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6" r:id="rId1"/>
  </p:sldMasterIdLst>
  <p:notesMasterIdLst>
    <p:notesMasterId r:id="rId35"/>
  </p:notesMasterIdLst>
  <p:sldIdLst>
    <p:sldId id="436" r:id="rId2"/>
    <p:sldId id="435" r:id="rId3"/>
    <p:sldId id="431" r:id="rId4"/>
    <p:sldId id="332" r:id="rId5"/>
    <p:sldId id="333" r:id="rId6"/>
    <p:sldId id="376" r:id="rId7"/>
    <p:sldId id="374" r:id="rId8"/>
    <p:sldId id="269" r:id="rId9"/>
    <p:sldId id="381" r:id="rId10"/>
    <p:sldId id="426" r:id="rId11"/>
    <p:sldId id="377" r:id="rId12"/>
    <p:sldId id="417" r:id="rId13"/>
    <p:sldId id="419" r:id="rId14"/>
    <p:sldId id="420" r:id="rId15"/>
    <p:sldId id="427" r:id="rId16"/>
    <p:sldId id="379" r:id="rId17"/>
    <p:sldId id="428" r:id="rId18"/>
    <p:sldId id="279" r:id="rId19"/>
    <p:sldId id="281" r:id="rId20"/>
    <p:sldId id="422" r:id="rId21"/>
    <p:sldId id="283" r:id="rId22"/>
    <p:sldId id="286" r:id="rId23"/>
    <p:sldId id="285" r:id="rId24"/>
    <p:sldId id="424" r:id="rId25"/>
    <p:sldId id="421" r:id="rId26"/>
    <p:sldId id="423" r:id="rId27"/>
    <p:sldId id="425" r:id="rId28"/>
    <p:sldId id="327" r:id="rId29"/>
    <p:sldId id="328" r:id="rId30"/>
    <p:sldId id="432" r:id="rId31"/>
    <p:sldId id="434" r:id="rId32"/>
    <p:sldId id="433" r:id="rId33"/>
    <p:sldId id="355" r:id="rId34"/>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0000"/>
    <a:srgbClr val="FF99FF"/>
    <a:srgbClr val="000000"/>
    <a:srgbClr val="99FF99"/>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728" autoAdjust="0"/>
  </p:normalViewPr>
  <p:slideViewPr>
    <p:cSldViewPr snapToGrid="0">
      <p:cViewPr varScale="1">
        <p:scale>
          <a:sx n="69" d="100"/>
          <a:sy n="69" d="100"/>
        </p:scale>
        <p:origin x="14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000A6B-8046-4470-9701-5DD2362AE12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2E2FAC0-6B55-446F-AEB0-426B6CB2B2F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63BD4DE-67E7-47FE-9573-C113AC52E5A4}" type="datetimeFigureOut">
              <a:rPr lang="en-US"/>
              <a:pPr>
                <a:defRPr/>
              </a:pPr>
              <a:t>8/23/2022</a:t>
            </a:fld>
            <a:endParaRPr lang="en-US"/>
          </a:p>
        </p:txBody>
      </p:sp>
      <p:sp>
        <p:nvSpPr>
          <p:cNvPr id="4" name="Slide Image Placeholder 3">
            <a:extLst>
              <a:ext uri="{FF2B5EF4-FFF2-40B4-BE49-F238E27FC236}">
                <a16:creationId xmlns:a16="http://schemas.microsoft.com/office/drawing/2014/main" id="{EB75B53B-2290-4ACB-83F2-A3B83F80C8F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64812D-F561-4024-B01D-18D43C73971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E63684-6EBF-4C6C-BDA0-CB5A7C1F347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A653952-E84B-4637-BA01-92EB400F8A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F2E84CA-960B-4690-981A-2C4D55065D0D}"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C571C8B-D333-FC4B-C791-0EB9DB61A9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3D06F282-53F3-A8E5-78AD-1BB311EE93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E2389B-BE1B-117C-1713-959E2472CE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6242DF8C-3289-E902-50AB-2E3BE601C7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6A5C04C-9A61-2281-4A91-79E8D4C17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D1B54A4-909F-3EC9-29BB-CE084757C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35844" name="Slide Number Placeholder 3">
            <a:extLst>
              <a:ext uri="{FF2B5EF4-FFF2-40B4-BE49-F238E27FC236}">
                <a16:creationId xmlns:a16="http://schemas.microsoft.com/office/drawing/2014/main" id="{AC0F8A97-03D7-AA0D-F9D5-BFC4BBB09F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349EEB-1C76-4D7D-870C-A41D5BE5C640}" type="slidenum">
              <a:rPr lang="en-US" altLang="vi-VN">
                <a:latin typeface="Times New Roman" panose="02020603050405020304" pitchFamily="18" charset="0"/>
              </a:rPr>
              <a:pPr/>
              <a:t>28</a:t>
            </a:fld>
            <a:endParaRPr lang="en-US" altLang="vi-VN">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1B30-4FFB-41EE-A00E-1CFFA50A9A3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B33DAAF4-AB07-4FD3-BC10-6A779672FD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1692186-ECD6-73E7-8425-035C86A1C25F}"/>
              </a:ext>
            </a:extLst>
          </p:cNvPr>
          <p:cNvSpPr>
            <a:spLocks noGrp="1"/>
          </p:cNvSpPr>
          <p:nvPr>
            <p:ph type="dt" sz="half" idx="10"/>
          </p:nvPr>
        </p:nvSpPr>
        <p:spPr/>
        <p:txBody>
          <a:bodyPr/>
          <a:lstStyle>
            <a:lvl1pPr>
              <a:defRPr/>
            </a:lvl1pPr>
          </a:lstStyle>
          <a:p>
            <a:pPr>
              <a:defRPr/>
            </a:pPr>
            <a:endParaRPr lang="en-US" altLang="ko-KR"/>
          </a:p>
        </p:txBody>
      </p:sp>
      <p:sp>
        <p:nvSpPr>
          <p:cNvPr id="5" name="Footer Placeholder 4">
            <a:extLst>
              <a:ext uri="{FF2B5EF4-FFF2-40B4-BE49-F238E27FC236}">
                <a16:creationId xmlns:a16="http://schemas.microsoft.com/office/drawing/2014/main" id="{33C4E515-0F3F-5E6A-2812-55BE2224A9CF}"/>
              </a:ext>
            </a:extLst>
          </p:cNvPr>
          <p:cNvSpPr>
            <a:spLocks noGrp="1"/>
          </p:cNvSpPr>
          <p:nvPr>
            <p:ph type="ftr" sz="quarter" idx="11"/>
          </p:nvPr>
        </p:nvSpPr>
        <p:spPr/>
        <p:txBody>
          <a:bodyPr/>
          <a:lstStyle>
            <a:lvl1pPr>
              <a:defRPr/>
            </a:lvl1pPr>
          </a:lstStyle>
          <a:p>
            <a:pPr>
              <a:defRPr/>
            </a:pPr>
            <a:endParaRPr lang="en-US" altLang="ko-KR"/>
          </a:p>
        </p:txBody>
      </p:sp>
      <p:sp>
        <p:nvSpPr>
          <p:cNvPr id="6" name="Slide Number Placeholder 5">
            <a:extLst>
              <a:ext uri="{FF2B5EF4-FFF2-40B4-BE49-F238E27FC236}">
                <a16:creationId xmlns:a16="http://schemas.microsoft.com/office/drawing/2014/main" id="{D3CDC148-949C-967D-39F3-3D9CFF984A9A}"/>
              </a:ext>
            </a:extLst>
          </p:cNvPr>
          <p:cNvSpPr>
            <a:spLocks noGrp="1"/>
          </p:cNvSpPr>
          <p:nvPr>
            <p:ph type="sldNum" sz="quarter" idx="12"/>
          </p:nvPr>
        </p:nvSpPr>
        <p:spPr/>
        <p:txBody>
          <a:bodyPr/>
          <a:lstStyle>
            <a:lvl1pPr>
              <a:defRPr/>
            </a:lvl1pPr>
          </a:lstStyle>
          <a:p>
            <a:fld id="{6407BF2E-3D83-472D-B558-3A9736D0F432}" type="slidenum">
              <a:rPr lang="ko-KR" altLang="en-US"/>
              <a:pPr/>
              <a:t>‹#›</a:t>
            </a:fld>
            <a:endParaRPr lang="en-US" altLang="ko-KR"/>
          </a:p>
        </p:txBody>
      </p:sp>
    </p:spTree>
    <p:extLst>
      <p:ext uri="{BB962C8B-B14F-4D97-AF65-F5344CB8AC3E}">
        <p14:creationId xmlns:p14="http://schemas.microsoft.com/office/powerpoint/2010/main" val="324131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8A00-C6D3-4BBD-8AAC-B28AD634D91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246FAE-AFBC-4992-B371-5487C55D82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B72D40-A923-FF18-88A3-2529E0A57295}"/>
              </a:ext>
            </a:extLst>
          </p:cNvPr>
          <p:cNvSpPr>
            <a:spLocks noGrp="1"/>
          </p:cNvSpPr>
          <p:nvPr>
            <p:ph type="dt" sz="half" idx="10"/>
          </p:nvPr>
        </p:nvSpPr>
        <p:spPr/>
        <p:txBody>
          <a:bodyPr/>
          <a:lstStyle>
            <a:lvl1pPr>
              <a:defRPr/>
            </a:lvl1pPr>
          </a:lstStyle>
          <a:p>
            <a:pPr>
              <a:defRPr/>
            </a:pPr>
            <a:fld id="{8F5337E8-AC99-4B2D-B172-1919E8E6F75E}" type="datetimeFigureOut">
              <a:rPr lang="vi-VN"/>
              <a:pPr>
                <a:defRPr/>
              </a:pPr>
              <a:t>23/08/2022</a:t>
            </a:fld>
            <a:endParaRPr lang="vi-VN"/>
          </a:p>
        </p:txBody>
      </p:sp>
      <p:sp>
        <p:nvSpPr>
          <p:cNvPr id="5" name="Footer Placeholder 4">
            <a:extLst>
              <a:ext uri="{FF2B5EF4-FFF2-40B4-BE49-F238E27FC236}">
                <a16:creationId xmlns:a16="http://schemas.microsoft.com/office/drawing/2014/main" id="{8996B73B-5C62-EAE1-D016-F07DE17A5A7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BEB4724-0960-8EE6-FBD6-0CA34A3547F9}"/>
              </a:ext>
            </a:extLst>
          </p:cNvPr>
          <p:cNvSpPr>
            <a:spLocks noGrp="1"/>
          </p:cNvSpPr>
          <p:nvPr>
            <p:ph type="sldNum" sz="quarter" idx="12"/>
          </p:nvPr>
        </p:nvSpPr>
        <p:spPr/>
        <p:txBody>
          <a:bodyPr/>
          <a:lstStyle>
            <a:lvl1pPr>
              <a:defRPr/>
            </a:lvl1pPr>
          </a:lstStyle>
          <a:p>
            <a:fld id="{F848693C-BDBE-46A7-A44F-F8119500C88F}" type="slidenum">
              <a:rPr lang="ko-KR" altLang="en-US"/>
              <a:pPr/>
              <a:t>‹#›</a:t>
            </a:fld>
            <a:endParaRPr lang="en-US" altLang="ko-KR"/>
          </a:p>
        </p:txBody>
      </p:sp>
    </p:spTree>
    <p:extLst>
      <p:ext uri="{BB962C8B-B14F-4D97-AF65-F5344CB8AC3E}">
        <p14:creationId xmlns:p14="http://schemas.microsoft.com/office/powerpoint/2010/main" val="108846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02E96-B56C-405D-8817-D3E415063EC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2290FF6-38FB-4C7A-81D9-5AB0384792E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989E9E3-7BDA-8F61-F996-22109500AB24}"/>
              </a:ext>
            </a:extLst>
          </p:cNvPr>
          <p:cNvSpPr>
            <a:spLocks noGrp="1"/>
          </p:cNvSpPr>
          <p:nvPr>
            <p:ph type="dt" sz="half" idx="10"/>
          </p:nvPr>
        </p:nvSpPr>
        <p:spPr/>
        <p:txBody>
          <a:bodyPr/>
          <a:lstStyle>
            <a:lvl1pPr>
              <a:defRPr/>
            </a:lvl1pPr>
          </a:lstStyle>
          <a:p>
            <a:pPr>
              <a:defRPr/>
            </a:pPr>
            <a:fld id="{E799C839-41F0-421E-854F-0D8ECA0CF899}" type="datetimeFigureOut">
              <a:rPr lang="vi-VN"/>
              <a:pPr>
                <a:defRPr/>
              </a:pPr>
              <a:t>23/08/2022</a:t>
            </a:fld>
            <a:endParaRPr lang="vi-VN"/>
          </a:p>
        </p:txBody>
      </p:sp>
      <p:sp>
        <p:nvSpPr>
          <p:cNvPr id="5" name="Footer Placeholder 4">
            <a:extLst>
              <a:ext uri="{FF2B5EF4-FFF2-40B4-BE49-F238E27FC236}">
                <a16:creationId xmlns:a16="http://schemas.microsoft.com/office/drawing/2014/main" id="{DD04E1E2-7E51-009A-B43B-A938FFA8E74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A6338AF1-3156-8FFE-9769-018AD9771818}"/>
              </a:ext>
            </a:extLst>
          </p:cNvPr>
          <p:cNvSpPr>
            <a:spLocks noGrp="1"/>
          </p:cNvSpPr>
          <p:nvPr>
            <p:ph type="sldNum" sz="quarter" idx="12"/>
          </p:nvPr>
        </p:nvSpPr>
        <p:spPr/>
        <p:txBody>
          <a:bodyPr/>
          <a:lstStyle>
            <a:lvl1pPr>
              <a:defRPr/>
            </a:lvl1pPr>
          </a:lstStyle>
          <a:p>
            <a:fld id="{9305BFD0-DF45-451A-A4B5-64D5A4FD5A8A}" type="slidenum">
              <a:rPr lang="ko-KR" altLang="en-US"/>
              <a:pPr/>
              <a:t>‹#›</a:t>
            </a:fld>
            <a:endParaRPr lang="en-US" altLang="ko-KR"/>
          </a:p>
        </p:txBody>
      </p:sp>
    </p:spTree>
    <p:extLst>
      <p:ext uri="{BB962C8B-B14F-4D97-AF65-F5344CB8AC3E}">
        <p14:creationId xmlns:p14="http://schemas.microsoft.com/office/powerpoint/2010/main" val="284545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5">
            <a:extLst>
              <a:ext uri="{FF2B5EF4-FFF2-40B4-BE49-F238E27FC236}">
                <a16:creationId xmlns:a16="http://schemas.microsoft.com/office/drawing/2014/main" id="{B7818BAA-4AD1-AB4D-6AF1-4357558E3118}"/>
              </a:ext>
            </a:extLst>
          </p:cNvPr>
          <p:cNvSpPr>
            <a:spLocks noGrp="1" noChangeArrowheads="1"/>
          </p:cNvSpPr>
          <p:nvPr>
            <p:ph type="sldNum" sz="quarter" idx="10"/>
          </p:nvPr>
        </p:nvSpPr>
        <p:spPr/>
        <p:txBody>
          <a:bodyPr/>
          <a:lstStyle>
            <a:lvl1pPr>
              <a:defRPr/>
            </a:lvl1pPr>
          </a:lstStyle>
          <a:p>
            <a:fld id="{F94506B7-D17B-4D2A-B0C8-6F1CF58D2AE4}" type="slidenum">
              <a:rPr lang="ko-KR" altLang="en-US"/>
              <a:pPr/>
              <a:t>‹#›</a:t>
            </a:fld>
            <a:endParaRPr lang="en-US" altLang="ko-KR"/>
          </a:p>
        </p:txBody>
      </p:sp>
    </p:spTree>
    <p:extLst>
      <p:ext uri="{BB962C8B-B14F-4D97-AF65-F5344CB8AC3E}">
        <p14:creationId xmlns:p14="http://schemas.microsoft.com/office/powerpoint/2010/main" val="110364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2460-DA28-47C7-9122-8D5A2C69D1F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96D4689-BD56-421B-BDA5-3F0E0FCFEE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F469C75-DFD3-CB73-C9EE-A3F65983D524}"/>
              </a:ext>
            </a:extLst>
          </p:cNvPr>
          <p:cNvSpPr>
            <a:spLocks noGrp="1"/>
          </p:cNvSpPr>
          <p:nvPr>
            <p:ph type="dt" sz="half" idx="10"/>
          </p:nvPr>
        </p:nvSpPr>
        <p:spPr/>
        <p:txBody>
          <a:bodyPr/>
          <a:lstStyle>
            <a:lvl1pPr>
              <a:defRPr/>
            </a:lvl1pPr>
          </a:lstStyle>
          <a:p>
            <a:pPr>
              <a:defRPr/>
            </a:pPr>
            <a:fld id="{7887C1FB-4F42-4EAE-8C4E-6B2A8ED97508}" type="datetimeFigureOut">
              <a:rPr lang="vi-VN"/>
              <a:pPr>
                <a:defRPr/>
              </a:pPr>
              <a:t>23/08/2022</a:t>
            </a:fld>
            <a:endParaRPr lang="vi-VN"/>
          </a:p>
        </p:txBody>
      </p:sp>
      <p:sp>
        <p:nvSpPr>
          <p:cNvPr id="5" name="Footer Placeholder 4">
            <a:extLst>
              <a:ext uri="{FF2B5EF4-FFF2-40B4-BE49-F238E27FC236}">
                <a16:creationId xmlns:a16="http://schemas.microsoft.com/office/drawing/2014/main" id="{7C46DE9C-80A4-57F6-A528-4404CDE511C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3DCE4F1-DFE2-C256-77DF-FCEF08F66F06}"/>
              </a:ext>
            </a:extLst>
          </p:cNvPr>
          <p:cNvSpPr>
            <a:spLocks noGrp="1"/>
          </p:cNvSpPr>
          <p:nvPr>
            <p:ph type="sldNum" sz="quarter" idx="12"/>
          </p:nvPr>
        </p:nvSpPr>
        <p:spPr/>
        <p:txBody>
          <a:bodyPr/>
          <a:lstStyle>
            <a:lvl1pPr>
              <a:defRPr/>
            </a:lvl1pPr>
          </a:lstStyle>
          <a:p>
            <a:fld id="{05151DA5-BBFF-4A7E-AC4B-5E4DB6359426}" type="slidenum">
              <a:rPr lang="ko-KR" altLang="en-US"/>
              <a:pPr/>
              <a:t>‹#›</a:t>
            </a:fld>
            <a:endParaRPr lang="en-US" altLang="ko-KR"/>
          </a:p>
        </p:txBody>
      </p:sp>
    </p:spTree>
    <p:extLst>
      <p:ext uri="{BB962C8B-B14F-4D97-AF65-F5344CB8AC3E}">
        <p14:creationId xmlns:p14="http://schemas.microsoft.com/office/powerpoint/2010/main" val="402937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116B-DE6A-4138-A8B0-AF2F83101C4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798C84C-13A7-4C5F-BD2E-AB9839300F3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F1AA05-A8EB-A899-AABD-DB7DD444FBF8}"/>
              </a:ext>
            </a:extLst>
          </p:cNvPr>
          <p:cNvSpPr>
            <a:spLocks noGrp="1"/>
          </p:cNvSpPr>
          <p:nvPr>
            <p:ph type="dt" sz="half" idx="10"/>
          </p:nvPr>
        </p:nvSpPr>
        <p:spPr/>
        <p:txBody>
          <a:bodyPr/>
          <a:lstStyle>
            <a:lvl1pPr>
              <a:defRPr/>
            </a:lvl1pPr>
          </a:lstStyle>
          <a:p>
            <a:pPr>
              <a:defRPr/>
            </a:pPr>
            <a:fld id="{C4927B50-881D-4DAE-860F-EB44C3AEA738}" type="datetimeFigureOut">
              <a:rPr lang="vi-VN"/>
              <a:pPr>
                <a:defRPr/>
              </a:pPr>
              <a:t>23/08/2022</a:t>
            </a:fld>
            <a:endParaRPr lang="vi-VN"/>
          </a:p>
        </p:txBody>
      </p:sp>
      <p:sp>
        <p:nvSpPr>
          <p:cNvPr id="5" name="Footer Placeholder 4">
            <a:extLst>
              <a:ext uri="{FF2B5EF4-FFF2-40B4-BE49-F238E27FC236}">
                <a16:creationId xmlns:a16="http://schemas.microsoft.com/office/drawing/2014/main" id="{FF568F0C-AE75-7257-9A6F-C15886C54E9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D4811C4D-E0DE-B6C0-AC8A-A9BA77247BC8}"/>
              </a:ext>
            </a:extLst>
          </p:cNvPr>
          <p:cNvSpPr>
            <a:spLocks noGrp="1"/>
          </p:cNvSpPr>
          <p:nvPr>
            <p:ph type="sldNum" sz="quarter" idx="12"/>
          </p:nvPr>
        </p:nvSpPr>
        <p:spPr/>
        <p:txBody>
          <a:bodyPr/>
          <a:lstStyle>
            <a:lvl1pPr>
              <a:defRPr/>
            </a:lvl1pPr>
          </a:lstStyle>
          <a:p>
            <a:fld id="{3E8A2285-19F2-4A45-AF5F-DCCF6E037A27}" type="slidenum">
              <a:rPr lang="ko-KR" altLang="en-US"/>
              <a:pPr/>
              <a:t>‹#›</a:t>
            </a:fld>
            <a:endParaRPr lang="en-US" altLang="ko-KR"/>
          </a:p>
        </p:txBody>
      </p:sp>
    </p:spTree>
    <p:extLst>
      <p:ext uri="{BB962C8B-B14F-4D97-AF65-F5344CB8AC3E}">
        <p14:creationId xmlns:p14="http://schemas.microsoft.com/office/powerpoint/2010/main" val="276936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F9B0-AD5C-4C18-8481-9024C6ED353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EA11F4C-FC6C-496C-881F-607C5A5842E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3837EC3-75B1-4EB6-AC77-976F86D0203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D68DF112-587A-8A45-F860-993C5F9E45BD}"/>
              </a:ext>
            </a:extLst>
          </p:cNvPr>
          <p:cNvSpPr>
            <a:spLocks noGrp="1"/>
          </p:cNvSpPr>
          <p:nvPr>
            <p:ph type="dt" sz="half" idx="10"/>
          </p:nvPr>
        </p:nvSpPr>
        <p:spPr/>
        <p:txBody>
          <a:bodyPr/>
          <a:lstStyle>
            <a:lvl1pPr>
              <a:defRPr/>
            </a:lvl1pPr>
          </a:lstStyle>
          <a:p>
            <a:pPr>
              <a:defRPr/>
            </a:pPr>
            <a:fld id="{3DEB01A5-F893-45C5-A7C6-6B2C187B3A4E}" type="datetimeFigureOut">
              <a:rPr lang="vi-VN"/>
              <a:pPr>
                <a:defRPr/>
              </a:pPr>
              <a:t>23/08/2022</a:t>
            </a:fld>
            <a:endParaRPr lang="vi-VN"/>
          </a:p>
        </p:txBody>
      </p:sp>
      <p:sp>
        <p:nvSpPr>
          <p:cNvPr id="6" name="Footer Placeholder 4">
            <a:extLst>
              <a:ext uri="{FF2B5EF4-FFF2-40B4-BE49-F238E27FC236}">
                <a16:creationId xmlns:a16="http://schemas.microsoft.com/office/drawing/2014/main" id="{678898BF-251A-6B7B-DB11-279D068B8B0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D0162DB7-B696-286C-B06B-5B5BF18EC66A}"/>
              </a:ext>
            </a:extLst>
          </p:cNvPr>
          <p:cNvSpPr>
            <a:spLocks noGrp="1"/>
          </p:cNvSpPr>
          <p:nvPr>
            <p:ph type="sldNum" sz="quarter" idx="12"/>
          </p:nvPr>
        </p:nvSpPr>
        <p:spPr/>
        <p:txBody>
          <a:bodyPr/>
          <a:lstStyle>
            <a:lvl1pPr>
              <a:defRPr/>
            </a:lvl1pPr>
          </a:lstStyle>
          <a:p>
            <a:fld id="{B6F46D55-B5E7-44DC-AAB0-9E0F3262D613}" type="slidenum">
              <a:rPr lang="ko-KR" altLang="en-US"/>
              <a:pPr/>
              <a:t>‹#›</a:t>
            </a:fld>
            <a:endParaRPr lang="en-US" altLang="ko-KR"/>
          </a:p>
        </p:txBody>
      </p:sp>
    </p:spTree>
    <p:extLst>
      <p:ext uri="{BB962C8B-B14F-4D97-AF65-F5344CB8AC3E}">
        <p14:creationId xmlns:p14="http://schemas.microsoft.com/office/powerpoint/2010/main" val="213134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BA22-B713-48BB-86E4-0CB5BBCDAD4E}"/>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C50EEAE-7017-4CF9-85DE-01F8D616E4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838FBB3-8356-4193-B669-28594E5F5ED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7246E48-38AC-4559-A71E-A866E60FF9D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8B71261-A4B2-48B2-A5F6-089F67046BF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0FDCFB71-BCEC-B3B1-8A1A-835D86D2FCBA}"/>
              </a:ext>
            </a:extLst>
          </p:cNvPr>
          <p:cNvSpPr>
            <a:spLocks noGrp="1"/>
          </p:cNvSpPr>
          <p:nvPr>
            <p:ph type="dt" sz="half" idx="10"/>
          </p:nvPr>
        </p:nvSpPr>
        <p:spPr/>
        <p:txBody>
          <a:bodyPr/>
          <a:lstStyle>
            <a:lvl1pPr>
              <a:defRPr/>
            </a:lvl1pPr>
          </a:lstStyle>
          <a:p>
            <a:pPr>
              <a:defRPr/>
            </a:pPr>
            <a:fld id="{E1636121-5458-4443-95DC-7D4DF1E9FAB9}" type="datetimeFigureOut">
              <a:rPr lang="vi-VN"/>
              <a:pPr>
                <a:defRPr/>
              </a:pPr>
              <a:t>23/08/2022</a:t>
            </a:fld>
            <a:endParaRPr lang="vi-VN"/>
          </a:p>
        </p:txBody>
      </p:sp>
      <p:sp>
        <p:nvSpPr>
          <p:cNvPr id="8" name="Footer Placeholder 4">
            <a:extLst>
              <a:ext uri="{FF2B5EF4-FFF2-40B4-BE49-F238E27FC236}">
                <a16:creationId xmlns:a16="http://schemas.microsoft.com/office/drawing/2014/main" id="{BCA02F29-808D-4757-F514-584132E99FA9}"/>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88571951-0904-8800-5039-A3979BD2FB47}"/>
              </a:ext>
            </a:extLst>
          </p:cNvPr>
          <p:cNvSpPr>
            <a:spLocks noGrp="1"/>
          </p:cNvSpPr>
          <p:nvPr>
            <p:ph type="sldNum" sz="quarter" idx="12"/>
          </p:nvPr>
        </p:nvSpPr>
        <p:spPr/>
        <p:txBody>
          <a:bodyPr/>
          <a:lstStyle>
            <a:lvl1pPr>
              <a:defRPr/>
            </a:lvl1pPr>
          </a:lstStyle>
          <a:p>
            <a:fld id="{5F86D125-1692-41CF-91FF-49D128ED6CA3}" type="slidenum">
              <a:rPr lang="ko-KR" altLang="en-US"/>
              <a:pPr/>
              <a:t>‹#›</a:t>
            </a:fld>
            <a:endParaRPr lang="en-US" altLang="ko-KR"/>
          </a:p>
        </p:txBody>
      </p:sp>
    </p:spTree>
    <p:extLst>
      <p:ext uri="{BB962C8B-B14F-4D97-AF65-F5344CB8AC3E}">
        <p14:creationId xmlns:p14="http://schemas.microsoft.com/office/powerpoint/2010/main" val="282162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E687-AB11-4407-962F-2D625C277F54}"/>
              </a:ext>
            </a:extLst>
          </p:cNvPr>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3228E658-9F22-0EBA-6760-B0A09E703A4B}"/>
              </a:ext>
            </a:extLst>
          </p:cNvPr>
          <p:cNvSpPr>
            <a:spLocks noGrp="1"/>
          </p:cNvSpPr>
          <p:nvPr>
            <p:ph type="dt" sz="half" idx="10"/>
          </p:nvPr>
        </p:nvSpPr>
        <p:spPr/>
        <p:txBody>
          <a:bodyPr/>
          <a:lstStyle>
            <a:lvl1pPr>
              <a:defRPr/>
            </a:lvl1pPr>
          </a:lstStyle>
          <a:p>
            <a:pPr>
              <a:defRPr/>
            </a:pPr>
            <a:fld id="{9D42E53E-74F5-49DA-A417-A87E61693259}" type="datetimeFigureOut">
              <a:rPr lang="vi-VN"/>
              <a:pPr>
                <a:defRPr/>
              </a:pPr>
              <a:t>23/08/2022</a:t>
            </a:fld>
            <a:endParaRPr lang="vi-VN"/>
          </a:p>
        </p:txBody>
      </p:sp>
      <p:sp>
        <p:nvSpPr>
          <p:cNvPr id="4" name="Footer Placeholder 4">
            <a:extLst>
              <a:ext uri="{FF2B5EF4-FFF2-40B4-BE49-F238E27FC236}">
                <a16:creationId xmlns:a16="http://schemas.microsoft.com/office/drawing/2014/main" id="{68850F77-1A04-F7C7-2DD5-5C018D8FBA6D}"/>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61C5FE77-7B92-A7E6-6642-9C981C69CC36}"/>
              </a:ext>
            </a:extLst>
          </p:cNvPr>
          <p:cNvSpPr>
            <a:spLocks noGrp="1"/>
          </p:cNvSpPr>
          <p:nvPr>
            <p:ph type="sldNum" sz="quarter" idx="12"/>
          </p:nvPr>
        </p:nvSpPr>
        <p:spPr/>
        <p:txBody>
          <a:bodyPr/>
          <a:lstStyle>
            <a:lvl1pPr>
              <a:defRPr/>
            </a:lvl1pPr>
          </a:lstStyle>
          <a:p>
            <a:fld id="{8C43ADF3-73E8-4A4F-8F70-2804005911B2}" type="slidenum">
              <a:rPr lang="ko-KR" altLang="en-US"/>
              <a:pPr/>
              <a:t>‹#›</a:t>
            </a:fld>
            <a:endParaRPr lang="en-US" altLang="ko-KR"/>
          </a:p>
        </p:txBody>
      </p:sp>
    </p:spTree>
    <p:extLst>
      <p:ext uri="{BB962C8B-B14F-4D97-AF65-F5344CB8AC3E}">
        <p14:creationId xmlns:p14="http://schemas.microsoft.com/office/powerpoint/2010/main" val="416918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4C81349-DD3F-9290-B835-7A789E30B6AA}"/>
              </a:ext>
            </a:extLst>
          </p:cNvPr>
          <p:cNvSpPr>
            <a:spLocks noGrp="1"/>
          </p:cNvSpPr>
          <p:nvPr>
            <p:ph type="dt" sz="half" idx="10"/>
          </p:nvPr>
        </p:nvSpPr>
        <p:spPr/>
        <p:txBody>
          <a:bodyPr/>
          <a:lstStyle>
            <a:lvl1pPr>
              <a:defRPr/>
            </a:lvl1pPr>
          </a:lstStyle>
          <a:p>
            <a:pPr>
              <a:defRPr/>
            </a:pPr>
            <a:fld id="{56F8000C-3CA2-4464-A847-A0F7FF77D314}" type="datetimeFigureOut">
              <a:rPr lang="vi-VN"/>
              <a:pPr>
                <a:defRPr/>
              </a:pPr>
              <a:t>23/08/2022</a:t>
            </a:fld>
            <a:endParaRPr lang="vi-VN"/>
          </a:p>
        </p:txBody>
      </p:sp>
      <p:sp>
        <p:nvSpPr>
          <p:cNvPr id="3" name="Footer Placeholder 4">
            <a:extLst>
              <a:ext uri="{FF2B5EF4-FFF2-40B4-BE49-F238E27FC236}">
                <a16:creationId xmlns:a16="http://schemas.microsoft.com/office/drawing/2014/main" id="{0B3CB3F3-68B0-C1A4-F242-734EDAF547E0}"/>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C2E66B77-CB3A-54D0-508B-CFD1804E05AC}"/>
              </a:ext>
            </a:extLst>
          </p:cNvPr>
          <p:cNvSpPr>
            <a:spLocks noGrp="1"/>
          </p:cNvSpPr>
          <p:nvPr>
            <p:ph type="sldNum" sz="quarter" idx="12"/>
          </p:nvPr>
        </p:nvSpPr>
        <p:spPr/>
        <p:txBody>
          <a:bodyPr/>
          <a:lstStyle>
            <a:lvl1pPr>
              <a:defRPr/>
            </a:lvl1pPr>
          </a:lstStyle>
          <a:p>
            <a:fld id="{802E3D9B-4BF0-442F-BCB4-FABAB73420DC}" type="slidenum">
              <a:rPr lang="ko-KR" altLang="en-US"/>
              <a:pPr/>
              <a:t>‹#›</a:t>
            </a:fld>
            <a:endParaRPr lang="en-US" altLang="ko-KR"/>
          </a:p>
        </p:txBody>
      </p:sp>
    </p:spTree>
    <p:extLst>
      <p:ext uri="{BB962C8B-B14F-4D97-AF65-F5344CB8AC3E}">
        <p14:creationId xmlns:p14="http://schemas.microsoft.com/office/powerpoint/2010/main" val="135827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1E3B-D146-4F9B-971D-CB4A0FB9FF0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CC9C388-F5CD-4620-AAD5-8750AF5D32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3801EB5-8D66-477C-9707-53B97B4D93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B25140E-7248-6077-DF6E-2870E1C0A6B7}"/>
              </a:ext>
            </a:extLst>
          </p:cNvPr>
          <p:cNvSpPr>
            <a:spLocks noGrp="1"/>
          </p:cNvSpPr>
          <p:nvPr>
            <p:ph type="dt" sz="half" idx="10"/>
          </p:nvPr>
        </p:nvSpPr>
        <p:spPr/>
        <p:txBody>
          <a:bodyPr/>
          <a:lstStyle>
            <a:lvl1pPr>
              <a:defRPr/>
            </a:lvl1pPr>
          </a:lstStyle>
          <a:p>
            <a:pPr>
              <a:defRPr/>
            </a:pPr>
            <a:fld id="{D33B984D-B1D6-4DD0-9E3A-D938194FE56B}" type="datetimeFigureOut">
              <a:rPr lang="vi-VN"/>
              <a:pPr>
                <a:defRPr/>
              </a:pPr>
              <a:t>23/08/2022</a:t>
            </a:fld>
            <a:endParaRPr lang="vi-VN"/>
          </a:p>
        </p:txBody>
      </p:sp>
      <p:sp>
        <p:nvSpPr>
          <p:cNvPr id="6" name="Footer Placeholder 4">
            <a:extLst>
              <a:ext uri="{FF2B5EF4-FFF2-40B4-BE49-F238E27FC236}">
                <a16:creationId xmlns:a16="http://schemas.microsoft.com/office/drawing/2014/main" id="{F399B559-61BC-B464-3F2A-28527E2B88B6}"/>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C9905E4F-CBD3-FAB2-78AA-AE8B9B75F0AB}"/>
              </a:ext>
            </a:extLst>
          </p:cNvPr>
          <p:cNvSpPr>
            <a:spLocks noGrp="1"/>
          </p:cNvSpPr>
          <p:nvPr>
            <p:ph type="sldNum" sz="quarter" idx="12"/>
          </p:nvPr>
        </p:nvSpPr>
        <p:spPr/>
        <p:txBody>
          <a:bodyPr/>
          <a:lstStyle>
            <a:lvl1pPr>
              <a:defRPr/>
            </a:lvl1pPr>
          </a:lstStyle>
          <a:p>
            <a:fld id="{725FD9B7-E4D7-4E95-AC98-2FB6287A75A5}" type="slidenum">
              <a:rPr lang="ko-KR" altLang="en-US"/>
              <a:pPr/>
              <a:t>‹#›</a:t>
            </a:fld>
            <a:endParaRPr lang="en-US" altLang="ko-KR"/>
          </a:p>
        </p:txBody>
      </p:sp>
    </p:spTree>
    <p:extLst>
      <p:ext uri="{BB962C8B-B14F-4D97-AF65-F5344CB8AC3E}">
        <p14:creationId xmlns:p14="http://schemas.microsoft.com/office/powerpoint/2010/main" val="91853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5962-3C02-4ADE-8316-0F4945D9D21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9B66AAE-C12C-485F-9289-32C2C6C018E4}"/>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a:extLst>
              <a:ext uri="{FF2B5EF4-FFF2-40B4-BE49-F238E27FC236}">
                <a16:creationId xmlns:a16="http://schemas.microsoft.com/office/drawing/2014/main" id="{EBAC6FE4-B3EE-4041-A7FC-85057656FD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73C55CD-220B-D0CB-4BC5-19EC46A9CF31}"/>
              </a:ext>
            </a:extLst>
          </p:cNvPr>
          <p:cNvSpPr>
            <a:spLocks noGrp="1"/>
          </p:cNvSpPr>
          <p:nvPr>
            <p:ph type="dt" sz="half" idx="10"/>
          </p:nvPr>
        </p:nvSpPr>
        <p:spPr/>
        <p:txBody>
          <a:bodyPr/>
          <a:lstStyle>
            <a:lvl1pPr>
              <a:defRPr/>
            </a:lvl1pPr>
          </a:lstStyle>
          <a:p>
            <a:pPr>
              <a:defRPr/>
            </a:pPr>
            <a:fld id="{A1A180B0-B678-4689-8348-527F2838828C}" type="datetimeFigureOut">
              <a:rPr lang="vi-VN"/>
              <a:pPr>
                <a:defRPr/>
              </a:pPr>
              <a:t>23/08/2022</a:t>
            </a:fld>
            <a:endParaRPr lang="vi-VN"/>
          </a:p>
        </p:txBody>
      </p:sp>
      <p:sp>
        <p:nvSpPr>
          <p:cNvPr id="6" name="Footer Placeholder 4">
            <a:extLst>
              <a:ext uri="{FF2B5EF4-FFF2-40B4-BE49-F238E27FC236}">
                <a16:creationId xmlns:a16="http://schemas.microsoft.com/office/drawing/2014/main" id="{44B0BB51-8B9E-6F14-699A-505051235AA7}"/>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5CFF337-5680-2E9B-9868-E521196330E0}"/>
              </a:ext>
            </a:extLst>
          </p:cNvPr>
          <p:cNvSpPr>
            <a:spLocks noGrp="1"/>
          </p:cNvSpPr>
          <p:nvPr>
            <p:ph type="sldNum" sz="quarter" idx="12"/>
          </p:nvPr>
        </p:nvSpPr>
        <p:spPr/>
        <p:txBody>
          <a:bodyPr/>
          <a:lstStyle>
            <a:lvl1pPr>
              <a:defRPr/>
            </a:lvl1pPr>
          </a:lstStyle>
          <a:p>
            <a:fld id="{0884E2FE-57D2-44C5-B645-1344D5D7EBD8}" type="slidenum">
              <a:rPr lang="ko-KR" altLang="en-US"/>
              <a:pPr/>
              <a:t>‹#›</a:t>
            </a:fld>
            <a:endParaRPr lang="en-US" altLang="ko-KR"/>
          </a:p>
        </p:txBody>
      </p:sp>
    </p:spTree>
    <p:extLst>
      <p:ext uri="{BB962C8B-B14F-4D97-AF65-F5344CB8AC3E}">
        <p14:creationId xmlns:p14="http://schemas.microsoft.com/office/powerpoint/2010/main" val="218622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26462D-1AED-21D1-3DA4-3AE631DDC22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endParaRPr lang="vi-VN" altLang="vi-VN"/>
          </a:p>
        </p:txBody>
      </p:sp>
      <p:sp>
        <p:nvSpPr>
          <p:cNvPr id="1027" name="Text Placeholder 2">
            <a:extLst>
              <a:ext uri="{FF2B5EF4-FFF2-40B4-BE49-F238E27FC236}">
                <a16:creationId xmlns:a16="http://schemas.microsoft.com/office/drawing/2014/main" id="{4F53FB4E-1295-077A-BDBA-7AFCB134662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a:extLst>
              <a:ext uri="{FF2B5EF4-FFF2-40B4-BE49-F238E27FC236}">
                <a16:creationId xmlns:a16="http://schemas.microsoft.com/office/drawing/2014/main" id="{127022F4-2CC1-4499-948C-940F7FCEF3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233F1B13-479D-489C-AA25-F9EF8E339584}" type="datetimeFigureOut">
              <a:rPr lang="vi-VN"/>
              <a:pPr>
                <a:defRPr/>
              </a:pPr>
              <a:t>23/08/2022</a:t>
            </a:fld>
            <a:endParaRPr lang="vi-VN"/>
          </a:p>
        </p:txBody>
      </p:sp>
      <p:sp>
        <p:nvSpPr>
          <p:cNvPr id="5" name="Footer Placeholder 4">
            <a:extLst>
              <a:ext uri="{FF2B5EF4-FFF2-40B4-BE49-F238E27FC236}">
                <a16:creationId xmlns:a16="http://schemas.microsoft.com/office/drawing/2014/main" id="{E7975327-C474-4011-9BA7-40D7CC04DFA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vi-VN"/>
          </a:p>
        </p:txBody>
      </p:sp>
      <p:sp>
        <p:nvSpPr>
          <p:cNvPr id="6" name="Slide Number Placeholder 5">
            <a:extLst>
              <a:ext uri="{FF2B5EF4-FFF2-40B4-BE49-F238E27FC236}">
                <a16:creationId xmlns:a16="http://schemas.microsoft.com/office/drawing/2014/main" id="{41D289E7-AF5D-452B-BBCE-2A7197242A6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1FE19208-5811-4800-8174-A6A5A4FC2456}"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4030"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1"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910E-07A0-E49A-5E65-C1FD75110D2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5216B9-7CE2-8429-C755-7568CBE44A1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E97E164-E251-528C-3E0E-E4BFFB369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96182"/>
          </a:xfrm>
          <a:prstGeom prst="rect">
            <a:avLst/>
          </a:prstGeom>
        </p:spPr>
      </p:pic>
    </p:spTree>
    <p:extLst>
      <p:ext uri="{BB962C8B-B14F-4D97-AF65-F5344CB8AC3E}">
        <p14:creationId xmlns:p14="http://schemas.microsoft.com/office/powerpoint/2010/main" val="20531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a:extLst>
              <a:ext uri="{FF2B5EF4-FFF2-40B4-BE49-F238E27FC236}">
                <a16:creationId xmlns:a16="http://schemas.microsoft.com/office/drawing/2014/main" id="{F055A06B-69F7-BB7D-53B6-08FB0B44C3AC}"/>
              </a:ext>
            </a:extLst>
          </p:cNvPr>
          <p:cNvSpPr txBox="1">
            <a:spLocks noChangeArrowheads="1"/>
          </p:cNvSpPr>
          <p:nvPr/>
        </p:nvSpPr>
        <p:spPr bwMode="auto">
          <a:xfrm>
            <a:off x="0" y="10017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vi-VN" sz="2800" b="1">
                <a:solidFill>
                  <a:srgbClr val="FF3300"/>
                </a:solidFill>
                <a:latin typeface="Times New Roman" panose="02020603050405020304" pitchFamily="18" charset="0"/>
              </a:rPr>
              <a:t>   1.Mùa gió đông bắc từ tháng 11 đến tháng 4 năm sau (mùa Đông)</a:t>
            </a:r>
          </a:p>
        </p:txBody>
      </p:sp>
      <p:sp>
        <p:nvSpPr>
          <p:cNvPr id="7" name="Text Box 5">
            <a:extLst>
              <a:ext uri="{FF2B5EF4-FFF2-40B4-BE49-F238E27FC236}">
                <a16:creationId xmlns:a16="http://schemas.microsoft.com/office/drawing/2014/main" id="{F32EA080-9C08-4D56-962E-C697A6A68C91}"/>
              </a:ext>
            </a:extLst>
          </p:cNvPr>
          <p:cNvSpPr txBox="1">
            <a:spLocks noChangeArrowheads="1"/>
          </p:cNvSpPr>
          <p:nvPr/>
        </p:nvSpPr>
        <p:spPr bwMode="auto">
          <a:xfrm>
            <a:off x="317500" y="2079625"/>
            <a:ext cx="85582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tạo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nên</a:t>
            </a:r>
            <a:r>
              <a:rPr lang="en-US" altLang="vi-VN" sz="3200" dirty="0">
                <a:solidFill>
                  <a:srgbClr val="0000FF"/>
                </a:solidFill>
                <a:latin typeface="Times New Roman" panose="02020603050405020304" pitchFamily="18" charset="0"/>
              </a:rPr>
              <a:t>:</a:t>
            </a:r>
          </a:p>
          <a:p>
            <a:pPr marL="457200" indent="-457200" eaLnBrk="1" hangingPunct="1">
              <a:buFontTx/>
              <a:buChar char="-"/>
              <a:defRPr/>
            </a:pPr>
            <a:r>
              <a:rPr lang="en-US" altLang="vi-VN" sz="3200" dirty="0" err="1">
                <a:solidFill>
                  <a:srgbClr val="0000FF"/>
                </a:solidFill>
                <a:latin typeface="Times New Roman" panose="02020603050405020304" pitchFamily="18" charset="0"/>
              </a:rPr>
              <a:t>Miền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Nửa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đầu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se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khô</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hanh</a:t>
            </a:r>
            <a:r>
              <a:rPr lang="en-US" altLang="vi-VN" sz="3200" dirty="0">
                <a:solidFill>
                  <a:srgbClr val="0000FF"/>
                </a:solidFill>
                <a:latin typeface="Times New Roman" panose="02020603050405020304" pitchFamily="18" charset="0"/>
              </a:rPr>
              <a:t>.</a:t>
            </a:r>
          </a:p>
        </p:txBody>
      </p:sp>
      <p:sp>
        <p:nvSpPr>
          <p:cNvPr id="16388" name="Text Box 6">
            <a:extLst>
              <a:ext uri="{FF2B5EF4-FFF2-40B4-BE49-F238E27FC236}">
                <a16:creationId xmlns:a16="http://schemas.microsoft.com/office/drawing/2014/main" id="{525621E7-937C-2ED1-0C00-9CA03511F037}"/>
              </a:ext>
            </a:extLst>
          </p:cNvPr>
          <p:cNvSpPr txBox="1">
            <a:spLocks noChangeArrowheads="1"/>
          </p:cNvSpPr>
          <p:nvPr/>
        </p:nvSpPr>
        <p:spPr bwMode="auto">
          <a:xfrm>
            <a:off x="-109538" y="341313"/>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400" b="1">
                <a:solidFill>
                  <a:srgbClr val="FF3300"/>
                </a:solidFill>
                <a:latin typeface="Times New Roman" panose="02020603050405020304" pitchFamily="18" charset="0"/>
              </a:rPr>
              <a:t>BÀI 32: CÁC MÙA KHÍ HẬU VÀ THỜI TIẾT Ở N</a:t>
            </a:r>
            <a:r>
              <a:rPr lang="vi-VN" altLang="vi-VN" sz="2400" b="1">
                <a:solidFill>
                  <a:srgbClr val="FF3300"/>
                </a:solidFill>
                <a:latin typeface="Times New Roman" panose="02020603050405020304" pitchFamily="18" charset="0"/>
              </a:rPr>
              <a:t>Ư</a:t>
            </a:r>
            <a:r>
              <a:rPr lang="en-US" altLang="vi-VN" sz="2400" b="1">
                <a:solidFill>
                  <a:srgbClr val="FF3300"/>
                </a:solidFill>
                <a:latin typeface="Times New Roman" panose="02020603050405020304" pitchFamily="18" charset="0"/>
              </a:rPr>
              <a:t>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7">
            <a:extLst>
              <a:ext uri="{FF2B5EF4-FFF2-40B4-BE49-F238E27FC236}">
                <a16:creationId xmlns:a16="http://schemas.microsoft.com/office/drawing/2014/main" id="{BE63CF57-7E9F-1FF0-F41E-6EBE992FE6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63538"/>
            <a:ext cx="9148763" cy="6494462"/>
          </a:xfrm>
        </p:spPr>
      </p:pic>
      <p:sp>
        <p:nvSpPr>
          <p:cNvPr id="9" name="Arc 8">
            <a:extLst>
              <a:ext uri="{FF2B5EF4-FFF2-40B4-BE49-F238E27FC236}">
                <a16:creationId xmlns:a16="http://schemas.microsoft.com/office/drawing/2014/main" id="{5E9D4298-74A0-4995-A188-8E4DC9092313}"/>
              </a:ext>
            </a:extLst>
          </p:cNvPr>
          <p:cNvSpPr/>
          <p:nvPr/>
        </p:nvSpPr>
        <p:spPr>
          <a:xfrm rot="2949748">
            <a:off x="3528218" y="1354932"/>
            <a:ext cx="1617663" cy="1987550"/>
          </a:xfrm>
          <a:prstGeom prst="arc">
            <a:avLst>
              <a:gd name="adj1" fmla="val 15402885"/>
              <a:gd name="adj2" fmla="val 21464432"/>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0" name="Arc 9">
            <a:extLst>
              <a:ext uri="{FF2B5EF4-FFF2-40B4-BE49-F238E27FC236}">
                <a16:creationId xmlns:a16="http://schemas.microsoft.com/office/drawing/2014/main" id="{6ED81F2C-7A6E-4D3B-A82F-5EBE9A5E85E4}"/>
              </a:ext>
            </a:extLst>
          </p:cNvPr>
          <p:cNvSpPr/>
          <p:nvPr/>
        </p:nvSpPr>
        <p:spPr>
          <a:xfrm rot="2949748">
            <a:off x="4314031" y="1383507"/>
            <a:ext cx="1617663" cy="1987550"/>
          </a:xfrm>
          <a:prstGeom prst="arc">
            <a:avLst>
              <a:gd name="adj1" fmla="val 15402885"/>
              <a:gd name="adj2" fmla="val 21464432"/>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1" name="Arc 10">
            <a:extLst>
              <a:ext uri="{FF2B5EF4-FFF2-40B4-BE49-F238E27FC236}">
                <a16:creationId xmlns:a16="http://schemas.microsoft.com/office/drawing/2014/main" id="{6D8B0BF6-D721-4D59-8DF8-68F23BE49696}"/>
              </a:ext>
            </a:extLst>
          </p:cNvPr>
          <p:cNvSpPr/>
          <p:nvPr/>
        </p:nvSpPr>
        <p:spPr>
          <a:xfrm rot="3861510">
            <a:off x="5117306" y="1377157"/>
            <a:ext cx="1635125" cy="1998662"/>
          </a:xfrm>
          <a:prstGeom prst="arc">
            <a:avLst>
              <a:gd name="adj1" fmla="val 17325234"/>
              <a:gd name="adj2" fmla="val 1924201"/>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2" name="Arc 11">
            <a:extLst>
              <a:ext uri="{FF2B5EF4-FFF2-40B4-BE49-F238E27FC236}">
                <a16:creationId xmlns:a16="http://schemas.microsoft.com/office/drawing/2014/main" id="{D5B0E776-09F3-4BD3-8F90-43A13DD72A1A}"/>
              </a:ext>
            </a:extLst>
          </p:cNvPr>
          <p:cNvSpPr/>
          <p:nvPr/>
        </p:nvSpPr>
        <p:spPr>
          <a:xfrm rot="5797926">
            <a:off x="6424613" y="2555875"/>
            <a:ext cx="1633537" cy="1998663"/>
          </a:xfrm>
          <a:prstGeom prst="arc">
            <a:avLst>
              <a:gd name="adj1" fmla="val 17325234"/>
              <a:gd name="adj2" fmla="val 1924201"/>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4" name="Left Arrow 22">
            <a:extLst>
              <a:ext uri="{FF2B5EF4-FFF2-40B4-BE49-F238E27FC236}">
                <a16:creationId xmlns:a16="http://schemas.microsoft.com/office/drawing/2014/main" id="{AEB81F7B-52A6-42BC-8BBA-814A1006BC0E}"/>
              </a:ext>
            </a:extLst>
          </p:cNvPr>
          <p:cNvSpPr/>
          <p:nvPr/>
        </p:nvSpPr>
        <p:spPr>
          <a:xfrm rot="17732382">
            <a:off x="6146006" y="1780382"/>
            <a:ext cx="868363"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Left Arrow 22">
            <a:extLst>
              <a:ext uri="{FF2B5EF4-FFF2-40B4-BE49-F238E27FC236}">
                <a16:creationId xmlns:a16="http://schemas.microsoft.com/office/drawing/2014/main" id="{8D87242A-8132-44FD-94ED-73948A381D7F}"/>
              </a:ext>
            </a:extLst>
          </p:cNvPr>
          <p:cNvSpPr/>
          <p:nvPr/>
        </p:nvSpPr>
        <p:spPr>
          <a:xfrm rot="19177024">
            <a:off x="7258050" y="268763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Shape 15">
            <a:extLst>
              <a:ext uri="{FF2B5EF4-FFF2-40B4-BE49-F238E27FC236}">
                <a16:creationId xmlns:a16="http://schemas.microsoft.com/office/drawing/2014/main" id="{B013EC45-0903-4AA2-8F25-D2C8F607DBA3}"/>
              </a:ext>
            </a:extLst>
          </p:cNvPr>
          <p:cNvSpPr/>
          <p:nvPr/>
        </p:nvSpPr>
        <p:spPr>
          <a:xfrm>
            <a:off x="2930525" y="574675"/>
            <a:ext cx="6049963" cy="5427663"/>
          </a:xfrm>
          <a:custGeom>
            <a:avLst/>
            <a:gdLst>
              <a:gd name="connsiteX0" fmla="*/ 12151 w 6049816"/>
              <a:gd name="connsiteY0" fmla="*/ 1312984 h 5427784"/>
              <a:gd name="connsiteX1" fmla="*/ 428 w 6049816"/>
              <a:gd name="connsiteY1" fmla="*/ 1254369 h 5427784"/>
              <a:gd name="connsiteX2" fmla="*/ 35597 w 6049816"/>
              <a:gd name="connsiteY2" fmla="*/ 1148861 h 5427784"/>
              <a:gd name="connsiteX3" fmla="*/ 59044 w 6049816"/>
              <a:gd name="connsiteY3" fmla="*/ 1055077 h 5427784"/>
              <a:gd name="connsiteX4" fmla="*/ 82490 w 6049816"/>
              <a:gd name="connsiteY4" fmla="*/ 1019907 h 5427784"/>
              <a:gd name="connsiteX5" fmla="*/ 94213 w 6049816"/>
              <a:gd name="connsiteY5" fmla="*/ 984738 h 5427784"/>
              <a:gd name="connsiteX6" fmla="*/ 141105 w 6049816"/>
              <a:gd name="connsiteY6" fmla="*/ 914400 h 5427784"/>
              <a:gd name="connsiteX7" fmla="*/ 164551 w 6049816"/>
              <a:gd name="connsiteY7" fmla="*/ 879231 h 5427784"/>
              <a:gd name="connsiteX8" fmla="*/ 187997 w 6049816"/>
              <a:gd name="connsiteY8" fmla="*/ 844061 h 5427784"/>
              <a:gd name="connsiteX9" fmla="*/ 234890 w 6049816"/>
              <a:gd name="connsiteY9" fmla="*/ 785446 h 5427784"/>
              <a:gd name="connsiteX10" fmla="*/ 434182 w 6049816"/>
              <a:gd name="connsiteY10" fmla="*/ 797169 h 5427784"/>
              <a:gd name="connsiteX11" fmla="*/ 504521 w 6049816"/>
              <a:gd name="connsiteY11" fmla="*/ 820615 h 5427784"/>
              <a:gd name="connsiteX12" fmla="*/ 539690 w 6049816"/>
              <a:gd name="connsiteY12" fmla="*/ 926123 h 5427784"/>
              <a:gd name="connsiteX13" fmla="*/ 551413 w 6049816"/>
              <a:gd name="connsiteY13" fmla="*/ 961292 h 5427784"/>
              <a:gd name="connsiteX14" fmla="*/ 574859 w 6049816"/>
              <a:gd name="connsiteY14" fmla="*/ 1043354 h 5427784"/>
              <a:gd name="connsiteX15" fmla="*/ 610028 w 6049816"/>
              <a:gd name="connsiteY15" fmla="*/ 1066800 h 5427784"/>
              <a:gd name="connsiteX16" fmla="*/ 645197 w 6049816"/>
              <a:gd name="connsiteY16" fmla="*/ 1055077 h 5427784"/>
              <a:gd name="connsiteX17" fmla="*/ 692090 w 6049816"/>
              <a:gd name="connsiteY17" fmla="*/ 949569 h 5427784"/>
              <a:gd name="connsiteX18" fmla="*/ 738982 w 6049816"/>
              <a:gd name="connsiteY18" fmla="*/ 879231 h 5427784"/>
              <a:gd name="connsiteX19" fmla="*/ 750705 w 6049816"/>
              <a:gd name="connsiteY19" fmla="*/ 844061 h 5427784"/>
              <a:gd name="connsiteX20" fmla="*/ 949997 w 6049816"/>
              <a:gd name="connsiteY20" fmla="*/ 797169 h 5427784"/>
              <a:gd name="connsiteX21" fmla="*/ 985167 w 6049816"/>
              <a:gd name="connsiteY21" fmla="*/ 785446 h 5427784"/>
              <a:gd name="connsiteX22" fmla="*/ 1020336 w 6049816"/>
              <a:gd name="connsiteY22" fmla="*/ 762000 h 5427784"/>
              <a:gd name="connsiteX23" fmla="*/ 1090674 w 6049816"/>
              <a:gd name="connsiteY23" fmla="*/ 738554 h 5427784"/>
              <a:gd name="connsiteX24" fmla="*/ 1114121 w 6049816"/>
              <a:gd name="connsiteY24" fmla="*/ 715107 h 5427784"/>
              <a:gd name="connsiteX25" fmla="*/ 1196182 w 6049816"/>
              <a:gd name="connsiteY25" fmla="*/ 633046 h 5427784"/>
              <a:gd name="connsiteX26" fmla="*/ 1219628 w 6049816"/>
              <a:gd name="connsiteY26" fmla="*/ 562707 h 5427784"/>
              <a:gd name="connsiteX27" fmla="*/ 1243074 w 6049816"/>
              <a:gd name="connsiteY27" fmla="*/ 527538 h 5427784"/>
              <a:gd name="connsiteX28" fmla="*/ 1278244 w 6049816"/>
              <a:gd name="connsiteY28" fmla="*/ 468923 h 5427784"/>
              <a:gd name="connsiteX29" fmla="*/ 1289967 w 6049816"/>
              <a:gd name="connsiteY29" fmla="*/ 293077 h 5427784"/>
              <a:gd name="connsiteX30" fmla="*/ 1383751 w 6049816"/>
              <a:gd name="connsiteY30" fmla="*/ 234461 h 5427784"/>
              <a:gd name="connsiteX31" fmla="*/ 1454090 w 6049816"/>
              <a:gd name="connsiteY31" fmla="*/ 211015 h 5427784"/>
              <a:gd name="connsiteX32" fmla="*/ 1489259 w 6049816"/>
              <a:gd name="connsiteY32" fmla="*/ 199292 h 5427784"/>
              <a:gd name="connsiteX33" fmla="*/ 1571321 w 6049816"/>
              <a:gd name="connsiteY33" fmla="*/ 187569 h 5427784"/>
              <a:gd name="connsiteX34" fmla="*/ 1700274 w 6049816"/>
              <a:gd name="connsiteY34" fmla="*/ 152400 h 5427784"/>
              <a:gd name="connsiteX35" fmla="*/ 1758890 w 6049816"/>
              <a:gd name="connsiteY35" fmla="*/ 117231 h 5427784"/>
              <a:gd name="connsiteX36" fmla="*/ 1782336 w 6049816"/>
              <a:gd name="connsiteY36" fmla="*/ 93784 h 5427784"/>
              <a:gd name="connsiteX37" fmla="*/ 1817505 w 6049816"/>
              <a:gd name="connsiteY37" fmla="*/ 82061 h 5427784"/>
              <a:gd name="connsiteX38" fmla="*/ 1852674 w 6049816"/>
              <a:gd name="connsiteY38" fmla="*/ 58615 h 5427784"/>
              <a:gd name="connsiteX39" fmla="*/ 1969905 w 6049816"/>
              <a:gd name="connsiteY39" fmla="*/ 23446 h 5427784"/>
              <a:gd name="connsiteX40" fmla="*/ 2063690 w 6049816"/>
              <a:gd name="connsiteY40" fmla="*/ 11723 h 5427784"/>
              <a:gd name="connsiteX41" fmla="*/ 2098859 w 6049816"/>
              <a:gd name="connsiteY41" fmla="*/ 0 h 5427784"/>
              <a:gd name="connsiteX42" fmla="*/ 2180921 w 6049816"/>
              <a:gd name="connsiteY42" fmla="*/ 35169 h 5427784"/>
              <a:gd name="connsiteX43" fmla="*/ 2216090 w 6049816"/>
              <a:gd name="connsiteY43" fmla="*/ 140677 h 5427784"/>
              <a:gd name="connsiteX44" fmla="*/ 2227813 w 6049816"/>
              <a:gd name="connsiteY44" fmla="*/ 175846 h 5427784"/>
              <a:gd name="connsiteX45" fmla="*/ 2239536 w 6049816"/>
              <a:gd name="connsiteY45" fmla="*/ 211015 h 5427784"/>
              <a:gd name="connsiteX46" fmla="*/ 2262982 w 6049816"/>
              <a:gd name="connsiteY46" fmla="*/ 246184 h 5427784"/>
              <a:gd name="connsiteX47" fmla="*/ 2321597 w 6049816"/>
              <a:gd name="connsiteY47" fmla="*/ 293077 h 5427784"/>
              <a:gd name="connsiteX48" fmla="*/ 2345044 w 6049816"/>
              <a:gd name="connsiteY48" fmla="*/ 316523 h 5427784"/>
              <a:gd name="connsiteX49" fmla="*/ 2380213 w 6049816"/>
              <a:gd name="connsiteY49" fmla="*/ 328246 h 5427784"/>
              <a:gd name="connsiteX50" fmla="*/ 2415382 w 6049816"/>
              <a:gd name="connsiteY50" fmla="*/ 351692 h 5427784"/>
              <a:gd name="connsiteX51" fmla="*/ 2462274 w 6049816"/>
              <a:gd name="connsiteY51" fmla="*/ 363415 h 5427784"/>
              <a:gd name="connsiteX52" fmla="*/ 2532613 w 6049816"/>
              <a:gd name="connsiteY52" fmla="*/ 386861 h 5427784"/>
              <a:gd name="connsiteX53" fmla="*/ 2567782 w 6049816"/>
              <a:gd name="connsiteY53" fmla="*/ 398584 h 5427784"/>
              <a:gd name="connsiteX54" fmla="*/ 2602951 w 6049816"/>
              <a:gd name="connsiteY54" fmla="*/ 410307 h 5427784"/>
              <a:gd name="connsiteX55" fmla="*/ 2673290 w 6049816"/>
              <a:gd name="connsiteY55" fmla="*/ 457200 h 5427784"/>
              <a:gd name="connsiteX56" fmla="*/ 2708459 w 6049816"/>
              <a:gd name="connsiteY56" fmla="*/ 480646 h 5427784"/>
              <a:gd name="connsiteX57" fmla="*/ 2720182 w 6049816"/>
              <a:gd name="connsiteY57" fmla="*/ 515815 h 5427784"/>
              <a:gd name="connsiteX58" fmla="*/ 2790521 w 6049816"/>
              <a:gd name="connsiteY58" fmla="*/ 609600 h 5427784"/>
              <a:gd name="connsiteX59" fmla="*/ 2825690 w 6049816"/>
              <a:gd name="connsiteY59" fmla="*/ 633046 h 5427784"/>
              <a:gd name="connsiteX60" fmla="*/ 3083597 w 6049816"/>
              <a:gd name="connsiteY60" fmla="*/ 597877 h 5427784"/>
              <a:gd name="connsiteX61" fmla="*/ 3118767 w 6049816"/>
              <a:gd name="connsiteY61" fmla="*/ 574431 h 5427784"/>
              <a:gd name="connsiteX62" fmla="*/ 3189105 w 6049816"/>
              <a:gd name="connsiteY62" fmla="*/ 550984 h 5427784"/>
              <a:gd name="connsiteX63" fmla="*/ 3411844 w 6049816"/>
              <a:gd name="connsiteY63" fmla="*/ 574431 h 5427784"/>
              <a:gd name="connsiteX64" fmla="*/ 3447013 w 6049816"/>
              <a:gd name="connsiteY64" fmla="*/ 597877 h 5427784"/>
              <a:gd name="connsiteX65" fmla="*/ 3493905 w 6049816"/>
              <a:gd name="connsiteY65" fmla="*/ 668215 h 5427784"/>
              <a:gd name="connsiteX66" fmla="*/ 3517351 w 6049816"/>
              <a:gd name="connsiteY66" fmla="*/ 703384 h 5427784"/>
              <a:gd name="connsiteX67" fmla="*/ 3540797 w 6049816"/>
              <a:gd name="connsiteY67" fmla="*/ 726831 h 5427784"/>
              <a:gd name="connsiteX68" fmla="*/ 3704921 w 6049816"/>
              <a:gd name="connsiteY68" fmla="*/ 715107 h 5427784"/>
              <a:gd name="connsiteX69" fmla="*/ 3786982 w 6049816"/>
              <a:gd name="connsiteY69" fmla="*/ 703384 h 5427784"/>
              <a:gd name="connsiteX70" fmla="*/ 3986274 w 6049816"/>
              <a:gd name="connsiteY70" fmla="*/ 715107 h 5427784"/>
              <a:gd name="connsiteX71" fmla="*/ 4033167 w 6049816"/>
              <a:gd name="connsiteY71" fmla="*/ 726831 h 5427784"/>
              <a:gd name="connsiteX72" fmla="*/ 4103505 w 6049816"/>
              <a:gd name="connsiteY72" fmla="*/ 773723 h 5427784"/>
              <a:gd name="connsiteX73" fmla="*/ 4126951 w 6049816"/>
              <a:gd name="connsiteY73" fmla="*/ 808892 h 5427784"/>
              <a:gd name="connsiteX74" fmla="*/ 4197290 w 6049816"/>
              <a:gd name="connsiteY74" fmla="*/ 879231 h 5427784"/>
              <a:gd name="connsiteX75" fmla="*/ 4232459 w 6049816"/>
              <a:gd name="connsiteY75" fmla="*/ 949569 h 5427784"/>
              <a:gd name="connsiteX76" fmla="*/ 4244182 w 6049816"/>
              <a:gd name="connsiteY76" fmla="*/ 984738 h 5427784"/>
              <a:gd name="connsiteX77" fmla="*/ 4232459 w 6049816"/>
              <a:gd name="connsiteY77" fmla="*/ 1055077 h 5427784"/>
              <a:gd name="connsiteX78" fmla="*/ 4162121 w 6049816"/>
              <a:gd name="connsiteY78" fmla="*/ 1090246 h 5427784"/>
              <a:gd name="connsiteX79" fmla="*/ 4138674 w 6049816"/>
              <a:gd name="connsiteY79" fmla="*/ 1113692 h 5427784"/>
              <a:gd name="connsiteX80" fmla="*/ 4068336 w 6049816"/>
              <a:gd name="connsiteY80" fmla="*/ 1137138 h 5427784"/>
              <a:gd name="connsiteX81" fmla="*/ 4033167 w 6049816"/>
              <a:gd name="connsiteY81" fmla="*/ 1160584 h 5427784"/>
              <a:gd name="connsiteX82" fmla="*/ 4021444 w 6049816"/>
              <a:gd name="connsiteY82" fmla="*/ 1195754 h 5427784"/>
              <a:gd name="connsiteX83" fmla="*/ 3951105 w 6049816"/>
              <a:gd name="connsiteY83" fmla="*/ 1289538 h 5427784"/>
              <a:gd name="connsiteX84" fmla="*/ 3939382 w 6049816"/>
              <a:gd name="connsiteY84" fmla="*/ 1324707 h 5427784"/>
              <a:gd name="connsiteX85" fmla="*/ 3915936 w 6049816"/>
              <a:gd name="connsiteY85" fmla="*/ 1430215 h 5427784"/>
              <a:gd name="connsiteX86" fmla="*/ 3951105 w 6049816"/>
              <a:gd name="connsiteY86" fmla="*/ 1641231 h 5427784"/>
              <a:gd name="connsiteX87" fmla="*/ 3974551 w 6049816"/>
              <a:gd name="connsiteY87" fmla="*/ 1676400 h 5427784"/>
              <a:gd name="connsiteX88" fmla="*/ 4009721 w 6049816"/>
              <a:gd name="connsiteY88" fmla="*/ 1688123 h 5427784"/>
              <a:gd name="connsiteX89" fmla="*/ 4033167 w 6049816"/>
              <a:gd name="connsiteY89" fmla="*/ 1723292 h 5427784"/>
              <a:gd name="connsiteX90" fmla="*/ 4068336 w 6049816"/>
              <a:gd name="connsiteY90" fmla="*/ 1758461 h 5427784"/>
              <a:gd name="connsiteX91" fmla="*/ 4091782 w 6049816"/>
              <a:gd name="connsiteY91" fmla="*/ 1828800 h 5427784"/>
              <a:gd name="connsiteX92" fmla="*/ 4115228 w 6049816"/>
              <a:gd name="connsiteY92" fmla="*/ 1922584 h 5427784"/>
              <a:gd name="connsiteX93" fmla="*/ 4126951 w 6049816"/>
              <a:gd name="connsiteY93" fmla="*/ 2121877 h 5427784"/>
              <a:gd name="connsiteX94" fmla="*/ 4162121 w 6049816"/>
              <a:gd name="connsiteY94" fmla="*/ 2133600 h 5427784"/>
              <a:gd name="connsiteX95" fmla="*/ 4197290 w 6049816"/>
              <a:gd name="connsiteY95" fmla="*/ 2157046 h 5427784"/>
              <a:gd name="connsiteX96" fmla="*/ 4326244 w 6049816"/>
              <a:gd name="connsiteY96" fmla="*/ 2180492 h 5427784"/>
              <a:gd name="connsiteX97" fmla="*/ 4431751 w 6049816"/>
              <a:gd name="connsiteY97" fmla="*/ 2203938 h 5427784"/>
              <a:gd name="connsiteX98" fmla="*/ 4466921 w 6049816"/>
              <a:gd name="connsiteY98" fmla="*/ 2215661 h 5427784"/>
              <a:gd name="connsiteX99" fmla="*/ 4595874 w 6049816"/>
              <a:gd name="connsiteY99" fmla="*/ 2239107 h 5427784"/>
              <a:gd name="connsiteX100" fmla="*/ 4631044 w 6049816"/>
              <a:gd name="connsiteY100" fmla="*/ 2250831 h 5427784"/>
              <a:gd name="connsiteX101" fmla="*/ 4677936 w 6049816"/>
              <a:gd name="connsiteY101" fmla="*/ 2356338 h 5427784"/>
              <a:gd name="connsiteX102" fmla="*/ 4689659 w 6049816"/>
              <a:gd name="connsiteY102" fmla="*/ 2391507 h 5427784"/>
              <a:gd name="connsiteX103" fmla="*/ 4713105 w 6049816"/>
              <a:gd name="connsiteY103" fmla="*/ 2508738 h 5427784"/>
              <a:gd name="connsiteX104" fmla="*/ 4724828 w 6049816"/>
              <a:gd name="connsiteY104" fmla="*/ 2555631 h 5427784"/>
              <a:gd name="connsiteX105" fmla="*/ 4783444 w 6049816"/>
              <a:gd name="connsiteY105" fmla="*/ 2614246 h 5427784"/>
              <a:gd name="connsiteX106" fmla="*/ 4935844 w 6049816"/>
              <a:gd name="connsiteY106" fmla="*/ 2625969 h 5427784"/>
              <a:gd name="connsiteX107" fmla="*/ 4982736 w 6049816"/>
              <a:gd name="connsiteY107" fmla="*/ 2696307 h 5427784"/>
              <a:gd name="connsiteX108" fmla="*/ 4994459 w 6049816"/>
              <a:gd name="connsiteY108" fmla="*/ 2731477 h 5427784"/>
              <a:gd name="connsiteX109" fmla="*/ 5017905 w 6049816"/>
              <a:gd name="connsiteY109" fmla="*/ 2766646 h 5427784"/>
              <a:gd name="connsiteX110" fmla="*/ 5053074 w 6049816"/>
              <a:gd name="connsiteY110" fmla="*/ 2778369 h 5427784"/>
              <a:gd name="connsiteX111" fmla="*/ 5170305 w 6049816"/>
              <a:gd name="connsiteY111" fmla="*/ 2754923 h 5427784"/>
              <a:gd name="connsiteX112" fmla="*/ 5240644 w 6049816"/>
              <a:gd name="connsiteY112" fmla="*/ 2719754 h 5427784"/>
              <a:gd name="connsiteX113" fmla="*/ 5346151 w 6049816"/>
              <a:gd name="connsiteY113" fmla="*/ 2754923 h 5427784"/>
              <a:gd name="connsiteX114" fmla="*/ 5451659 w 6049816"/>
              <a:gd name="connsiteY114" fmla="*/ 2801815 h 5427784"/>
              <a:gd name="connsiteX115" fmla="*/ 5533721 w 6049816"/>
              <a:gd name="connsiteY115" fmla="*/ 2790092 h 5427784"/>
              <a:gd name="connsiteX116" fmla="*/ 5568890 w 6049816"/>
              <a:gd name="connsiteY116" fmla="*/ 2778369 h 5427784"/>
              <a:gd name="connsiteX117" fmla="*/ 5615782 w 6049816"/>
              <a:gd name="connsiteY117" fmla="*/ 2766646 h 5427784"/>
              <a:gd name="connsiteX118" fmla="*/ 5686121 w 6049816"/>
              <a:gd name="connsiteY118" fmla="*/ 2743200 h 5427784"/>
              <a:gd name="connsiteX119" fmla="*/ 5803351 w 6049816"/>
              <a:gd name="connsiteY119" fmla="*/ 2766646 h 5427784"/>
              <a:gd name="connsiteX120" fmla="*/ 5908859 w 6049816"/>
              <a:gd name="connsiteY120" fmla="*/ 2848707 h 5427784"/>
              <a:gd name="connsiteX121" fmla="*/ 6026090 w 6049816"/>
              <a:gd name="connsiteY121" fmla="*/ 2883877 h 5427784"/>
              <a:gd name="connsiteX122" fmla="*/ 6049536 w 6049816"/>
              <a:gd name="connsiteY122" fmla="*/ 2919046 h 5427784"/>
              <a:gd name="connsiteX123" fmla="*/ 6014367 w 6049816"/>
              <a:gd name="connsiteY123" fmla="*/ 2942492 h 5427784"/>
              <a:gd name="connsiteX124" fmla="*/ 5861967 w 6049816"/>
              <a:gd name="connsiteY124" fmla="*/ 2965938 h 5427784"/>
              <a:gd name="connsiteX125" fmla="*/ 5826797 w 6049816"/>
              <a:gd name="connsiteY125" fmla="*/ 2977661 h 5427784"/>
              <a:gd name="connsiteX126" fmla="*/ 5756459 w 6049816"/>
              <a:gd name="connsiteY126" fmla="*/ 3012831 h 5427784"/>
              <a:gd name="connsiteX127" fmla="*/ 5709567 w 6049816"/>
              <a:gd name="connsiteY127" fmla="*/ 3083169 h 5427784"/>
              <a:gd name="connsiteX128" fmla="*/ 5639228 w 6049816"/>
              <a:gd name="connsiteY128" fmla="*/ 3165231 h 5427784"/>
              <a:gd name="connsiteX129" fmla="*/ 5568890 w 6049816"/>
              <a:gd name="connsiteY129" fmla="*/ 3200400 h 5427784"/>
              <a:gd name="connsiteX130" fmla="*/ 5533721 w 6049816"/>
              <a:gd name="connsiteY130" fmla="*/ 3212123 h 5427784"/>
              <a:gd name="connsiteX131" fmla="*/ 5498551 w 6049816"/>
              <a:gd name="connsiteY131" fmla="*/ 3235569 h 5427784"/>
              <a:gd name="connsiteX132" fmla="*/ 5393044 w 6049816"/>
              <a:gd name="connsiteY132" fmla="*/ 3282461 h 5427784"/>
              <a:gd name="connsiteX133" fmla="*/ 5369597 w 6049816"/>
              <a:gd name="connsiteY133" fmla="*/ 3305907 h 5427784"/>
              <a:gd name="connsiteX134" fmla="*/ 5357874 w 6049816"/>
              <a:gd name="connsiteY134" fmla="*/ 3598984 h 5427784"/>
              <a:gd name="connsiteX135" fmla="*/ 5322705 w 6049816"/>
              <a:gd name="connsiteY135" fmla="*/ 3622431 h 5427784"/>
              <a:gd name="connsiteX136" fmla="*/ 5252367 w 6049816"/>
              <a:gd name="connsiteY136" fmla="*/ 3645877 h 5427784"/>
              <a:gd name="connsiteX137" fmla="*/ 5182028 w 6049816"/>
              <a:gd name="connsiteY137" fmla="*/ 3692769 h 5427784"/>
              <a:gd name="connsiteX138" fmla="*/ 5146859 w 6049816"/>
              <a:gd name="connsiteY138" fmla="*/ 3727938 h 5427784"/>
              <a:gd name="connsiteX139" fmla="*/ 5111690 w 6049816"/>
              <a:gd name="connsiteY139" fmla="*/ 3739661 h 5427784"/>
              <a:gd name="connsiteX140" fmla="*/ 5006182 w 6049816"/>
              <a:gd name="connsiteY140" fmla="*/ 3786554 h 5427784"/>
              <a:gd name="connsiteX141" fmla="*/ 4900674 w 6049816"/>
              <a:gd name="connsiteY141" fmla="*/ 3821723 h 5427784"/>
              <a:gd name="connsiteX142" fmla="*/ 4865505 w 6049816"/>
              <a:gd name="connsiteY142" fmla="*/ 3833446 h 5427784"/>
              <a:gd name="connsiteX143" fmla="*/ 4209013 w 6049816"/>
              <a:gd name="connsiteY143" fmla="*/ 3845169 h 5427784"/>
              <a:gd name="connsiteX144" fmla="*/ 4173844 w 6049816"/>
              <a:gd name="connsiteY144" fmla="*/ 3880338 h 5427784"/>
              <a:gd name="connsiteX145" fmla="*/ 4150397 w 6049816"/>
              <a:gd name="connsiteY145" fmla="*/ 3997569 h 5427784"/>
              <a:gd name="connsiteX146" fmla="*/ 4150397 w 6049816"/>
              <a:gd name="connsiteY146" fmla="*/ 4302369 h 5427784"/>
              <a:gd name="connsiteX147" fmla="*/ 4080059 w 6049816"/>
              <a:gd name="connsiteY147" fmla="*/ 4337538 h 5427784"/>
              <a:gd name="connsiteX148" fmla="*/ 4021444 w 6049816"/>
              <a:gd name="connsiteY148" fmla="*/ 4384431 h 5427784"/>
              <a:gd name="connsiteX149" fmla="*/ 3997997 w 6049816"/>
              <a:gd name="connsiteY149" fmla="*/ 4407877 h 5427784"/>
              <a:gd name="connsiteX150" fmla="*/ 3962828 w 6049816"/>
              <a:gd name="connsiteY150" fmla="*/ 4431323 h 5427784"/>
              <a:gd name="connsiteX151" fmla="*/ 3927659 w 6049816"/>
              <a:gd name="connsiteY151" fmla="*/ 4654061 h 5427784"/>
              <a:gd name="connsiteX152" fmla="*/ 3904213 w 6049816"/>
              <a:gd name="connsiteY152" fmla="*/ 4747846 h 5427784"/>
              <a:gd name="connsiteX153" fmla="*/ 3892490 w 6049816"/>
              <a:gd name="connsiteY153" fmla="*/ 4783015 h 5427784"/>
              <a:gd name="connsiteX154" fmla="*/ 3798705 w 6049816"/>
              <a:gd name="connsiteY154" fmla="*/ 4865077 h 5427784"/>
              <a:gd name="connsiteX155" fmla="*/ 3775259 w 6049816"/>
              <a:gd name="connsiteY155" fmla="*/ 4900246 h 5427784"/>
              <a:gd name="connsiteX156" fmla="*/ 3740090 w 6049816"/>
              <a:gd name="connsiteY156" fmla="*/ 4911969 h 5427784"/>
              <a:gd name="connsiteX157" fmla="*/ 3693197 w 6049816"/>
              <a:gd name="connsiteY157" fmla="*/ 4958861 h 5427784"/>
              <a:gd name="connsiteX158" fmla="*/ 3622859 w 6049816"/>
              <a:gd name="connsiteY158" fmla="*/ 5005754 h 5427784"/>
              <a:gd name="connsiteX159" fmla="*/ 3552521 w 6049816"/>
              <a:gd name="connsiteY159" fmla="*/ 5052646 h 5427784"/>
              <a:gd name="connsiteX160" fmla="*/ 3517351 w 6049816"/>
              <a:gd name="connsiteY160" fmla="*/ 5076092 h 5427784"/>
              <a:gd name="connsiteX161" fmla="*/ 3482182 w 6049816"/>
              <a:gd name="connsiteY161" fmla="*/ 5087815 h 5427784"/>
              <a:gd name="connsiteX162" fmla="*/ 3411844 w 6049816"/>
              <a:gd name="connsiteY162" fmla="*/ 5134707 h 5427784"/>
              <a:gd name="connsiteX163" fmla="*/ 3376674 w 6049816"/>
              <a:gd name="connsiteY163" fmla="*/ 5146431 h 5427784"/>
              <a:gd name="connsiteX164" fmla="*/ 3306336 w 6049816"/>
              <a:gd name="connsiteY164" fmla="*/ 5193323 h 5427784"/>
              <a:gd name="connsiteX165" fmla="*/ 3259444 w 6049816"/>
              <a:gd name="connsiteY165" fmla="*/ 5263661 h 5427784"/>
              <a:gd name="connsiteX166" fmla="*/ 3212551 w 6049816"/>
              <a:gd name="connsiteY166" fmla="*/ 5310554 h 5427784"/>
              <a:gd name="connsiteX167" fmla="*/ 3189105 w 6049816"/>
              <a:gd name="connsiteY167" fmla="*/ 5345723 h 5427784"/>
              <a:gd name="connsiteX168" fmla="*/ 3153936 w 6049816"/>
              <a:gd name="connsiteY168" fmla="*/ 5380892 h 5427784"/>
              <a:gd name="connsiteX169" fmla="*/ 3083597 w 6049816"/>
              <a:gd name="connsiteY169" fmla="*/ 5404338 h 5427784"/>
              <a:gd name="connsiteX170" fmla="*/ 3048428 w 6049816"/>
              <a:gd name="connsiteY170" fmla="*/ 5427784 h 5427784"/>
              <a:gd name="connsiteX171" fmla="*/ 3013259 w 6049816"/>
              <a:gd name="connsiteY171" fmla="*/ 5404338 h 5427784"/>
              <a:gd name="connsiteX172" fmla="*/ 2954644 w 6049816"/>
              <a:gd name="connsiteY172" fmla="*/ 5298831 h 5427784"/>
              <a:gd name="connsiteX173" fmla="*/ 2931197 w 6049816"/>
              <a:gd name="connsiteY173" fmla="*/ 5263661 h 5427784"/>
              <a:gd name="connsiteX174" fmla="*/ 2849136 w 6049816"/>
              <a:gd name="connsiteY174" fmla="*/ 5134707 h 5427784"/>
              <a:gd name="connsiteX175" fmla="*/ 2778797 w 6049816"/>
              <a:gd name="connsiteY175" fmla="*/ 5111261 h 5427784"/>
              <a:gd name="connsiteX176" fmla="*/ 2743628 w 6049816"/>
              <a:gd name="connsiteY176" fmla="*/ 5099538 h 5427784"/>
              <a:gd name="connsiteX177" fmla="*/ 2673290 w 6049816"/>
              <a:gd name="connsiteY177" fmla="*/ 5064369 h 5427784"/>
              <a:gd name="connsiteX178" fmla="*/ 2509167 w 6049816"/>
              <a:gd name="connsiteY178" fmla="*/ 5017477 h 5427784"/>
              <a:gd name="connsiteX179" fmla="*/ 2473997 w 6049816"/>
              <a:gd name="connsiteY179" fmla="*/ 5005754 h 5427784"/>
              <a:gd name="connsiteX180" fmla="*/ 2403659 w 6049816"/>
              <a:gd name="connsiteY180" fmla="*/ 4958861 h 5427784"/>
              <a:gd name="connsiteX181" fmla="*/ 2345044 w 6049816"/>
              <a:gd name="connsiteY181" fmla="*/ 4900246 h 5427784"/>
              <a:gd name="connsiteX182" fmla="*/ 2298151 w 6049816"/>
              <a:gd name="connsiteY182" fmla="*/ 4794738 h 5427784"/>
              <a:gd name="connsiteX183" fmla="*/ 2333321 w 6049816"/>
              <a:gd name="connsiteY183" fmla="*/ 4771292 h 5427784"/>
              <a:gd name="connsiteX184" fmla="*/ 2450551 w 6049816"/>
              <a:gd name="connsiteY184" fmla="*/ 4794738 h 5427784"/>
              <a:gd name="connsiteX185" fmla="*/ 2497444 w 6049816"/>
              <a:gd name="connsiteY185" fmla="*/ 4806461 h 5427784"/>
              <a:gd name="connsiteX186" fmla="*/ 2661567 w 6049816"/>
              <a:gd name="connsiteY186" fmla="*/ 4794738 h 5427784"/>
              <a:gd name="connsiteX187" fmla="*/ 2696736 w 6049816"/>
              <a:gd name="connsiteY187" fmla="*/ 4771292 h 5427784"/>
              <a:gd name="connsiteX188" fmla="*/ 2743628 w 6049816"/>
              <a:gd name="connsiteY188" fmla="*/ 4700954 h 5427784"/>
              <a:gd name="connsiteX189" fmla="*/ 2767074 w 6049816"/>
              <a:gd name="connsiteY189" fmla="*/ 4630615 h 5427784"/>
              <a:gd name="connsiteX190" fmla="*/ 2778797 w 6049816"/>
              <a:gd name="connsiteY190" fmla="*/ 4595446 h 5427784"/>
              <a:gd name="connsiteX191" fmla="*/ 2767074 w 6049816"/>
              <a:gd name="connsiteY191" fmla="*/ 4525107 h 5427784"/>
              <a:gd name="connsiteX192" fmla="*/ 2696736 w 6049816"/>
              <a:gd name="connsiteY192" fmla="*/ 4478215 h 5427784"/>
              <a:gd name="connsiteX193" fmla="*/ 2673290 w 6049816"/>
              <a:gd name="connsiteY193" fmla="*/ 4443046 h 5427784"/>
              <a:gd name="connsiteX194" fmla="*/ 2638121 w 6049816"/>
              <a:gd name="connsiteY194" fmla="*/ 4419600 h 5427784"/>
              <a:gd name="connsiteX195" fmla="*/ 2614674 w 6049816"/>
              <a:gd name="connsiteY195" fmla="*/ 4349261 h 5427784"/>
              <a:gd name="connsiteX196" fmla="*/ 2591228 w 6049816"/>
              <a:gd name="connsiteY196" fmla="*/ 4314092 h 5427784"/>
              <a:gd name="connsiteX197" fmla="*/ 2579505 w 6049816"/>
              <a:gd name="connsiteY197" fmla="*/ 4278923 h 5427784"/>
              <a:gd name="connsiteX198" fmla="*/ 2544336 w 6049816"/>
              <a:gd name="connsiteY198" fmla="*/ 4255477 h 5427784"/>
              <a:gd name="connsiteX199" fmla="*/ 2509167 w 6049816"/>
              <a:gd name="connsiteY199" fmla="*/ 4220307 h 5427784"/>
              <a:gd name="connsiteX200" fmla="*/ 2438828 w 6049816"/>
              <a:gd name="connsiteY200" fmla="*/ 4173415 h 5427784"/>
              <a:gd name="connsiteX201" fmla="*/ 2391936 w 6049816"/>
              <a:gd name="connsiteY201" fmla="*/ 4103077 h 5427784"/>
              <a:gd name="connsiteX202" fmla="*/ 2380213 w 6049816"/>
              <a:gd name="connsiteY202" fmla="*/ 4067907 h 5427784"/>
              <a:gd name="connsiteX203" fmla="*/ 2333321 w 6049816"/>
              <a:gd name="connsiteY203" fmla="*/ 3997569 h 5427784"/>
              <a:gd name="connsiteX204" fmla="*/ 2286428 w 6049816"/>
              <a:gd name="connsiteY204" fmla="*/ 3938954 h 5427784"/>
              <a:gd name="connsiteX205" fmla="*/ 2239536 w 6049816"/>
              <a:gd name="connsiteY205" fmla="*/ 3868615 h 5427784"/>
              <a:gd name="connsiteX206" fmla="*/ 2180921 w 6049816"/>
              <a:gd name="connsiteY206" fmla="*/ 3798277 h 5427784"/>
              <a:gd name="connsiteX207" fmla="*/ 2134028 w 6049816"/>
              <a:gd name="connsiteY207" fmla="*/ 3739661 h 5427784"/>
              <a:gd name="connsiteX208" fmla="*/ 2063690 w 6049816"/>
              <a:gd name="connsiteY208" fmla="*/ 3669323 h 5427784"/>
              <a:gd name="connsiteX209" fmla="*/ 1981628 w 6049816"/>
              <a:gd name="connsiteY209" fmla="*/ 3598984 h 5427784"/>
              <a:gd name="connsiteX210" fmla="*/ 1958182 w 6049816"/>
              <a:gd name="connsiteY210" fmla="*/ 3563815 h 5427784"/>
              <a:gd name="connsiteX211" fmla="*/ 1946459 w 6049816"/>
              <a:gd name="connsiteY211" fmla="*/ 3528646 h 5427784"/>
              <a:gd name="connsiteX212" fmla="*/ 1911290 w 6049816"/>
              <a:gd name="connsiteY212" fmla="*/ 3505200 h 5427784"/>
              <a:gd name="connsiteX213" fmla="*/ 1829228 w 6049816"/>
              <a:gd name="connsiteY213" fmla="*/ 3411415 h 5427784"/>
              <a:gd name="connsiteX214" fmla="*/ 1747167 w 6049816"/>
              <a:gd name="connsiteY214" fmla="*/ 3317631 h 5427784"/>
              <a:gd name="connsiteX215" fmla="*/ 1711997 w 6049816"/>
              <a:gd name="connsiteY215" fmla="*/ 3259015 h 5427784"/>
              <a:gd name="connsiteX216" fmla="*/ 1700274 w 6049816"/>
              <a:gd name="connsiteY216" fmla="*/ 3223846 h 5427784"/>
              <a:gd name="connsiteX217" fmla="*/ 1653382 w 6049816"/>
              <a:gd name="connsiteY217" fmla="*/ 3153507 h 5427784"/>
              <a:gd name="connsiteX218" fmla="*/ 1629936 w 6049816"/>
              <a:gd name="connsiteY218" fmla="*/ 3118338 h 5427784"/>
              <a:gd name="connsiteX219" fmla="*/ 1618213 w 6049816"/>
              <a:gd name="connsiteY219" fmla="*/ 3083169 h 5427784"/>
              <a:gd name="connsiteX220" fmla="*/ 1547874 w 6049816"/>
              <a:gd name="connsiteY220" fmla="*/ 2989384 h 5427784"/>
              <a:gd name="connsiteX221" fmla="*/ 1512705 w 6049816"/>
              <a:gd name="connsiteY221" fmla="*/ 2919046 h 5427784"/>
              <a:gd name="connsiteX222" fmla="*/ 1465813 w 6049816"/>
              <a:gd name="connsiteY222" fmla="*/ 2848707 h 5427784"/>
              <a:gd name="connsiteX223" fmla="*/ 1418921 w 6049816"/>
              <a:gd name="connsiteY223" fmla="*/ 2790092 h 5427784"/>
              <a:gd name="connsiteX224" fmla="*/ 1372028 w 6049816"/>
              <a:gd name="connsiteY224" fmla="*/ 2719754 h 5427784"/>
              <a:gd name="connsiteX225" fmla="*/ 1348582 w 6049816"/>
              <a:gd name="connsiteY225" fmla="*/ 2696307 h 5427784"/>
              <a:gd name="connsiteX226" fmla="*/ 1325136 w 6049816"/>
              <a:gd name="connsiteY226" fmla="*/ 2661138 h 5427784"/>
              <a:gd name="connsiteX227" fmla="*/ 1289967 w 6049816"/>
              <a:gd name="connsiteY227" fmla="*/ 2637692 h 5427784"/>
              <a:gd name="connsiteX228" fmla="*/ 1231351 w 6049816"/>
              <a:gd name="connsiteY228" fmla="*/ 2590800 h 5427784"/>
              <a:gd name="connsiteX229" fmla="*/ 1207905 w 6049816"/>
              <a:gd name="connsiteY229" fmla="*/ 2555631 h 5427784"/>
              <a:gd name="connsiteX230" fmla="*/ 1172736 w 6049816"/>
              <a:gd name="connsiteY230" fmla="*/ 2543907 h 5427784"/>
              <a:gd name="connsiteX231" fmla="*/ 1102397 w 6049816"/>
              <a:gd name="connsiteY231" fmla="*/ 2508738 h 5427784"/>
              <a:gd name="connsiteX232" fmla="*/ 1032059 w 6049816"/>
              <a:gd name="connsiteY232" fmla="*/ 2461846 h 5427784"/>
              <a:gd name="connsiteX233" fmla="*/ 996890 w 6049816"/>
              <a:gd name="connsiteY233" fmla="*/ 2438400 h 5427784"/>
              <a:gd name="connsiteX234" fmla="*/ 903105 w 6049816"/>
              <a:gd name="connsiteY234" fmla="*/ 2356338 h 5427784"/>
              <a:gd name="connsiteX235" fmla="*/ 844490 w 6049816"/>
              <a:gd name="connsiteY235" fmla="*/ 2297723 h 5427784"/>
              <a:gd name="connsiteX236" fmla="*/ 809321 w 6049816"/>
              <a:gd name="connsiteY236" fmla="*/ 2262554 h 5427784"/>
              <a:gd name="connsiteX237" fmla="*/ 738982 w 6049816"/>
              <a:gd name="connsiteY237" fmla="*/ 2203938 h 5427784"/>
              <a:gd name="connsiteX238" fmla="*/ 692090 w 6049816"/>
              <a:gd name="connsiteY238" fmla="*/ 2133600 h 5427784"/>
              <a:gd name="connsiteX239" fmla="*/ 656921 w 6049816"/>
              <a:gd name="connsiteY239" fmla="*/ 2074984 h 5427784"/>
              <a:gd name="connsiteX240" fmla="*/ 598305 w 6049816"/>
              <a:gd name="connsiteY240" fmla="*/ 1969477 h 5427784"/>
              <a:gd name="connsiteX241" fmla="*/ 574859 w 6049816"/>
              <a:gd name="connsiteY241" fmla="*/ 1934307 h 5427784"/>
              <a:gd name="connsiteX242" fmla="*/ 539690 w 6049816"/>
              <a:gd name="connsiteY242" fmla="*/ 1910861 h 5427784"/>
              <a:gd name="connsiteX243" fmla="*/ 492797 w 6049816"/>
              <a:gd name="connsiteY243" fmla="*/ 1852246 h 5427784"/>
              <a:gd name="connsiteX244" fmla="*/ 445905 w 6049816"/>
              <a:gd name="connsiteY244" fmla="*/ 1793631 h 5427784"/>
              <a:gd name="connsiteX245" fmla="*/ 434182 w 6049816"/>
              <a:gd name="connsiteY245" fmla="*/ 1758461 h 5427784"/>
              <a:gd name="connsiteX246" fmla="*/ 363844 w 6049816"/>
              <a:gd name="connsiteY246" fmla="*/ 1699846 h 5427784"/>
              <a:gd name="connsiteX247" fmla="*/ 340397 w 6049816"/>
              <a:gd name="connsiteY247" fmla="*/ 1676400 h 5427784"/>
              <a:gd name="connsiteX248" fmla="*/ 305228 w 6049816"/>
              <a:gd name="connsiteY248" fmla="*/ 1652954 h 5427784"/>
              <a:gd name="connsiteX249" fmla="*/ 281782 w 6049816"/>
              <a:gd name="connsiteY249" fmla="*/ 1629507 h 5427784"/>
              <a:gd name="connsiteX250" fmla="*/ 211444 w 6049816"/>
              <a:gd name="connsiteY250" fmla="*/ 1582615 h 5427784"/>
              <a:gd name="connsiteX251" fmla="*/ 187997 w 6049816"/>
              <a:gd name="connsiteY251" fmla="*/ 1559169 h 5427784"/>
              <a:gd name="connsiteX252" fmla="*/ 152828 w 6049816"/>
              <a:gd name="connsiteY252" fmla="*/ 1512277 h 5427784"/>
              <a:gd name="connsiteX253" fmla="*/ 117659 w 6049816"/>
              <a:gd name="connsiteY253" fmla="*/ 1488831 h 5427784"/>
              <a:gd name="connsiteX254" fmla="*/ 70767 w 6049816"/>
              <a:gd name="connsiteY254" fmla="*/ 1441938 h 5427784"/>
              <a:gd name="connsiteX255" fmla="*/ 12151 w 6049816"/>
              <a:gd name="connsiteY255" fmla="*/ 1395046 h 5427784"/>
              <a:gd name="connsiteX256" fmla="*/ 12151 w 6049816"/>
              <a:gd name="connsiteY256" fmla="*/ 1312984 h 5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6049816" h="5427784">
                <a:moveTo>
                  <a:pt x="12151" y="1312984"/>
                </a:moveTo>
                <a:cubicBezTo>
                  <a:pt x="10197" y="1289538"/>
                  <a:pt x="-1376" y="1274212"/>
                  <a:pt x="428" y="1254369"/>
                </a:cubicBezTo>
                <a:cubicBezTo>
                  <a:pt x="4334" y="1211408"/>
                  <a:pt x="27783" y="1187926"/>
                  <a:pt x="35597" y="1148861"/>
                </a:cubicBezTo>
                <a:cubicBezTo>
                  <a:pt x="40056" y="1126569"/>
                  <a:pt x="47029" y="1079108"/>
                  <a:pt x="59044" y="1055077"/>
                </a:cubicBezTo>
                <a:cubicBezTo>
                  <a:pt x="65345" y="1042475"/>
                  <a:pt x="76189" y="1032509"/>
                  <a:pt x="82490" y="1019907"/>
                </a:cubicBezTo>
                <a:cubicBezTo>
                  <a:pt x="88016" y="1008854"/>
                  <a:pt x="88212" y="995540"/>
                  <a:pt x="94213" y="984738"/>
                </a:cubicBezTo>
                <a:cubicBezTo>
                  <a:pt x="107898" y="960105"/>
                  <a:pt x="125474" y="937846"/>
                  <a:pt x="141105" y="914400"/>
                </a:cubicBezTo>
                <a:lnTo>
                  <a:pt x="164551" y="879231"/>
                </a:lnTo>
                <a:cubicBezTo>
                  <a:pt x="172366" y="867508"/>
                  <a:pt x="178034" y="854024"/>
                  <a:pt x="187997" y="844061"/>
                </a:cubicBezTo>
                <a:cubicBezTo>
                  <a:pt x="221407" y="810653"/>
                  <a:pt x="205313" y="829811"/>
                  <a:pt x="234890" y="785446"/>
                </a:cubicBezTo>
                <a:cubicBezTo>
                  <a:pt x="301321" y="789354"/>
                  <a:pt x="368195" y="788562"/>
                  <a:pt x="434182" y="797169"/>
                </a:cubicBezTo>
                <a:cubicBezTo>
                  <a:pt x="458689" y="800366"/>
                  <a:pt x="504521" y="820615"/>
                  <a:pt x="504521" y="820615"/>
                </a:cubicBezTo>
                <a:lnTo>
                  <a:pt x="539690" y="926123"/>
                </a:lnTo>
                <a:cubicBezTo>
                  <a:pt x="543598" y="937846"/>
                  <a:pt x="548416" y="949304"/>
                  <a:pt x="551413" y="961292"/>
                </a:cubicBezTo>
                <a:cubicBezTo>
                  <a:pt x="552179" y="964355"/>
                  <a:pt x="568744" y="1035710"/>
                  <a:pt x="574859" y="1043354"/>
                </a:cubicBezTo>
                <a:cubicBezTo>
                  <a:pt x="583660" y="1054356"/>
                  <a:pt x="598305" y="1058985"/>
                  <a:pt x="610028" y="1066800"/>
                </a:cubicBezTo>
                <a:cubicBezTo>
                  <a:pt x="621751" y="1062892"/>
                  <a:pt x="635548" y="1062796"/>
                  <a:pt x="645197" y="1055077"/>
                </a:cubicBezTo>
                <a:cubicBezTo>
                  <a:pt x="679284" y="1027807"/>
                  <a:pt x="669571" y="983347"/>
                  <a:pt x="692090" y="949569"/>
                </a:cubicBezTo>
                <a:lnTo>
                  <a:pt x="738982" y="879231"/>
                </a:lnTo>
                <a:cubicBezTo>
                  <a:pt x="742890" y="867508"/>
                  <a:pt x="745179" y="855114"/>
                  <a:pt x="750705" y="844061"/>
                </a:cubicBezTo>
                <a:cubicBezTo>
                  <a:pt x="792245" y="760979"/>
                  <a:pt x="820516" y="805801"/>
                  <a:pt x="949997" y="797169"/>
                </a:cubicBezTo>
                <a:cubicBezTo>
                  <a:pt x="961720" y="793261"/>
                  <a:pt x="974114" y="790972"/>
                  <a:pt x="985167" y="785446"/>
                </a:cubicBezTo>
                <a:cubicBezTo>
                  <a:pt x="997769" y="779145"/>
                  <a:pt x="1007461" y="767722"/>
                  <a:pt x="1020336" y="762000"/>
                </a:cubicBezTo>
                <a:cubicBezTo>
                  <a:pt x="1042920" y="751963"/>
                  <a:pt x="1090674" y="738554"/>
                  <a:pt x="1090674" y="738554"/>
                </a:cubicBezTo>
                <a:cubicBezTo>
                  <a:pt x="1098490" y="730738"/>
                  <a:pt x="1104643" y="720794"/>
                  <a:pt x="1114121" y="715107"/>
                </a:cubicBezTo>
                <a:cubicBezTo>
                  <a:pt x="1168170" y="682678"/>
                  <a:pt x="1160343" y="740564"/>
                  <a:pt x="1196182" y="633046"/>
                </a:cubicBezTo>
                <a:cubicBezTo>
                  <a:pt x="1203997" y="609600"/>
                  <a:pt x="1205919" y="583271"/>
                  <a:pt x="1219628" y="562707"/>
                </a:cubicBezTo>
                <a:cubicBezTo>
                  <a:pt x="1227443" y="550984"/>
                  <a:pt x="1236773" y="540140"/>
                  <a:pt x="1243074" y="527538"/>
                </a:cubicBezTo>
                <a:cubicBezTo>
                  <a:pt x="1273510" y="466667"/>
                  <a:pt x="1232448" y="514717"/>
                  <a:pt x="1278244" y="468923"/>
                </a:cubicBezTo>
                <a:cubicBezTo>
                  <a:pt x="1282152" y="410308"/>
                  <a:pt x="1280309" y="351023"/>
                  <a:pt x="1289967" y="293077"/>
                </a:cubicBezTo>
                <a:cubicBezTo>
                  <a:pt x="1297617" y="247178"/>
                  <a:pt x="1351801" y="245111"/>
                  <a:pt x="1383751" y="234461"/>
                </a:cubicBezTo>
                <a:lnTo>
                  <a:pt x="1454090" y="211015"/>
                </a:lnTo>
                <a:cubicBezTo>
                  <a:pt x="1465813" y="207107"/>
                  <a:pt x="1477026" y="201040"/>
                  <a:pt x="1489259" y="199292"/>
                </a:cubicBezTo>
                <a:cubicBezTo>
                  <a:pt x="1516613" y="195384"/>
                  <a:pt x="1544226" y="192988"/>
                  <a:pt x="1571321" y="187569"/>
                </a:cubicBezTo>
                <a:cubicBezTo>
                  <a:pt x="1637428" y="174348"/>
                  <a:pt x="1649746" y="169243"/>
                  <a:pt x="1700274" y="152400"/>
                </a:cubicBezTo>
                <a:cubicBezTo>
                  <a:pt x="1759689" y="92988"/>
                  <a:pt x="1682793" y="162891"/>
                  <a:pt x="1758890" y="117231"/>
                </a:cubicBezTo>
                <a:cubicBezTo>
                  <a:pt x="1768368" y="111544"/>
                  <a:pt x="1772858" y="99471"/>
                  <a:pt x="1782336" y="93784"/>
                </a:cubicBezTo>
                <a:cubicBezTo>
                  <a:pt x="1792932" y="87426"/>
                  <a:pt x="1806452" y="87587"/>
                  <a:pt x="1817505" y="82061"/>
                </a:cubicBezTo>
                <a:cubicBezTo>
                  <a:pt x="1830107" y="75760"/>
                  <a:pt x="1839799" y="64337"/>
                  <a:pt x="1852674" y="58615"/>
                </a:cubicBezTo>
                <a:cubicBezTo>
                  <a:pt x="1871434" y="50277"/>
                  <a:pt x="1942626" y="27993"/>
                  <a:pt x="1969905" y="23446"/>
                </a:cubicBezTo>
                <a:cubicBezTo>
                  <a:pt x="2000981" y="18267"/>
                  <a:pt x="2032428" y="15631"/>
                  <a:pt x="2063690" y="11723"/>
                </a:cubicBezTo>
                <a:cubicBezTo>
                  <a:pt x="2075413" y="7815"/>
                  <a:pt x="2086502" y="0"/>
                  <a:pt x="2098859" y="0"/>
                </a:cubicBezTo>
                <a:cubicBezTo>
                  <a:pt x="2136709" y="0"/>
                  <a:pt x="2152206" y="16026"/>
                  <a:pt x="2180921" y="35169"/>
                </a:cubicBezTo>
                <a:lnTo>
                  <a:pt x="2216090" y="140677"/>
                </a:lnTo>
                <a:lnTo>
                  <a:pt x="2227813" y="175846"/>
                </a:lnTo>
                <a:cubicBezTo>
                  <a:pt x="2231721" y="187569"/>
                  <a:pt x="2232681" y="200733"/>
                  <a:pt x="2239536" y="211015"/>
                </a:cubicBezTo>
                <a:cubicBezTo>
                  <a:pt x="2247351" y="222738"/>
                  <a:pt x="2254181" y="235182"/>
                  <a:pt x="2262982" y="246184"/>
                </a:cubicBezTo>
                <a:cubicBezTo>
                  <a:pt x="2288144" y="277637"/>
                  <a:pt x="2287744" y="265995"/>
                  <a:pt x="2321597" y="293077"/>
                </a:cubicBezTo>
                <a:cubicBezTo>
                  <a:pt x="2330228" y="299982"/>
                  <a:pt x="2335566" y="310836"/>
                  <a:pt x="2345044" y="316523"/>
                </a:cubicBezTo>
                <a:cubicBezTo>
                  <a:pt x="2355640" y="322881"/>
                  <a:pt x="2369160" y="322720"/>
                  <a:pt x="2380213" y="328246"/>
                </a:cubicBezTo>
                <a:cubicBezTo>
                  <a:pt x="2392815" y="334547"/>
                  <a:pt x="2402432" y="346142"/>
                  <a:pt x="2415382" y="351692"/>
                </a:cubicBezTo>
                <a:cubicBezTo>
                  <a:pt x="2430191" y="358039"/>
                  <a:pt x="2446842" y="358785"/>
                  <a:pt x="2462274" y="363415"/>
                </a:cubicBezTo>
                <a:cubicBezTo>
                  <a:pt x="2485946" y="370517"/>
                  <a:pt x="2509167" y="379046"/>
                  <a:pt x="2532613" y="386861"/>
                </a:cubicBezTo>
                <a:lnTo>
                  <a:pt x="2567782" y="398584"/>
                </a:lnTo>
                <a:lnTo>
                  <a:pt x="2602951" y="410307"/>
                </a:lnTo>
                <a:lnTo>
                  <a:pt x="2673290" y="457200"/>
                </a:lnTo>
                <a:lnTo>
                  <a:pt x="2708459" y="480646"/>
                </a:lnTo>
                <a:cubicBezTo>
                  <a:pt x="2712367" y="492369"/>
                  <a:pt x="2714181" y="505013"/>
                  <a:pt x="2720182" y="515815"/>
                </a:cubicBezTo>
                <a:cubicBezTo>
                  <a:pt x="2735187" y="542824"/>
                  <a:pt x="2762060" y="586832"/>
                  <a:pt x="2790521" y="609600"/>
                </a:cubicBezTo>
                <a:cubicBezTo>
                  <a:pt x="2801523" y="618401"/>
                  <a:pt x="2813967" y="625231"/>
                  <a:pt x="2825690" y="633046"/>
                </a:cubicBezTo>
                <a:cubicBezTo>
                  <a:pt x="2856450" y="631124"/>
                  <a:pt x="3025423" y="636658"/>
                  <a:pt x="3083597" y="597877"/>
                </a:cubicBezTo>
                <a:cubicBezTo>
                  <a:pt x="3095320" y="590062"/>
                  <a:pt x="3105892" y="580153"/>
                  <a:pt x="3118767" y="574431"/>
                </a:cubicBezTo>
                <a:cubicBezTo>
                  <a:pt x="3141351" y="564393"/>
                  <a:pt x="3189105" y="550984"/>
                  <a:pt x="3189105" y="550984"/>
                </a:cubicBezTo>
                <a:cubicBezTo>
                  <a:pt x="3206333" y="552061"/>
                  <a:pt x="3353279" y="545148"/>
                  <a:pt x="3411844" y="574431"/>
                </a:cubicBezTo>
                <a:cubicBezTo>
                  <a:pt x="3424446" y="580732"/>
                  <a:pt x="3435290" y="590062"/>
                  <a:pt x="3447013" y="597877"/>
                </a:cubicBezTo>
                <a:lnTo>
                  <a:pt x="3493905" y="668215"/>
                </a:lnTo>
                <a:cubicBezTo>
                  <a:pt x="3501720" y="679938"/>
                  <a:pt x="3507389" y="693421"/>
                  <a:pt x="3517351" y="703384"/>
                </a:cubicBezTo>
                <a:lnTo>
                  <a:pt x="3540797" y="726831"/>
                </a:lnTo>
                <a:cubicBezTo>
                  <a:pt x="3595505" y="722923"/>
                  <a:pt x="3650321" y="720307"/>
                  <a:pt x="3704921" y="715107"/>
                </a:cubicBezTo>
                <a:cubicBezTo>
                  <a:pt x="3732428" y="712487"/>
                  <a:pt x="3759351" y="703384"/>
                  <a:pt x="3786982" y="703384"/>
                </a:cubicBezTo>
                <a:cubicBezTo>
                  <a:pt x="3853527" y="703384"/>
                  <a:pt x="3919843" y="711199"/>
                  <a:pt x="3986274" y="715107"/>
                </a:cubicBezTo>
                <a:cubicBezTo>
                  <a:pt x="4001905" y="719015"/>
                  <a:pt x="4018756" y="719625"/>
                  <a:pt x="4033167" y="726831"/>
                </a:cubicBezTo>
                <a:cubicBezTo>
                  <a:pt x="4058371" y="739433"/>
                  <a:pt x="4103505" y="773723"/>
                  <a:pt x="4103505" y="773723"/>
                </a:cubicBezTo>
                <a:cubicBezTo>
                  <a:pt x="4111320" y="785446"/>
                  <a:pt x="4117591" y="798362"/>
                  <a:pt x="4126951" y="808892"/>
                </a:cubicBezTo>
                <a:cubicBezTo>
                  <a:pt x="4148980" y="833675"/>
                  <a:pt x="4197290" y="879231"/>
                  <a:pt x="4197290" y="879231"/>
                </a:cubicBezTo>
                <a:cubicBezTo>
                  <a:pt x="4226756" y="967629"/>
                  <a:pt x="4187008" y="858667"/>
                  <a:pt x="4232459" y="949569"/>
                </a:cubicBezTo>
                <a:cubicBezTo>
                  <a:pt x="4237985" y="960622"/>
                  <a:pt x="4240274" y="973015"/>
                  <a:pt x="4244182" y="984738"/>
                </a:cubicBezTo>
                <a:cubicBezTo>
                  <a:pt x="4240274" y="1008184"/>
                  <a:pt x="4243089" y="1033817"/>
                  <a:pt x="4232459" y="1055077"/>
                </a:cubicBezTo>
                <a:cubicBezTo>
                  <a:pt x="4223369" y="1073257"/>
                  <a:pt x="4178766" y="1084698"/>
                  <a:pt x="4162121" y="1090246"/>
                </a:cubicBezTo>
                <a:cubicBezTo>
                  <a:pt x="4154305" y="1098061"/>
                  <a:pt x="4148560" y="1108749"/>
                  <a:pt x="4138674" y="1113692"/>
                </a:cubicBezTo>
                <a:cubicBezTo>
                  <a:pt x="4116569" y="1124744"/>
                  <a:pt x="4088900" y="1123429"/>
                  <a:pt x="4068336" y="1137138"/>
                </a:cubicBezTo>
                <a:lnTo>
                  <a:pt x="4033167" y="1160584"/>
                </a:lnTo>
                <a:cubicBezTo>
                  <a:pt x="4029259" y="1172307"/>
                  <a:pt x="4027802" y="1185158"/>
                  <a:pt x="4021444" y="1195754"/>
                </a:cubicBezTo>
                <a:cubicBezTo>
                  <a:pt x="3979782" y="1265190"/>
                  <a:pt x="3999768" y="1143550"/>
                  <a:pt x="3951105" y="1289538"/>
                </a:cubicBezTo>
                <a:cubicBezTo>
                  <a:pt x="3947197" y="1301261"/>
                  <a:pt x="3942777" y="1312825"/>
                  <a:pt x="3939382" y="1324707"/>
                </a:cubicBezTo>
                <a:cubicBezTo>
                  <a:pt x="3928346" y="1363335"/>
                  <a:pt x="3923994" y="1389927"/>
                  <a:pt x="3915936" y="1430215"/>
                </a:cubicBezTo>
                <a:cubicBezTo>
                  <a:pt x="3934855" y="1732928"/>
                  <a:pt x="3882215" y="1555117"/>
                  <a:pt x="3951105" y="1641231"/>
                </a:cubicBezTo>
                <a:cubicBezTo>
                  <a:pt x="3959906" y="1652233"/>
                  <a:pt x="3963549" y="1667599"/>
                  <a:pt x="3974551" y="1676400"/>
                </a:cubicBezTo>
                <a:cubicBezTo>
                  <a:pt x="3984201" y="1684120"/>
                  <a:pt x="3997998" y="1684215"/>
                  <a:pt x="4009721" y="1688123"/>
                </a:cubicBezTo>
                <a:cubicBezTo>
                  <a:pt x="4017536" y="1699846"/>
                  <a:pt x="4024147" y="1712468"/>
                  <a:pt x="4033167" y="1723292"/>
                </a:cubicBezTo>
                <a:cubicBezTo>
                  <a:pt x="4043781" y="1736028"/>
                  <a:pt x="4060285" y="1743968"/>
                  <a:pt x="4068336" y="1758461"/>
                </a:cubicBezTo>
                <a:cubicBezTo>
                  <a:pt x="4080338" y="1780065"/>
                  <a:pt x="4085788" y="1804823"/>
                  <a:pt x="4091782" y="1828800"/>
                </a:cubicBezTo>
                <a:lnTo>
                  <a:pt x="4115228" y="1922584"/>
                </a:lnTo>
                <a:cubicBezTo>
                  <a:pt x="4119136" y="1989015"/>
                  <a:pt x="4112515" y="2056916"/>
                  <a:pt x="4126951" y="2121877"/>
                </a:cubicBezTo>
                <a:cubicBezTo>
                  <a:pt x="4129632" y="2133940"/>
                  <a:pt x="4151068" y="2128074"/>
                  <a:pt x="4162121" y="2133600"/>
                </a:cubicBezTo>
                <a:cubicBezTo>
                  <a:pt x="4174723" y="2139901"/>
                  <a:pt x="4184688" y="2150745"/>
                  <a:pt x="4197290" y="2157046"/>
                </a:cubicBezTo>
                <a:cubicBezTo>
                  <a:pt x="4233433" y="2175118"/>
                  <a:pt x="4293915" y="2176451"/>
                  <a:pt x="4326244" y="2180492"/>
                </a:cubicBezTo>
                <a:cubicBezTo>
                  <a:pt x="4405413" y="2206882"/>
                  <a:pt x="4307963" y="2176430"/>
                  <a:pt x="4431751" y="2203938"/>
                </a:cubicBezTo>
                <a:cubicBezTo>
                  <a:pt x="4443814" y="2206619"/>
                  <a:pt x="4454858" y="2212980"/>
                  <a:pt x="4466921" y="2215661"/>
                </a:cubicBezTo>
                <a:cubicBezTo>
                  <a:pt x="4560951" y="2236556"/>
                  <a:pt x="4510567" y="2217779"/>
                  <a:pt x="4595874" y="2239107"/>
                </a:cubicBezTo>
                <a:cubicBezTo>
                  <a:pt x="4607863" y="2242104"/>
                  <a:pt x="4619321" y="2246923"/>
                  <a:pt x="4631044" y="2250831"/>
                </a:cubicBezTo>
                <a:cubicBezTo>
                  <a:pt x="4668199" y="2306564"/>
                  <a:pt x="4650035" y="2272634"/>
                  <a:pt x="4677936" y="2356338"/>
                </a:cubicBezTo>
                <a:lnTo>
                  <a:pt x="4689659" y="2391507"/>
                </a:lnTo>
                <a:cubicBezTo>
                  <a:pt x="4709666" y="2531558"/>
                  <a:pt x="4689721" y="2426893"/>
                  <a:pt x="4713105" y="2508738"/>
                </a:cubicBezTo>
                <a:cubicBezTo>
                  <a:pt x="4717531" y="2524230"/>
                  <a:pt x="4715891" y="2542225"/>
                  <a:pt x="4724828" y="2555631"/>
                </a:cubicBezTo>
                <a:cubicBezTo>
                  <a:pt x="4740155" y="2578622"/>
                  <a:pt x="4755894" y="2612127"/>
                  <a:pt x="4783444" y="2614246"/>
                </a:cubicBezTo>
                <a:lnTo>
                  <a:pt x="4935844" y="2625969"/>
                </a:lnTo>
                <a:cubicBezTo>
                  <a:pt x="4951475" y="2649415"/>
                  <a:pt x="4973825" y="2669574"/>
                  <a:pt x="4982736" y="2696307"/>
                </a:cubicBezTo>
                <a:cubicBezTo>
                  <a:pt x="4986644" y="2708030"/>
                  <a:pt x="4988933" y="2720424"/>
                  <a:pt x="4994459" y="2731477"/>
                </a:cubicBezTo>
                <a:cubicBezTo>
                  <a:pt x="5000760" y="2744079"/>
                  <a:pt x="5006903" y="2757844"/>
                  <a:pt x="5017905" y="2766646"/>
                </a:cubicBezTo>
                <a:cubicBezTo>
                  <a:pt x="5027554" y="2774365"/>
                  <a:pt x="5041351" y="2774461"/>
                  <a:pt x="5053074" y="2778369"/>
                </a:cubicBezTo>
                <a:cubicBezTo>
                  <a:pt x="5083316" y="2774049"/>
                  <a:pt x="5137567" y="2771292"/>
                  <a:pt x="5170305" y="2754923"/>
                </a:cubicBezTo>
                <a:cubicBezTo>
                  <a:pt x="5261204" y="2709473"/>
                  <a:pt x="5152246" y="2749219"/>
                  <a:pt x="5240644" y="2719754"/>
                </a:cubicBezTo>
                <a:cubicBezTo>
                  <a:pt x="5399040" y="2746153"/>
                  <a:pt x="5247246" y="2710966"/>
                  <a:pt x="5346151" y="2754923"/>
                </a:cubicBezTo>
                <a:cubicBezTo>
                  <a:pt x="5471708" y="2810726"/>
                  <a:pt x="5372067" y="2748754"/>
                  <a:pt x="5451659" y="2801815"/>
                </a:cubicBezTo>
                <a:cubicBezTo>
                  <a:pt x="5479013" y="2797907"/>
                  <a:pt x="5506626" y="2795511"/>
                  <a:pt x="5533721" y="2790092"/>
                </a:cubicBezTo>
                <a:cubicBezTo>
                  <a:pt x="5545838" y="2787669"/>
                  <a:pt x="5557008" y="2781764"/>
                  <a:pt x="5568890" y="2778369"/>
                </a:cubicBezTo>
                <a:cubicBezTo>
                  <a:pt x="5584382" y="2773943"/>
                  <a:pt x="5600350" y="2771276"/>
                  <a:pt x="5615782" y="2766646"/>
                </a:cubicBezTo>
                <a:cubicBezTo>
                  <a:pt x="5639454" y="2759544"/>
                  <a:pt x="5686121" y="2743200"/>
                  <a:pt x="5686121" y="2743200"/>
                </a:cubicBezTo>
                <a:cubicBezTo>
                  <a:pt x="5693072" y="2744193"/>
                  <a:pt x="5781030" y="2751765"/>
                  <a:pt x="5803351" y="2766646"/>
                </a:cubicBezTo>
                <a:cubicBezTo>
                  <a:pt x="5864041" y="2807106"/>
                  <a:pt x="5815217" y="2817492"/>
                  <a:pt x="5908859" y="2848707"/>
                </a:cubicBezTo>
                <a:cubicBezTo>
                  <a:pt x="5994482" y="2877249"/>
                  <a:pt x="5955221" y="2866160"/>
                  <a:pt x="6026090" y="2883877"/>
                </a:cubicBezTo>
                <a:cubicBezTo>
                  <a:pt x="6033905" y="2895600"/>
                  <a:pt x="6052299" y="2905230"/>
                  <a:pt x="6049536" y="2919046"/>
                </a:cubicBezTo>
                <a:cubicBezTo>
                  <a:pt x="6046773" y="2932862"/>
                  <a:pt x="6027733" y="2938037"/>
                  <a:pt x="6014367" y="2942492"/>
                </a:cubicBezTo>
                <a:cubicBezTo>
                  <a:pt x="6002169" y="2946558"/>
                  <a:pt x="5868289" y="2965035"/>
                  <a:pt x="5861967" y="2965938"/>
                </a:cubicBezTo>
                <a:cubicBezTo>
                  <a:pt x="5850244" y="2969846"/>
                  <a:pt x="5837850" y="2972135"/>
                  <a:pt x="5826797" y="2977661"/>
                </a:cubicBezTo>
                <a:cubicBezTo>
                  <a:pt x="5735884" y="3023117"/>
                  <a:pt x="5844868" y="2983359"/>
                  <a:pt x="5756459" y="3012831"/>
                </a:cubicBezTo>
                <a:lnTo>
                  <a:pt x="5709567" y="3083169"/>
                </a:lnTo>
                <a:cubicBezTo>
                  <a:pt x="5694566" y="3105670"/>
                  <a:pt x="5663595" y="3157109"/>
                  <a:pt x="5639228" y="3165231"/>
                </a:cubicBezTo>
                <a:cubicBezTo>
                  <a:pt x="5550830" y="3194697"/>
                  <a:pt x="5659792" y="3154949"/>
                  <a:pt x="5568890" y="3200400"/>
                </a:cubicBezTo>
                <a:cubicBezTo>
                  <a:pt x="5557837" y="3205926"/>
                  <a:pt x="5544774" y="3206597"/>
                  <a:pt x="5533721" y="3212123"/>
                </a:cubicBezTo>
                <a:cubicBezTo>
                  <a:pt x="5521119" y="3218424"/>
                  <a:pt x="5511426" y="3229847"/>
                  <a:pt x="5498551" y="3235569"/>
                </a:cubicBezTo>
                <a:cubicBezTo>
                  <a:pt x="5425347" y="3268104"/>
                  <a:pt x="5442790" y="3242665"/>
                  <a:pt x="5393044" y="3282461"/>
                </a:cubicBezTo>
                <a:cubicBezTo>
                  <a:pt x="5384413" y="3289366"/>
                  <a:pt x="5377413" y="3298092"/>
                  <a:pt x="5369597" y="3305907"/>
                </a:cubicBezTo>
                <a:cubicBezTo>
                  <a:pt x="5365689" y="3403599"/>
                  <a:pt x="5372202" y="3502269"/>
                  <a:pt x="5357874" y="3598984"/>
                </a:cubicBezTo>
                <a:cubicBezTo>
                  <a:pt x="5355809" y="3612921"/>
                  <a:pt x="5335580" y="3616709"/>
                  <a:pt x="5322705" y="3622431"/>
                </a:cubicBezTo>
                <a:cubicBezTo>
                  <a:pt x="5300121" y="3632469"/>
                  <a:pt x="5272931" y="3632168"/>
                  <a:pt x="5252367" y="3645877"/>
                </a:cubicBezTo>
                <a:cubicBezTo>
                  <a:pt x="5228921" y="3661508"/>
                  <a:pt x="5201953" y="3672844"/>
                  <a:pt x="5182028" y="3692769"/>
                </a:cubicBezTo>
                <a:cubicBezTo>
                  <a:pt x="5170305" y="3704492"/>
                  <a:pt x="5160653" y="3718742"/>
                  <a:pt x="5146859" y="3727938"/>
                </a:cubicBezTo>
                <a:cubicBezTo>
                  <a:pt x="5136577" y="3734793"/>
                  <a:pt x="5122743" y="3734135"/>
                  <a:pt x="5111690" y="3739661"/>
                </a:cubicBezTo>
                <a:cubicBezTo>
                  <a:pt x="5000223" y="3795394"/>
                  <a:pt x="5187653" y="3726063"/>
                  <a:pt x="5006182" y="3786554"/>
                </a:cubicBezTo>
                <a:lnTo>
                  <a:pt x="4900674" y="3821723"/>
                </a:lnTo>
                <a:cubicBezTo>
                  <a:pt x="4888951" y="3825631"/>
                  <a:pt x="4877860" y="3833225"/>
                  <a:pt x="4865505" y="3833446"/>
                </a:cubicBezTo>
                <a:lnTo>
                  <a:pt x="4209013" y="3845169"/>
                </a:lnTo>
                <a:cubicBezTo>
                  <a:pt x="4197290" y="3856892"/>
                  <a:pt x="4183040" y="3866544"/>
                  <a:pt x="4173844" y="3880338"/>
                </a:cubicBezTo>
                <a:cubicBezTo>
                  <a:pt x="4158964" y="3902658"/>
                  <a:pt x="4151390" y="3990622"/>
                  <a:pt x="4150397" y="3997569"/>
                </a:cubicBezTo>
                <a:cubicBezTo>
                  <a:pt x="4156258" y="4079613"/>
                  <a:pt x="4174583" y="4217720"/>
                  <a:pt x="4150397" y="4302369"/>
                </a:cubicBezTo>
                <a:cubicBezTo>
                  <a:pt x="4145613" y="4319114"/>
                  <a:pt x="4092928" y="4333248"/>
                  <a:pt x="4080059" y="4337538"/>
                </a:cubicBezTo>
                <a:cubicBezTo>
                  <a:pt x="4033363" y="4407582"/>
                  <a:pt x="4084359" y="4346682"/>
                  <a:pt x="4021444" y="4384431"/>
                </a:cubicBezTo>
                <a:cubicBezTo>
                  <a:pt x="4011966" y="4390118"/>
                  <a:pt x="4006628" y="4400972"/>
                  <a:pt x="3997997" y="4407877"/>
                </a:cubicBezTo>
                <a:cubicBezTo>
                  <a:pt x="3986995" y="4416678"/>
                  <a:pt x="3974551" y="4423508"/>
                  <a:pt x="3962828" y="4431323"/>
                </a:cubicBezTo>
                <a:cubicBezTo>
                  <a:pt x="3913361" y="4579723"/>
                  <a:pt x="3961705" y="4415737"/>
                  <a:pt x="3927659" y="4654061"/>
                </a:cubicBezTo>
                <a:cubicBezTo>
                  <a:pt x="3923102" y="4685961"/>
                  <a:pt x="3914403" y="4717276"/>
                  <a:pt x="3904213" y="4747846"/>
                </a:cubicBezTo>
                <a:cubicBezTo>
                  <a:pt x="3900305" y="4759569"/>
                  <a:pt x="3899904" y="4773129"/>
                  <a:pt x="3892490" y="4783015"/>
                </a:cubicBezTo>
                <a:cubicBezTo>
                  <a:pt x="3858200" y="4828734"/>
                  <a:pt x="3839381" y="4837959"/>
                  <a:pt x="3798705" y="4865077"/>
                </a:cubicBezTo>
                <a:cubicBezTo>
                  <a:pt x="3790890" y="4876800"/>
                  <a:pt x="3786261" y="4891444"/>
                  <a:pt x="3775259" y="4900246"/>
                </a:cubicBezTo>
                <a:cubicBezTo>
                  <a:pt x="3765610" y="4907965"/>
                  <a:pt x="3748828" y="4903231"/>
                  <a:pt x="3740090" y="4911969"/>
                </a:cubicBezTo>
                <a:cubicBezTo>
                  <a:pt x="3677568" y="4974491"/>
                  <a:pt x="3786983" y="4927600"/>
                  <a:pt x="3693197" y="4958861"/>
                </a:cubicBezTo>
                <a:cubicBezTo>
                  <a:pt x="3615149" y="5036911"/>
                  <a:pt x="3699203" y="4963341"/>
                  <a:pt x="3622859" y="5005754"/>
                </a:cubicBezTo>
                <a:cubicBezTo>
                  <a:pt x="3598226" y="5019439"/>
                  <a:pt x="3575967" y="5037015"/>
                  <a:pt x="3552521" y="5052646"/>
                </a:cubicBezTo>
                <a:cubicBezTo>
                  <a:pt x="3540798" y="5060461"/>
                  <a:pt x="3530718" y="5071636"/>
                  <a:pt x="3517351" y="5076092"/>
                </a:cubicBezTo>
                <a:cubicBezTo>
                  <a:pt x="3505628" y="5080000"/>
                  <a:pt x="3492984" y="5081814"/>
                  <a:pt x="3482182" y="5087815"/>
                </a:cubicBezTo>
                <a:cubicBezTo>
                  <a:pt x="3457549" y="5101500"/>
                  <a:pt x="3438576" y="5125796"/>
                  <a:pt x="3411844" y="5134707"/>
                </a:cubicBezTo>
                <a:cubicBezTo>
                  <a:pt x="3400121" y="5138615"/>
                  <a:pt x="3387476" y="5140430"/>
                  <a:pt x="3376674" y="5146431"/>
                </a:cubicBezTo>
                <a:cubicBezTo>
                  <a:pt x="3352042" y="5160116"/>
                  <a:pt x="3306336" y="5193323"/>
                  <a:pt x="3306336" y="5193323"/>
                </a:cubicBezTo>
                <a:cubicBezTo>
                  <a:pt x="3290705" y="5216769"/>
                  <a:pt x="3279369" y="5243736"/>
                  <a:pt x="3259444" y="5263661"/>
                </a:cubicBezTo>
                <a:cubicBezTo>
                  <a:pt x="3243813" y="5279292"/>
                  <a:pt x="3224813" y="5292161"/>
                  <a:pt x="3212551" y="5310554"/>
                </a:cubicBezTo>
                <a:cubicBezTo>
                  <a:pt x="3204736" y="5322277"/>
                  <a:pt x="3198125" y="5334899"/>
                  <a:pt x="3189105" y="5345723"/>
                </a:cubicBezTo>
                <a:cubicBezTo>
                  <a:pt x="3178491" y="5358459"/>
                  <a:pt x="3168429" y="5372841"/>
                  <a:pt x="3153936" y="5380892"/>
                </a:cubicBezTo>
                <a:cubicBezTo>
                  <a:pt x="3132332" y="5392894"/>
                  <a:pt x="3083597" y="5404338"/>
                  <a:pt x="3083597" y="5404338"/>
                </a:cubicBezTo>
                <a:cubicBezTo>
                  <a:pt x="3071874" y="5412153"/>
                  <a:pt x="3062517" y="5427784"/>
                  <a:pt x="3048428" y="5427784"/>
                </a:cubicBezTo>
                <a:cubicBezTo>
                  <a:pt x="3034339" y="5427784"/>
                  <a:pt x="3022537" y="5414941"/>
                  <a:pt x="3013259" y="5404338"/>
                </a:cubicBezTo>
                <a:cubicBezTo>
                  <a:pt x="2927010" y="5305767"/>
                  <a:pt x="2989531" y="5368605"/>
                  <a:pt x="2954644" y="5298831"/>
                </a:cubicBezTo>
                <a:cubicBezTo>
                  <a:pt x="2948343" y="5286229"/>
                  <a:pt x="2939013" y="5275384"/>
                  <a:pt x="2931197" y="5263661"/>
                </a:cubicBezTo>
                <a:cubicBezTo>
                  <a:pt x="2916028" y="5218154"/>
                  <a:pt x="2906203" y="5153729"/>
                  <a:pt x="2849136" y="5134707"/>
                </a:cubicBezTo>
                <a:lnTo>
                  <a:pt x="2778797" y="5111261"/>
                </a:lnTo>
                <a:cubicBezTo>
                  <a:pt x="2767074" y="5107353"/>
                  <a:pt x="2753910" y="5106393"/>
                  <a:pt x="2743628" y="5099538"/>
                </a:cubicBezTo>
                <a:cubicBezTo>
                  <a:pt x="2706691" y="5074913"/>
                  <a:pt x="2714358" y="5075569"/>
                  <a:pt x="2673290" y="5064369"/>
                </a:cubicBezTo>
                <a:cubicBezTo>
                  <a:pt x="2511359" y="5020206"/>
                  <a:pt x="2643951" y="5062405"/>
                  <a:pt x="2509167" y="5017477"/>
                </a:cubicBezTo>
                <a:lnTo>
                  <a:pt x="2473997" y="5005754"/>
                </a:lnTo>
                <a:cubicBezTo>
                  <a:pt x="2450551" y="4990123"/>
                  <a:pt x="2419290" y="4982307"/>
                  <a:pt x="2403659" y="4958861"/>
                </a:cubicBezTo>
                <a:cubicBezTo>
                  <a:pt x="2372398" y="4911969"/>
                  <a:pt x="2391936" y="4931507"/>
                  <a:pt x="2345044" y="4900246"/>
                </a:cubicBezTo>
                <a:cubicBezTo>
                  <a:pt x="2317141" y="4816541"/>
                  <a:pt x="2335306" y="4850471"/>
                  <a:pt x="2298151" y="4794738"/>
                </a:cubicBezTo>
                <a:cubicBezTo>
                  <a:pt x="2309874" y="4786923"/>
                  <a:pt x="2319301" y="4772694"/>
                  <a:pt x="2333321" y="4771292"/>
                </a:cubicBezTo>
                <a:cubicBezTo>
                  <a:pt x="2385191" y="4766105"/>
                  <a:pt x="2408141" y="4782621"/>
                  <a:pt x="2450551" y="4794738"/>
                </a:cubicBezTo>
                <a:cubicBezTo>
                  <a:pt x="2466043" y="4799164"/>
                  <a:pt x="2481813" y="4802553"/>
                  <a:pt x="2497444" y="4806461"/>
                </a:cubicBezTo>
                <a:cubicBezTo>
                  <a:pt x="2552152" y="4802553"/>
                  <a:pt x="2607555" y="4804270"/>
                  <a:pt x="2661567" y="4794738"/>
                </a:cubicBezTo>
                <a:cubicBezTo>
                  <a:pt x="2675442" y="4792289"/>
                  <a:pt x="2687458" y="4781895"/>
                  <a:pt x="2696736" y="4771292"/>
                </a:cubicBezTo>
                <a:cubicBezTo>
                  <a:pt x="2715292" y="4750085"/>
                  <a:pt x="2743628" y="4700954"/>
                  <a:pt x="2743628" y="4700954"/>
                </a:cubicBezTo>
                <a:lnTo>
                  <a:pt x="2767074" y="4630615"/>
                </a:lnTo>
                <a:lnTo>
                  <a:pt x="2778797" y="4595446"/>
                </a:lnTo>
                <a:cubicBezTo>
                  <a:pt x="2774889" y="4572000"/>
                  <a:pt x="2780705" y="4544580"/>
                  <a:pt x="2767074" y="4525107"/>
                </a:cubicBezTo>
                <a:cubicBezTo>
                  <a:pt x="2750915" y="4502022"/>
                  <a:pt x="2696736" y="4478215"/>
                  <a:pt x="2696736" y="4478215"/>
                </a:cubicBezTo>
                <a:cubicBezTo>
                  <a:pt x="2688921" y="4466492"/>
                  <a:pt x="2683253" y="4453009"/>
                  <a:pt x="2673290" y="4443046"/>
                </a:cubicBezTo>
                <a:cubicBezTo>
                  <a:pt x="2663327" y="4433083"/>
                  <a:pt x="2645588" y="4431548"/>
                  <a:pt x="2638121" y="4419600"/>
                </a:cubicBezTo>
                <a:cubicBezTo>
                  <a:pt x="2625022" y="4398642"/>
                  <a:pt x="2628383" y="4369825"/>
                  <a:pt x="2614674" y="4349261"/>
                </a:cubicBezTo>
                <a:cubicBezTo>
                  <a:pt x="2606859" y="4337538"/>
                  <a:pt x="2597529" y="4326694"/>
                  <a:pt x="2591228" y="4314092"/>
                </a:cubicBezTo>
                <a:cubicBezTo>
                  <a:pt x="2585702" y="4303039"/>
                  <a:pt x="2587224" y="4288572"/>
                  <a:pt x="2579505" y="4278923"/>
                </a:cubicBezTo>
                <a:cubicBezTo>
                  <a:pt x="2570703" y="4267921"/>
                  <a:pt x="2555160" y="4264497"/>
                  <a:pt x="2544336" y="4255477"/>
                </a:cubicBezTo>
                <a:cubicBezTo>
                  <a:pt x="2531600" y="4244863"/>
                  <a:pt x="2522254" y="4230486"/>
                  <a:pt x="2509167" y="4220307"/>
                </a:cubicBezTo>
                <a:cubicBezTo>
                  <a:pt x="2486924" y="4203007"/>
                  <a:pt x="2438828" y="4173415"/>
                  <a:pt x="2438828" y="4173415"/>
                </a:cubicBezTo>
                <a:cubicBezTo>
                  <a:pt x="2423197" y="4149969"/>
                  <a:pt x="2400847" y="4129810"/>
                  <a:pt x="2391936" y="4103077"/>
                </a:cubicBezTo>
                <a:cubicBezTo>
                  <a:pt x="2388028" y="4091354"/>
                  <a:pt x="2386214" y="4078709"/>
                  <a:pt x="2380213" y="4067907"/>
                </a:cubicBezTo>
                <a:cubicBezTo>
                  <a:pt x="2366528" y="4043274"/>
                  <a:pt x="2342233" y="4024301"/>
                  <a:pt x="2333321" y="3997569"/>
                </a:cubicBezTo>
                <a:cubicBezTo>
                  <a:pt x="2317141" y="3949034"/>
                  <a:pt x="2331879" y="3969255"/>
                  <a:pt x="2286428" y="3938954"/>
                </a:cubicBezTo>
                <a:cubicBezTo>
                  <a:pt x="2265826" y="3877147"/>
                  <a:pt x="2288321" y="3927157"/>
                  <a:pt x="2239536" y="3868615"/>
                </a:cubicBezTo>
                <a:cubicBezTo>
                  <a:pt x="2157930" y="3770688"/>
                  <a:pt x="2283668" y="3901024"/>
                  <a:pt x="2180921" y="3798277"/>
                </a:cubicBezTo>
                <a:cubicBezTo>
                  <a:pt x="2160545" y="3737152"/>
                  <a:pt x="2184264" y="3784315"/>
                  <a:pt x="2134028" y="3739661"/>
                </a:cubicBezTo>
                <a:cubicBezTo>
                  <a:pt x="2109246" y="3717632"/>
                  <a:pt x="2091279" y="3687716"/>
                  <a:pt x="2063690" y="3669323"/>
                </a:cubicBezTo>
                <a:cubicBezTo>
                  <a:pt x="2031871" y="3648110"/>
                  <a:pt x="2004370" y="3633097"/>
                  <a:pt x="1981628" y="3598984"/>
                </a:cubicBezTo>
                <a:cubicBezTo>
                  <a:pt x="1973813" y="3587261"/>
                  <a:pt x="1964483" y="3576417"/>
                  <a:pt x="1958182" y="3563815"/>
                </a:cubicBezTo>
                <a:cubicBezTo>
                  <a:pt x="1952656" y="3552762"/>
                  <a:pt x="1954178" y="3538295"/>
                  <a:pt x="1946459" y="3528646"/>
                </a:cubicBezTo>
                <a:cubicBezTo>
                  <a:pt x="1937657" y="3517644"/>
                  <a:pt x="1923013" y="3513015"/>
                  <a:pt x="1911290" y="3505200"/>
                </a:cubicBezTo>
                <a:cubicBezTo>
                  <a:pt x="1856582" y="3423138"/>
                  <a:pt x="1887843" y="3450492"/>
                  <a:pt x="1829228" y="3411415"/>
                </a:cubicBezTo>
                <a:cubicBezTo>
                  <a:pt x="1774521" y="3329354"/>
                  <a:pt x="1805782" y="3356708"/>
                  <a:pt x="1747167" y="3317631"/>
                </a:cubicBezTo>
                <a:cubicBezTo>
                  <a:pt x="1713959" y="3218003"/>
                  <a:pt x="1760273" y="3339473"/>
                  <a:pt x="1711997" y="3259015"/>
                </a:cubicBezTo>
                <a:cubicBezTo>
                  <a:pt x="1705639" y="3248419"/>
                  <a:pt x="1706275" y="3234648"/>
                  <a:pt x="1700274" y="3223846"/>
                </a:cubicBezTo>
                <a:cubicBezTo>
                  <a:pt x="1686589" y="3199213"/>
                  <a:pt x="1669013" y="3176953"/>
                  <a:pt x="1653382" y="3153507"/>
                </a:cubicBezTo>
                <a:cubicBezTo>
                  <a:pt x="1645567" y="3141784"/>
                  <a:pt x="1634391" y="3131704"/>
                  <a:pt x="1629936" y="3118338"/>
                </a:cubicBezTo>
                <a:cubicBezTo>
                  <a:pt x="1626028" y="3106615"/>
                  <a:pt x="1624214" y="3093971"/>
                  <a:pt x="1618213" y="3083169"/>
                </a:cubicBezTo>
                <a:cubicBezTo>
                  <a:pt x="1585074" y="3023518"/>
                  <a:pt x="1583447" y="3024957"/>
                  <a:pt x="1547874" y="2989384"/>
                </a:cubicBezTo>
                <a:cubicBezTo>
                  <a:pt x="1518408" y="2900986"/>
                  <a:pt x="1558156" y="3009948"/>
                  <a:pt x="1512705" y="2919046"/>
                </a:cubicBezTo>
                <a:cubicBezTo>
                  <a:pt x="1478773" y="2851182"/>
                  <a:pt x="1532483" y="2915379"/>
                  <a:pt x="1465813" y="2848707"/>
                </a:cubicBezTo>
                <a:cubicBezTo>
                  <a:pt x="1439414" y="2769509"/>
                  <a:pt x="1476025" y="2855353"/>
                  <a:pt x="1418921" y="2790092"/>
                </a:cubicBezTo>
                <a:cubicBezTo>
                  <a:pt x="1400365" y="2768885"/>
                  <a:pt x="1391953" y="2739680"/>
                  <a:pt x="1372028" y="2719754"/>
                </a:cubicBezTo>
                <a:cubicBezTo>
                  <a:pt x="1364213" y="2711938"/>
                  <a:pt x="1355487" y="2704938"/>
                  <a:pt x="1348582" y="2696307"/>
                </a:cubicBezTo>
                <a:cubicBezTo>
                  <a:pt x="1339781" y="2685305"/>
                  <a:pt x="1335099" y="2671101"/>
                  <a:pt x="1325136" y="2661138"/>
                </a:cubicBezTo>
                <a:cubicBezTo>
                  <a:pt x="1315173" y="2651175"/>
                  <a:pt x="1301690" y="2645507"/>
                  <a:pt x="1289967" y="2637692"/>
                </a:cubicBezTo>
                <a:cubicBezTo>
                  <a:pt x="1222775" y="2536904"/>
                  <a:pt x="1312244" y="2655513"/>
                  <a:pt x="1231351" y="2590800"/>
                </a:cubicBezTo>
                <a:cubicBezTo>
                  <a:pt x="1220349" y="2581999"/>
                  <a:pt x="1218907" y="2564433"/>
                  <a:pt x="1207905" y="2555631"/>
                </a:cubicBezTo>
                <a:cubicBezTo>
                  <a:pt x="1198256" y="2547911"/>
                  <a:pt x="1183789" y="2549433"/>
                  <a:pt x="1172736" y="2543907"/>
                </a:cubicBezTo>
                <a:cubicBezTo>
                  <a:pt x="1081844" y="2498460"/>
                  <a:pt x="1190788" y="2538201"/>
                  <a:pt x="1102397" y="2508738"/>
                </a:cubicBezTo>
                <a:lnTo>
                  <a:pt x="1032059" y="2461846"/>
                </a:lnTo>
                <a:cubicBezTo>
                  <a:pt x="1020336" y="2454031"/>
                  <a:pt x="1006853" y="2448363"/>
                  <a:pt x="996890" y="2438400"/>
                </a:cubicBezTo>
                <a:cubicBezTo>
                  <a:pt x="928311" y="2369821"/>
                  <a:pt x="961265" y="2395111"/>
                  <a:pt x="903105" y="2356338"/>
                </a:cubicBezTo>
                <a:cubicBezTo>
                  <a:pt x="860121" y="2291862"/>
                  <a:pt x="903105" y="2346569"/>
                  <a:pt x="844490" y="2297723"/>
                </a:cubicBezTo>
                <a:cubicBezTo>
                  <a:pt x="831754" y="2287109"/>
                  <a:pt x="822057" y="2273168"/>
                  <a:pt x="809321" y="2262554"/>
                </a:cubicBezTo>
                <a:cubicBezTo>
                  <a:pt x="766543" y="2226905"/>
                  <a:pt x="776835" y="2252606"/>
                  <a:pt x="738982" y="2203938"/>
                </a:cubicBezTo>
                <a:cubicBezTo>
                  <a:pt x="721682" y="2181695"/>
                  <a:pt x="701001" y="2160333"/>
                  <a:pt x="692090" y="2133600"/>
                </a:cubicBezTo>
                <a:cubicBezTo>
                  <a:pt x="676872" y="2087945"/>
                  <a:pt x="689105" y="2107169"/>
                  <a:pt x="656921" y="2074984"/>
                </a:cubicBezTo>
                <a:cubicBezTo>
                  <a:pt x="636285" y="2013082"/>
                  <a:pt x="652052" y="2050098"/>
                  <a:pt x="598305" y="1969477"/>
                </a:cubicBezTo>
                <a:cubicBezTo>
                  <a:pt x="590490" y="1957754"/>
                  <a:pt x="586582" y="1942122"/>
                  <a:pt x="574859" y="1934307"/>
                </a:cubicBezTo>
                <a:lnTo>
                  <a:pt x="539690" y="1910861"/>
                </a:lnTo>
                <a:cubicBezTo>
                  <a:pt x="510224" y="1822463"/>
                  <a:pt x="553399" y="1927997"/>
                  <a:pt x="492797" y="1852246"/>
                </a:cubicBezTo>
                <a:cubicBezTo>
                  <a:pt x="428080" y="1771352"/>
                  <a:pt x="546698" y="1860826"/>
                  <a:pt x="445905" y="1793631"/>
                </a:cubicBezTo>
                <a:cubicBezTo>
                  <a:pt x="441997" y="1781908"/>
                  <a:pt x="441037" y="1768743"/>
                  <a:pt x="434182" y="1758461"/>
                </a:cubicBezTo>
                <a:cubicBezTo>
                  <a:pt x="410314" y="1722659"/>
                  <a:pt x="394736" y="1724560"/>
                  <a:pt x="363844" y="1699846"/>
                </a:cubicBezTo>
                <a:cubicBezTo>
                  <a:pt x="355213" y="1692941"/>
                  <a:pt x="349028" y="1683305"/>
                  <a:pt x="340397" y="1676400"/>
                </a:cubicBezTo>
                <a:cubicBezTo>
                  <a:pt x="329395" y="1667599"/>
                  <a:pt x="316230" y="1661756"/>
                  <a:pt x="305228" y="1652954"/>
                </a:cubicBezTo>
                <a:cubicBezTo>
                  <a:pt x="296597" y="1646049"/>
                  <a:pt x="290624" y="1636139"/>
                  <a:pt x="281782" y="1629507"/>
                </a:cubicBezTo>
                <a:cubicBezTo>
                  <a:pt x="259239" y="1612600"/>
                  <a:pt x="231370" y="1602540"/>
                  <a:pt x="211444" y="1582615"/>
                </a:cubicBezTo>
                <a:cubicBezTo>
                  <a:pt x="203628" y="1574800"/>
                  <a:pt x="195073" y="1567660"/>
                  <a:pt x="187997" y="1559169"/>
                </a:cubicBezTo>
                <a:cubicBezTo>
                  <a:pt x="175489" y="1544159"/>
                  <a:pt x="166644" y="1526093"/>
                  <a:pt x="152828" y="1512277"/>
                </a:cubicBezTo>
                <a:cubicBezTo>
                  <a:pt x="142865" y="1502314"/>
                  <a:pt x="129382" y="1496646"/>
                  <a:pt x="117659" y="1488831"/>
                </a:cubicBezTo>
                <a:cubicBezTo>
                  <a:pt x="92082" y="1412097"/>
                  <a:pt x="127606" y="1487409"/>
                  <a:pt x="70767" y="1441938"/>
                </a:cubicBezTo>
                <a:cubicBezTo>
                  <a:pt x="-4984" y="1381337"/>
                  <a:pt x="100551" y="1424512"/>
                  <a:pt x="12151" y="1395046"/>
                </a:cubicBezTo>
                <a:cubicBezTo>
                  <a:pt x="-16142" y="1352607"/>
                  <a:pt x="14105" y="1336430"/>
                  <a:pt x="12151" y="1312984"/>
                </a:cubicBezTo>
                <a:close/>
              </a:path>
            </a:pathLst>
          </a:cu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7" name="Freeform: Shape 16">
            <a:extLst>
              <a:ext uri="{FF2B5EF4-FFF2-40B4-BE49-F238E27FC236}">
                <a16:creationId xmlns:a16="http://schemas.microsoft.com/office/drawing/2014/main" id="{B2904B6F-109D-42B3-912F-9C0AA99ACC75}"/>
              </a:ext>
            </a:extLst>
          </p:cNvPr>
          <p:cNvSpPr/>
          <p:nvPr/>
        </p:nvSpPr>
        <p:spPr>
          <a:xfrm>
            <a:off x="179388" y="1395413"/>
            <a:ext cx="5705475" cy="5394325"/>
          </a:xfrm>
          <a:custGeom>
            <a:avLst/>
            <a:gdLst>
              <a:gd name="connsiteX0" fmla="*/ 2716099 w 5705484"/>
              <a:gd name="connsiteY0" fmla="*/ 504092 h 5394148"/>
              <a:gd name="connsiteX1" fmla="*/ 2434745 w 5705484"/>
              <a:gd name="connsiteY1" fmla="*/ 234462 h 5394148"/>
              <a:gd name="connsiteX2" fmla="*/ 2411299 w 5705484"/>
              <a:gd name="connsiteY2" fmla="*/ 199292 h 5394148"/>
              <a:gd name="connsiteX3" fmla="*/ 2340961 w 5705484"/>
              <a:gd name="connsiteY3" fmla="*/ 140677 h 5394148"/>
              <a:gd name="connsiteX4" fmla="*/ 2305791 w 5705484"/>
              <a:gd name="connsiteY4" fmla="*/ 128954 h 5394148"/>
              <a:gd name="connsiteX5" fmla="*/ 2235453 w 5705484"/>
              <a:gd name="connsiteY5" fmla="*/ 82062 h 5394148"/>
              <a:gd name="connsiteX6" fmla="*/ 2200284 w 5705484"/>
              <a:gd name="connsiteY6" fmla="*/ 58616 h 5394148"/>
              <a:gd name="connsiteX7" fmla="*/ 2153391 w 5705484"/>
              <a:gd name="connsiteY7" fmla="*/ 152400 h 5394148"/>
              <a:gd name="connsiteX8" fmla="*/ 2106499 w 5705484"/>
              <a:gd name="connsiteY8" fmla="*/ 257908 h 5394148"/>
              <a:gd name="connsiteX9" fmla="*/ 2059607 w 5705484"/>
              <a:gd name="connsiteY9" fmla="*/ 363416 h 5394148"/>
              <a:gd name="connsiteX10" fmla="*/ 2024437 w 5705484"/>
              <a:gd name="connsiteY10" fmla="*/ 375139 h 5394148"/>
              <a:gd name="connsiteX11" fmla="*/ 1977545 w 5705484"/>
              <a:gd name="connsiteY11" fmla="*/ 363416 h 5394148"/>
              <a:gd name="connsiteX12" fmla="*/ 1930653 w 5705484"/>
              <a:gd name="connsiteY12" fmla="*/ 269631 h 5394148"/>
              <a:gd name="connsiteX13" fmla="*/ 1907207 w 5705484"/>
              <a:gd name="connsiteY13" fmla="*/ 175846 h 5394148"/>
              <a:gd name="connsiteX14" fmla="*/ 1895484 w 5705484"/>
              <a:gd name="connsiteY14" fmla="*/ 105508 h 5394148"/>
              <a:gd name="connsiteX15" fmla="*/ 1848591 w 5705484"/>
              <a:gd name="connsiteY15" fmla="*/ 35169 h 5394148"/>
              <a:gd name="connsiteX16" fmla="*/ 1825145 w 5705484"/>
              <a:gd name="connsiteY16" fmla="*/ 0 h 5394148"/>
              <a:gd name="connsiteX17" fmla="*/ 1778253 w 5705484"/>
              <a:gd name="connsiteY17" fmla="*/ 11723 h 5394148"/>
              <a:gd name="connsiteX18" fmla="*/ 1731361 w 5705484"/>
              <a:gd name="connsiteY18" fmla="*/ 93785 h 5394148"/>
              <a:gd name="connsiteX19" fmla="*/ 1696191 w 5705484"/>
              <a:gd name="connsiteY19" fmla="*/ 140677 h 5394148"/>
              <a:gd name="connsiteX20" fmla="*/ 1649299 w 5705484"/>
              <a:gd name="connsiteY20" fmla="*/ 211016 h 5394148"/>
              <a:gd name="connsiteX21" fmla="*/ 1614130 w 5705484"/>
              <a:gd name="connsiteY21" fmla="*/ 246185 h 5394148"/>
              <a:gd name="connsiteX22" fmla="*/ 1567237 w 5705484"/>
              <a:gd name="connsiteY22" fmla="*/ 304800 h 5394148"/>
              <a:gd name="connsiteX23" fmla="*/ 1532068 w 5705484"/>
              <a:gd name="connsiteY23" fmla="*/ 316523 h 5394148"/>
              <a:gd name="connsiteX24" fmla="*/ 1473453 w 5705484"/>
              <a:gd name="connsiteY24" fmla="*/ 363416 h 5394148"/>
              <a:gd name="connsiteX25" fmla="*/ 1450007 w 5705484"/>
              <a:gd name="connsiteY25" fmla="*/ 398585 h 5394148"/>
              <a:gd name="connsiteX26" fmla="*/ 1414837 w 5705484"/>
              <a:gd name="connsiteY26" fmla="*/ 422031 h 5394148"/>
              <a:gd name="connsiteX27" fmla="*/ 1344499 w 5705484"/>
              <a:gd name="connsiteY27" fmla="*/ 515816 h 5394148"/>
              <a:gd name="connsiteX28" fmla="*/ 1309330 w 5705484"/>
              <a:gd name="connsiteY28" fmla="*/ 527539 h 5394148"/>
              <a:gd name="connsiteX29" fmla="*/ 1238991 w 5705484"/>
              <a:gd name="connsiteY29" fmla="*/ 504092 h 5394148"/>
              <a:gd name="connsiteX30" fmla="*/ 1203822 w 5705484"/>
              <a:gd name="connsiteY30" fmla="*/ 468923 h 5394148"/>
              <a:gd name="connsiteX31" fmla="*/ 1168653 w 5705484"/>
              <a:gd name="connsiteY31" fmla="*/ 445477 h 5394148"/>
              <a:gd name="connsiteX32" fmla="*/ 1110037 w 5705484"/>
              <a:gd name="connsiteY32" fmla="*/ 386862 h 5394148"/>
              <a:gd name="connsiteX33" fmla="*/ 1051422 w 5705484"/>
              <a:gd name="connsiteY33" fmla="*/ 339969 h 5394148"/>
              <a:gd name="connsiteX34" fmla="*/ 1004530 w 5705484"/>
              <a:gd name="connsiteY34" fmla="*/ 281354 h 5394148"/>
              <a:gd name="connsiteX35" fmla="*/ 957637 w 5705484"/>
              <a:gd name="connsiteY35" fmla="*/ 222739 h 5394148"/>
              <a:gd name="connsiteX36" fmla="*/ 899022 w 5705484"/>
              <a:gd name="connsiteY36" fmla="*/ 175846 h 5394148"/>
              <a:gd name="connsiteX37" fmla="*/ 863853 w 5705484"/>
              <a:gd name="connsiteY37" fmla="*/ 152400 h 5394148"/>
              <a:gd name="connsiteX38" fmla="*/ 770068 w 5705484"/>
              <a:gd name="connsiteY38" fmla="*/ 128954 h 5394148"/>
              <a:gd name="connsiteX39" fmla="*/ 734899 w 5705484"/>
              <a:gd name="connsiteY39" fmla="*/ 105508 h 5394148"/>
              <a:gd name="connsiteX40" fmla="*/ 664561 w 5705484"/>
              <a:gd name="connsiteY40" fmla="*/ 82062 h 5394148"/>
              <a:gd name="connsiteX41" fmla="*/ 594222 w 5705484"/>
              <a:gd name="connsiteY41" fmla="*/ 58616 h 5394148"/>
              <a:gd name="connsiteX42" fmla="*/ 559053 w 5705484"/>
              <a:gd name="connsiteY42" fmla="*/ 46892 h 5394148"/>
              <a:gd name="connsiteX43" fmla="*/ 453545 w 5705484"/>
              <a:gd name="connsiteY43" fmla="*/ 117231 h 5394148"/>
              <a:gd name="connsiteX44" fmla="*/ 406653 w 5705484"/>
              <a:gd name="connsiteY44" fmla="*/ 187569 h 5394148"/>
              <a:gd name="connsiteX45" fmla="*/ 383207 w 5705484"/>
              <a:gd name="connsiteY45" fmla="*/ 257908 h 5394148"/>
              <a:gd name="connsiteX46" fmla="*/ 371484 w 5705484"/>
              <a:gd name="connsiteY46" fmla="*/ 293077 h 5394148"/>
              <a:gd name="connsiteX47" fmla="*/ 348037 w 5705484"/>
              <a:gd name="connsiteY47" fmla="*/ 316523 h 5394148"/>
              <a:gd name="connsiteX48" fmla="*/ 312868 w 5705484"/>
              <a:gd name="connsiteY48" fmla="*/ 375139 h 5394148"/>
              <a:gd name="connsiteX49" fmla="*/ 289422 w 5705484"/>
              <a:gd name="connsiteY49" fmla="*/ 410308 h 5394148"/>
              <a:gd name="connsiteX50" fmla="*/ 172191 w 5705484"/>
              <a:gd name="connsiteY50" fmla="*/ 445477 h 5394148"/>
              <a:gd name="connsiteX51" fmla="*/ 101853 w 5705484"/>
              <a:gd name="connsiteY51" fmla="*/ 468923 h 5394148"/>
              <a:gd name="connsiteX52" fmla="*/ 66684 w 5705484"/>
              <a:gd name="connsiteY52" fmla="*/ 480646 h 5394148"/>
              <a:gd name="connsiteX53" fmla="*/ 31514 w 5705484"/>
              <a:gd name="connsiteY53" fmla="*/ 691662 h 5394148"/>
              <a:gd name="connsiteX54" fmla="*/ 101853 w 5705484"/>
              <a:gd name="connsiteY54" fmla="*/ 738554 h 5394148"/>
              <a:gd name="connsiteX55" fmla="*/ 172191 w 5705484"/>
              <a:gd name="connsiteY55" fmla="*/ 797169 h 5394148"/>
              <a:gd name="connsiteX56" fmla="*/ 219084 w 5705484"/>
              <a:gd name="connsiteY56" fmla="*/ 844062 h 5394148"/>
              <a:gd name="connsiteX57" fmla="*/ 242530 w 5705484"/>
              <a:gd name="connsiteY57" fmla="*/ 879231 h 5394148"/>
              <a:gd name="connsiteX58" fmla="*/ 277699 w 5705484"/>
              <a:gd name="connsiteY58" fmla="*/ 902677 h 5394148"/>
              <a:gd name="connsiteX59" fmla="*/ 324591 w 5705484"/>
              <a:gd name="connsiteY59" fmla="*/ 1008185 h 5394148"/>
              <a:gd name="connsiteX60" fmla="*/ 359761 w 5705484"/>
              <a:gd name="connsiteY60" fmla="*/ 1137139 h 5394148"/>
              <a:gd name="connsiteX61" fmla="*/ 371484 w 5705484"/>
              <a:gd name="connsiteY61" fmla="*/ 1172308 h 5394148"/>
              <a:gd name="connsiteX62" fmla="*/ 418376 w 5705484"/>
              <a:gd name="connsiteY62" fmla="*/ 1242646 h 5394148"/>
              <a:gd name="connsiteX63" fmla="*/ 430099 w 5705484"/>
              <a:gd name="connsiteY63" fmla="*/ 1277816 h 5394148"/>
              <a:gd name="connsiteX64" fmla="*/ 476991 w 5705484"/>
              <a:gd name="connsiteY64" fmla="*/ 1359877 h 5394148"/>
              <a:gd name="connsiteX65" fmla="*/ 523884 w 5705484"/>
              <a:gd name="connsiteY65" fmla="*/ 1465385 h 5394148"/>
              <a:gd name="connsiteX66" fmla="*/ 559053 w 5705484"/>
              <a:gd name="connsiteY66" fmla="*/ 1582616 h 5394148"/>
              <a:gd name="connsiteX67" fmla="*/ 570776 w 5705484"/>
              <a:gd name="connsiteY67" fmla="*/ 1617785 h 5394148"/>
              <a:gd name="connsiteX68" fmla="*/ 582499 w 5705484"/>
              <a:gd name="connsiteY68" fmla="*/ 1652954 h 5394148"/>
              <a:gd name="connsiteX69" fmla="*/ 652837 w 5705484"/>
              <a:gd name="connsiteY69" fmla="*/ 1723292 h 5394148"/>
              <a:gd name="connsiteX70" fmla="*/ 676284 w 5705484"/>
              <a:gd name="connsiteY70" fmla="*/ 1746739 h 5394148"/>
              <a:gd name="connsiteX71" fmla="*/ 746622 w 5705484"/>
              <a:gd name="connsiteY71" fmla="*/ 1770185 h 5394148"/>
              <a:gd name="connsiteX72" fmla="*/ 805237 w 5705484"/>
              <a:gd name="connsiteY72" fmla="*/ 1664677 h 5394148"/>
              <a:gd name="connsiteX73" fmla="*/ 840407 w 5705484"/>
              <a:gd name="connsiteY73" fmla="*/ 1652954 h 5394148"/>
              <a:gd name="connsiteX74" fmla="*/ 863853 w 5705484"/>
              <a:gd name="connsiteY74" fmla="*/ 1617785 h 5394148"/>
              <a:gd name="connsiteX75" fmla="*/ 899022 w 5705484"/>
              <a:gd name="connsiteY75" fmla="*/ 1606062 h 5394148"/>
              <a:gd name="connsiteX76" fmla="*/ 1110037 w 5705484"/>
              <a:gd name="connsiteY76" fmla="*/ 1617785 h 5394148"/>
              <a:gd name="connsiteX77" fmla="*/ 1203822 w 5705484"/>
              <a:gd name="connsiteY77" fmla="*/ 1699846 h 5394148"/>
              <a:gd name="connsiteX78" fmla="*/ 1168653 w 5705484"/>
              <a:gd name="connsiteY78" fmla="*/ 1887416 h 5394148"/>
              <a:gd name="connsiteX79" fmla="*/ 1145207 w 5705484"/>
              <a:gd name="connsiteY79" fmla="*/ 1957754 h 5394148"/>
              <a:gd name="connsiteX80" fmla="*/ 1133484 w 5705484"/>
              <a:gd name="connsiteY80" fmla="*/ 1992923 h 5394148"/>
              <a:gd name="connsiteX81" fmla="*/ 1110037 w 5705484"/>
              <a:gd name="connsiteY81" fmla="*/ 2121877 h 5394148"/>
              <a:gd name="connsiteX82" fmla="*/ 1098314 w 5705484"/>
              <a:gd name="connsiteY82" fmla="*/ 2168769 h 5394148"/>
              <a:gd name="connsiteX83" fmla="*/ 1086591 w 5705484"/>
              <a:gd name="connsiteY83" fmla="*/ 2391508 h 5394148"/>
              <a:gd name="connsiteX84" fmla="*/ 1074868 w 5705484"/>
              <a:gd name="connsiteY84" fmla="*/ 2438400 h 5394148"/>
              <a:gd name="connsiteX85" fmla="*/ 1110037 w 5705484"/>
              <a:gd name="connsiteY85" fmla="*/ 2649416 h 5394148"/>
              <a:gd name="connsiteX86" fmla="*/ 1133484 w 5705484"/>
              <a:gd name="connsiteY86" fmla="*/ 2684585 h 5394148"/>
              <a:gd name="connsiteX87" fmla="*/ 1180376 w 5705484"/>
              <a:gd name="connsiteY87" fmla="*/ 2708031 h 5394148"/>
              <a:gd name="connsiteX88" fmla="*/ 1238991 w 5705484"/>
              <a:gd name="connsiteY88" fmla="*/ 2754923 h 5394148"/>
              <a:gd name="connsiteX89" fmla="*/ 1274161 w 5705484"/>
              <a:gd name="connsiteY89" fmla="*/ 2825262 h 5394148"/>
              <a:gd name="connsiteX90" fmla="*/ 1309330 w 5705484"/>
              <a:gd name="connsiteY90" fmla="*/ 2860431 h 5394148"/>
              <a:gd name="connsiteX91" fmla="*/ 1414837 w 5705484"/>
              <a:gd name="connsiteY91" fmla="*/ 2989385 h 5394148"/>
              <a:gd name="connsiteX92" fmla="*/ 1450007 w 5705484"/>
              <a:gd name="connsiteY92" fmla="*/ 3001108 h 5394148"/>
              <a:gd name="connsiteX93" fmla="*/ 1473453 w 5705484"/>
              <a:gd name="connsiteY93" fmla="*/ 3036277 h 5394148"/>
              <a:gd name="connsiteX94" fmla="*/ 1508622 w 5705484"/>
              <a:gd name="connsiteY94" fmla="*/ 3048000 h 5394148"/>
              <a:gd name="connsiteX95" fmla="*/ 1543791 w 5705484"/>
              <a:gd name="connsiteY95" fmla="*/ 3071446 h 5394148"/>
              <a:gd name="connsiteX96" fmla="*/ 1696191 w 5705484"/>
              <a:gd name="connsiteY96" fmla="*/ 3106616 h 5394148"/>
              <a:gd name="connsiteX97" fmla="*/ 1801699 w 5705484"/>
              <a:gd name="connsiteY97" fmla="*/ 3153508 h 5394148"/>
              <a:gd name="connsiteX98" fmla="*/ 1872037 w 5705484"/>
              <a:gd name="connsiteY98" fmla="*/ 3176954 h 5394148"/>
              <a:gd name="connsiteX99" fmla="*/ 1942376 w 5705484"/>
              <a:gd name="connsiteY99" fmla="*/ 3200400 h 5394148"/>
              <a:gd name="connsiteX100" fmla="*/ 1977545 w 5705484"/>
              <a:gd name="connsiteY100" fmla="*/ 3212123 h 5394148"/>
              <a:gd name="connsiteX101" fmla="*/ 2012714 w 5705484"/>
              <a:gd name="connsiteY101" fmla="*/ 3235569 h 5394148"/>
              <a:gd name="connsiteX102" fmla="*/ 2083053 w 5705484"/>
              <a:gd name="connsiteY102" fmla="*/ 3259016 h 5394148"/>
              <a:gd name="connsiteX103" fmla="*/ 2153391 w 5705484"/>
              <a:gd name="connsiteY103" fmla="*/ 3305908 h 5394148"/>
              <a:gd name="connsiteX104" fmla="*/ 2223730 w 5705484"/>
              <a:gd name="connsiteY104" fmla="*/ 3329354 h 5394148"/>
              <a:gd name="connsiteX105" fmla="*/ 2294068 w 5705484"/>
              <a:gd name="connsiteY105" fmla="*/ 3317631 h 5394148"/>
              <a:gd name="connsiteX106" fmla="*/ 2317514 w 5705484"/>
              <a:gd name="connsiteY106" fmla="*/ 3282462 h 5394148"/>
              <a:gd name="connsiteX107" fmla="*/ 2352684 w 5705484"/>
              <a:gd name="connsiteY107" fmla="*/ 3259016 h 5394148"/>
              <a:gd name="connsiteX108" fmla="*/ 2376130 w 5705484"/>
              <a:gd name="connsiteY108" fmla="*/ 3235569 h 5394148"/>
              <a:gd name="connsiteX109" fmla="*/ 2387853 w 5705484"/>
              <a:gd name="connsiteY109" fmla="*/ 3200400 h 5394148"/>
              <a:gd name="connsiteX110" fmla="*/ 2493361 w 5705484"/>
              <a:gd name="connsiteY110" fmla="*/ 3106616 h 5394148"/>
              <a:gd name="connsiteX111" fmla="*/ 2516807 w 5705484"/>
              <a:gd name="connsiteY111" fmla="*/ 3083169 h 5394148"/>
              <a:gd name="connsiteX112" fmla="*/ 2587145 w 5705484"/>
              <a:gd name="connsiteY112" fmla="*/ 3036277 h 5394148"/>
              <a:gd name="connsiteX113" fmla="*/ 2657484 w 5705484"/>
              <a:gd name="connsiteY113" fmla="*/ 3012831 h 5394148"/>
              <a:gd name="connsiteX114" fmla="*/ 3067791 w 5705484"/>
              <a:gd name="connsiteY114" fmla="*/ 3036277 h 5394148"/>
              <a:gd name="connsiteX115" fmla="*/ 3102961 w 5705484"/>
              <a:gd name="connsiteY115" fmla="*/ 3048000 h 5394148"/>
              <a:gd name="connsiteX116" fmla="*/ 3220191 w 5705484"/>
              <a:gd name="connsiteY116" fmla="*/ 3083169 h 5394148"/>
              <a:gd name="connsiteX117" fmla="*/ 3290530 w 5705484"/>
              <a:gd name="connsiteY117" fmla="*/ 3106616 h 5394148"/>
              <a:gd name="connsiteX118" fmla="*/ 3360868 w 5705484"/>
              <a:gd name="connsiteY118" fmla="*/ 3153508 h 5394148"/>
              <a:gd name="connsiteX119" fmla="*/ 3396037 w 5705484"/>
              <a:gd name="connsiteY119" fmla="*/ 3176954 h 5394148"/>
              <a:gd name="connsiteX120" fmla="*/ 3489822 w 5705484"/>
              <a:gd name="connsiteY120" fmla="*/ 3259016 h 5394148"/>
              <a:gd name="connsiteX121" fmla="*/ 3524991 w 5705484"/>
              <a:gd name="connsiteY121" fmla="*/ 3329354 h 5394148"/>
              <a:gd name="connsiteX122" fmla="*/ 3560161 w 5705484"/>
              <a:gd name="connsiteY122" fmla="*/ 3364523 h 5394148"/>
              <a:gd name="connsiteX123" fmla="*/ 3583607 w 5705484"/>
              <a:gd name="connsiteY123" fmla="*/ 3399692 h 5394148"/>
              <a:gd name="connsiteX124" fmla="*/ 3642222 w 5705484"/>
              <a:gd name="connsiteY124" fmla="*/ 3458308 h 5394148"/>
              <a:gd name="connsiteX125" fmla="*/ 3630499 w 5705484"/>
              <a:gd name="connsiteY125" fmla="*/ 3505200 h 5394148"/>
              <a:gd name="connsiteX126" fmla="*/ 3595330 w 5705484"/>
              <a:gd name="connsiteY126" fmla="*/ 3528646 h 5394148"/>
              <a:gd name="connsiteX127" fmla="*/ 3419484 w 5705484"/>
              <a:gd name="connsiteY127" fmla="*/ 3552092 h 5394148"/>
              <a:gd name="connsiteX128" fmla="*/ 3384314 w 5705484"/>
              <a:gd name="connsiteY128" fmla="*/ 3563816 h 5394148"/>
              <a:gd name="connsiteX129" fmla="*/ 3360868 w 5705484"/>
              <a:gd name="connsiteY129" fmla="*/ 3598985 h 5394148"/>
              <a:gd name="connsiteX130" fmla="*/ 3372591 w 5705484"/>
              <a:gd name="connsiteY130" fmla="*/ 3845169 h 5394148"/>
              <a:gd name="connsiteX131" fmla="*/ 3407761 w 5705484"/>
              <a:gd name="connsiteY131" fmla="*/ 3950677 h 5394148"/>
              <a:gd name="connsiteX132" fmla="*/ 3442930 w 5705484"/>
              <a:gd name="connsiteY132" fmla="*/ 3962400 h 5394148"/>
              <a:gd name="connsiteX133" fmla="*/ 3595330 w 5705484"/>
              <a:gd name="connsiteY133" fmla="*/ 3950677 h 5394148"/>
              <a:gd name="connsiteX134" fmla="*/ 3665668 w 5705484"/>
              <a:gd name="connsiteY134" fmla="*/ 3903785 h 5394148"/>
              <a:gd name="connsiteX135" fmla="*/ 3700837 w 5705484"/>
              <a:gd name="connsiteY135" fmla="*/ 3880339 h 5394148"/>
              <a:gd name="connsiteX136" fmla="*/ 3736007 w 5705484"/>
              <a:gd name="connsiteY136" fmla="*/ 3798277 h 5394148"/>
              <a:gd name="connsiteX137" fmla="*/ 3747730 w 5705484"/>
              <a:gd name="connsiteY137" fmla="*/ 3763108 h 5394148"/>
              <a:gd name="connsiteX138" fmla="*/ 3747730 w 5705484"/>
              <a:gd name="connsiteY138" fmla="*/ 3892062 h 5394148"/>
              <a:gd name="connsiteX139" fmla="*/ 3724284 w 5705484"/>
              <a:gd name="connsiteY139" fmla="*/ 3962400 h 5394148"/>
              <a:gd name="connsiteX140" fmla="*/ 3712561 w 5705484"/>
              <a:gd name="connsiteY140" fmla="*/ 3997569 h 5394148"/>
              <a:gd name="connsiteX141" fmla="*/ 3724284 w 5705484"/>
              <a:gd name="connsiteY141" fmla="*/ 4091354 h 5394148"/>
              <a:gd name="connsiteX142" fmla="*/ 3829791 w 5705484"/>
              <a:gd name="connsiteY142" fmla="*/ 4185139 h 5394148"/>
              <a:gd name="connsiteX143" fmla="*/ 3864961 w 5705484"/>
              <a:gd name="connsiteY143" fmla="*/ 4196862 h 5394148"/>
              <a:gd name="connsiteX144" fmla="*/ 3947022 w 5705484"/>
              <a:gd name="connsiteY144" fmla="*/ 4232031 h 5394148"/>
              <a:gd name="connsiteX145" fmla="*/ 4017361 w 5705484"/>
              <a:gd name="connsiteY145" fmla="*/ 4255477 h 5394148"/>
              <a:gd name="connsiteX146" fmla="*/ 4052530 w 5705484"/>
              <a:gd name="connsiteY146" fmla="*/ 4267200 h 5394148"/>
              <a:gd name="connsiteX147" fmla="*/ 4099422 w 5705484"/>
              <a:gd name="connsiteY147" fmla="*/ 4278923 h 5394148"/>
              <a:gd name="connsiteX148" fmla="*/ 4087699 w 5705484"/>
              <a:gd name="connsiteY148" fmla="*/ 4419600 h 5394148"/>
              <a:gd name="connsiteX149" fmla="*/ 4052530 w 5705484"/>
              <a:gd name="connsiteY149" fmla="*/ 4525108 h 5394148"/>
              <a:gd name="connsiteX150" fmla="*/ 4040807 w 5705484"/>
              <a:gd name="connsiteY150" fmla="*/ 4560277 h 5394148"/>
              <a:gd name="connsiteX151" fmla="*/ 4017361 w 5705484"/>
              <a:gd name="connsiteY151" fmla="*/ 4595446 h 5394148"/>
              <a:gd name="connsiteX152" fmla="*/ 3993914 w 5705484"/>
              <a:gd name="connsiteY152" fmla="*/ 4665785 h 5394148"/>
              <a:gd name="connsiteX153" fmla="*/ 3923576 w 5705484"/>
              <a:gd name="connsiteY153" fmla="*/ 4771292 h 5394148"/>
              <a:gd name="connsiteX154" fmla="*/ 3900130 w 5705484"/>
              <a:gd name="connsiteY154" fmla="*/ 4806462 h 5394148"/>
              <a:gd name="connsiteX155" fmla="*/ 3864961 w 5705484"/>
              <a:gd name="connsiteY155" fmla="*/ 4829908 h 5394148"/>
              <a:gd name="connsiteX156" fmla="*/ 3806345 w 5705484"/>
              <a:gd name="connsiteY156" fmla="*/ 4876800 h 5394148"/>
              <a:gd name="connsiteX157" fmla="*/ 3782899 w 5705484"/>
              <a:gd name="connsiteY157" fmla="*/ 4911969 h 5394148"/>
              <a:gd name="connsiteX158" fmla="*/ 3759453 w 5705484"/>
              <a:gd name="connsiteY158" fmla="*/ 4935416 h 5394148"/>
              <a:gd name="connsiteX159" fmla="*/ 3736007 w 5705484"/>
              <a:gd name="connsiteY159" fmla="*/ 4970585 h 5394148"/>
              <a:gd name="connsiteX160" fmla="*/ 3700837 w 5705484"/>
              <a:gd name="connsiteY160" fmla="*/ 4994031 h 5394148"/>
              <a:gd name="connsiteX161" fmla="*/ 3513268 w 5705484"/>
              <a:gd name="connsiteY161" fmla="*/ 4947139 h 5394148"/>
              <a:gd name="connsiteX162" fmla="*/ 3396037 w 5705484"/>
              <a:gd name="connsiteY162" fmla="*/ 4876800 h 5394148"/>
              <a:gd name="connsiteX163" fmla="*/ 3267084 w 5705484"/>
              <a:gd name="connsiteY163" fmla="*/ 4818185 h 5394148"/>
              <a:gd name="connsiteX164" fmla="*/ 3114684 w 5705484"/>
              <a:gd name="connsiteY164" fmla="*/ 4829908 h 5394148"/>
              <a:gd name="connsiteX165" fmla="*/ 3091237 w 5705484"/>
              <a:gd name="connsiteY165" fmla="*/ 4853354 h 5394148"/>
              <a:gd name="connsiteX166" fmla="*/ 3067791 w 5705484"/>
              <a:gd name="connsiteY166" fmla="*/ 4923692 h 5394148"/>
              <a:gd name="connsiteX167" fmla="*/ 3044345 w 5705484"/>
              <a:gd name="connsiteY167" fmla="*/ 4970585 h 5394148"/>
              <a:gd name="connsiteX168" fmla="*/ 3032622 w 5705484"/>
              <a:gd name="connsiteY168" fmla="*/ 5005754 h 5394148"/>
              <a:gd name="connsiteX169" fmla="*/ 2985730 w 5705484"/>
              <a:gd name="connsiteY169" fmla="*/ 5076092 h 5394148"/>
              <a:gd name="connsiteX170" fmla="*/ 2833330 w 5705484"/>
              <a:gd name="connsiteY170" fmla="*/ 5099539 h 5394148"/>
              <a:gd name="connsiteX171" fmla="*/ 2786437 w 5705484"/>
              <a:gd name="connsiteY171" fmla="*/ 5240216 h 5394148"/>
              <a:gd name="connsiteX172" fmla="*/ 2774714 w 5705484"/>
              <a:gd name="connsiteY172" fmla="*/ 5275385 h 5394148"/>
              <a:gd name="connsiteX173" fmla="*/ 2762991 w 5705484"/>
              <a:gd name="connsiteY173" fmla="*/ 5310554 h 5394148"/>
              <a:gd name="connsiteX174" fmla="*/ 2774714 w 5705484"/>
              <a:gd name="connsiteY174" fmla="*/ 5392616 h 5394148"/>
              <a:gd name="connsiteX175" fmla="*/ 3032622 w 5705484"/>
              <a:gd name="connsiteY175" fmla="*/ 5369169 h 5394148"/>
              <a:gd name="connsiteX176" fmla="*/ 3067791 w 5705484"/>
              <a:gd name="connsiteY176" fmla="*/ 5357446 h 5394148"/>
              <a:gd name="connsiteX177" fmla="*/ 3466376 w 5705484"/>
              <a:gd name="connsiteY177" fmla="*/ 5357446 h 5394148"/>
              <a:gd name="connsiteX178" fmla="*/ 3560161 w 5705484"/>
              <a:gd name="connsiteY178" fmla="*/ 5380892 h 5394148"/>
              <a:gd name="connsiteX179" fmla="*/ 3607053 w 5705484"/>
              <a:gd name="connsiteY179" fmla="*/ 5392616 h 5394148"/>
              <a:gd name="connsiteX180" fmla="*/ 4626961 w 5705484"/>
              <a:gd name="connsiteY180" fmla="*/ 5369169 h 5394148"/>
              <a:gd name="connsiteX181" fmla="*/ 4709022 w 5705484"/>
              <a:gd name="connsiteY181" fmla="*/ 5345723 h 5394148"/>
              <a:gd name="connsiteX182" fmla="*/ 5388961 w 5705484"/>
              <a:gd name="connsiteY182" fmla="*/ 5334000 h 5394148"/>
              <a:gd name="connsiteX183" fmla="*/ 5412407 w 5705484"/>
              <a:gd name="connsiteY183" fmla="*/ 5298831 h 5394148"/>
              <a:gd name="connsiteX184" fmla="*/ 5424130 w 5705484"/>
              <a:gd name="connsiteY184" fmla="*/ 5263662 h 5394148"/>
              <a:gd name="connsiteX185" fmla="*/ 5447576 w 5705484"/>
              <a:gd name="connsiteY185" fmla="*/ 5205046 h 5394148"/>
              <a:gd name="connsiteX186" fmla="*/ 5482745 w 5705484"/>
              <a:gd name="connsiteY186" fmla="*/ 5040923 h 5394148"/>
              <a:gd name="connsiteX187" fmla="*/ 5529637 w 5705484"/>
              <a:gd name="connsiteY187" fmla="*/ 4970585 h 5394148"/>
              <a:gd name="connsiteX188" fmla="*/ 5564807 w 5705484"/>
              <a:gd name="connsiteY188" fmla="*/ 4865077 h 5394148"/>
              <a:gd name="connsiteX189" fmla="*/ 5576530 w 5705484"/>
              <a:gd name="connsiteY189" fmla="*/ 4829908 h 5394148"/>
              <a:gd name="connsiteX190" fmla="*/ 5599976 w 5705484"/>
              <a:gd name="connsiteY190" fmla="*/ 4677508 h 5394148"/>
              <a:gd name="connsiteX191" fmla="*/ 5611699 w 5705484"/>
              <a:gd name="connsiteY191" fmla="*/ 4642339 h 5394148"/>
              <a:gd name="connsiteX192" fmla="*/ 5670314 w 5705484"/>
              <a:gd name="connsiteY192" fmla="*/ 4595446 h 5394148"/>
              <a:gd name="connsiteX193" fmla="*/ 5693761 w 5705484"/>
              <a:gd name="connsiteY193" fmla="*/ 4572000 h 5394148"/>
              <a:gd name="connsiteX194" fmla="*/ 5705484 w 5705484"/>
              <a:gd name="connsiteY194" fmla="*/ 4536831 h 5394148"/>
              <a:gd name="connsiteX195" fmla="*/ 5635145 w 5705484"/>
              <a:gd name="connsiteY195" fmla="*/ 4431323 h 5394148"/>
              <a:gd name="connsiteX196" fmla="*/ 5599976 w 5705484"/>
              <a:gd name="connsiteY196" fmla="*/ 4419600 h 5394148"/>
              <a:gd name="connsiteX197" fmla="*/ 5529637 w 5705484"/>
              <a:gd name="connsiteY197" fmla="*/ 4372708 h 5394148"/>
              <a:gd name="connsiteX198" fmla="*/ 5459299 w 5705484"/>
              <a:gd name="connsiteY198" fmla="*/ 4337539 h 5394148"/>
              <a:gd name="connsiteX199" fmla="*/ 5400684 w 5705484"/>
              <a:gd name="connsiteY199" fmla="*/ 4290646 h 5394148"/>
              <a:gd name="connsiteX200" fmla="*/ 5330345 w 5705484"/>
              <a:gd name="connsiteY200" fmla="*/ 4267200 h 5394148"/>
              <a:gd name="connsiteX201" fmla="*/ 5295176 w 5705484"/>
              <a:gd name="connsiteY201" fmla="*/ 4243754 h 5394148"/>
              <a:gd name="connsiteX202" fmla="*/ 5224837 w 5705484"/>
              <a:gd name="connsiteY202" fmla="*/ 4220308 h 5394148"/>
              <a:gd name="connsiteX203" fmla="*/ 5154499 w 5705484"/>
              <a:gd name="connsiteY203" fmla="*/ 4173416 h 5394148"/>
              <a:gd name="connsiteX204" fmla="*/ 5131053 w 5705484"/>
              <a:gd name="connsiteY204" fmla="*/ 4149969 h 5394148"/>
              <a:gd name="connsiteX205" fmla="*/ 5095884 w 5705484"/>
              <a:gd name="connsiteY205" fmla="*/ 4126523 h 5394148"/>
              <a:gd name="connsiteX206" fmla="*/ 5072437 w 5705484"/>
              <a:gd name="connsiteY206" fmla="*/ 4103077 h 5394148"/>
              <a:gd name="connsiteX207" fmla="*/ 5002099 w 5705484"/>
              <a:gd name="connsiteY207" fmla="*/ 4056185 h 5394148"/>
              <a:gd name="connsiteX208" fmla="*/ 4978653 w 5705484"/>
              <a:gd name="connsiteY208" fmla="*/ 4021016 h 5394148"/>
              <a:gd name="connsiteX209" fmla="*/ 4966930 w 5705484"/>
              <a:gd name="connsiteY209" fmla="*/ 3985846 h 5394148"/>
              <a:gd name="connsiteX210" fmla="*/ 5048991 w 5705484"/>
              <a:gd name="connsiteY210" fmla="*/ 3974123 h 5394148"/>
              <a:gd name="connsiteX211" fmla="*/ 5084161 w 5705484"/>
              <a:gd name="connsiteY211" fmla="*/ 3950677 h 5394148"/>
              <a:gd name="connsiteX212" fmla="*/ 5400684 w 5705484"/>
              <a:gd name="connsiteY212" fmla="*/ 3927231 h 5394148"/>
              <a:gd name="connsiteX213" fmla="*/ 5435853 w 5705484"/>
              <a:gd name="connsiteY213" fmla="*/ 3821723 h 5394148"/>
              <a:gd name="connsiteX214" fmla="*/ 5447576 w 5705484"/>
              <a:gd name="connsiteY214" fmla="*/ 3786554 h 5394148"/>
              <a:gd name="connsiteX215" fmla="*/ 5424130 w 5705484"/>
              <a:gd name="connsiteY215" fmla="*/ 3681046 h 5394148"/>
              <a:gd name="connsiteX216" fmla="*/ 5365514 w 5705484"/>
              <a:gd name="connsiteY216" fmla="*/ 3622431 h 5394148"/>
              <a:gd name="connsiteX217" fmla="*/ 5330345 w 5705484"/>
              <a:gd name="connsiteY217" fmla="*/ 3587262 h 5394148"/>
              <a:gd name="connsiteX218" fmla="*/ 5318622 w 5705484"/>
              <a:gd name="connsiteY218" fmla="*/ 3552092 h 5394148"/>
              <a:gd name="connsiteX219" fmla="*/ 5260007 w 5705484"/>
              <a:gd name="connsiteY219" fmla="*/ 3481754 h 5394148"/>
              <a:gd name="connsiteX220" fmla="*/ 5248284 w 5705484"/>
              <a:gd name="connsiteY220" fmla="*/ 3446585 h 5394148"/>
              <a:gd name="connsiteX221" fmla="*/ 5224837 w 5705484"/>
              <a:gd name="connsiteY221" fmla="*/ 3423139 h 5394148"/>
              <a:gd name="connsiteX222" fmla="*/ 5177945 w 5705484"/>
              <a:gd name="connsiteY222" fmla="*/ 3352800 h 5394148"/>
              <a:gd name="connsiteX223" fmla="*/ 5154499 w 5705484"/>
              <a:gd name="connsiteY223" fmla="*/ 3317631 h 5394148"/>
              <a:gd name="connsiteX224" fmla="*/ 5131053 w 5705484"/>
              <a:gd name="connsiteY224" fmla="*/ 3282462 h 5394148"/>
              <a:gd name="connsiteX225" fmla="*/ 5095884 w 5705484"/>
              <a:gd name="connsiteY225" fmla="*/ 3259016 h 5394148"/>
              <a:gd name="connsiteX226" fmla="*/ 5037268 w 5705484"/>
              <a:gd name="connsiteY226" fmla="*/ 3200400 h 5394148"/>
              <a:gd name="connsiteX227" fmla="*/ 4978653 w 5705484"/>
              <a:gd name="connsiteY227" fmla="*/ 3141785 h 5394148"/>
              <a:gd name="connsiteX228" fmla="*/ 4955207 w 5705484"/>
              <a:gd name="connsiteY228" fmla="*/ 3106616 h 5394148"/>
              <a:gd name="connsiteX229" fmla="*/ 4920037 w 5705484"/>
              <a:gd name="connsiteY229" fmla="*/ 3083169 h 5394148"/>
              <a:gd name="connsiteX230" fmla="*/ 4873145 w 5705484"/>
              <a:gd name="connsiteY230" fmla="*/ 3012831 h 5394148"/>
              <a:gd name="connsiteX231" fmla="*/ 4849699 w 5705484"/>
              <a:gd name="connsiteY231" fmla="*/ 2977662 h 5394148"/>
              <a:gd name="connsiteX232" fmla="*/ 4779361 w 5705484"/>
              <a:gd name="connsiteY232" fmla="*/ 2895600 h 5394148"/>
              <a:gd name="connsiteX233" fmla="*/ 4767637 w 5705484"/>
              <a:gd name="connsiteY233" fmla="*/ 2860431 h 5394148"/>
              <a:gd name="connsiteX234" fmla="*/ 4697299 w 5705484"/>
              <a:gd name="connsiteY234" fmla="*/ 2813539 h 5394148"/>
              <a:gd name="connsiteX235" fmla="*/ 4626961 w 5705484"/>
              <a:gd name="connsiteY235" fmla="*/ 2778369 h 5394148"/>
              <a:gd name="connsiteX236" fmla="*/ 4603514 w 5705484"/>
              <a:gd name="connsiteY236" fmla="*/ 2754923 h 5394148"/>
              <a:gd name="connsiteX237" fmla="*/ 4486284 w 5705484"/>
              <a:gd name="connsiteY237" fmla="*/ 2672862 h 5394148"/>
              <a:gd name="connsiteX238" fmla="*/ 4439391 w 5705484"/>
              <a:gd name="connsiteY238" fmla="*/ 2625969 h 5394148"/>
              <a:gd name="connsiteX239" fmla="*/ 4404222 w 5705484"/>
              <a:gd name="connsiteY239" fmla="*/ 2555631 h 5394148"/>
              <a:gd name="connsiteX240" fmla="*/ 4380776 w 5705484"/>
              <a:gd name="connsiteY240" fmla="*/ 2485292 h 5394148"/>
              <a:gd name="connsiteX241" fmla="*/ 4369053 w 5705484"/>
              <a:gd name="connsiteY241" fmla="*/ 2450123 h 5394148"/>
              <a:gd name="connsiteX242" fmla="*/ 4345607 w 5705484"/>
              <a:gd name="connsiteY242" fmla="*/ 2414954 h 5394148"/>
              <a:gd name="connsiteX243" fmla="*/ 4298714 w 5705484"/>
              <a:gd name="connsiteY243" fmla="*/ 2309446 h 5394148"/>
              <a:gd name="connsiteX244" fmla="*/ 4240099 w 5705484"/>
              <a:gd name="connsiteY244" fmla="*/ 2133600 h 5394148"/>
              <a:gd name="connsiteX245" fmla="*/ 4228376 w 5705484"/>
              <a:gd name="connsiteY245" fmla="*/ 2098431 h 5394148"/>
              <a:gd name="connsiteX246" fmla="*/ 4216653 w 5705484"/>
              <a:gd name="connsiteY246" fmla="*/ 2063262 h 5394148"/>
              <a:gd name="connsiteX247" fmla="*/ 4193207 w 5705484"/>
              <a:gd name="connsiteY247" fmla="*/ 2028092 h 5394148"/>
              <a:gd name="connsiteX248" fmla="*/ 4169761 w 5705484"/>
              <a:gd name="connsiteY248" fmla="*/ 1957754 h 5394148"/>
              <a:gd name="connsiteX249" fmla="*/ 4111145 w 5705484"/>
              <a:gd name="connsiteY249" fmla="*/ 1899139 h 5394148"/>
              <a:gd name="connsiteX250" fmla="*/ 4087699 w 5705484"/>
              <a:gd name="connsiteY250" fmla="*/ 1875692 h 5394148"/>
              <a:gd name="connsiteX251" fmla="*/ 4005637 w 5705484"/>
              <a:gd name="connsiteY251" fmla="*/ 1840523 h 5394148"/>
              <a:gd name="connsiteX252" fmla="*/ 3970468 w 5705484"/>
              <a:gd name="connsiteY252" fmla="*/ 1817077 h 5394148"/>
              <a:gd name="connsiteX253" fmla="*/ 3900130 w 5705484"/>
              <a:gd name="connsiteY253" fmla="*/ 1793631 h 5394148"/>
              <a:gd name="connsiteX254" fmla="*/ 3794622 w 5705484"/>
              <a:gd name="connsiteY254" fmla="*/ 1735016 h 5394148"/>
              <a:gd name="connsiteX255" fmla="*/ 3771176 w 5705484"/>
              <a:gd name="connsiteY255" fmla="*/ 1711569 h 5394148"/>
              <a:gd name="connsiteX256" fmla="*/ 3665668 w 5705484"/>
              <a:gd name="connsiteY256" fmla="*/ 1652954 h 5394148"/>
              <a:gd name="connsiteX257" fmla="*/ 3595330 w 5705484"/>
              <a:gd name="connsiteY257" fmla="*/ 1594339 h 5394148"/>
              <a:gd name="connsiteX258" fmla="*/ 3560161 w 5705484"/>
              <a:gd name="connsiteY258" fmla="*/ 1559169 h 5394148"/>
              <a:gd name="connsiteX259" fmla="*/ 3489822 w 5705484"/>
              <a:gd name="connsiteY259" fmla="*/ 1500554 h 5394148"/>
              <a:gd name="connsiteX260" fmla="*/ 3419484 w 5705484"/>
              <a:gd name="connsiteY260" fmla="*/ 1406769 h 5394148"/>
              <a:gd name="connsiteX261" fmla="*/ 3384314 w 5705484"/>
              <a:gd name="connsiteY261" fmla="*/ 1348154 h 5394148"/>
              <a:gd name="connsiteX262" fmla="*/ 3360868 w 5705484"/>
              <a:gd name="connsiteY262" fmla="*/ 1301262 h 5394148"/>
              <a:gd name="connsiteX263" fmla="*/ 3313976 w 5705484"/>
              <a:gd name="connsiteY263" fmla="*/ 1230923 h 5394148"/>
              <a:gd name="connsiteX264" fmla="*/ 3302253 w 5705484"/>
              <a:gd name="connsiteY264" fmla="*/ 1195754 h 5394148"/>
              <a:gd name="connsiteX265" fmla="*/ 3243637 w 5705484"/>
              <a:gd name="connsiteY265" fmla="*/ 1125416 h 5394148"/>
              <a:gd name="connsiteX266" fmla="*/ 3220191 w 5705484"/>
              <a:gd name="connsiteY266" fmla="*/ 1078523 h 5394148"/>
              <a:gd name="connsiteX267" fmla="*/ 3173299 w 5705484"/>
              <a:gd name="connsiteY267" fmla="*/ 1008185 h 5394148"/>
              <a:gd name="connsiteX268" fmla="*/ 3161576 w 5705484"/>
              <a:gd name="connsiteY268" fmla="*/ 973016 h 5394148"/>
              <a:gd name="connsiteX269" fmla="*/ 3138130 w 5705484"/>
              <a:gd name="connsiteY269" fmla="*/ 949569 h 5394148"/>
              <a:gd name="connsiteX270" fmla="*/ 3091237 w 5705484"/>
              <a:gd name="connsiteY270" fmla="*/ 890954 h 5394148"/>
              <a:gd name="connsiteX271" fmla="*/ 3056068 w 5705484"/>
              <a:gd name="connsiteY271" fmla="*/ 820616 h 5394148"/>
              <a:gd name="connsiteX272" fmla="*/ 3020899 w 5705484"/>
              <a:gd name="connsiteY272" fmla="*/ 808892 h 5394148"/>
              <a:gd name="connsiteX273" fmla="*/ 2985730 w 5705484"/>
              <a:gd name="connsiteY273" fmla="*/ 785446 h 5394148"/>
              <a:gd name="connsiteX274" fmla="*/ 2927114 w 5705484"/>
              <a:gd name="connsiteY274" fmla="*/ 762000 h 5394148"/>
              <a:gd name="connsiteX275" fmla="*/ 2856776 w 5705484"/>
              <a:gd name="connsiteY275" fmla="*/ 715108 h 5394148"/>
              <a:gd name="connsiteX276" fmla="*/ 2821607 w 5705484"/>
              <a:gd name="connsiteY276" fmla="*/ 703385 h 5394148"/>
              <a:gd name="connsiteX277" fmla="*/ 2751268 w 5705484"/>
              <a:gd name="connsiteY277" fmla="*/ 668216 h 5394148"/>
              <a:gd name="connsiteX278" fmla="*/ 2739545 w 5705484"/>
              <a:gd name="connsiteY278" fmla="*/ 633046 h 5394148"/>
              <a:gd name="connsiteX279" fmla="*/ 2716099 w 5705484"/>
              <a:gd name="connsiteY279" fmla="*/ 597877 h 5394148"/>
              <a:gd name="connsiteX280" fmla="*/ 2692653 w 5705484"/>
              <a:gd name="connsiteY280" fmla="*/ 527539 h 5394148"/>
              <a:gd name="connsiteX281" fmla="*/ 2716099 w 5705484"/>
              <a:gd name="connsiteY281" fmla="*/ 504092 h 53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705484" h="5394148">
                <a:moveTo>
                  <a:pt x="2716099" y="504092"/>
                </a:moveTo>
                <a:cubicBezTo>
                  <a:pt x="2622314" y="414215"/>
                  <a:pt x="2526596" y="326313"/>
                  <a:pt x="2434745" y="234462"/>
                </a:cubicBezTo>
                <a:cubicBezTo>
                  <a:pt x="2424782" y="224499"/>
                  <a:pt x="2420319" y="210116"/>
                  <a:pt x="2411299" y="199292"/>
                </a:cubicBezTo>
                <a:cubicBezTo>
                  <a:pt x="2392781" y="177070"/>
                  <a:pt x="2367307" y="153850"/>
                  <a:pt x="2340961" y="140677"/>
                </a:cubicBezTo>
                <a:cubicBezTo>
                  <a:pt x="2329908" y="135151"/>
                  <a:pt x="2317514" y="132862"/>
                  <a:pt x="2305791" y="128954"/>
                </a:cubicBezTo>
                <a:lnTo>
                  <a:pt x="2235453" y="82062"/>
                </a:lnTo>
                <a:lnTo>
                  <a:pt x="2200284" y="58616"/>
                </a:lnTo>
                <a:cubicBezTo>
                  <a:pt x="2140343" y="98575"/>
                  <a:pt x="2175854" y="62549"/>
                  <a:pt x="2153391" y="152400"/>
                </a:cubicBezTo>
                <a:cubicBezTo>
                  <a:pt x="2113501" y="311961"/>
                  <a:pt x="2150489" y="158931"/>
                  <a:pt x="2106499" y="257908"/>
                </a:cubicBezTo>
                <a:cubicBezTo>
                  <a:pt x="2095630" y="282363"/>
                  <a:pt x="2087051" y="341460"/>
                  <a:pt x="2059607" y="363416"/>
                </a:cubicBezTo>
                <a:cubicBezTo>
                  <a:pt x="2049957" y="371136"/>
                  <a:pt x="2036160" y="371231"/>
                  <a:pt x="2024437" y="375139"/>
                </a:cubicBezTo>
                <a:cubicBezTo>
                  <a:pt x="2008806" y="371231"/>
                  <a:pt x="1991956" y="370622"/>
                  <a:pt x="1977545" y="363416"/>
                </a:cubicBezTo>
                <a:cubicBezTo>
                  <a:pt x="1944809" y="347047"/>
                  <a:pt x="1939293" y="295551"/>
                  <a:pt x="1930653" y="269631"/>
                </a:cubicBezTo>
                <a:cubicBezTo>
                  <a:pt x="1914383" y="220822"/>
                  <a:pt x="1918524" y="238092"/>
                  <a:pt x="1907207" y="175846"/>
                </a:cubicBezTo>
                <a:cubicBezTo>
                  <a:pt x="1902955" y="152460"/>
                  <a:pt x="1904626" y="127449"/>
                  <a:pt x="1895484" y="105508"/>
                </a:cubicBezTo>
                <a:cubicBezTo>
                  <a:pt x="1884646" y="79497"/>
                  <a:pt x="1864222" y="58615"/>
                  <a:pt x="1848591" y="35169"/>
                </a:cubicBezTo>
                <a:lnTo>
                  <a:pt x="1825145" y="0"/>
                </a:lnTo>
                <a:cubicBezTo>
                  <a:pt x="1809514" y="3908"/>
                  <a:pt x="1791659" y="2786"/>
                  <a:pt x="1778253" y="11723"/>
                </a:cubicBezTo>
                <a:cubicBezTo>
                  <a:pt x="1764423" y="20943"/>
                  <a:pt x="1737156" y="84512"/>
                  <a:pt x="1731361" y="93785"/>
                </a:cubicBezTo>
                <a:cubicBezTo>
                  <a:pt x="1721006" y="110354"/>
                  <a:pt x="1707396" y="124670"/>
                  <a:pt x="1696191" y="140677"/>
                </a:cubicBezTo>
                <a:cubicBezTo>
                  <a:pt x="1680031" y="163762"/>
                  <a:pt x="1669224" y="191091"/>
                  <a:pt x="1649299" y="211016"/>
                </a:cubicBezTo>
                <a:cubicBezTo>
                  <a:pt x="1637576" y="222739"/>
                  <a:pt x="1624744" y="233449"/>
                  <a:pt x="1614130" y="246185"/>
                </a:cubicBezTo>
                <a:cubicBezTo>
                  <a:pt x="1598154" y="265356"/>
                  <a:pt x="1589977" y="291156"/>
                  <a:pt x="1567237" y="304800"/>
                </a:cubicBezTo>
                <a:cubicBezTo>
                  <a:pt x="1556641" y="311158"/>
                  <a:pt x="1543791" y="312615"/>
                  <a:pt x="1532068" y="316523"/>
                </a:cubicBezTo>
                <a:cubicBezTo>
                  <a:pt x="1464875" y="417312"/>
                  <a:pt x="1554345" y="298701"/>
                  <a:pt x="1473453" y="363416"/>
                </a:cubicBezTo>
                <a:cubicBezTo>
                  <a:pt x="1462451" y="372218"/>
                  <a:pt x="1459970" y="388622"/>
                  <a:pt x="1450007" y="398585"/>
                </a:cubicBezTo>
                <a:cubicBezTo>
                  <a:pt x="1440044" y="408548"/>
                  <a:pt x="1426560" y="414216"/>
                  <a:pt x="1414837" y="422031"/>
                </a:cubicBezTo>
                <a:cubicBezTo>
                  <a:pt x="1410961" y="427845"/>
                  <a:pt x="1368592" y="501360"/>
                  <a:pt x="1344499" y="515816"/>
                </a:cubicBezTo>
                <a:cubicBezTo>
                  <a:pt x="1333903" y="522174"/>
                  <a:pt x="1321053" y="523631"/>
                  <a:pt x="1309330" y="527539"/>
                </a:cubicBezTo>
                <a:cubicBezTo>
                  <a:pt x="1285884" y="519723"/>
                  <a:pt x="1256467" y="521568"/>
                  <a:pt x="1238991" y="504092"/>
                </a:cubicBezTo>
                <a:cubicBezTo>
                  <a:pt x="1227268" y="492369"/>
                  <a:pt x="1216558" y="479537"/>
                  <a:pt x="1203822" y="468923"/>
                </a:cubicBezTo>
                <a:cubicBezTo>
                  <a:pt x="1192998" y="459903"/>
                  <a:pt x="1179256" y="454755"/>
                  <a:pt x="1168653" y="445477"/>
                </a:cubicBezTo>
                <a:cubicBezTo>
                  <a:pt x="1147858" y="427282"/>
                  <a:pt x="1133028" y="402189"/>
                  <a:pt x="1110037" y="386862"/>
                </a:cubicBezTo>
                <a:cubicBezTo>
                  <a:pt x="1065672" y="357285"/>
                  <a:pt x="1084830" y="373379"/>
                  <a:pt x="1051422" y="339969"/>
                </a:cubicBezTo>
                <a:cubicBezTo>
                  <a:pt x="1021956" y="251571"/>
                  <a:pt x="1065131" y="357105"/>
                  <a:pt x="1004530" y="281354"/>
                </a:cubicBezTo>
                <a:cubicBezTo>
                  <a:pt x="939818" y="200463"/>
                  <a:pt x="1058427" y="289931"/>
                  <a:pt x="957637" y="222739"/>
                </a:cubicBezTo>
                <a:cubicBezTo>
                  <a:pt x="918114" y="163452"/>
                  <a:pt x="955646" y="204158"/>
                  <a:pt x="899022" y="175846"/>
                </a:cubicBezTo>
                <a:cubicBezTo>
                  <a:pt x="886420" y="169545"/>
                  <a:pt x="877045" y="157347"/>
                  <a:pt x="863853" y="152400"/>
                </a:cubicBezTo>
                <a:cubicBezTo>
                  <a:pt x="810347" y="132335"/>
                  <a:pt x="813457" y="150648"/>
                  <a:pt x="770068" y="128954"/>
                </a:cubicBezTo>
                <a:cubicBezTo>
                  <a:pt x="757466" y="122653"/>
                  <a:pt x="747774" y="111230"/>
                  <a:pt x="734899" y="105508"/>
                </a:cubicBezTo>
                <a:cubicBezTo>
                  <a:pt x="712315" y="95471"/>
                  <a:pt x="688007" y="89877"/>
                  <a:pt x="664561" y="82062"/>
                </a:cubicBezTo>
                <a:lnTo>
                  <a:pt x="594222" y="58616"/>
                </a:lnTo>
                <a:lnTo>
                  <a:pt x="559053" y="46892"/>
                </a:lnTo>
                <a:cubicBezTo>
                  <a:pt x="501684" y="61235"/>
                  <a:pt x="495549" y="54225"/>
                  <a:pt x="453545" y="117231"/>
                </a:cubicBezTo>
                <a:lnTo>
                  <a:pt x="406653" y="187569"/>
                </a:lnTo>
                <a:lnTo>
                  <a:pt x="383207" y="257908"/>
                </a:lnTo>
                <a:cubicBezTo>
                  <a:pt x="379299" y="269631"/>
                  <a:pt x="380222" y="284339"/>
                  <a:pt x="371484" y="293077"/>
                </a:cubicBezTo>
                <a:lnTo>
                  <a:pt x="348037" y="316523"/>
                </a:lnTo>
                <a:cubicBezTo>
                  <a:pt x="327679" y="377597"/>
                  <a:pt x="349649" y="329162"/>
                  <a:pt x="312868" y="375139"/>
                </a:cubicBezTo>
                <a:cubicBezTo>
                  <a:pt x="304067" y="386141"/>
                  <a:pt x="301370" y="402841"/>
                  <a:pt x="289422" y="410308"/>
                </a:cubicBezTo>
                <a:cubicBezTo>
                  <a:pt x="263915" y="426250"/>
                  <a:pt x="203869" y="435974"/>
                  <a:pt x="172191" y="445477"/>
                </a:cubicBezTo>
                <a:cubicBezTo>
                  <a:pt x="148519" y="452579"/>
                  <a:pt x="125299" y="461108"/>
                  <a:pt x="101853" y="468923"/>
                </a:cubicBezTo>
                <a:lnTo>
                  <a:pt x="66684" y="480646"/>
                </a:lnTo>
                <a:cubicBezTo>
                  <a:pt x="-1841" y="549171"/>
                  <a:pt x="-24338" y="548044"/>
                  <a:pt x="31514" y="691662"/>
                </a:cubicBezTo>
                <a:cubicBezTo>
                  <a:pt x="41727" y="717925"/>
                  <a:pt x="81928" y="718629"/>
                  <a:pt x="101853" y="738554"/>
                </a:cubicBezTo>
                <a:cubicBezTo>
                  <a:pt x="223806" y="860507"/>
                  <a:pt x="57942" y="699241"/>
                  <a:pt x="172191" y="797169"/>
                </a:cubicBezTo>
                <a:cubicBezTo>
                  <a:pt x="188975" y="811555"/>
                  <a:pt x="206822" y="825669"/>
                  <a:pt x="219084" y="844062"/>
                </a:cubicBezTo>
                <a:cubicBezTo>
                  <a:pt x="226899" y="855785"/>
                  <a:pt x="232567" y="869268"/>
                  <a:pt x="242530" y="879231"/>
                </a:cubicBezTo>
                <a:cubicBezTo>
                  <a:pt x="252493" y="889194"/>
                  <a:pt x="265976" y="894862"/>
                  <a:pt x="277699" y="902677"/>
                </a:cubicBezTo>
                <a:cubicBezTo>
                  <a:pt x="305600" y="986382"/>
                  <a:pt x="287436" y="952452"/>
                  <a:pt x="324591" y="1008185"/>
                </a:cubicBezTo>
                <a:cubicBezTo>
                  <a:pt x="342829" y="1135852"/>
                  <a:pt x="321399" y="1047630"/>
                  <a:pt x="359761" y="1137139"/>
                </a:cubicBezTo>
                <a:cubicBezTo>
                  <a:pt x="364629" y="1148497"/>
                  <a:pt x="365483" y="1161506"/>
                  <a:pt x="371484" y="1172308"/>
                </a:cubicBezTo>
                <a:cubicBezTo>
                  <a:pt x="385169" y="1196941"/>
                  <a:pt x="418376" y="1242646"/>
                  <a:pt x="418376" y="1242646"/>
                </a:cubicBezTo>
                <a:cubicBezTo>
                  <a:pt x="422284" y="1254369"/>
                  <a:pt x="424573" y="1266763"/>
                  <a:pt x="430099" y="1277816"/>
                </a:cubicBezTo>
                <a:cubicBezTo>
                  <a:pt x="472397" y="1362413"/>
                  <a:pt x="435885" y="1257111"/>
                  <a:pt x="476991" y="1359877"/>
                </a:cubicBezTo>
                <a:cubicBezTo>
                  <a:pt x="518843" y="1464507"/>
                  <a:pt x="478775" y="1397724"/>
                  <a:pt x="523884" y="1465385"/>
                </a:cubicBezTo>
                <a:cubicBezTo>
                  <a:pt x="541601" y="1536253"/>
                  <a:pt x="530512" y="1496994"/>
                  <a:pt x="559053" y="1582616"/>
                </a:cubicBezTo>
                <a:lnTo>
                  <a:pt x="570776" y="1617785"/>
                </a:lnTo>
                <a:cubicBezTo>
                  <a:pt x="574684" y="1629508"/>
                  <a:pt x="573761" y="1644216"/>
                  <a:pt x="582499" y="1652954"/>
                </a:cubicBezTo>
                <a:lnTo>
                  <a:pt x="652837" y="1723292"/>
                </a:lnTo>
                <a:cubicBezTo>
                  <a:pt x="660653" y="1731108"/>
                  <a:pt x="665798" y="1743244"/>
                  <a:pt x="676284" y="1746739"/>
                </a:cubicBezTo>
                <a:lnTo>
                  <a:pt x="746622" y="1770185"/>
                </a:lnTo>
                <a:cubicBezTo>
                  <a:pt x="756944" y="1739218"/>
                  <a:pt x="775005" y="1674754"/>
                  <a:pt x="805237" y="1664677"/>
                </a:cubicBezTo>
                <a:lnTo>
                  <a:pt x="840407" y="1652954"/>
                </a:lnTo>
                <a:cubicBezTo>
                  <a:pt x="848222" y="1641231"/>
                  <a:pt x="852851" y="1626587"/>
                  <a:pt x="863853" y="1617785"/>
                </a:cubicBezTo>
                <a:cubicBezTo>
                  <a:pt x="873502" y="1610066"/>
                  <a:pt x="886665" y="1606062"/>
                  <a:pt x="899022" y="1606062"/>
                </a:cubicBezTo>
                <a:cubicBezTo>
                  <a:pt x="969469" y="1606062"/>
                  <a:pt x="1039699" y="1613877"/>
                  <a:pt x="1110037" y="1617785"/>
                </a:cubicBezTo>
                <a:cubicBezTo>
                  <a:pt x="1192099" y="1672492"/>
                  <a:pt x="1164745" y="1641231"/>
                  <a:pt x="1203822" y="1699846"/>
                </a:cubicBezTo>
                <a:cubicBezTo>
                  <a:pt x="1189640" y="1841668"/>
                  <a:pt x="1204518" y="1779821"/>
                  <a:pt x="1168653" y="1887416"/>
                </a:cubicBezTo>
                <a:lnTo>
                  <a:pt x="1145207" y="1957754"/>
                </a:lnTo>
                <a:lnTo>
                  <a:pt x="1133484" y="1992923"/>
                </a:lnTo>
                <a:cubicBezTo>
                  <a:pt x="1124997" y="2043846"/>
                  <a:pt x="1120965" y="2072705"/>
                  <a:pt x="1110037" y="2121877"/>
                </a:cubicBezTo>
                <a:cubicBezTo>
                  <a:pt x="1106542" y="2137605"/>
                  <a:pt x="1102222" y="2153138"/>
                  <a:pt x="1098314" y="2168769"/>
                </a:cubicBezTo>
                <a:cubicBezTo>
                  <a:pt x="1094406" y="2243015"/>
                  <a:pt x="1093032" y="2317438"/>
                  <a:pt x="1086591" y="2391508"/>
                </a:cubicBezTo>
                <a:cubicBezTo>
                  <a:pt x="1085195" y="2407559"/>
                  <a:pt x="1074868" y="2422288"/>
                  <a:pt x="1074868" y="2438400"/>
                </a:cubicBezTo>
                <a:cubicBezTo>
                  <a:pt x="1074868" y="2717453"/>
                  <a:pt x="1044485" y="2567477"/>
                  <a:pt x="1110037" y="2649416"/>
                </a:cubicBezTo>
                <a:cubicBezTo>
                  <a:pt x="1118839" y="2660418"/>
                  <a:pt x="1122660" y="2675565"/>
                  <a:pt x="1133484" y="2684585"/>
                </a:cubicBezTo>
                <a:cubicBezTo>
                  <a:pt x="1146909" y="2695773"/>
                  <a:pt x="1164745" y="2700216"/>
                  <a:pt x="1180376" y="2708031"/>
                </a:cubicBezTo>
                <a:cubicBezTo>
                  <a:pt x="1247569" y="2808820"/>
                  <a:pt x="1158099" y="2690209"/>
                  <a:pt x="1238991" y="2754923"/>
                </a:cubicBezTo>
                <a:cubicBezTo>
                  <a:pt x="1278516" y="2786543"/>
                  <a:pt x="1249891" y="2788857"/>
                  <a:pt x="1274161" y="2825262"/>
                </a:cubicBezTo>
                <a:cubicBezTo>
                  <a:pt x="1283357" y="2839056"/>
                  <a:pt x="1299152" y="2847344"/>
                  <a:pt x="1309330" y="2860431"/>
                </a:cubicBezTo>
                <a:cubicBezTo>
                  <a:pt x="1329480" y="2886339"/>
                  <a:pt x="1377549" y="2976956"/>
                  <a:pt x="1414837" y="2989385"/>
                </a:cubicBezTo>
                <a:lnTo>
                  <a:pt x="1450007" y="3001108"/>
                </a:lnTo>
                <a:cubicBezTo>
                  <a:pt x="1457822" y="3012831"/>
                  <a:pt x="1462451" y="3027475"/>
                  <a:pt x="1473453" y="3036277"/>
                </a:cubicBezTo>
                <a:cubicBezTo>
                  <a:pt x="1483102" y="3043996"/>
                  <a:pt x="1497569" y="3042474"/>
                  <a:pt x="1508622" y="3048000"/>
                </a:cubicBezTo>
                <a:cubicBezTo>
                  <a:pt x="1521224" y="3054301"/>
                  <a:pt x="1530550" y="3066631"/>
                  <a:pt x="1543791" y="3071446"/>
                </a:cubicBezTo>
                <a:cubicBezTo>
                  <a:pt x="1632207" y="3103597"/>
                  <a:pt x="1621251" y="3086177"/>
                  <a:pt x="1696191" y="3106616"/>
                </a:cubicBezTo>
                <a:cubicBezTo>
                  <a:pt x="1876878" y="3155895"/>
                  <a:pt x="1690679" y="3104166"/>
                  <a:pt x="1801699" y="3153508"/>
                </a:cubicBezTo>
                <a:cubicBezTo>
                  <a:pt x="1824283" y="3163545"/>
                  <a:pt x="1848591" y="3169139"/>
                  <a:pt x="1872037" y="3176954"/>
                </a:cubicBezTo>
                <a:lnTo>
                  <a:pt x="1942376" y="3200400"/>
                </a:lnTo>
                <a:cubicBezTo>
                  <a:pt x="1954099" y="3204308"/>
                  <a:pt x="1967263" y="3205268"/>
                  <a:pt x="1977545" y="3212123"/>
                </a:cubicBezTo>
                <a:cubicBezTo>
                  <a:pt x="1989268" y="3219938"/>
                  <a:pt x="1999839" y="3229847"/>
                  <a:pt x="2012714" y="3235569"/>
                </a:cubicBezTo>
                <a:cubicBezTo>
                  <a:pt x="2035299" y="3245607"/>
                  <a:pt x="2062489" y="3245307"/>
                  <a:pt x="2083053" y="3259016"/>
                </a:cubicBezTo>
                <a:cubicBezTo>
                  <a:pt x="2106499" y="3274647"/>
                  <a:pt x="2126658" y="3296997"/>
                  <a:pt x="2153391" y="3305908"/>
                </a:cubicBezTo>
                <a:lnTo>
                  <a:pt x="2223730" y="3329354"/>
                </a:lnTo>
                <a:cubicBezTo>
                  <a:pt x="2247176" y="3325446"/>
                  <a:pt x="2272808" y="3328261"/>
                  <a:pt x="2294068" y="3317631"/>
                </a:cubicBezTo>
                <a:cubicBezTo>
                  <a:pt x="2306670" y="3311330"/>
                  <a:pt x="2307551" y="3292425"/>
                  <a:pt x="2317514" y="3282462"/>
                </a:cubicBezTo>
                <a:cubicBezTo>
                  <a:pt x="2327477" y="3272499"/>
                  <a:pt x="2341682" y="3267818"/>
                  <a:pt x="2352684" y="3259016"/>
                </a:cubicBezTo>
                <a:cubicBezTo>
                  <a:pt x="2361315" y="3252111"/>
                  <a:pt x="2368315" y="3243385"/>
                  <a:pt x="2376130" y="3235569"/>
                </a:cubicBezTo>
                <a:cubicBezTo>
                  <a:pt x="2380038" y="3223846"/>
                  <a:pt x="2380266" y="3210154"/>
                  <a:pt x="2387853" y="3200400"/>
                </a:cubicBezTo>
                <a:cubicBezTo>
                  <a:pt x="2461468" y="3105752"/>
                  <a:pt x="2433443" y="3154551"/>
                  <a:pt x="2493361" y="3106616"/>
                </a:cubicBezTo>
                <a:cubicBezTo>
                  <a:pt x="2501992" y="3099711"/>
                  <a:pt x="2507965" y="3089801"/>
                  <a:pt x="2516807" y="3083169"/>
                </a:cubicBezTo>
                <a:cubicBezTo>
                  <a:pt x="2539350" y="3066262"/>
                  <a:pt x="2560412" y="3045188"/>
                  <a:pt x="2587145" y="3036277"/>
                </a:cubicBezTo>
                <a:lnTo>
                  <a:pt x="2657484" y="3012831"/>
                </a:lnTo>
                <a:cubicBezTo>
                  <a:pt x="2750876" y="3016166"/>
                  <a:pt x="2943586" y="3011436"/>
                  <a:pt x="3067791" y="3036277"/>
                </a:cubicBezTo>
                <a:cubicBezTo>
                  <a:pt x="3079908" y="3038700"/>
                  <a:pt x="3091079" y="3044605"/>
                  <a:pt x="3102961" y="3048000"/>
                </a:cubicBezTo>
                <a:cubicBezTo>
                  <a:pt x="3226979" y="3083433"/>
                  <a:pt x="3053041" y="3027453"/>
                  <a:pt x="3220191" y="3083169"/>
                </a:cubicBezTo>
                <a:cubicBezTo>
                  <a:pt x="3220196" y="3083171"/>
                  <a:pt x="3290525" y="3106612"/>
                  <a:pt x="3290530" y="3106616"/>
                </a:cubicBezTo>
                <a:lnTo>
                  <a:pt x="3360868" y="3153508"/>
                </a:lnTo>
                <a:cubicBezTo>
                  <a:pt x="3372591" y="3161323"/>
                  <a:pt x="3386074" y="3166991"/>
                  <a:pt x="3396037" y="3176954"/>
                </a:cubicBezTo>
                <a:cubicBezTo>
                  <a:pt x="3464616" y="3245532"/>
                  <a:pt x="3431662" y="3220241"/>
                  <a:pt x="3489822" y="3259016"/>
                </a:cubicBezTo>
                <a:cubicBezTo>
                  <a:pt x="3501571" y="3294263"/>
                  <a:pt x="3499741" y="3299054"/>
                  <a:pt x="3524991" y="3329354"/>
                </a:cubicBezTo>
                <a:cubicBezTo>
                  <a:pt x="3535605" y="3342090"/>
                  <a:pt x="3549547" y="3351787"/>
                  <a:pt x="3560161" y="3364523"/>
                </a:cubicBezTo>
                <a:cubicBezTo>
                  <a:pt x="3569181" y="3375347"/>
                  <a:pt x="3574329" y="3389089"/>
                  <a:pt x="3583607" y="3399692"/>
                </a:cubicBezTo>
                <a:cubicBezTo>
                  <a:pt x="3601802" y="3420487"/>
                  <a:pt x="3642222" y="3458308"/>
                  <a:pt x="3642222" y="3458308"/>
                </a:cubicBezTo>
                <a:cubicBezTo>
                  <a:pt x="3638314" y="3473939"/>
                  <a:pt x="3639436" y="3491794"/>
                  <a:pt x="3630499" y="3505200"/>
                </a:cubicBezTo>
                <a:cubicBezTo>
                  <a:pt x="3622684" y="3516923"/>
                  <a:pt x="3608280" y="3523096"/>
                  <a:pt x="3595330" y="3528646"/>
                </a:cubicBezTo>
                <a:cubicBezTo>
                  <a:pt x="3553508" y="3546569"/>
                  <a:pt x="3438727" y="3550343"/>
                  <a:pt x="3419484" y="3552092"/>
                </a:cubicBezTo>
                <a:cubicBezTo>
                  <a:pt x="3407761" y="3556000"/>
                  <a:pt x="3393964" y="3556096"/>
                  <a:pt x="3384314" y="3563816"/>
                </a:cubicBezTo>
                <a:cubicBezTo>
                  <a:pt x="3373312" y="3572618"/>
                  <a:pt x="3361455" y="3584908"/>
                  <a:pt x="3360868" y="3598985"/>
                </a:cubicBezTo>
                <a:cubicBezTo>
                  <a:pt x="3357448" y="3681068"/>
                  <a:pt x="3366522" y="3763239"/>
                  <a:pt x="3372591" y="3845169"/>
                </a:cubicBezTo>
                <a:cubicBezTo>
                  <a:pt x="3374933" y="3876791"/>
                  <a:pt x="3378062" y="3926918"/>
                  <a:pt x="3407761" y="3950677"/>
                </a:cubicBezTo>
                <a:cubicBezTo>
                  <a:pt x="3417410" y="3958396"/>
                  <a:pt x="3431207" y="3958492"/>
                  <a:pt x="3442930" y="3962400"/>
                </a:cubicBezTo>
                <a:cubicBezTo>
                  <a:pt x="3493730" y="3958492"/>
                  <a:pt x="3546057" y="3963643"/>
                  <a:pt x="3595330" y="3950677"/>
                </a:cubicBezTo>
                <a:cubicBezTo>
                  <a:pt x="3622581" y="3943506"/>
                  <a:pt x="3642222" y="3919416"/>
                  <a:pt x="3665668" y="3903785"/>
                </a:cubicBezTo>
                <a:lnTo>
                  <a:pt x="3700837" y="3880339"/>
                </a:lnTo>
                <a:cubicBezTo>
                  <a:pt x="3728334" y="3797853"/>
                  <a:pt x="3692545" y="3899689"/>
                  <a:pt x="3736007" y="3798277"/>
                </a:cubicBezTo>
                <a:cubicBezTo>
                  <a:pt x="3740875" y="3786919"/>
                  <a:pt x="3743822" y="3774831"/>
                  <a:pt x="3747730" y="3763108"/>
                </a:cubicBezTo>
                <a:cubicBezTo>
                  <a:pt x="3763542" y="3826356"/>
                  <a:pt x="3766212" y="3811972"/>
                  <a:pt x="3747730" y="3892062"/>
                </a:cubicBezTo>
                <a:cubicBezTo>
                  <a:pt x="3742173" y="3916143"/>
                  <a:pt x="3732099" y="3938954"/>
                  <a:pt x="3724284" y="3962400"/>
                </a:cubicBezTo>
                <a:lnTo>
                  <a:pt x="3712561" y="3997569"/>
                </a:lnTo>
                <a:cubicBezTo>
                  <a:pt x="3716469" y="4028831"/>
                  <a:pt x="3710195" y="4063175"/>
                  <a:pt x="3724284" y="4091354"/>
                </a:cubicBezTo>
                <a:cubicBezTo>
                  <a:pt x="3734638" y="4112063"/>
                  <a:pt x="3796755" y="4168621"/>
                  <a:pt x="3829791" y="4185139"/>
                </a:cubicBezTo>
                <a:cubicBezTo>
                  <a:pt x="3840844" y="4190665"/>
                  <a:pt x="3853238" y="4192954"/>
                  <a:pt x="3864961" y="4196862"/>
                </a:cubicBezTo>
                <a:cubicBezTo>
                  <a:pt x="3920757" y="4234059"/>
                  <a:pt x="3878204" y="4211386"/>
                  <a:pt x="3947022" y="4232031"/>
                </a:cubicBezTo>
                <a:cubicBezTo>
                  <a:pt x="3970694" y="4239133"/>
                  <a:pt x="3993915" y="4247662"/>
                  <a:pt x="4017361" y="4255477"/>
                </a:cubicBezTo>
                <a:cubicBezTo>
                  <a:pt x="4029084" y="4259385"/>
                  <a:pt x="4040542" y="4264203"/>
                  <a:pt x="4052530" y="4267200"/>
                </a:cubicBezTo>
                <a:lnTo>
                  <a:pt x="4099422" y="4278923"/>
                </a:lnTo>
                <a:cubicBezTo>
                  <a:pt x="4095514" y="4325815"/>
                  <a:pt x="4095435" y="4373185"/>
                  <a:pt x="4087699" y="4419600"/>
                </a:cubicBezTo>
                <a:cubicBezTo>
                  <a:pt x="4087699" y="4419602"/>
                  <a:pt x="4058392" y="4507522"/>
                  <a:pt x="4052530" y="4525108"/>
                </a:cubicBezTo>
                <a:cubicBezTo>
                  <a:pt x="4048622" y="4536831"/>
                  <a:pt x="4047662" y="4549995"/>
                  <a:pt x="4040807" y="4560277"/>
                </a:cubicBezTo>
                <a:cubicBezTo>
                  <a:pt x="4032992" y="4572000"/>
                  <a:pt x="4023083" y="4582571"/>
                  <a:pt x="4017361" y="4595446"/>
                </a:cubicBezTo>
                <a:cubicBezTo>
                  <a:pt x="4007323" y="4618031"/>
                  <a:pt x="4007623" y="4645221"/>
                  <a:pt x="3993914" y="4665785"/>
                </a:cubicBezTo>
                <a:lnTo>
                  <a:pt x="3923576" y="4771292"/>
                </a:lnTo>
                <a:cubicBezTo>
                  <a:pt x="3915761" y="4783015"/>
                  <a:pt x="3911853" y="4798647"/>
                  <a:pt x="3900130" y="4806462"/>
                </a:cubicBezTo>
                <a:lnTo>
                  <a:pt x="3864961" y="4829908"/>
                </a:lnTo>
                <a:cubicBezTo>
                  <a:pt x="3797763" y="4930701"/>
                  <a:pt x="3887240" y="4812084"/>
                  <a:pt x="3806345" y="4876800"/>
                </a:cubicBezTo>
                <a:cubicBezTo>
                  <a:pt x="3795343" y="4885602"/>
                  <a:pt x="3791700" y="4900967"/>
                  <a:pt x="3782899" y="4911969"/>
                </a:cubicBezTo>
                <a:cubicBezTo>
                  <a:pt x="3775994" y="4920600"/>
                  <a:pt x="3766358" y="4926785"/>
                  <a:pt x="3759453" y="4935416"/>
                </a:cubicBezTo>
                <a:cubicBezTo>
                  <a:pt x="3750652" y="4946418"/>
                  <a:pt x="3745970" y="4960622"/>
                  <a:pt x="3736007" y="4970585"/>
                </a:cubicBezTo>
                <a:cubicBezTo>
                  <a:pt x="3726044" y="4980548"/>
                  <a:pt x="3712560" y="4986216"/>
                  <a:pt x="3700837" y="4994031"/>
                </a:cubicBezTo>
                <a:cubicBezTo>
                  <a:pt x="3629287" y="4981022"/>
                  <a:pt x="3574826" y="4979970"/>
                  <a:pt x="3513268" y="4947139"/>
                </a:cubicBezTo>
                <a:cubicBezTo>
                  <a:pt x="3473058" y="4925694"/>
                  <a:pt x="3436797" y="4897180"/>
                  <a:pt x="3396037" y="4876800"/>
                </a:cubicBezTo>
                <a:cubicBezTo>
                  <a:pt x="3291200" y="4824382"/>
                  <a:pt x="3335411" y="4840961"/>
                  <a:pt x="3267084" y="4818185"/>
                </a:cubicBezTo>
                <a:cubicBezTo>
                  <a:pt x="3216284" y="4822093"/>
                  <a:pt x="3164645" y="4819916"/>
                  <a:pt x="3114684" y="4829908"/>
                </a:cubicBezTo>
                <a:cubicBezTo>
                  <a:pt x="3103846" y="4832076"/>
                  <a:pt x="3096180" y="4843468"/>
                  <a:pt x="3091237" y="4853354"/>
                </a:cubicBezTo>
                <a:cubicBezTo>
                  <a:pt x="3080184" y="4875459"/>
                  <a:pt x="3078843" y="4901587"/>
                  <a:pt x="3067791" y="4923692"/>
                </a:cubicBezTo>
                <a:cubicBezTo>
                  <a:pt x="3059976" y="4939323"/>
                  <a:pt x="3051229" y="4954522"/>
                  <a:pt x="3044345" y="4970585"/>
                </a:cubicBezTo>
                <a:cubicBezTo>
                  <a:pt x="3039477" y="4981943"/>
                  <a:pt x="3038623" y="4994952"/>
                  <a:pt x="3032622" y="5005754"/>
                </a:cubicBezTo>
                <a:cubicBezTo>
                  <a:pt x="3018937" y="5030387"/>
                  <a:pt x="3013525" y="5071459"/>
                  <a:pt x="2985730" y="5076092"/>
                </a:cubicBezTo>
                <a:cubicBezTo>
                  <a:pt x="2888136" y="5092359"/>
                  <a:pt x="2938922" y="5084454"/>
                  <a:pt x="2833330" y="5099539"/>
                </a:cubicBezTo>
                <a:lnTo>
                  <a:pt x="2786437" y="5240216"/>
                </a:lnTo>
                <a:lnTo>
                  <a:pt x="2774714" y="5275385"/>
                </a:lnTo>
                <a:lnTo>
                  <a:pt x="2762991" y="5310554"/>
                </a:lnTo>
                <a:cubicBezTo>
                  <a:pt x="2766899" y="5337908"/>
                  <a:pt x="2749059" y="5382354"/>
                  <a:pt x="2774714" y="5392616"/>
                </a:cubicBezTo>
                <a:cubicBezTo>
                  <a:pt x="2794665" y="5400597"/>
                  <a:pt x="2985279" y="5375087"/>
                  <a:pt x="3032622" y="5369169"/>
                </a:cubicBezTo>
                <a:cubicBezTo>
                  <a:pt x="3044345" y="5365261"/>
                  <a:pt x="3055909" y="5360841"/>
                  <a:pt x="3067791" y="5357446"/>
                </a:cubicBezTo>
                <a:cubicBezTo>
                  <a:pt x="3210489" y="5316676"/>
                  <a:pt x="3229537" y="5349551"/>
                  <a:pt x="3466376" y="5357446"/>
                </a:cubicBezTo>
                <a:lnTo>
                  <a:pt x="3560161" y="5380892"/>
                </a:lnTo>
                <a:lnTo>
                  <a:pt x="3607053" y="5392616"/>
                </a:lnTo>
                <a:cubicBezTo>
                  <a:pt x="3699256" y="5391026"/>
                  <a:pt x="4411158" y="5382657"/>
                  <a:pt x="4626961" y="5369169"/>
                </a:cubicBezTo>
                <a:cubicBezTo>
                  <a:pt x="4804114" y="5358097"/>
                  <a:pt x="4484946" y="5352951"/>
                  <a:pt x="4709022" y="5345723"/>
                </a:cubicBezTo>
                <a:cubicBezTo>
                  <a:pt x="4935584" y="5338415"/>
                  <a:pt x="5162315" y="5337908"/>
                  <a:pt x="5388961" y="5334000"/>
                </a:cubicBezTo>
                <a:cubicBezTo>
                  <a:pt x="5396776" y="5322277"/>
                  <a:pt x="5406106" y="5311433"/>
                  <a:pt x="5412407" y="5298831"/>
                </a:cubicBezTo>
                <a:cubicBezTo>
                  <a:pt x="5417933" y="5287778"/>
                  <a:pt x="5419791" y="5275232"/>
                  <a:pt x="5424130" y="5263662"/>
                </a:cubicBezTo>
                <a:cubicBezTo>
                  <a:pt x="5431519" y="5243958"/>
                  <a:pt x="5439761" y="5224585"/>
                  <a:pt x="5447576" y="5205046"/>
                </a:cubicBezTo>
                <a:cubicBezTo>
                  <a:pt x="5452536" y="5165363"/>
                  <a:pt x="5457046" y="5079471"/>
                  <a:pt x="5482745" y="5040923"/>
                </a:cubicBezTo>
                <a:cubicBezTo>
                  <a:pt x="5498376" y="5017477"/>
                  <a:pt x="5520726" y="4997317"/>
                  <a:pt x="5529637" y="4970585"/>
                </a:cubicBezTo>
                <a:lnTo>
                  <a:pt x="5564807" y="4865077"/>
                </a:lnTo>
                <a:lnTo>
                  <a:pt x="5576530" y="4829908"/>
                </a:lnTo>
                <a:cubicBezTo>
                  <a:pt x="5583648" y="4772962"/>
                  <a:pt x="5586550" y="4731213"/>
                  <a:pt x="5599976" y="4677508"/>
                </a:cubicBezTo>
                <a:cubicBezTo>
                  <a:pt x="5602973" y="4665520"/>
                  <a:pt x="5605341" y="4652935"/>
                  <a:pt x="5611699" y="4642339"/>
                </a:cubicBezTo>
                <a:cubicBezTo>
                  <a:pt x="5624764" y="4620564"/>
                  <a:pt x="5651881" y="4610192"/>
                  <a:pt x="5670314" y="4595446"/>
                </a:cubicBezTo>
                <a:cubicBezTo>
                  <a:pt x="5678945" y="4588541"/>
                  <a:pt x="5685945" y="4579815"/>
                  <a:pt x="5693761" y="4572000"/>
                </a:cubicBezTo>
                <a:cubicBezTo>
                  <a:pt x="5697669" y="4560277"/>
                  <a:pt x="5705484" y="4549188"/>
                  <a:pt x="5705484" y="4536831"/>
                </a:cubicBezTo>
                <a:cubicBezTo>
                  <a:pt x="5705484" y="4496488"/>
                  <a:pt x="5673555" y="4444126"/>
                  <a:pt x="5635145" y="4431323"/>
                </a:cubicBezTo>
                <a:lnTo>
                  <a:pt x="5599976" y="4419600"/>
                </a:lnTo>
                <a:cubicBezTo>
                  <a:pt x="5533307" y="4352931"/>
                  <a:pt x="5597501" y="4406640"/>
                  <a:pt x="5529637" y="4372708"/>
                </a:cubicBezTo>
                <a:cubicBezTo>
                  <a:pt x="5438732" y="4327256"/>
                  <a:pt x="5547701" y="4367006"/>
                  <a:pt x="5459299" y="4337539"/>
                </a:cubicBezTo>
                <a:cubicBezTo>
                  <a:pt x="5439811" y="4318050"/>
                  <a:pt x="5427304" y="4302477"/>
                  <a:pt x="5400684" y="4290646"/>
                </a:cubicBezTo>
                <a:cubicBezTo>
                  <a:pt x="5378100" y="4280609"/>
                  <a:pt x="5350909" y="4280909"/>
                  <a:pt x="5330345" y="4267200"/>
                </a:cubicBezTo>
                <a:cubicBezTo>
                  <a:pt x="5318622" y="4259385"/>
                  <a:pt x="5308051" y="4249476"/>
                  <a:pt x="5295176" y="4243754"/>
                </a:cubicBezTo>
                <a:cubicBezTo>
                  <a:pt x="5272592" y="4233717"/>
                  <a:pt x="5224837" y="4220308"/>
                  <a:pt x="5224837" y="4220308"/>
                </a:cubicBezTo>
                <a:cubicBezTo>
                  <a:pt x="5201391" y="4204677"/>
                  <a:pt x="5174424" y="4193342"/>
                  <a:pt x="5154499" y="4173416"/>
                </a:cubicBezTo>
                <a:cubicBezTo>
                  <a:pt x="5146684" y="4165600"/>
                  <a:pt x="5139684" y="4156874"/>
                  <a:pt x="5131053" y="4149969"/>
                </a:cubicBezTo>
                <a:cubicBezTo>
                  <a:pt x="5120051" y="4141167"/>
                  <a:pt x="5106886" y="4135324"/>
                  <a:pt x="5095884" y="4126523"/>
                </a:cubicBezTo>
                <a:cubicBezTo>
                  <a:pt x="5087253" y="4119618"/>
                  <a:pt x="5081279" y="4109709"/>
                  <a:pt x="5072437" y="4103077"/>
                </a:cubicBezTo>
                <a:cubicBezTo>
                  <a:pt x="5049894" y="4086170"/>
                  <a:pt x="5002099" y="4056185"/>
                  <a:pt x="5002099" y="4056185"/>
                </a:cubicBezTo>
                <a:cubicBezTo>
                  <a:pt x="4994284" y="4044462"/>
                  <a:pt x="4984954" y="4033618"/>
                  <a:pt x="4978653" y="4021016"/>
                </a:cubicBezTo>
                <a:cubicBezTo>
                  <a:pt x="4973127" y="4009963"/>
                  <a:pt x="4956648" y="3992701"/>
                  <a:pt x="4966930" y="3985846"/>
                </a:cubicBezTo>
                <a:cubicBezTo>
                  <a:pt x="4989921" y="3970519"/>
                  <a:pt x="5021637" y="3978031"/>
                  <a:pt x="5048991" y="3974123"/>
                </a:cubicBezTo>
                <a:cubicBezTo>
                  <a:pt x="5060714" y="3966308"/>
                  <a:pt x="5070158" y="3952233"/>
                  <a:pt x="5084161" y="3950677"/>
                </a:cubicBezTo>
                <a:cubicBezTo>
                  <a:pt x="5469645" y="3907846"/>
                  <a:pt x="5264382" y="3972664"/>
                  <a:pt x="5400684" y="3927231"/>
                </a:cubicBezTo>
                <a:lnTo>
                  <a:pt x="5435853" y="3821723"/>
                </a:lnTo>
                <a:lnTo>
                  <a:pt x="5447576" y="3786554"/>
                </a:lnTo>
                <a:cubicBezTo>
                  <a:pt x="5447039" y="3783331"/>
                  <a:pt x="5436498" y="3697536"/>
                  <a:pt x="5424130" y="3681046"/>
                </a:cubicBezTo>
                <a:cubicBezTo>
                  <a:pt x="5407551" y="3658941"/>
                  <a:pt x="5385053" y="3641969"/>
                  <a:pt x="5365514" y="3622431"/>
                </a:cubicBezTo>
                <a:lnTo>
                  <a:pt x="5330345" y="3587262"/>
                </a:lnTo>
                <a:cubicBezTo>
                  <a:pt x="5326437" y="3575539"/>
                  <a:pt x="5324148" y="3563145"/>
                  <a:pt x="5318622" y="3552092"/>
                </a:cubicBezTo>
                <a:cubicBezTo>
                  <a:pt x="5302301" y="3519450"/>
                  <a:pt x="5285933" y="3507680"/>
                  <a:pt x="5260007" y="3481754"/>
                </a:cubicBezTo>
                <a:cubicBezTo>
                  <a:pt x="5256099" y="3470031"/>
                  <a:pt x="5254642" y="3457181"/>
                  <a:pt x="5248284" y="3446585"/>
                </a:cubicBezTo>
                <a:cubicBezTo>
                  <a:pt x="5242597" y="3437107"/>
                  <a:pt x="5231469" y="3431981"/>
                  <a:pt x="5224837" y="3423139"/>
                </a:cubicBezTo>
                <a:cubicBezTo>
                  <a:pt x="5207930" y="3400596"/>
                  <a:pt x="5193576" y="3376246"/>
                  <a:pt x="5177945" y="3352800"/>
                </a:cubicBezTo>
                <a:lnTo>
                  <a:pt x="5154499" y="3317631"/>
                </a:lnTo>
                <a:cubicBezTo>
                  <a:pt x="5146684" y="3305908"/>
                  <a:pt x="5142776" y="3290277"/>
                  <a:pt x="5131053" y="3282462"/>
                </a:cubicBezTo>
                <a:lnTo>
                  <a:pt x="5095884" y="3259016"/>
                </a:lnTo>
                <a:cubicBezTo>
                  <a:pt x="5033358" y="3165228"/>
                  <a:pt x="5115423" y="3278555"/>
                  <a:pt x="5037268" y="3200400"/>
                </a:cubicBezTo>
                <a:cubicBezTo>
                  <a:pt x="4959115" y="3122247"/>
                  <a:pt x="5072437" y="3204308"/>
                  <a:pt x="4978653" y="3141785"/>
                </a:cubicBezTo>
                <a:cubicBezTo>
                  <a:pt x="4970838" y="3130062"/>
                  <a:pt x="4965170" y="3116579"/>
                  <a:pt x="4955207" y="3106616"/>
                </a:cubicBezTo>
                <a:cubicBezTo>
                  <a:pt x="4945244" y="3096653"/>
                  <a:pt x="4929315" y="3093773"/>
                  <a:pt x="4920037" y="3083169"/>
                </a:cubicBezTo>
                <a:cubicBezTo>
                  <a:pt x="4901481" y="3061962"/>
                  <a:pt x="4888776" y="3036277"/>
                  <a:pt x="4873145" y="3012831"/>
                </a:cubicBezTo>
                <a:cubicBezTo>
                  <a:pt x="4865330" y="3001108"/>
                  <a:pt x="4859661" y="2987625"/>
                  <a:pt x="4849699" y="2977662"/>
                </a:cubicBezTo>
                <a:cubicBezTo>
                  <a:pt x="4800715" y="2928676"/>
                  <a:pt x="4824477" y="2955755"/>
                  <a:pt x="4779361" y="2895600"/>
                </a:cubicBezTo>
                <a:cubicBezTo>
                  <a:pt x="4775453" y="2883877"/>
                  <a:pt x="4776375" y="2869169"/>
                  <a:pt x="4767637" y="2860431"/>
                </a:cubicBezTo>
                <a:cubicBezTo>
                  <a:pt x="4747712" y="2840506"/>
                  <a:pt x="4720745" y="2829170"/>
                  <a:pt x="4697299" y="2813539"/>
                </a:cubicBezTo>
                <a:cubicBezTo>
                  <a:pt x="4651846" y="2783236"/>
                  <a:pt x="4675499" y="2794548"/>
                  <a:pt x="4626961" y="2778369"/>
                </a:cubicBezTo>
                <a:cubicBezTo>
                  <a:pt x="4619145" y="2770554"/>
                  <a:pt x="4612356" y="2761555"/>
                  <a:pt x="4603514" y="2754923"/>
                </a:cubicBezTo>
                <a:cubicBezTo>
                  <a:pt x="4559333" y="2721788"/>
                  <a:pt x="4526310" y="2707885"/>
                  <a:pt x="4486284" y="2672862"/>
                </a:cubicBezTo>
                <a:cubicBezTo>
                  <a:pt x="4469648" y="2658305"/>
                  <a:pt x="4439391" y="2625969"/>
                  <a:pt x="4439391" y="2625969"/>
                </a:cubicBezTo>
                <a:cubicBezTo>
                  <a:pt x="4396636" y="2497703"/>
                  <a:pt x="4464825" y="2691988"/>
                  <a:pt x="4404222" y="2555631"/>
                </a:cubicBezTo>
                <a:cubicBezTo>
                  <a:pt x="4394185" y="2533047"/>
                  <a:pt x="4388591" y="2508738"/>
                  <a:pt x="4380776" y="2485292"/>
                </a:cubicBezTo>
                <a:cubicBezTo>
                  <a:pt x="4376868" y="2473569"/>
                  <a:pt x="4375908" y="2460405"/>
                  <a:pt x="4369053" y="2450123"/>
                </a:cubicBezTo>
                <a:cubicBezTo>
                  <a:pt x="4361238" y="2438400"/>
                  <a:pt x="4351329" y="2427829"/>
                  <a:pt x="4345607" y="2414954"/>
                </a:cubicBezTo>
                <a:cubicBezTo>
                  <a:pt x="4289805" y="2289399"/>
                  <a:pt x="4351777" y="2389039"/>
                  <a:pt x="4298714" y="2309446"/>
                </a:cubicBezTo>
                <a:lnTo>
                  <a:pt x="4240099" y="2133600"/>
                </a:lnTo>
                <a:lnTo>
                  <a:pt x="4228376" y="2098431"/>
                </a:lnTo>
                <a:cubicBezTo>
                  <a:pt x="4224468" y="2086708"/>
                  <a:pt x="4223507" y="2073544"/>
                  <a:pt x="4216653" y="2063262"/>
                </a:cubicBezTo>
                <a:cubicBezTo>
                  <a:pt x="4208838" y="2051539"/>
                  <a:pt x="4198929" y="2040967"/>
                  <a:pt x="4193207" y="2028092"/>
                </a:cubicBezTo>
                <a:cubicBezTo>
                  <a:pt x="4183170" y="2005508"/>
                  <a:pt x="4187237" y="1975229"/>
                  <a:pt x="4169761" y="1957754"/>
                </a:cubicBezTo>
                <a:lnTo>
                  <a:pt x="4111145" y="1899139"/>
                </a:lnTo>
                <a:cubicBezTo>
                  <a:pt x="4103329" y="1891323"/>
                  <a:pt x="4098185" y="1879187"/>
                  <a:pt x="4087699" y="1875692"/>
                </a:cubicBezTo>
                <a:cubicBezTo>
                  <a:pt x="4048244" y="1862540"/>
                  <a:pt x="4046198" y="1863700"/>
                  <a:pt x="4005637" y="1840523"/>
                </a:cubicBezTo>
                <a:cubicBezTo>
                  <a:pt x="3993404" y="1833533"/>
                  <a:pt x="3983343" y="1822799"/>
                  <a:pt x="3970468" y="1817077"/>
                </a:cubicBezTo>
                <a:cubicBezTo>
                  <a:pt x="3947884" y="1807040"/>
                  <a:pt x="3920694" y="1807340"/>
                  <a:pt x="3900130" y="1793631"/>
                </a:cubicBezTo>
                <a:cubicBezTo>
                  <a:pt x="3819509" y="1739885"/>
                  <a:pt x="3856524" y="1755650"/>
                  <a:pt x="3794622" y="1735016"/>
                </a:cubicBezTo>
                <a:cubicBezTo>
                  <a:pt x="3786807" y="1727200"/>
                  <a:pt x="3780654" y="1717256"/>
                  <a:pt x="3771176" y="1711569"/>
                </a:cubicBezTo>
                <a:cubicBezTo>
                  <a:pt x="3697466" y="1667342"/>
                  <a:pt x="3773216" y="1760502"/>
                  <a:pt x="3665668" y="1652954"/>
                </a:cubicBezTo>
                <a:cubicBezTo>
                  <a:pt x="3562911" y="1550197"/>
                  <a:pt x="3693265" y="1675953"/>
                  <a:pt x="3595330" y="1594339"/>
                </a:cubicBezTo>
                <a:cubicBezTo>
                  <a:pt x="3582594" y="1583725"/>
                  <a:pt x="3572897" y="1569783"/>
                  <a:pt x="3560161" y="1559169"/>
                </a:cubicBezTo>
                <a:cubicBezTo>
                  <a:pt x="3517379" y="1523517"/>
                  <a:pt x="3527679" y="1549227"/>
                  <a:pt x="3489822" y="1500554"/>
                </a:cubicBezTo>
                <a:cubicBezTo>
                  <a:pt x="3397026" y="1381245"/>
                  <a:pt x="3478455" y="1465743"/>
                  <a:pt x="3419484" y="1406769"/>
                </a:cubicBezTo>
                <a:cubicBezTo>
                  <a:pt x="3392271" y="1325131"/>
                  <a:pt x="3427227" y="1412523"/>
                  <a:pt x="3384314" y="1348154"/>
                </a:cubicBezTo>
                <a:cubicBezTo>
                  <a:pt x="3374620" y="1333614"/>
                  <a:pt x="3369859" y="1316247"/>
                  <a:pt x="3360868" y="1301262"/>
                </a:cubicBezTo>
                <a:cubicBezTo>
                  <a:pt x="3346370" y="1277099"/>
                  <a:pt x="3322887" y="1257656"/>
                  <a:pt x="3313976" y="1230923"/>
                </a:cubicBezTo>
                <a:cubicBezTo>
                  <a:pt x="3310068" y="1219200"/>
                  <a:pt x="3307779" y="1206807"/>
                  <a:pt x="3302253" y="1195754"/>
                </a:cubicBezTo>
                <a:cubicBezTo>
                  <a:pt x="3285931" y="1163111"/>
                  <a:pt x="3269565" y="1151343"/>
                  <a:pt x="3243637" y="1125416"/>
                </a:cubicBezTo>
                <a:cubicBezTo>
                  <a:pt x="3235822" y="1109785"/>
                  <a:pt x="3229182" y="1093509"/>
                  <a:pt x="3220191" y="1078523"/>
                </a:cubicBezTo>
                <a:cubicBezTo>
                  <a:pt x="3205693" y="1054360"/>
                  <a:pt x="3182210" y="1034918"/>
                  <a:pt x="3173299" y="1008185"/>
                </a:cubicBezTo>
                <a:cubicBezTo>
                  <a:pt x="3169391" y="996462"/>
                  <a:pt x="3167934" y="983612"/>
                  <a:pt x="3161576" y="973016"/>
                </a:cubicBezTo>
                <a:cubicBezTo>
                  <a:pt x="3155889" y="963538"/>
                  <a:pt x="3145035" y="958200"/>
                  <a:pt x="3138130" y="949569"/>
                </a:cubicBezTo>
                <a:cubicBezTo>
                  <a:pt x="3078986" y="875638"/>
                  <a:pt x="3147842" y="947556"/>
                  <a:pt x="3091237" y="890954"/>
                </a:cubicBezTo>
                <a:cubicBezTo>
                  <a:pt x="3083514" y="867786"/>
                  <a:pt x="3076728" y="837144"/>
                  <a:pt x="3056068" y="820616"/>
                </a:cubicBezTo>
                <a:cubicBezTo>
                  <a:pt x="3046419" y="812896"/>
                  <a:pt x="3031952" y="814418"/>
                  <a:pt x="3020899" y="808892"/>
                </a:cubicBezTo>
                <a:cubicBezTo>
                  <a:pt x="3008297" y="802591"/>
                  <a:pt x="2998332" y="791747"/>
                  <a:pt x="2985730" y="785446"/>
                </a:cubicBezTo>
                <a:cubicBezTo>
                  <a:pt x="2966908" y="776035"/>
                  <a:pt x="2945588" y="772077"/>
                  <a:pt x="2927114" y="762000"/>
                </a:cubicBezTo>
                <a:cubicBezTo>
                  <a:pt x="2902376" y="748507"/>
                  <a:pt x="2883509" y="724019"/>
                  <a:pt x="2856776" y="715108"/>
                </a:cubicBezTo>
                <a:cubicBezTo>
                  <a:pt x="2845053" y="711200"/>
                  <a:pt x="2832660" y="708911"/>
                  <a:pt x="2821607" y="703385"/>
                </a:cubicBezTo>
                <a:cubicBezTo>
                  <a:pt x="2730705" y="657934"/>
                  <a:pt x="2839666" y="697682"/>
                  <a:pt x="2751268" y="668216"/>
                </a:cubicBezTo>
                <a:cubicBezTo>
                  <a:pt x="2747360" y="656493"/>
                  <a:pt x="2745071" y="644099"/>
                  <a:pt x="2739545" y="633046"/>
                </a:cubicBezTo>
                <a:cubicBezTo>
                  <a:pt x="2733244" y="620444"/>
                  <a:pt x="2721821" y="610752"/>
                  <a:pt x="2716099" y="597877"/>
                </a:cubicBezTo>
                <a:cubicBezTo>
                  <a:pt x="2706062" y="575293"/>
                  <a:pt x="2703705" y="549644"/>
                  <a:pt x="2692653" y="527539"/>
                </a:cubicBezTo>
                <a:lnTo>
                  <a:pt x="2716099" y="504092"/>
                </a:ln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cxnSp>
        <p:nvCxnSpPr>
          <p:cNvPr id="19" name="Straight Connector 18">
            <a:extLst>
              <a:ext uri="{FF2B5EF4-FFF2-40B4-BE49-F238E27FC236}">
                <a16:creationId xmlns:a16="http://schemas.microsoft.com/office/drawing/2014/main" id="{8ABACAF2-D1BE-4CC9-8425-4F6E5A8408FD}"/>
              </a:ext>
            </a:extLst>
          </p:cNvPr>
          <p:cNvCxnSpPr/>
          <p:nvPr/>
        </p:nvCxnSpPr>
        <p:spPr>
          <a:xfrm>
            <a:off x="2274888" y="1828800"/>
            <a:ext cx="1077912" cy="1489075"/>
          </a:xfrm>
          <a:prstGeom prst="line">
            <a:avLst/>
          </a:prstGeom>
          <a:ln w="1174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Left Arrow 22">
            <a:extLst>
              <a:ext uri="{FF2B5EF4-FFF2-40B4-BE49-F238E27FC236}">
                <a16:creationId xmlns:a16="http://schemas.microsoft.com/office/drawing/2014/main" id="{580882F0-233D-4116-8303-06FB5678CD34}"/>
              </a:ext>
            </a:extLst>
          </p:cNvPr>
          <p:cNvSpPr/>
          <p:nvPr/>
        </p:nvSpPr>
        <p:spPr>
          <a:xfrm rot="18705391">
            <a:off x="4373562" y="71278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3">
            <a:extLst>
              <a:ext uri="{FF2B5EF4-FFF2-40B4-BE49-F238E27FC236}">
                <a16:creationId xmlns:a16="http://schemas.microsoft.com/office/drawing/2014/main" id="{B85C162F-AC26-7989-DE05-F4442AC50657}"/>
              </a:ext>
            </a:extLst>
          </p:cNvPr>
          <p:cNvSpPr txBox="1">
            <a:spLocks noChangeArrowheads="1"/>
          </p:cNvSpPr>
          <p:nvPr/>
        </p:nvSpPr>
        <p:spPr bwMode="auto">
          <a:xfrm>
            <a:off x="0" y="-7302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200">
                <a:solidFill>
                  <a:srgbClr val="00B050"/>
                </a:solidFill>
                <a:latin typeface="Times New Roman" panose="02020603050405020304" pitchFamily="18" charset="0"/>
                <a:cs typeface="Times New Roman" panose="02020603050405020304" pitchFamily="18" charset="0"/>
              </a:rPr>
              <a:t>Khu vực nào chịu ảnh h</a:t>
            </a:r>
            <a:r>
              <a:rPr lang="vi-VN" altLang="vi-VN" sz="2200">
                <a:solidFill>
                  <a:srgbClr val="00B050"/>
                </a:solidFill>
                <a:latin typeface="Times New Roman" panose="02020603050405020304" pitchFamily="18" charset="0"/>
                <a:cs typeface="Times New Roman" panose="02020603050405020304" pitchFamily="18" charset="0"/>
              </a:rPr>
              <a:t>ư</a:t>
            </a:r>
            <a:r>
              <a:rPr lang="en-US" altLang="vi-VN" sz="2200">
                <a:solidFill>
                  <a:srgbClr val="00B050"/>
                </a:solidFill>
                <a:latin typeface="Times New Roman" panose="02020603050405020304" pitchFamily="18" charset="0"/>
                <a:cs typeface="Times New Roman" panose="02020603050405020304" pitchFamily="18" charset="0"/>
              </a:rPr>
              <a:t>ởng sâu sắc nhất của gió mùa Đông Bắc? Vì sao?</a:t>
            </a:r>
            <a:endParaRPr lang="vi-VN" altLang="vi-VN" sz="220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grpId="0" nodeType="withEffect">
                                  <p:stCondLst>
                                    <p:cond delay="0"/>
                                  </p:stCondLst>
                                  <p:childTnLst>
                                    <p:animMotion origin="layout" path="M 1.94444E-6 4.44444E-6 L -0.1184 0.27731 " pathEditMode="relative" rAng="0" ptsTypes="AA">
                                      <p:cBhvr>
                                        <p:cTn id="6" dur="2000" fill="hold"/>
                                        <p:tgtEl>
                                          <p:spTgt spid="14"/>
                                        </p:tgtEl>
                                        <p:attrNameLst>
                                          <p:attrName>ppt_x</p:attrName>
                                          <p:attrName>ppt_y</p:attrName>
                                        </p:attrNameLst>
                                      </p:cBhvr>
                                      <p:rCtr x="-5920" y="13866"/>
                                    </p:animMotion>
                                  </p:childTnLst>
                                </p:cTn>
                              </p:par>
                              <p:par>
                                <p:cTn id="7" presetID="42" presetClass="path" presetSubtype="0" repeatCount="indefinite" accel="50000" decel="50000" fill="hold" grpId="0" nodeType="withEffect">
                                  <p:stCondLst>
                                    <p:cond delay="0"/>
                                  </p:stCondLst>
                                  <p:childTnLst>
                                    <p:animMotion origin="layout" path="M 4.16667E-6 -1.48148E-6 L -0.18993 0.18565 " pathEditMode="relative" rAng="0" ptsTypes="AA">
                                      <p:cBhvr>
                                        <p:cTn id="8" dur="2000" fill="hold"/>
                                        <p:tgtEl>
                                          <p:spTgt spid="15"/>
                                        </p:tgtEl>
                                        <p:attrNameLst>
                                          <p:attrName>ppt_x</p:attrName>
                                          <p:attrName>ppt_y</p:attrName>
                                        </p:attrNameLst>
                                      </p:cBhvr>
                                      <p:rCtr x="-9497" y="928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
                                            <p:txEl>
                                              <p:pRg st="0" end="0"/>
                                            </p:txEl>
                                          </p:spTgt>
                                        </p:tgtEl>
                                      </p:cBhvr>
                                    </p:animEffect>
                                    <p:set>
                                      <p:cBhvr>
                                        <p:cTn id="18"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500"/>
                            </p:stCondLst>
                            <p:childTnLst>
                              <p:par>
                                <p:cTn id="34" presetID="42" presetClass="path" presetSubtype="0" repeatCount="indefinite" accel="50000" decel="50000" fill="hold" grpId="0" nodeType="afterEffect">
                                  <p:stCondLst>
                                    <p:cond delay="0"/>
                                  </p:stCondLst>
                                  <p:childTnLst>
                                    <p:animMotion origin="layout" path="M -4.44444E-6 1.48148E-6 L -0.12395 0.15347 " pathEditMode="relative" rAng="0" ptsTypes="AA">
                                      <p:cBhvr>
                                        <p:cTn id="35" dur="2000" fill="hold"/>
                                        <p:tgtEl>
                                          <p:spTgt spid="22"/>
                                        </p:tgtEl>
                                        <p:attrNameLst>
                                          <p:attrName>ppt_x</p:attrName>
                                          <p:attrName>ppt_y</p:attrName>
                                        </p:attrNameLst>
                                      </p:cBhvr>
                                      <p:rCtr x="-6198" y="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a:extLst>
              <a:ext uri="{FF2B5EF4-FFF2-40B4-BE49-F238E27FC236}">
                <a16:creationId xmlns:a16="http://schemas.microsoft.com/office/drawing/2014/main" id="{4E6921BE-DAA8-4FE9-2FEF-2FA8E83C01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0"/>
            <a:ext cx="4483100" cy="6096000"/>
          </a:xfrm>
        </p:spPr>
      </p:pic>
      <p:pic>
        <p:nvPicPr>
          <p:cNvPr id="18435" name="Picture 5">
            <a:extLst>
              <a:ext uri="{FF2B5EF4-FFF2-40B4-BE49-F238E27FC236}">
                <a16:creationId xmlns:a16="http://schemas.microsoft.com/office/drawing/2014/main" id="{F94CCE42-D35E-630E-3156-F83685AC46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A5755CE-0BA1-96BF-B107-DE16B40DE1AD}"/>
              </a:ext>
            </a:extLst>
          </p:cNvPr>
          <p:cNvSpPr txBox="1">
            <a:spLocks noChangeArrowheads="1"/>
          </p:cNvSpPr>
          <p:nvPr/>
        </p:nvSpPr>
        <p:spPr bwMode="auto">
          <a:xfrm>
            <a:off x="152400" y="6118225"/>
            <a:ext cx="4267200" cy="646113"/>
          </a:xfrm>
          <a:prstGeom prst="rect">
            <a:avLst/>
          </a:prstGeom>
          <a:solidFill>
            <a:srgbClr val="0070C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latin typeface="Times New Roman" panose="02020603050405020304" pitchFamily="18" charset="0"/>
              </a:rPr>
              <a:t>Buổi sáng vào mùa đông ở Hà Nội </a:t>
            </a:r>
          </a:p>
          <a:p>
            <a:pPr algn="ctr" eaLnBrk="1" hangingPunct="1"/>
            <a:r>
              <a:rPr lang="en-US" altLang="vi-VN" b="1">
                <a:solidFill>
                  <a:schemeClr val="bg1"/>
                </a:solidFill>
                <a:latin typeface="Times New Roman" panose="02020603050405020304" pitchFamily="18" charset="0"/>
              </a:rPr>
              <a:t>(Nguồn: Dantri.com)</a:t>
            </a:r>
          </a:p>
        </p:txBody>
      </p:sp>
      <p:sp>
        <p:nvSpPr>
          <p:cNvPr id="5" name="TextBox 4">
            <a:extLst>
              <a:ext uri="{FF2B5EF4-FFF2-40B4-BE49-F238E27FC236}">
                <a16:creationId xmlns:a16="http://schemas.microsoft.com/office/drawing/2014/main" id="{5E25F615-1EF9-A2F5-6631-B1C513B03F77}"/>
              </a:ext>
            </a:extLst>
          </p:cNvPr>
          <p:cNvSpPr txBox="1">
            <a:spLocks noChangeArrowheads="1"/>
          </p:cNvSpPr>
          <p:nvPr/>
        </p:nvSpPr>
        <p:spPr bwMode="auto">
          <a:xfrm>
            <a:off x="4686300" y="6129338"/>
            <a:ext cx="4267200" cy="646112"/>
          </a:xfrm>
          <a:prstGeom prst="rect">
            <a:avLst/>
          </a:prstGeom>
          <a:solidFill>
            <a:srgbClr val="0070C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latin typeface="Times New Roman" panose="02020603050405020304" pitchFamily="18" charset="0"/>
              </a:rPr>
              <a:t>Buổi sáng vào mùa đông ở Sa Pa </a:t>
            </a:r>
          </a:p>
          <a:p>
            <a:pPr algn="ctr" eaLnBrk="1" hangingPunct="1"/>
            <a:r>
              <a:rPr lang="en-US" altLang="vi-VN" b="1">
                <a:solidFill>
                  <a:schemeClr val="bg1"/>
                </a:solidFill>
                <a:latin typeface="Times New Roman" panose="02020603050405020304" pitchFamily="18" charset="0"/>
              </a:rPr>
              <a:t>(Nguồn: Dantri.com)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7A99AF-4F0E-EAC3-0729-8FD5A96B33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0"/>
            <a:ext cx="9156700" cy="6248400"/>
          </a:xfrm>
        </p:spPr>
      </p:pic>
      <p:sp>
        <p:nvSpPr>
          <p:cNvPr id="5" name="TextBox 4">
            <a:extLst>
              <a:ext uri="{FF2B5EF4-FFF2-40B4-BE49-F238E27FC236}">
                <a16:creationId xmlns:a16="http://schemas.microsoft.com/office/drawing/2014/main" id="{C63EB481-924D-4399-9C4D-6CBD0CE0D75D}"/>
              </a:ext>
            </a:extLst>
          </p:cNvPr>
          <p:cNvSpPr txBox="1"/>
          <p:nvPr/>
        </p:nvSpPr>
        <p:spPr>
          <a:xfrm>
            <a:off x="1219200" y="6324600"/>
            <a:ext cx="7162800" cy="369888"/>
          </a:xfrm>
          <a:prstGeom prst="rect">
            <a:avLst/>
          </a:prstGeom>
          <a:noFill/>
        </p:spPr>
        <p:txBody>
          <a:bodyPr>
            <a:spAutoFit/>
          </a:bodyPr>
          <a:lstStyle/>
          <a:p>
            <a:pPr algn="ctr" eaLnBrk="1" fontAlgn="auto" hangingPunct="1">
              <a:spcBef>
                <a:spcPts val="0"/>
              </a:spcBef>
              <a:spcAft>
                <a:spcPts val="0"/>
              </a:spcAft>
              <a:defRPr/>
            </a:pPr>
            <a:r>
              <a:rPr lang="en-US" b="1" dirty="0">
                <a:solidFill>
                  <a:schemeClr val="tx2">
                    <a:lumMod val="50000"/>
                  </a:schemeClr>
                </a:solidFill>
                <a:latin typeface="+mn-lt"/>
              </a:rPr>
              <a:t>LƯỢC ĐỒ TỰ NHIÊN MIỀN BẮC VIỆT NAM (</a:t>
            </a:r>
            <a:r>
              <a:rPr lang="en-US" b="1" dirty="0" err="1">
                <a:solidFill>
                  <a:schemeClr val="tx2">
                    <a:lumMod val="50000"/>
                  </a:schemeClr>
                </a:solidFill>
                <a:latin typeface="+mn-lt"/>
              </a:rPr>
              <a:t>Nguồn</a:t>
            </a:r>
            <a:r>
              <a:rPr lang="en-US" b="1" dirty="0">
                <a:solidFill>
                  <a:schemeClr val="tx2">
                    <a:lumMod val="50000"/>
                  </a:schemeClr>
                </a:solidFill>
                <a:latin typeface="+mn-lt"/>
              </a:rPr>
              <a:t>: </a:t>
            </a:r>
            <a:r>
              <a:rPr lang="en-US" b="1" dirty="0" err="1">
                <a:solidFill>
                  <a:schemeClr val="tx2">
                    <a:lumMod val="50000"/>
                  </a:schemeClr>
                </a:solidFill>
                <a:latin typeface="+mn-lt"/>
              </a:rPr>
              <a:t>Atlat</a:t>
            </a:r>
            <a:r>
              <a:rPr lang="en-US" b="1" dirty="0">
                <a:solidFill>
                  <a:schemeClr val="tx2">
                    <a:lumMod val="50000"/>
                  </a:schemeClr>
                </a:solidFill>
                <a:latin typeface="+mn-lt"/>
              </a:rPr>
              <a:t> </a:t>
            </a:r>
            <a:r>
              <a:rPr lang="en-US" b="1" dirty="0" err="1">
                <a:solidFill>
                  <a:schemeClr val="tx2">
                    <a:lumMod val="50000"/>
                  </a:schemeClr>
                </a:solidFill>
                <a:latin typeface="+mn-lt"/>
              </a:rPr>
              <a:t>Địa</a:t>
            </a:r>
            <a:r>
              <a:rPr lang="en-US" b="1" dirty="0">
                <a:solidFill>
                  <a:schemeClr val="tx2">
                    <a:lumMod val="50000"/>
                  </a:schemeClr>
                </a:solidFill>
                <a:latin typeface="+mn-lt"/>
              </a:rPr>
              <a:t> </a:t>
            </a:r>
            <a:r>
              <a:rPr lang="en-US" b="1" dirty="0" err="1">
                <a:solidFill>
                  <a:schemeClr val="tx2">
                    <a:lumMod val="50000"/>
                  </a:schemeClr>
                </a:solidFill>
                <a:latin typeface="+mn-lt"/>
              </a:rPr>
              <a:t>lí</a:t>
            </a:r>
            <a:r>
              <a:rPr lang="en-US" b="1" dirty="0">
                <a:solidFill>
                  <a:schemeClr val="tx2">
                    <a:lumMod val="50000"/>
                  </a:schemeClr>
                </a:solidFill>
                <a:latin typeface="+mn-lt"/>
              </a:rPr>
              <a:t> 9)</a:t>
            </a:r>
          </a:p>
        </p:txBody>
      </p:sp>
      <p:pic>
        <p:nvPicPr>
          <p:cNvPr id="6" name="Picture 5">
            <a:extLst>
              <a:ext uri="{FF2B5EF4-FFF2-40B4-BE49-F238E27FC236}">
                <a16:creationId xmlns:a16="http://schemas.microsoft.com/office/drawing/2014/main" id="{31676589-4FCF-EE55-46C5-F5D7D58217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938"/>
            <a:ext cx="434340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a:extLst>
              <a:ext uri="{FF2B5EF4-FFF2-40B4-BE49-F238E27FC236}">
                <a16:creationId xmlns:a16="http://schemas.microsoft.com/office/drawing/2014/main" id="{00AD46BC-C8C3-C0AC-D833-323973C451B6}"/>
              </a:ext>
            </a:extLst>
          </p:cNvPr>
          <p:cNvSpPr txBox="1">
            <a:spLocks noChangeArrowheads="1"/>
          </p:cNvSpPr>
          <p:nvPr/>
        </p:nvSpPr>
        <p:spPr bwMode="auto">
          <a:xfrm>
            <a:off x="2959100" y="2270125"/>
            <a:ext cx="990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0070C0"/>
                </a:solidFill>
                <a:latin typeface="Times New Roman" panose="02020603050405020304" pitchFamily="18" charset="0"/>
              </a:rPr>
              <a:t>SA PA</a:t>
            </a:r>
          </a:p>
        </p:txBody>
      </p:sp>
      <p:sp>
        <p:nvSpPr>
          <p:cNvPr id="19462" name="TextBox 7">
            <a:extLst>
              <a:ext uri="{FF2B5EF4-FFF2-40B4-BE49-F238E27FC236}">
                <a16:creationId xmlns:a16="http://schemas.microsoft.com/office/drawing/2014/main" id="{B9625CEC-5EE3-3CAA-A086-600C8898A635}"/>
              </a:ext>
            </a:extLst>
          </p:cNvPr>
          <p:cNvSpPr txBox="1">
            <a:spLocks noChangeArrowheads="1"/>
          </p:cNvSpPr>
          <p:nvPr/>
        </p:nvSpPr>
        <p:spPr bwMode="auto">
          <a:xfrm>
            <a:off x="5715000" y="5105400"/>
            <a:ext cx="1371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0070C0"/>
                </a:solidFill>
                <a:latin typeface="Times New Roman" panose="02020603050405020304" pitchFamily="18" charset="0"/>
              </a:rPr>
              <a:t>HÀ NỘI</a:t>
            </a:r>
          </a:p>
        </p:txBody>
      </p:sp>
      <p:sp>
        <p:nvSpPr>
          <p:cNvPr id="10" name="Up Arrow 9">
            <a:extLst>
              <a:ext uri="{FF2B5EF4-FFF2-40B4-BE49-F238E27FC236}">
                <a16:creationId xmlns:a16="http://schemas.microsoft.com/office/drawing/2014/main" id="{F5B5AD4E-44A0-406F-B24A-E0F7CF1BBBA9}"/>
              </a:ext>
            </a:extLst>
          </p:cNvPr>
          <p:cNvSpPr/>
          <p:nvPr/>
        </p:nvSpPr>
        <p:spPr>
          <a:xfrm rot="18377963">
            <a:off x="1627188" y="317500"/>
            <a:ext cx="158750" cy="26066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Up Arrow 10">
            <a:extLst>
              <a:ext uri="{FF2B5EF4-FFF2-40B4-BE49-F238E27FC236}">
                <a16:creationId xmlns:a16="http://schemas.microsoft.com/office/drawing/2014/main" id="{6F916DDA-ABAB-402B-BF28-95CD8C2EE385}"/>
              </a:ext>
            </a:extLst>
          </p:cNvPr>
          <p:cNvSpPr/>
          <p:nvPr/>
        </p:nvSpPr>
        <p:spPr>
          <a:xfrm rot="19289894">
            <a:off x="4179888" y="117475"/>
            <a:ext cx="142875" cy="5632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7">
            <a:extLst>
              <a:ext uri="{FF2B5EF4-FFF2-40B4-BE49-F238E27FC236}">
                <a16:creationId xmlns:a16="http://schemas.microsoft.com/office/drawing/2014/main" id="{D4D91AE8-6EF9-FDF2-B0E0-AEC8D9DFB0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63538"/>
            <a:ext cx="9148763" cy="6494462"/>
          </a:xfrm>
        </p:spPr>
      </p:pic>
      <p:sp>
        <p:nvSpPr>
          <p:cNvPr id="9" name="Arc 8">
            <a:extLst>
              <a:ext uri="{FF2B5EF4-FFF2-40B4-BE49-F238E27FC236}">
                <a16:creationId xmlns:a16="http://schemas.microsoft.com/office/drawing/2014/main" id="{5E9D4298-74A0-4995-A188-8E4DC9092313}"/>
              </a:ext>
            </a:extLst>
          </p:cNvPr>
          <p:cNvSpPr/>
          <p:nvPr/>
        </p:nvSpPr>
        <p:spPr>
          <a:xfrm rot="2949748">
            <a:off x="3528218" y="1354932"/>
            <a:ext cx="1617663" cy="1987550"/>
          </a:xfrm>
          <a:prstGeom prst="arc">
            <a:avLst>
              <a:gd name="adj1" fmla="val 15402885"/>
              <a:gd name="adj2" fmla="val 21464432"/>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0" name="Arc 9">
            <a:extLst>
              <a:ext uri="{FF2B5EF4-FFF2-40B4-BE49-F238E27FC236}">
                <a16:creationId xmlns:a16="http://schemas.microsoft.com/office/drawing/2014/main" id="{6ED81F2C-7A6E-4D3B-A82F-5EBE9A5E85E4}"/>
              </a:ext>
            </a:extLst>
          </p:cNvPr>
          <p:cNvSpPr/>
          <p:nvPr/>
        </p:nvSpPr>
        <p:spPr>
          <a:xfrm rot="2949748">
            <a:off x="4314031" y="1383507"/>
            <a:ext cx="1617663" cy="1987550"/>
          </a:xfrm>
          <a:prstGeom prst="arc">
            <a:avLst>
              <a:gd name="adj1" fmla="val 15402885"/>
              <a:gd name="adj2" fmla="val 21464432"/>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1" name="Arc 10">
            <a:extLst>
              <a:ext uri="{FF2B5EF4-FFF2-40B4-BE49-F238E27FC236}">
                <a16:creationId xmlns:a16="http://schemas.microsoft.com/office/drawing/2014/main" id="{6D8B0BF6-D721-4D59-8DF8-68F23BE49696}"/>
              </a:ext>
            </a:extLst>
          </p:cNvPr>
          <p:cNvSpPr/>
          <p:nvPr/>
        </p:nvSpPr>
        <p:spPr>
          <a:xfrm rot="3861510">
            <a:off x="5117306" y="1377157"/>
            <a:ext cx="1635125" cy="1998662"/>
          </a:xfrm>
          <a:prstGeom prst="arc">
            <a:avLst>
              <a:gd name="adj1" fmla="val 17325234"/>
              <a:gd name="adj2" fmla="val 1924201"/>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2" name="Arc 11">
            <a:extLst>
              <a:ext uri="{FF2B5EF4-FFF2-40B4-BE49-F238E27FC236}">
                <a16:creationId xmlns:a16="http://schemas.microsoft.com/office/drawing/2014/main" id="{D5B0E776-09F3-4BD3-8F90-43A13DD72A1A}"/>
              </a:ext>
            </a:extLst>
          </p:cNvPr>
          <p:cNvSpPr/>
          <p:nvPr/>
        </p:nvSpPr>
        <p:spPr>
          <a:xfrm rot="5797926">
            <a:off x="6424613" y="2555875"/>
            <a:ext cx="1633537" cy="1998663"/>
          </a:xfrm>
          <a:prstGeom prst="arc">
            <a:avLst>
              <a:gd name="adj1" fmla="val 17325234"/>
              <a:gd name="adj2" fmla="val 1924201"/>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4" name="Left Arrow 22">
            <a:extLst>
              <a:ext uri="{FF2B5EF4-FFF2-40B4-BE49-F238E27FC236}">
                <a16:creationId xmlns:a16="http://schemas.microsoft.com/office/drawing/2014/main" id="{AEB81F7B-52A6-42BC-8BBA-814A1006BC0E}"/>
              </a:ext>
            </a:extLst>
          </p:cNvPr>
          <p:cNvSpPr/>
          <p:nvPr/>
        </p:nvSpPr>
        <p:spPr>
          <a:xfrm rot="17732382">
            <a:off x="6146006" y="1780382"/>
            <a:ext cx="868363"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Left Arrow 22">
            <a:extLst>
              <a:ext uri="{FF2B5EF4-FFF2-40B4-BE49-F238E27FC236}">
                <a16:creationId xmlns:a16="http://schemas.microsoft.com/office/drawing/2014/main" id="{8D87242A-8132-44FD-94ED-73948A381D7F}"/>
              </a:ext>
            </a:extLst>
          </p:cNvPr>
          <p:cNvSpPr/>
          <p:nvPr/>
        </p:nvSpPr>
        <p:spPr>
          <a:xfrm rot="19177024">
            <a:off x="7258050" y="268763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Shape 15">
            <a:extLst>
              <a:ext uri="{FF2B5EF4-FFF2-40B4-BE49-F238E27FC236}">
                <a16:creationId xmlns:a16="http://schemas.microsoft.com/office/drawing/2014/main" id="{B013EC45-0903-4AA2-8F25-D2C8F607DBA3}"/>
              </a:ext>
            </a:extLst>
          </p:cNvPr>
          <p:cNvSpPr/>
          <p:nvPr/>
        </p:nvSpPr>
        <p:spPr>
          <a:xfrm>
            <a:off x="2930525" y="574675"/>
            <a:ext cx="6049963" cy="5427663"/>
          </a:xfrm>
          <a:custGeom>
            <a:avLst/>
            <a:gdLst>
              <a:gd name="connsiteX0" fmla="*/ 12151 w 6049816"/>
              <a:gd name="connsiteY0" fmla="*/ 1312984 h 5427784"/>
              <a:gd name="connsiteX1" fmla="*/ 428 w 6049816"/>
              <a:gd name="connsiteY1" fmla="*/ 1254369 h 5427784"/>
              <a:gd name="connsiteX2" fmla="*/ 35597 w 6049816"/>
              <a:gd name="connsiteY2" fmla="*/ 1148861 h 5427784"/>
              <a:gd name="connsiteX3" fmla="*/ 59044 w 6049816"/>
              <a:gd name="connsiteY3" fmla="*/ 1055077 h 5427784"/>
              <a:gd name="connsiteX4" fmla="*/ 82490 w 6049816"/>
              <a:gd name="connsiteY4" fmla="*/ 1019907 h 5427784"/>
              <a:gd name="connsiteX5" fmla="*/ 94213 w 6049816"/>
              <a:gd name="connsiteY5" fmla="*/ 984738 h 5427784"/>
              <a:gd name="connsiteX6" fmla="*/ 141105 w 6049816"/>
              <a:gd name="connsiteY6" fmla="*/ 914400 h 5427784"/>
              <a:gd name="connsiteX7" fmla="*/ 164551 w 6049816"/>
              <a:gd name="connsiteY7" fmla="*/ 879231 h 5427784"/>
              <a:gd name="connsiteX8" fmla="*/ 187997 w 6049816"/>
              <a:gd name="connsiteY8" fmla="*/ 844061 h 5427784"/>
              <a:gd name="connsiteX9" fmla="*/ 234890 w 6049816"/>
              <a:gd name="connsiteY9" fmla="*/ 785446 h 5427784"/>
              <a:gd name="connsiteX10" fmla="*/ 434182 w 6049816"/>
              <a:gd name="connsiteY10" fmla="*/ 797169 h 5427784"/>
              <a:gd name="connsiteX11" fmla="*/ 504521 w 6049816"/>
              <a:gd name="connsiteY11" fmla="*/ 820615 h 5427784"/>
              <a:gd name="connsiteX12" fmla="*/ 539690 w 6049816"/>
              <a:gd name="connsiteY12" fmla="*/ 926123 h 5427784"/>
              <a:gd name="connsiteX13" fmla="*/ 551413 w 6049816"/>
              <a:gd name="connsiteY13" fmla="*/ 961292 h 5427784"/>
              <a:gd name="connsiteX14" fmla="*/ 574859 w 6049816"/>
              <a:gd name="connsiteY14" fmla="*/ 1043354 h 5427784"/>
              <a:gd name="connsiteX15" fmla="*/ 610028 w 6049816"/>
              <a:gd name="connsiteY15" fmla="*/ 1066800 h 5427784"/>
              <a:gd name="connsiteX16" fmla="*/ 645197 w 6049816"/>
              <a:gd name="connsiteY16" fmla="*/ 1055077 h 5427784"/>
              <a:gd name="connsiteX17" fmla="*/ 692090 w 6049816"/>
              <a:gd name="connsiteY17" fmla="*/ 949569 h 5427784"/>
              <a:gd name="connsiteX18" fmla="*/ 738982 w 6049816"/>
              <a:gd name="connsiteY18" fmla="*/ 879231 h 5427784"/>
              <a:gd name="connsiteX19" fmla="*/ 750705 w 6049816"/>
              <a:gd name="connsiteY19" fmla="*/ 844061 h 5427784"/>
              <a:gd name="connsiteX20" fmla="*/ 949997 w 6049816"/>
              <a:gd name="connsiteY20" fmla="*/ 797169 h 5427784"/>
              <a:gd name="connsiteX21" fmla="*/ 985167 w 6049816"/>
              <a:gd name="connsiteY21" fmla="*/ 785446 h 5427784"/>
              <a:gd name="connsiteX22" fmla="*/ 1020336 w 6049816"/>
              <a:gd name="connsiteY22" fmla="*/ 762000 h 5427784"/>
              <a:gd name="connsiteX23" fmla="*/ 1090674 w 6049816"/>
              <a:gd name="connsiteY23" fmla="*/ 738554 h 5427784"/>
              <a:gd name="connsiteX24" fmla="*/ 1114121 w 6049816"/>
              <a:gd name="connsiteY24" fmla="*/ 715107 h 5427784"/>
              <a:gd name="connsiteX25" fmla="*/ 1196182 w 6049816"/>
              <a:gd name="connsiteY25" fmla="*/ 633046 h 5427784"/>
              <a:gd name="connsiteX26" fmla="*/ 1219628 w 6049816"/>
              <a:gd name="connsiteY26" fmla="*/ 562707 h 5427784"/>
              <a:gd name="connsiteX27" fmla="*/ 1243074 w 6049816"/>
              <a:gd name="connsiteY27" fmla="*/ 527538 h 5427784"/>
              <a:gd name="connsiteX28" fmla="*/ 1278244 w 6049816"/>
              <a:gd name="connsiteY28" fmla="*/ 468923 h 5427784"/>
              <a:gd name="connsiteX29" fmla="*/ 1289967 w 6049816"/>
              <a:gd name="connsiteY29" fmla="*/ 293077 h 5427784"/>
              <a:gd name="connsiteX30" fmla="*/ 1383751 w 6049816"/>
              <a:gd name="connsiteY30" fmla="*/ 234461 h 5427784"/>
              <a:gd name="connsiteX31" fmla="*/ 1454090 w 6049816"/>
              <a:gd name="connsiteY31" fmla="*/ 211015 h 5427784"/>
              <a:gd name="connsiteX32" fmla="*/ 1489259 w 6049816"/>
              <a:gd name="connsiteY32" fmla="*/ 199292 h 5427784"/>
              <a:gd name="connsiteX33" fmla="*/ 1571321 w 6049816"/>
              <a:gd name="connsiteY33" fmla="*/ 187569 h 5427784"/>
              <a:gd name="connsiteX34" fmla="*/ 1700274 w 6049816"/>
              <a:gd name="connsiteY34" fmla="*/ 152400 h 5427784"/>
              <a:gd name="connsiteX35" fmla="*/ 1758890 w 6049816"/>
              <a:gd name="connsiteY35" fmla="*/ 117231 h 5427784"/>
              <a:gd name="connsiteX36" fmla="*/ 1782336 w 6049816"/>
              <a:gd name="connsiteY36" fmla="*/ 93784 h 5427784"/>
              <a:gd name="connsiteX37" fmla="*/ 1817505 w 6049816"/>
              <a:gd name="connsiteY37" fmla="*/ 82061 h 5427784"/>
              <a:gd name="connsiteX38" fmla="*/ 1852674 w 6049816"/>
              <a:gd name="connsiteY38" fmla="*/ 58615 h 5427784"/>
              <a:gd name="connsiteX39" fmla="*/ 1969905 w 6049816"/>
              <a:gd name="connsiteY39" fmla="*/ 23446 h 5427784"/>
              <a:gd name="connsiteX40" fmla="*/ 2063690 w 6049816"/>
              <a:gd name="connsiteY40" fmla="*/ 11723 h 5427784"/>
              <a:gd name="connsiteX41" fmla="*/ 2098859 w 6049816"/>
              <a:gd name="connsiteY41" fmla="*/ 0 h 5427784"/>
              <a:gd name="connsiteX42" fmla="*/ 2180921 w 6049816"/>
              <a:gd name="connsiteY42" fmla="*/ 35169 h 5427784"/>
              <a:gd name="connsiteX43" fmla="*/ 2216090 w 6049816"/>
              <a:gd name="connsiteY43" fmla="*/ 140677 h 5427784"/>
              <a:gd name="connsiteX44" fmla="*/ 2227813 w 6049816"/>
              <a:gd name="connsiteY44" fmla="*/ 175846 h 5427784"/>
              <a:gd name="connsiteX45" fmla="*/ 2239536 w 6049816"/>
              <a:gd name="connsiteY45" fmla="*/ 211015 h 5427784"/>
              <a:gd name="connsiteX46" fmla="*/ 2262982 w 6049816"/>
              <a:gd name="connsiteY46" fmla="*/ 246184 h 5427784"/>
              <a:gd name="connsiteX47" fmla="*/ 2321597 w 6049816"/>
              <a:gd name="connsiteY47" fmla="*/ 293077 h 5427784"/>
              <a:gd name="connsiteX48" fmla="*/ 2345044 w 6049816"/>
              <a:gd name="connsiteY48" fmla="*/ 316523 h 5427784"/>
              <a:gd name="connsiteX49" fmla="*/ 2380213 w 6049816"/>
              <a:gd name="connsiteY49" fmla="*/ 328246 h 5427784"/>
              <a:gd name="connsiteX50" fmla="*/ 2415382 w 6049816"/>
              <a:gd name="connsiteY50" fmla="*/ 351692 h 5427784"/>
              <a:gd name="connsiteX51" fmla="*/ 2462274 w 6049816"/>
              <a:gd name="connsiteY51" fmla="*/ 363415 h 5427784"/>
              <a:gd name="connsiteX52" fmla="*/ 2532613 w 6049816"/>
              <a:gd name="connsiteY52" fmla="*/ 386861 h 5427784"/>
              <a:gd name="connsiteX53" fmla="*/ 2567782 w 6049816"/>
              <a:gd name="connsiteY53" fmla="*/ 398584 h 5427784"/>
              <a:gd name="connsiteX54" fmla="*/ 2602951 w 6049816"/>
              <a:gd name="connsiteY54" fmla="*/ 410307 h 5427784"/>
              <a:gd name="connsiteX55" fmla="*/ 2673290 w 6049816"/>
              <a:gd name="connsiteY55" fmla="*/ 457200 h 5427784"/>
              <a:gd name="connsiteX56" fmla="*/ 2708459 w 6049816"/>
              <a:gd name="connsiteY56" fmla="*/ 480646 h 5427784"/>
              <a:gd name="connsiteX57" fmla="*/ 2720182 w 6049816"/>
              <a:gd name="connsiteY57" fmla="*/ 515815 h 5427784"/>
              <a:gd name="connsiteX58" fmla="*/ 2790521 w 6049816"/>
              <a:gd name="connsiteY58" fmla="*/ 609600 h 5427784"/>
              <a:gd name="connsiteX59" fmla="*/ 2825690 w 6049816"/>
              <a:gd name="connsiteY59" fmla="*/ 633046 h 5427784"/>
              <a:gd name="connsiteX60" fmla="*/ 3083597 w 6049816"/>
              <a:gd name="connsiteY60" fmla="*/ 597877 h 5427784"/>
              <a:gd name="connsiteX61" fmla="*/ 3118767 w 6049816"/>
              <a:gd name="connsiteY61" fmla="*/ 574431 h 5427784"/>
              <a:gd name="connsiteX62" fmla="*/ 3189105 w 6049816"/>
              <a:gd name="connsiteY62" fmla="*/ 550984 h 5427784"/>
              <a:gd name="connsiteX63" fmla="*/ 3411844 w 6049816"/>
              <a:gd name="connsiteY63" fmla="*/ 574431 h 5427784"/>
              <a:gd name="connsiteX64" fmla="*/ 3447013 w 6049816"/>
              <a:gd name="connsiteY64" fmla="*/ 597877 h 5427784"/>
              <a:gd name="connsiteX65" fmla="*/ 3493905 w 6049816"/>
              <a:gd name="connsiteY65" fmla="*/ 668215 h 5427784"/>
              <a:gd name="connsiteX66" fmla="*/ 3517351 w 6049816"/>
              <a:gd name="connsiteY66" fmla="*/ 703384 h 5427784"/>
              <a:gd name="connsiteX67" fmla="*/ 3540797 w 6049816"/>
              <a:gd name="connsiteY67" fmla="*/ 726831 h 5427784"/>
              <a:gd name="connsiteX68" fmla="*/ 3704921 w 6049816"/>
              <a:gd name="connsiteY68" fmla="*/ 715107 h 5427784"/>
              <a:gd name="connsiteX69" fmla="*/ 3786982 w 6049816"/>
              <a:gd name="connsiteY69" fmla="*/ 703384 h 5427784"/>
              <a:gd name="connsiteX70" fmla="*/ 3986274 w 6049816"/>
              <a:gd name="connsiteY70" fmla="*/ 715107 h 5427784"/>
              <a:gd name="connsiteX71" fmla="*/ 4033167 w 6049816"/>
              <a:gd name="connsiteY71" fmla="*/ 726831 h 5427784"/>
              <a:gd name="connsiteX72" fmla="*/ 4103505 w 6049816"/>
              <a:gd name="connsiteY72" fmla="*/ 773723 h 5427784"/>
              <a:gd name="connsiteX73" fmla="*/ 4126951 w 6049816"/>
              <a:gd name="connsiteY73" fmla="*/ 808892 h 5427784"/>
              <a:gd name="connsiteX74" fmla="*/ 4197290 w 6049816"/>
              <a:gd name="connsiteY74" fmla="*/ 879231 h 5427784"/>
              <a:gd name="connsiteX75" fmla="*/ 4232459 w 6049816"/>
              <a:gd name="connsiteY75" fmla="*/ 949569 h 5427784"/>
              <a:gd name="connsiteX76" fmla="*/ 4244182 w 6049816"/>
              <a:gd name="connsiteY76" fmla="*/ 984738 h 5427784"/>
              <a:gd name="connsiteX77" fmla="*/ 4232459 w 6049816"/>
              <a:gd name="connsiteY77" fmla="*/ 1055077 h 5427784"/>
              <a:gd name="connsiteX78" fmla="*/ 4162121 w 6049816"/>
              <a:gd name="connsiteY78" fmla="*/ 1090246 h 5427784"/>
              <a:gd name="connsiteX79" fmla="*/ 4138674 w 6049816"/>
              <a:gd name="connsiteY79" fmla="*/ 1113692 h 5427784"/>
              <a:gd name="connsiteX80" fmla="*/ 4068336 w 6049816"/>
              <a:gd name="connsiteY80" fmla="*/ 1137138 h 5427784"/>
              <a:gd name="connsiteX81" fmla="*/ 4033167 w 6049816"/>
              <a:gd name="connsiteY81" fmla="*/ 1160584 h 5427784"/>
              <a:gd name="connsiteX82" fmla="*/ 4021444 w 6049816"/>
              <a:gd name="connsiteY82" fmla="*/ 1195754 h 5427784"/>
              <a:gd name="connsiteX83" fmla="*/ 3951105 w 6049816"/>
              <a:gd name="connsiteY83" fmla="*/ 1289538 h 5427784"/>
              <a:gd name="connsiteX84" fmla="*/ 3939382 w 6049816"/>
              <a:gd name="connsiteY84" fmla="*/ 1324707 h 5427784"/>
              <a:gd name="connsiteX85" fmla="*/ 3915936 w 6049816"/>
              <a:gd name="connsiteY85" fmla="*/ 1430215 h 5427784"/>
              <a:gd name="connsiteX86" fmla="*/ 3951105 w 6049816"/>
              <a:gd name="connsiteY86" fmla="*/ 1641231 h 5427784"/>
              <a:gd name="connsiteX87" fmla="*/ 3974551 w 6049816"/>
              <a:gd name="connsiteY87" fmla="*/ 1676400 h 5427784"/>
              <a:gd name="connsiteX88" fmla="*/ 4009721 w 6049816"/>
              <a:gd name="connsiteY88" fmla="*/ 1688123 h 5427784"/>
              <a:gd name="connsiteX89" fmla="*/ 4033167 w 6049816"/>
              <a:gd name="connsiteY89" fmla="*/ 1723292 h 5427784"/>
              <a:gd name="connsiteX90" fmla="*/ 4068336 w 6049816"/>
              <a:gd name="connsiteY90" fmla="*/ 1758461 h 5427784"/>
              <a:gd name="connsiteX91" fmla="*/ 4091782 w 6049816"/>
              <a:gd name="connsiteY91" fmla="*/ 1828800 h 5427784"/>
              <a:gd name="connsiteX92" fmla="*/ 4115228 w 6049816"/>
              <a:gd name="connsiteY92" fmla="*/ 1922584 h 5427784"/>
              <a:gd name="connsiteX93" fmla="*/ 4126951 w 6049816"/>
              <a:gd name="connsiteY93" fmla="*/ 2121877 h 5427784"/>
              <a:gd name="connsiteX94" fmla="*/ 4162121 w 6049816"/>
              <a:gd name="connsiteY94" fmla="*/ 2133600 h 5427784"/>
              <a:gd name="connsiteX95" fmla="*/ 4197290 w 6049816"/>
              <a:gd name="connsiteY95" fmla="*/ 2157046 h 5427784"/>
              <a:gd name="connsiteX96" fmla="*/ 4326244 w 6049816"/>
              <a:gd name="connsiteY96" fmla="*/ 2180492 h 5427784"/>
              <a:gd name="connsiteX97" fmla="*/ 4431751 w 6049816"/>
              <a:gd name="connsiteY97" fmla="*/ 2203938 h 5427784"/>
              <a:gd name="connsiteX98" fmla="*/ 4466921 w 6049816"/>
              <a:gd name="connsiteY98" fmla="*/ 2215661 h 5427784"/>
              <a:gd name="connsiteX99" fmla="*/ 4595874 w 6049816"/>
              <a:gd name="connsiteY99" fmla="*/ 2239107 h 5427784"/>
              <a:gd name="connsiteX100" fmla="*/ 4631044 w 6049816"/>
              <a:gd name="connsiteY100" fmla="*/ 2250831 h 5427784"/>
              <a:gd name="connsiteX101" fmla="*/ 4677936 w 6049816"/>
              <a:gd name="connsiteY101" fmla="*/ 2356338 h 5427784"/>
              <a:gd name="connsiteX102" fmla="*/ 4689659 w 6049816"/>
              <a:gd name="connsiteY102" fmla="*/ 2391507 h 5427784"/>
              <a:gd name="connsiteX103" fmla="*/ 4713105 w 6049816"/>
              <a:gd name="connsiteY103" fmla="*/ 2508738 h 5427784"/>
              <a:gd name="connsiteX104" fmla="*/ 4724828 w 6049816"/>
              <a:gd name="connsiteY104" fmla="*/ 2555631 h 5427784"/>
              <a:gd name="connsiteX105" fmla="*/ 4783444 w 6049816"/>
              <a:gd name="connsiteY105" fmla="*/ 2614246 h 5427784"/>
              <a:gd name="connsiteX106" fmla="*/ 4935844 w 6049816"/>
              <a:gd name="connsiteY106" fmla="*/ 2625969 h 5427784"/>
              <a:gd name="connsiteX107" fmla="*/ 4982736 w 6049816"/>
              <a:gd name="connsiteY107" fmla="*/ 2696307 h 5427784"/>
              <a:gd name="connsiteX108" fmla="*/ 4994459 w 6049816"/>
              <a:gd name="connsiteY108" fmla="*/ 2731477 h 5427784"/>
              <a:gd name="connsiteX109" fmla="*/ 5017905 w 6049816"/>
              <a:gd name="connsiteY109" fmla="*/ 2766646 h 5427784"/>
              <a:gd name="connsiteX110" fmla="*/ 5053074 w 6049816"/>
              <a:gd name="connsiteY110" fmla="*/ 2778369 h 5427784"/>
              <a:gd name="connsiteX111" fmla="*/ 5170305 w 6049816"/>
              <a:gd name="connsiteY111" fmla="*/ 2754923 h 5427784"/>
              <a:gd name="connsiteX112" fmla="*/ 5240644 w 6049816"/>
              <a:gd name="connsiteY112" fmla="*/ 2719754 h 5427784"/>
              <a:gd name="connsiteX113" fmla="*/ 5346151 w 6049816"/>
              <a:gd name="connsiteY113" fmla="*/ 2754923 h 5427784"/>
              <a:gd name="connsiteX114" fmla="*/ 5451659 w 6049816"/>
              <a:gd name="connsiteY114" fmla="*/ 2801815 h 5427784"/>
              <a:gd name="connsiteX115" fmla="*/ 5533721 w 6049816"/>
              <a:gd name="connsiteY115" fmla="*/ 2790092 h 5427784"/>
              <a:gd name="connsiteX116" fmla="*/ 5568890 w 6049816"/>
              <a:gd name="connsiteY116" fmla="*/ 2778369 h 5427784"/>
              <a:gd name="connsiteX117" fmla="*/ 5615782 w 6049816"/>
              <a:gd name="connsiteY117" fmla="*/ 2766646 h 5427784"/>
              <a:gd name="connsiteX118" fmla="*/ 5686121 w 6049816"/>
              <a:gd name="connsiteY118" fmla="*/ 2743200 h 5427784"/>
              <a:gd name="connsiteX119" fmla="*/ 5803351 w 6049816"/>
              <a:gd name="connsiteY119" fmla="*/ 2766646 h 5427784"/>
              <a:gd name="connsiteX120" fmla="*/ 5908859 w 6049816"/>
              <a:gd name="connsiteY120" fmla="*/ 2848707 h 5427784"/>
              <a:gd name="connsiteX121" fmla="*/ 6026090 w 6049816"/>
              <a:gd name="connsiteY121" fmla="*/ 2883877 h 5427784"/>
              <a:gd name="connsiteX122" fmla="*/ 6049536 w 6049816"/>
              <a:gd name="connsiteY122" fmla="*/ 2919046 h 5427784"/>
              <a:gd name="connsiteX123" fmla="*/ 6014367 w 6049816"/>
              <a:gd name="connsiteY123" fmla="*/ 2942492 h 5427784"/>
              <a:gd name="connsiteX124" fmla="*/ 5861967 w 6049816"/>
              <a:gd name="connsiteY124" fmla="*/ 2965938 h 5427784"/>
              <a:gd name="connsiteX125" fmla="*/ 5826797 w 6049816"/>
              <a:gd name="connsiteY125" fmla="*/ 2977661 h 5427784"/>
              <a:gd name="connsiteX126" fmla="*/ 5756459 w 6049816"/>
              <a:gd name="connsiteY126" fmla="*/ 3012831 h 5427784"/>
              <a:gd name="connsiteX127" fmla="*/ 5709567 w 6049816"/>
              <a:gd name="connsiteY127" fmla="*/ 3083169 h 5427784"/>
              <a:gd name="connsiteX128" fmla="*/ 5639228 w 6049816"/>
              <a:gd name="connsiteY128" fmla="*/ 3165231 h 5427784"/>
              <a:gd name="connsiteX129" fmla="*/ 5568890 w 6049816"/>
              <a:gd name="connsiteY129" fmla="*/ 3200400 h 5427784"/>
              <a:gd name="connsiteX130" fmla="*/ 5533721 w 6049816"/>
              <a:gd name="connsiteY130" fmla="*/ 3212123 h 5427784"/>
              <a:gd name="connsiteX131" fmla="*/ 5498551 w 6049816"/>
              <a:gd name="connsiteY131" fmla="*/ 3235569 h 5427784"/>
              <a:gd name="connsiteX132" fmla="*/ 5393044 w 6049816"/>
              <a:gd name="connsiteY132" fmla="*/ 3282461 h 5427784"/>
              <a:gd name="connsiteX133" fmla="*/ 5369597 w 6049816"/>
              <a:gd name="connsiteY133" fmla="*/ 3305907 h 5427784"/>
              <a:gd name="connsiteX134" fmla="*/ 5357874 w 6049816"/>
              <a:gd name="connsiteY134" fmla="*/ 3598984 h 5427784"/>
              <a:gd name="connsiteX135" fmla="*/ 5322705 w 6049816"/>
              <a:gd name="connsiteY135" fmla="*/ 3622431 h 5427784"/>
              <a:gd name="connsiteX136" fmla="*/ 5252367 w 6049816"/>
              <a:gd name="connsiteY136" fmla="*/ 3645877 h 5427784"/>
              <a:gd name="connsiteX137" fmla="*/ 5182028 w 6049816"/>
              <a:gd name="connsiteY137" fmla="*/ 3692769 h 5427784"/>
              <a:gd name="connsiteX138" fmla="*/ 5146859 w 6049816"/>
              <a:gd name="connsiteY138" fmla="*/ 3727938 h 5427784"/>
              <a:gd name="connsiteX139" fmla="*/ 5111690 w 6049816"/>
              <a:gd name="connsiteY139" fmla="*/ 3739661 h 5427784"/>
              <a:gd name="connsiteX140" fmla="*/ 5006182 w 6049816"/>
              <a:gd name="connsiteY140" fmla="*/ 3786554 h 5427784"/>
              <a:gd name="connsiteX141" fmla="*/ 4900674 w 6049816"/>
              <a:gd name="connsiteY141" fmla="*/ 3821723 h 5427784"/>
              <a:gd name="connsiteX142" fmla="*/ 4865505 w 6049816"/>
              <a:gd name="connsiteY142" fmla="*/ 3833446 h 5427784"/>
              <a:gd name="connsiteX143" fmla="*/ 4209013 w 6049816"/>
              <a:gd name="connsiteY143" fmla="*/ 3845169 h 5427784"/>
              <a:gd name="connsiteX144" fmla="*/ 4173844 w 6049816"/>
              <a:gd name="connsiteY144" fmla="*/ 3880338 h 5427784"/>
              <a:gd name="connsiteX145" fmla="*/ 4150397 w 6049816"/>
              <a:gd name="connsiteY145" fmla="*/ 3997569 h 5427784"/>
              <a:gd name="connsiteX146" fmla="*/ 4150397 w 6049816"/>
              <a:gd name="connsiteY146" fmla="*/ 4302369 h 5427784"/>
              <a:gd name="connsiteX147" fmla="*/ 4080059 w 6049816"/>
              <a:gd name="connsiteY147" fmla="*/ 4337538 h 5427784"/>
              <a:gd name="connsiteX148" fmla="*/ 4021444 w 6049816"/>
              <a:gd name="connsiteY148" fmla="*/ 4384431 h 5427784"/>
              <a:gd name="connsiteX149" fmla="*/ 3997997 w 6049816"/>
              <a:gd name="connsiteY149" fmla="*/ 4407877 h 5427784"/>
              <a:gd name="connsiteX150" fmla="*/ 3962828 w 6049816"/>
              <a:gd name="connsiteY150" fmla="*/ 4431323 h 5427784"/>
              <a:gd name="connsiteX151" fmla="*/ 3927659 w 6049816"/>
              <a:gd name="connsiteY151" fmla="*/ 4654061 h 5427784"/>
              <a:gd name="connsiteX152" fmla="*/ 3904213 w 6049816"/>
              <a:gd name="connsiteY152" fmla="*/ 4747846 h 5427784"/>
              <a:gd name="connsiteX153" fmla="*/ 3892490 w 6049816"/>
              <a:gd name="connsiteY153" fmla="*/ 4783015 h 5427784"/>
              <a:gd name="connsiteX154" fmla="*/ 3798705 w 6049816"/>
              <a:gd name="connsiteY154" fmla="*/ 4865077 h 5427784"/>
              <a:gd name="connsiteX155" fmla="*/ 3775259 w 6049816"/>
              <a:gd name="connsiteY155" fmla="*/ 4900246 h 5427784"/>
              <a:gd name="connsiteX156" fmla="*/ 3740090 w 6049816"/>
              <a:gd name="connsiteY156" fmla="*/ 4911969 h 5427784"/>
              <a:gd name="connsiteX157" fmla="*/ 3693197 w 6049816"/>
              <a:gd name="connsiteY157" fmla="*/ 4958861 h 5427784"/>
              <a:gd name="connsiteX158" fmla="*/ 3622859 w 6049816"/>
              <a:gd name="connsiteY158" fmla="*/ 5005754 h 5427784"/>
              <a:gd name="connsiteX159" fmla="*/ 3552521 w 6049816"/>
              <a:gd name="connsiteY159" fmla="*/ 5052646 h 5427784"/>
              <a:gd name="connsiteX160" fmla="*/ 3517351 w 6049816"/>
              <a:gd name="connsiteY160" fmla="*/ 5076092 h 5427784"/>
              <a:gd name="connsiteX161" fmla="*/ 3482182 w 6049816"/>
              <a:gd name="connsiteY161" fmla="*/ 5087815 h 5427784"/>
              <a:gd name="connsiteX162" fmla="*/ 3411844 w 6049816"/>
              <a:gd name="connsiteY162" fmla="*/ 5134707 h 5427784"/>
              <a:gd name="connsiteX163" fmla="*/ 3376674 w 6049816"/>
              <a:gd name="connsiteY163" fmla="*/ 5146431 h 5427784"/>
              <a:gd name="connsiteX164" fmla="*/ 3306336 w 6049816"/>
              <a:gd name="connsiteY164" fmla="*/ 5193323 h 5427784"/>
              <a:gd name="connsiteX165" fmla="*/ 3259444 w 6049816"/>
              <a:gd name="connsiteY165" fmla="*/ 5263661 h 5427784"/>
              <a:gd name="connsiteX166" fmla="*/ 3212551 w 6049816"/>
              <a:gd name="connsiteY166" fmla="*/ 5310554 h 5427784"/>
              <a:gd name="connsiteX167" fmla="*/ 3189105 w 6049816"/>
              <a:gd name="connsiteY167" fmla="*/ 5345723 h 5427784"/>
              <a:gd name="connsiteX168" fmla="*/ 3153936 w 6049816"/>
              <a:gd name="connsiteY168" fmla="*/ 5380892 h 5427784"/>
              <a:gd name="connsiteX169" fmla="*/ 3083597 w 6049816"/>
              <a:gd name="connsiteY169" fmla="*/ 5404338 h 5427784"/>
              <a:gd name="connsiteX170" fmla="*/ 3048428 w 6049816"/>
              <a:gd name="connsiteY170" fmla="*/ 5427784 h 5427784"/>
              <a:gd name="connsiteX171" fmla="*/ 3013259 w 6049816"/>
              <a:gd name="connsiteY171" fmla="*/ 5404338 h 5427784"/>
              <a:gd name="connsiteX172" fmla="*/ 2954644 w 6049816"/>
              <a:gd name="connsiteY172" fmla="*/ 5298831 h 5427784"/>
              <a:gd name="connsiteX173" fmla="*/ 2931197 w 6049816"/>
              <a:gd name="connsiteY173" fmla="*/ 5263661 h 5427784"/>
              <a:gd name="connsiteX174" fmla="*/ 2849136 w 6049816"/>
              <a:gd name="connsiteY174" fmla="*/ 5134707 h 5427784"/>
              <a:gd name="connsiteX175" fmla="*/ 2778797 w 6049816"/>
              <a:gd name="connsiteY175" fmla="*/ 5111261 h 5427784"/>
              <a:gd name="connsiteX176" fmla="*/ 2743628 w 6049816"/>
              <a:gd name="connsiteY176" fmla="*/ 5099538 h 5427784"/>
              <a:gd name="connsiteX177" fmla="*/ 2673290 w 6049816"/>
              <a:gd name="connsiteY177" fmla="*/ 5064369 h 5427784"/>
              <a:gd name="connsiteX178" fmla="*/ 2509167 w 6049816"/>
              <a:gd name="connsiteY178" fmla="*/ 5017477 h 5427784"/>
              <a:gd name="connsiteX179" fmla="*/ 2473997 w 6049816"/>
              <a:gd name="connsiteY179" fmla="*/ 5005754 h 5427784"/>
              <a:gd name="connsiteX180" fmla="*/ 2403659 w 6049816"/>
              <a:gd name="connsiteY180" fmla="*/ 4958861 h 5427784"/>
              <a:gd name="connsiteX181" fmla="*/ 2345044 w 6049816"/>
              <a:gd name="connsiteY181" fmla="*/ 4900246 h 5427784"/>
              <a:gd name="connsiteX182" fmla="*/ 2298151 w 6049816"/>
              <a:gd name="connsiteY182" fmla="*/ 4794738 h 5427784"/>
              <a:gd name="connsiteX183" fmla="*/ 2333321 w 6049816"/>
              <a:gd name="connsiteY183" fmla="*/ 4771292 h 5427784"/>
              <a:gd name="connsiteX184" fmla="*/ 2450551 w 6049816"/>
              <a:gd name="connsiteY184" fmla="*/ 4794738 h 5427784"/>
              <a:gd name="connsiteX185" fmla="*/ 2497444 w 6049816"/>
              <a:gd name="connsiteY185" fmla="*/ 4806461 h 5427784"/>
              <a:gd name="connsiteX186" fmla="*/ 2661567 w 6049816"/>
              <a:gd name="connsiteY186" fmla="*/ 4794738 h 5427784"/>
              <a:gd name="connsiteX187" fmla="*/ 2696736 w 6049816"/>
              <a:gd name="connsiteY187" fmla="*/ 4771292 h 5427784"/>
              <a:gd name="connsiteX188" fmla="*/ 2743628 w 6049816"/>
              <a:gd name="connsiteY188" fmla="*/ 4700954 h 5427784"/>
              <a:gd name="connsiteX189" fmla="*/ 2767074 w 6049816"/>
              <a:gd name="connsiteY189" fmla="*/ 4630615 h 5427784"/>
              <a:gd name="connsiteX190" fmla="*/ 2778797 w 6049816"/>
              <a:gd name="connsiteY190" fmla="*/ 4595446 h 5427784"/>
              <a:gd name="connsiteX191" fmla="*/ 2767074 w 6049816"/>
              <a:gd name="connsiteY191" fmla="*/ 4525107 h 5427784"/>
              <a:gd name="connsiteX192" fmla="*/ 2696736 w 6049816"/>
              <a:gd name="connsiteY192" fmla="*/ 4478215 h 5427784"/>
              <a:gd name="connsiteX193" fmla="*/ 2673290 w 6049816"/>
              <a:gd name="connsiteY193" fmla="*/ 4443046 h 5427784"/>
              <a:gd name="connsiteX194" fmla="*/ 2638121 w 6049816"/>
              <a:gd name="connsiteY194" fmla="*/ 4419600 h 5427784"/>
              <a:gd name="connsiteX195" fmla="*/ 2614674 w 6049816"/>
              <a:gd name="connsiteY195" fmla="*/ 4349261 h 5427784"/>
              <a:gd name="connsiteX196" fmla="*/ 2591228 w 6049816"/>
              <a:gd name="connsiteY196" fmla="*/ 4314092 h 5427784"/>
              <a:gd name="connsiteX197" fmla="*/ 2579505 w 6049816"/>
              <a:gd name="connsiteY197" fmla="*/ 4278923 h 5427784"/>
              <a:gd name="connsiteX198" fmla="*/ 2544336 w 6049816"/>
              <a:gd name="connsiteY198" fmla="*/ 4255477 h 5427784"/>
              <a:gd name="connsiteX199" fmla="*/ 2509167 w 6049816"/>
              <a:gd name="connsiteY199" fmla="*/ 4220307 h 5427784"/>
              <a:gd name="connsiteX200" fmla="*/ 2438828 w 6049816"/>
              <a:gd name="connsiteY200" fmla="*/ 4173415 h 5427784"/>
              <a:gd name="connsiteX201" fmla="*/ 2391936 w 6049816"/>
              <a:gd name="connsiteY201" fmla="*/ 4103077 h 5427784"/>
              <a:gd name="connsiteX202" fmla="*/ 2380213 w 6049816"/>
              <a:gd name="connsiteY202" fmla="*/ 4067907 h 5427784"/>
              <a:gd name="connsiteX203" fmla="*/ 2333321 w 6049816"/>
              <a:gd name="connsiteY203" fmla="*/ 3997569 h 5427784"/>
              <a:gd name="connsiteX204" fmla="*/ 2286428 w 6049816"/>
              <a:gd name="connsiteY204" fmla="*/ 3938954 h 5427784"/>
              <a:gd name="connsiteX205" fmla="*/ 2239536 w 6049816"/>
              <a:gd name="connsiteY205" fmla="*/ 3868615 h 5427784"/>
              <a:gd name="connsiteX206" fmla="*/ 2180921 w 6049816"/>
              <a:gd name="connsiteY206" fmla="*/ 3798277 h 5427784"/>
              <a:gd name="connsiteX207" fmla="*/ 2134028 w 6049816"/>
              <a:gd name="connsiteY207" fmla="*/ 3739661 h 5427784"/>
              <a:gd name="connsiteX208" fmla="*/ 2063690 w 6049816"/>
              <a:gd name="connsiteY208" fmla="*/ 3669323 h 5427784"/>
              <a:gd name="connsiteX209" fmla="*/ 1981628 w 6049816"/>
              <a:gd name="connsiteY209" fmla="*/ 3598984 h 5427784"/>
              <a:gd name="connsiteX210" fmla="*/ 1958182 w 6049816"/>
              <a:gd name="connsiteY210" fmla="*/ 3563815 h 5427784"/>
              <a:gd name="connsiteX211" fmla="*/ 1946459 w 6049816"/>
              <a:gd name="connsiteY211" fmla="*/ 3528646 h 5427784"/>
              <a:gd name="connsiteX212" fmla="*/ 1911290 w 6049816"/>
              <a:gd name="connsiteY212" fmla="*/ 3505200 h 5427784"/>
              <a:gd name="connsiteX213" fmla="*/ 1829228 w 6049816"/>
              <a:gd name="connsiteY213" fmla="*/ 3411415 h 5427784"/>
              <a:gd name="connsiteX214" fmla="*/ 1747167 w 6049816"/>
              <a:gd name="connsiteY214" fmla="*/ 3317631 h 5427784"/>
              <a:gd name="connsiteX215" fmla="*/ 1711997 w 6049816"/>
              <a:gd name="connsiteY215" fmla="*/ 3259015 h 5427784"/>
              <a:gd name="connsiteX216" fmla="*/ 1700274 w 6049816"/>
              <a:gd name="connsiteY216" fmla="*/ 3223846 h 5427784"/>
              <a:gd name="connsiteX217" fmla="*/ 1653382 w 6049816"/>
              <a:gd name="connsiteY217" fmla="*/ 3153507 h 5427784"/>
              <a:gd name="connsiteX218" fmla="*/ 1629936 w 6049816"/>
              <a:gd name="connsiteY218" fmla="*/ 3118338 h 5427784"/>
              <a:gd name="connsiteX219" fmla="*/ 1618213 w 6049816"/>
              <a:gd name="connsiteY219" fmla="*/ 3083169 h 5427784"/>
              <a:gd name="connsiteX220" fmla="*/ 1547874 w 6049816"/>
              <a:gd name="connsiteY220" fmla="*/ 2989384 h 5427784"/>
              <a:gd name="connsiteX221" fmla="*/ 1512705 w 6049816"/>
              <a:gd name="connsiteY221" fmla="*/ 2919046 h 5427784"/>
              <a:gd name="connsiteX222" fmla="*/ 1465813 w 6049816"/>
              <a:gd name="connsiteY222" fmla="*/ 2848707 h 5427784"/>
              <a:gd name="connsiteX223" fmla="*/ 1418921 w 6049816"/>
              <a:gd name="connsiteY223" fmla="*/ 2790092 h 5427784"/>
              <a:gd name="connsiteX224" fmla="*/ 1372028 w 6049816"/>
              <a:gd name="connsiteY224" fmla="*/ 2719754 h 5427784"/>
              <a:gd name="connsiteX225" fmla="*/ 1348582 w 6049816"/>
              <a:gd name="connsiteY225" fmla="*/ 2696307 h 5427784"/>
              <a:gd name="connsiteX226" fmla="*/ 1325136 w 6049816"/>
              <a:gd name="connsiteY226" fmla="*/ 2661138 h 5427784"/>
              <a:gd name="connsiteX227" fmla="*/ 1289967 w 6049816"/>
              <a:gd name="connsiteY227" fmla="*/ 2637692 h 5427784"/>
              <a:gd name="connsiteX228" fmla="*/ 1231351 w 6049816"/>
              <a:gd name="connsiteY228" fmla="*/ 2590800 h 5427784"/>
              <a:gd name="connsiteX229" fmla="*/ 1207905 w 6049816"/>
              <a:gd name="connsiteY229" fmla="*/ 2555631 h 5427784"/>
              <a:gd name="connsiteX230" fmla="*/ 1172736 w 6049816"/>
              <a:gd name="connsiteY230" fmla="*/ 2543907 h 5427784"/>
              <a:gd name="connsiteX231" fmla="*/ 1102397 w 6049816"/>
              <a:gd name="connsiteY231" fmla="*/ 2508738 h 5427784"/>
              <a:gd name="connsiteX232" fmla="*/ 1032059 w 6049816"/>
              <a:gd name="connsiteY232" fmla="*/ 2461846 h 5427784"/>
              <a:gd name="connsiteX233" fmla="*/ 996890 w 6049816"/>
              <a:gd name="connsiteY233" fmla="*/ 2438400 h 5427784"/>
              <a:gd name="connsiteX234" fmla="*/ 903105 w 6049816"/>
              <a:gd name="connsiteY234" fmla="*/ 2356338 h 5427784"/>
              <a:gd name="connsiteX235" fmla="*/ 844490 w 6049816"/>
              <a:gd name="connsiteY235" fmla="*/ 2297723 h 5427784"/>
              <a:gd name="connsiteX236" fmla="*/ 809321 w 6049816"/>
              <a:gd name="connsiteY236" fmla="*/ 2262554 h 5427784"/>
              <a:gd name="connsiteX237" fmla="*/ 738982 w 6049816"/>
              <a:gd name="connsiteY237" fmla="*/ 2203938 h 5427784"/>
              <a:gd name="connsiteX238" fmla="*/ 692090 w 6049816"/>
              <a:gd name="connsiteY238" fmla="*/ 2133600 h 5427784"/>
              <a:gd name="connsiteX239" fmla="*/ 656921 w 6049816"/>
              <a:gd name="connsiteY239" fmla="*/ 2074984 h 5427784"/>
              <a:gd name="connsiteX240" fmla="*/ 598305 w 6049816"/>
              <a:gd name="connsiteY240" fmla="*/ 1969477 h 5427784"/>
              <a:gd name="connsiteX241" fmla="*/ 574859 w 6049816"/>
              <a:gd name="connsiteY241" fmla="*/ 1934307 h 5427784"/>
              <a:gd name="connsiteX242" fmla="*/ 539690 w 6049816"/>
              <a:gd name="connsiteY242" fmla="*/ 1910861 h 5427784"/>
              <a:gd name="connsiteX243" fmla="*/ 492797 w 6049816"/>
              <a:gd name="connsiteY243" fmla="*/ 1852246 h 5427784"/>
              <a:gd name="connsiteX244" fmla="*/ 445905 w 6049816"/>
              <a:gd name="connsiteY244" fmla="*/ 1793631 h 5427784"/>
              <a:gd name="connsiteX245" fmla="*/ 434182 w 6049816"/>
              <a:gd name="connsiteY245" fmla="*/ 1758461 h 5427784"/>
              <a:gd name="connsiteX246" fmla="*/ 363844 w 6049816"/>
              <a:gd name="connsiteY246" fmla="*/ 1699846 h 5427784"/>
              <a:gd name="connsiteX247" fmla="*/ 340397 w 6049816"/>
              <a:gd name="connsiteY247" fmla="*/ 1676400 h 5427784"/>
              <a:gd name="connsiteX248" fmla="*/ 305228 w 6049816"/>
              <a:gd name="connsiteY248" fmla="*/ 1652954 h 5427784"/>
              <a:gd name="connsiteX249" fmla="*/ 281782 w 6049816"/>
              <a:gd name="connsiteY249" fmla="*/ 1629507 h 5427784"/>
              <a:gd name="connsiteX250" fmla="*/ 211444 w 6049816"/>
              <a:gd name="connsiteY250" fmla="*/ 1582615 h 5427784"/>
              <a:gd name="connsiteX251" fmla="*/ 187997 w 6049816"/>
              <a:gd name="connsiteY251" fmla="*/ 1559169 h 5427784"/>
              <a:gd name="connsiteX252" fmla="*/ 152828 w 6049816"/>
              <a:gd name="connsiteY252" fmla="*/ 1512277 h 5427784"/>
              <a:gd name="connsiteX253" fmla="*/ 117659 w 6049816"/>
              <a:gd name="connsiteY253" fmla="*/ 1488831 h 5427784"/>
              <a:gd name="connsiteX254" fmla="*/ 70767 w 6049816"/>
              <a:gd name="connsiteY254" fmla="*/ 1441938 h 5427784"/>
              <a:gd name="connsiteX255" fmla="*/ 12151 w 6049816"/>
              <a:gd name="connsiteY255" fmla="*/ 1395046 h 5427784"/>
              <a:gd name="connsiteX256" fmla="*/ 12151 w 6049816"/>
              <a:gd name="connsiteY256" fmla="*/ 1312984 h 5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6049816" h="5427784">
                <a:moveTo>
                  <a:pt x="12151" y="1312984"/>
                </a:moveTo>
                <a:cubicBezTo>
                  <a:pt x="10197" y="1289538"/>
                  <a:pt x="-1376" y="1274212"/>
                  <a:pt x="428" y="1254369"/>
                </a:cubicBezTo>
                <a:cubicBezTo>
                  <a:pt x="4334" y="1211408"/>
                  <a:pt x="27783" y="1187926"/>
                  <a:pt x="35597" y="1148861"/>
                </a:cubicBezTo>
                <a:cubicBezTo>
                  <a:pt x="40056" y="1126569"/>
                  <a:pt x="47029" y="1079108"/>
                  <a:pt x="59044" y="1055077"/>
                </a:cubicBezTo>
                <a:cubicBezTo>
                  <a:pt x="65345" y="1042475"/>
                  <a:pt x="76189" y="1032509"/>
                  <a:pt x="82490" y="1019907"/>
                </a:cubicBezTo>
                <a:cubicBezTo>
                  <a:pt x="88016" y="1008854"/>
                  <a:pt x="88212" y="995540"/>
                  <a:pt x="94213" y="984738"/>
                </a:cubicBezTo>
                <a:cubicBezTo>
                  <a:pt x="107898" y="960105"/>
                  <a:pt x="125474" y="937846"/>
                  <a:pt x="141105" y="914400"/>
                </a:cubicBezTo>
                <a:lnTo>
                  <a:pt x="164551" y="879231"/>
                </a:lnTo>
                <a:cubicBezTo>
                  <a:pt x="172366" y="867508"/>
                  <a:pt x="178034" y="854024"/>
                  <a:pt x="187997" y="844061"/>
                </a:cubicBezTo>
                <a:cubicBezTo>
                  <a:pt x="221407" y="810653"/>
                  <a:pt x="205313" y="829811"/>
                  <a:pt x="234890" y="785446"/>
                </a:cubicBezTo>
                <a:cubicBezTo>
                  <a:pt x="301321" y="789354"/>
                  <a:pt x="368195" y="788562"/>
                  <a:pt x="434182" y="797169"/>
                </a:cubicBezTo>
                <a:cubicBezTo>
                  <a:pt x="458689" y="800366"/>
                  <a:pt x="504521" y="820615"/>
                  <a:pt x="504521" y="820615"/>
                </a:cubicBezTo>
                <a:lnTo>
                  <a:pt x="539690" y="926123"/>
                </a:lnTo>
                <a:cubicBezTo>
                  <a:pt x="543598" y="937846"/>
                  <a:pt x="548416" y="949304"/>
                  <a:pt x="551413" y="961292"/>
                </a:cubicBezTo>
                <a:cubicBezTo>
                  <a:pt x="552179" y="964355"/>
                  <a:pt x="568744" y="1035710"/>
                  <a:pt x="574859" y="1043354"/>
                </a:cubicBezTo>
                <a:cubicBezTo>
                  <a:pt x="583660" y="1054356"/>
                  <a:pt x="598305" y="1058985"/>
                  <a:pt x="610028" y="1066800"/>
                </a:cubicBezTo>
                <a:cubicBezTo>
                  <a:pt x="621751" y="1062892"/>
                  <a:pt x="635548" y="1062796"/>
                  <a:pt x="645197" y="1055077"/>
                </a:cubicBezTo>
                <a:cubicBezTo>
                  <a:pt x="679284" y="1027807"/>
                  <a:pt x="669571" y="983347"/>
                  <a:pt x="692090" y="949569"/>
                </a:cubicBezTo>
                <a:lnTo>
                  <a:pt x="738982" y="879231"/>
                </a:lnTo>
                <a:cubicBezTo>
                  <a:pt x="742890" y="867508"/>
                  <a:pt x="745179" y="855114"/>
                  <a:pt x="750705" y="844061"/>
                </a:cubicBezTo>
                <a:cubicBezTo>
                  <a:pt x="792245" y="760979"/>
                  <a:pt x="820516" y="805801"/>
                  <a:pt x="949997" y="797169"/>
                </a:cubicBezTo>
                <a:cubicBezTo>
                  <a:pt x="961720" y="793261"/>
                  <a:pt x="974114" y="790972"/>
                  <a:pt x="985167" y="785446"/>
                </a:cubicBezTo>
                <a:cubicBezTo>
                  <a:pt x="997769" y="779145"/>
                  <a:pt x="1007461" y="767722"/>
                  <a:pt x="1020336" y="762000"/>
                </a:cubicBezTo>
                <a:cubicBezTo>
                  <a:pt x="1042920" y="751963"/>
                  <a:pt x="1090674" y="738554"/>
                  <a:pt x="1090674" y="738554"/>
                </a:cubicBezTo>
                <a:cubicBezTo>
                  <a:pt x="1098490" y="730738"/>
                  <a:pt x="1104643" y="720794"/>
                  <a:pt x="1114121" y="715107"/>
                </a:cubicBezTo>
                <a:cubicBezTo>
                  <a:pt x="1168170" y="682678"/>
                  <a:pt x="1160343" y="740564"/>
                  <a:pt x="1196182" y="633046"/>
                </a:cubicBezTo>
                <a:cubicBezTo>
                  <a:pt x="1203997" y="609600"/>
                  <a:pt x="1205919" y="583271"/>
                  <a:pt x="1219628" y="562707"/>
                </a:cubicBezTo>
                <a:cubicBezTo>
                  <a:pt x="1227443" y="550984"/>
                  <a:pt x="1236773" y="540140"/>
                  <a:pt x="1243074" y="527538"/>
                </a:cubicBezTo>
                <a:cubicBezTo>
                  <a:pt x="1273510" y="466667"/>
                  <a:pt x="1232448" y="514717"/>
                  <a:pt x="1278244" y="468923"/>
                </a:cubicBezTo>
                <a:cubicBezTo>
                  <a:pt x="1282152" y="410308"/>
                  <a:pt x="1280309" y="351023"/>
                  <a:pt x="1289967" y="293077"/>
                </a:cubicBezTo>
                <a:cubicBezTo>
                  <a:pt x="1297617" y="247178"/>
                  <a:pt x="1351801" y="245111"/>
                  <a:pt x="1383751" y="234461"/>
                </a:cubicBezTo>
                <a:lnTo>
                  <a:pt x="1454090" y="211015"/>
                </a:lnTo>
                <a:cubicBezTo>
                  <a:pt x="1465813" y="207107"/>
                  <a:pt x="1477026" y="201040"/>
                  <a:pt x="1489259" y="199292"/>
                </a:cubicBezTo>
                <a:cubicBezTo>
                  <a:pt x="1516613" y="195384"/>
                  <a:pt x="1544226" y="192988"/>
                  <a:pt x="1571321" y="187569"/>
                </a:cubicBezTo>
                <a:cubicBezTo>
                  <a:pt x="1637428" y="174348"/>
                  <a:pt x="1649746" y="169243"/>
                  <a:pt x="1700274" y="152400"/>
                </a:cubicBezTo>
                <a:cubicBezTo>
                  <a:pt x="1759689" y="92988"/>
                  <a:pt x="1682793" y="162891"/>
                  <a:pt x="1758890" y="117231"/>
                </a:cubicBezTo>
                <a:cubicBezTo>
                  <a:pt x="1768368" y="111544"/>
                  <a:pt x="1772858" y="99471"/>
                  <a:pt x="1782336" y="93784"/>
                </a:cubicBezTo>
                <a:cubicBezTo>
                  <a:pt x="1792932" y="87426"/>
                  <a:pt x="1806452" y="87587"/>
                  <a:pt x="1817505" y="82061"/>
                </a:cubicBezTo>
                <a:cubicBezTo>
                  <a:pt x="1830107" y="75760"/>
                  <a:pt x="1839799" y="64337"/>
                  <a:pt x="1852674" y="58615"/>
                </a:cubicBezTo>
                <a:cubicBezTo>
                  <a:pt x="1871434" y="50277"/>
                  <a:pt x="1942626" y="27993"/>
                  <a:pt x="1969905" y="23446"/>
                </a:cubicBezTo>
                <a:cubicBezTo>
                  <a:pt x="2000981" y="18267"/>
                  <a:pt x="2032428" y="15631"/>
                  <a:pt x="2063690" y="11723"/>
                </a:cubicBezTo>
                <a:cubicBezTo>
                  <a:pt x="2075413" y="7815"/>
                  <a:pt x="2086502" y="0"/>
                  <a:pt x="2098859" y="0"/>
                </a:cubicBezTo>
                <a:cubicBezTo>
                  <a:pt x="2136709" y="0"/>
                  <a:pt x="2152206" y="16026"/>
                  <a:pt x="2180921" y="35169"/>
                </a:cubicBezTo>
                <a:lnTo>
                  <a:pt x="2216090" y="140677"/>
                </a:lnTo>
                <a:lnTo>
                  <a:pt x="2227813" y="175846"/>
                </a:lnTo>
                <a:cubicBezTo>
                  <a:pt x="2231721" y="187569"/>
                  <a:pt x="2232681" y="200733"/>
                  <a:pt x="2239536" y="211015"/>
                </a:cubicBezTo>
                <a:cubicBezTo>
                  <a:pt x="2247351" y="222738"/>
                  <a:pt x="2254181" y="235182"/>
                  <a:pt x="2262982" y="246184"/>
                </a:cubicBezTo>
                <a:cubicBezTo>
                  <a:pt x="2288144" y="277637"/>
                  <a:pt x="2287744" y="265995"/>
                  <a:pt x="2321597" y="293077"/>
                </a:cubicBezTo>
                <a:cubicBezTo>
                  <a:pt x="2330228" y="299982"/>
                  <a:pt x="2335566" y="310836"/>
                  <a:pt x="2345044" y="316523"/>
                </a:cubicBezTo>
                <a:cubicBezTo>
                  <a:pt x="2355640" y="322881"/>
                  <a:pt x="2369160" y="322720"/>
                  <a:pt x="2380213" y="328246"/>
                </a:cubicBezTo>
                <a:cubicBezTo>
                  <a:pt x="2392815" y="334547"/>
                  <a:pt x="2402432" y="346142"/>
                  <a:pt x="2415382" y="351692"/>
                </a:cubicBezTo>
                <a:cubicBezTo>
                  <a:pt x="2430191" y="358039"/>
                  <a:pt x="2446842" y="358785"/>
                  <a:pt x="2462274" y="363415"/>
                </a:cubicBezTo>
                <a:cubicBezTo>
                  <a:pt x="2485946" y="370517"/>
                  <a:pt x="2509167" y="379046"/>
                  <a:pt x="2532613" y="386861"/>
                </a:cubicBezTo>
                <a:lnTo>
                  <a:pt x="2567782" y="398584"/>
                </a:lnTo>
                <a:lnTo>
                  <a:pt x="2602951" y="410307"/>
                </a:lnTo>
                <a:lnTo>
                  <a:pt x="2673290" y="457200"/>
                </a:lnTo>
                <a:lnTo>
                  <a:pt x="2708459" y="480646"/>
                </a:lnTo>
                <a:cubicBezTo>
                  <a:pt x="2712367" y="492369"/>
                  <a:pt x="2714181" y="505013"/>
                  <a:pt x="2720182" y="515815"/>
                </a:cubicBezTo>
                <a:cubicBezTo>
                  <a:pt x="2735187" y="542824"/>
                  <a:pt x="2762060" y="586832"/>
                  <a:pt x="2790521" y="609600"/>
                </a:cubicBezTo>
                <a:cubicBezTo>
                  <a:pt x="2801523" y="618401"/>
                  <a:pt x="2813967" y="625231"/>
                  <a:pt x="2825690" y="633046"/>
                </a:cubicBezTo>
                <a:cubicBezTo>
                  <a:pt x="2856450" y="631124"/>
                  <a:pt x="3025423" y="636658"/>
                  <a:pt x="3083597" y="597877"/>
                </a:cubicBezTo>
                <a:cubicBezTo>
                  <a:pt x="3095320" y="590062"/>
                  <a:pt x="3105892" y="580153"/>
                  <a:pt x="3118767" y="574431"/>
                </a:cubicBezTo>
                <a:cubicBezTo>
                  <a:pt x="3141351" y="564393"/>
                  <a:pt x="3189105" y="550984"/>
                  <a:pt x="3189105" y="550984"/>
                </a:cubicBezTo>
                <a:cubicBezTo>
                  <a:pt x="3206333" y="552061"/>
                  <a:pt x="3353279" y="545148"/>
                  <a:pt x="3411844" y="574431"/>
                </a:cubicBezTo>
                <a:cubicBezTo>
                  <a:pt x="3424446" y="580732"/>
                  <a:pt x="3435290" y="590062"/>
                  <a:pt x="3447013" y="597877"/>
                </a:cubicBezTo>
                <a:lnTo>
                  <a:pt x="3493905" y="668215"/>
                </a:lnTo>
                <a:cubicBezTo>
                  <a:pt x="3501720" y="679938"/>
                  <a:pt x="3507389" y="693421"/>
                  <a:pt x="3517351" y="703384"/>
                </a:cubicBezTo>
                <a:lnTo>
                  <a:pt x="3540797" y="726831"/>
                </a:lnTo>
                <a:cubicBezTo>
                  <a:pt x="3595505" y="722923"/>
                  <a:pt x="3650321" y="720307"/>
                  <a:pt x="3704921" y="715107"/>
                </a:cubicBezTo>
                <a:cubicBezTo>
                  <a:pt x="3732428" y="712487"/>
                  <a:pt x="3759351" y="703384"/>
                  <a:pt x="3786982" y="703384"/>
                </a:cubicBezTo>
                <a:cubicBezTo>
                  <a:pt x="3853527" y="703384"/>
                  <a:pt x="3919843" y="711199"/>
                  <a:pt x="3986274" y="715107"/>
                </a:cubicBezTo>
                <a:cubicBezTo>
                  <a:pt x="4001905" y="719015"/>
                  <a:pt x="4018756" y="719625"/>
                  <a:pt x="4033167" y="726831"/>
                </a:cubicBezTo>
                <a:cubicBezTo>
                  <a:pt x="4058371" y="739433"/>
                  <a:pt x="4103505" y="773723"/>
                  <a:pt x="4103505" y="773723"/>
                </a:cubicBezTo>
                <a:cubicBezTo>
                  <a:pt x="4111320" y="785446"/>
                  <a:pt x="4117591" y="798362"/>
                  <a:pt x="4126951" y="808892"/>
                </a:cubicBezTo>
                <a:cubicBezTo>
                  <a:pt x="4148980" y="833675"/>
                  <a:pt x="4197290" y="879231"/>
                  <a:pt x="4197290" y="879231"/>
                </a:cubicBezTo>
                <a:cubicBezTo>
                  <a:pt x="4226756" y="967629"/>
                  <a:pt x="4187008" y="858667"/>
                  <a:pt x="4232459" y="949569"/>
                </a:cubicBezTo>
                <a:cubicBezTo>
                  <a:pt x="4237985" y="960622"/>
                  <a:pt x="4240274" y="973015"/>
                  <a:pt x="4244182" y="984738"/>
                </a:cubicBezTo>
                <a:cubicBezTo>
                  <a:pt x="4240274" y="1008184"/>
                  <a:pt x="4243089" y="1033817"/>
                  <a:pt x="4232459" y="1055077"/>
                </a:cubicBezTo>
                <a:cubicBezTo>
                  <a:pt x="4223369" y="1073257"/>
                  <a:pt x="4178766" y="1084698"/>
                  <a:pt x="4162121" y="1090246"/>
                </a:cubicBezTo>
                <a:cubicBezTo>
                  <a:pt x="4154305" y="1098061"/>
                  <a:pt x="4148560" y="1108749"/>
                  <a:pt x="4138674" y="1113692"/>
                </a:cubicBezTo>
                <a:cubicBezTo>
                  <a:pt x="4116569" y="1124744"/>
                  <a:pt x="4088900" y="1123429"/>
                  <a:pt x="4068336" y="1137138"/>
                </a:cubicBezTo>
                <a:lnTo>
                  <a:pt x="4033167" y="1160584"/>
                </a:lnTo>
                <a:cubicBezTo>
                  <a:pt x="4029259" y="1172307"/>
                  <a:pt x="4027802" y="1185158"/>
                  <a:pt x="4021444" y="1195754"/>
                </a:cubicBezTo>
                <a:cubicBezTo>
                  <a:pt x="3979782" y="1265190"/>
                  <a:pt x="3999768" y="1143550"/>
                  <a:pt x="3951105" y="1289538"/>
                </a:cubicBezTo>
                <a:cubicBezTo>
                  <a:pt x="3947197" y="1301261"/>
                  <a:pt x="3942777" y="1312825"/>
                  <a:pt x="3939382" y="1324707"/>
                </a:cubicBezTo>
                <a:cubicBezTo>
                  <a:pt x="3928346" y="1363335"/>
                  <a:pt x="3923994" y="1389927"/>
                  <a:pt x="3915936" y="1430215"/>
                </a:cubicBezTo>
                <a:cubicBezTo>
                  <a:pt x="3934855" y="1732928"/>
                  <a:pt x="3882215" y="1555117"/>
                  <a:pt x="3951105" y="1641231"/>
                </a:cubicBezTo>
                <a:cubicBezTo>
                  <a:pt x="3959906" y="1652233"/>
                  <a:pt x="3963549" y="1667599"/>
                  <a:pt x="3974551" y="1676400"/>
                </a:cubicBezTo>
                <a:cubicBezTo>
                  <a:pt x="3984201" y="1684120"/>
                  <a:pt x="3997998" y="1684215"/>
                  <a:pt x="4009721" y="1688123"/>
                </a:cubicBezTo>
                <a:cubicBezTo>
                  <a:pt x="4017536" y="1699846"/>
                  <a:pt x="4024147" y="1712468"/>
                  <a:pt x="4033167" y="1723292"/>
                </a:cubicBezTo>
                <a:cubicBezTo>
                  <a:pt x="4043781" y="1736028"/>
                  <a:pt x="4060285" y="1743968"/>
                  <a:pt x="4068336" y="1758461"/>
                </a:cubicBezTo>
                <a:cubicBezTo>
                  <a:pt x="4080338" y="1780065"/>
                  <a:pt x="4085788" y="1804823"/>
                  <a:pt x="4091782" y="1828800"/>
                </a:cubicBezTo>
                <a:lnTo>
                  <a:pt x="4115228" y="1922584"/>
                </a:lnTo>
                <a:cubicBezTo>
                  <a:pt x="4119136" y="1989015"/>
                  <a:pt x="4112515" y="2056916"/>
                  <a:pt x="4126951" y="2121877"/>
                </a:cubicBezTo>
                <a:cubicBezTo>
                  <a:pt x="4129632" y="2133940"/>
                  <a:pt x="4151068" y="2128074"/>
                  <a:pt x="4162121" y="2133600"/>
                </a:cubicBezTo>
                <a:cubicBezTo>
                  <a:pt x="4174723" y="2139901"/>
                  <a:pt x="4184688" y="2150745"/>
                  <a:pt x="4197290" y="2157046"/>
                </a:cubicBezTo>
                <a:cubicBezTo>
                  <a:pt x="4233433" y="2175118"/>
                  <a:pt x="4293915" y="2176451"/>
                  <a:pt x="4326244" y="2180492"/>
                </a:cubicBezTo>
                <a:cubicBezTo>
                  <a:pt x="4405413" y="2206882"/>
                  <a:pt x="4307963" y="2176430"/>
                  <a:pt x="4431751" y="2203938"/>
                </a:cubicBezTo>
                <a:cubicBezTo>
                  <a:pt x="4443814" y="2206619"/>
                  <a:pt x="4454858" y="2212980"/>
                  <a:pt x="4466921" y="2215661"/>
                </a:cubicBezTo>
                <a:cubicBezTo>
                  <a:pt x="4560951" y="2236556"/>
                  <a:pt x="4510567" y="2217779"/>
                  <a:pt x="4595874" y="2239107"/>
                </a:cubicBezTo>
                <a:cubicBezTo>
                  <a:pt x="4607863" y="2242104"/>
                  <a:pt x="4619321" y="2246923"/>
                  <a:pt x="4631044" y="2250831"/>
                </a:cubicBezTo>
                <a:cubicBezTo>
                  <a:pt x="4668199" y="2306564"/>
                  <a:pt x="4650035" y="2272634"/>
                  <a:pt x="4677936" y="2356338"/>
                </a:cubicBezTo>
                <a:lnTo>
                  <a:pt x="4689659" y="2391507"/>
                </a:lnTo>
                <a:cubicBezTo>
                  <a:pt x="4709666" y="2531558"/>
                  <a:pt x="4689721" y="2426893"/>
                  <a:pt x="4713105" y="2508738"/>
                </a:cubicBezTo>
                <a:cubicBezTo>
                  <a:pt x="4717531" y="2524230"/>
                  <a:pt x="4715891" y="2542225"/>
                  <a:pt x="4724828" y="2555631"/>
                </a:cubicBezTo>
                <a:cubicBezTo>
                  <a:pt x="4740155" y="2578622"/>
                  <a:pt x="4755894" y="2612127"/>
                  <a:pt x="4783444" y="2614246"/>
                </a:cubicBezTo>
                <a:lnTo>
                  <a:pt x="4935844" y="2625969"/>
                </a:lnTo>
                <a:cubicBezTo>
                  <a:pt x="4951475" y="2649415"/>
                  <a:pt x="4973825" y="2669574"/>
                  <a:pt x="4982736" y="2696307"/>
                </a:cubicBezTo>
                <a:cubicBezTo>
                  <a:pt x="4986644" y="2708030"/>
                  <a:pt x="4988933" y="2720424"/>
                  <a:pt x="4994459" y="2731477"/>
                </a:cubicBezTo>
                <a:cubicBezTo>
                  <a:pt x="5000760" y="2744079"/>
                  <a:pt x="5006903" y="2757844"/>
                  <a:pt x="5017905" y="2766646"/>
                </a:cubicBezTo>
                <a:cubicBezTo>
                  <a:pt x="5027554" y="2774365"/>
                  <a:pt x="5041351" y="2774461"/>
                  <a:pt x="5053074" y="2778369"/>
                </a:cubicBezTo>
                <a:cubicBezTo>
                  <a:pt x="5083316" y="2774049"/>
                  <a:pt x="5137567" y="2771292"/>
                  <a:pt x="5170305" y="2754923"/>
                </a:cubicBezTo>
                <a:cubicBezTo>
                  <a:pt x="5261204" y="2709473"/>
                  <a:pt x="5152246" y="2749219"/>
                  <a:pt x="5240644" y="2719754"/>
                </a:cubicBezTo>
                <a:cubicBezTo>
                  <a:pt x="5399040" y="2746153"/>
                  <a:pt x="5247246" y="2710966"/>
                  <a:pt x="5346151" y="2754923"/>
                </a:cubicBezTo>
                <a:cubicBezTo>
                  <a:pt x="5471708" y="2810726"/>
                  <a:pt x="5372067" y="2748754"/>
                  <a:pt x="5451659" y="2801815"/>
                </a:cubicBezTo>
                <a:cubicBezTo>
                  <a:pt x="5479013" y="2797907"/>
                  <a:pt x="5506626" y="2795511"/>
                  <a:pt x="5533721" y="2790092"/>
                </a:cubicBezTo>
                <a:cubicBezTo>
                  <a:pt x="5545838" y="2787669"/>
                  <a:pt x="5557008" y="2781764"/>
                  <a:pt x="5568890" y="2778369"/>
                </a:cubicBezTo>
                <a:cubicBezTo>
                  <a:pt x="5584382" y="2773943"/>
                  <a:pt x="5600350" y="2771276"/>
                  <a:pt x="5615782" y="2766646"/>
                </a:cubicBezTo>
                <a:cubicBezTo>
                  <a:pt x="5639454" y="2759544"/>
                  <a:pt x="5686121" y="2743200"/>
                  <a:pt x="5686121" y="2743200"/>
                </a:cubicBezTo>
                <a:cubicBezTo>
                  <a:pt x="5693072" y="2744193"/>
                  <a:pt x="5781030" y="2751765"/>
                  <a:pt x="5803351" y="2766646"/>
                </a:cubicBezTo>
                <a:cubicBezTo>
                  <a:pt x="5864041" y="2807106"/>
                  <a:pt x="5815217" y="2817492"/>
                  <a:pt x="5908859" y="2848707"/>
                </a:cubicBezTo>
                <a:cubicBezTo>
                  <a:pt x="5994482" y="2877249"/>
                  <a:pt x="5955221" y="2866160"/>
                  <a:pt x="6026090" y="2883877"/>
                </a:cubicBezTo>
                <a:cubicBezTo>
                  <a:pt x="6033905" y="2895600"/>
                  <a:pt x="6052299" y="2905230"/>
                  <a:pt x="6049536" y="2919046"/>
                </a:cubicBezTo>
                <a:cubicBezTo>
                  <a:pt x="6046773" y="2932862"/>
                  <a:pt x="6027733" y="2938037"/>
                  <a:pt x="6014367" y="2942492"/>
                </a:cubicBezTo>
                <a:cubicBezTo>
                  <a:pt x="6002169" y="2946558"/>
                  <a:pt x="5868289" y="2965035"/>
                  <a:pt x="5861967" y="2965938"/>
                </a:cubicBezTo>
                <a:cubicBezTo>
                  <a:pt x="5850244" y="2969846"/>
                  <a:pt x="5837850" y="2972135"/>
                  <a:pt x="5826797" y="2977661"/>
                </a:cubicBezTo>
                <a:cubicBezTo>
                  <a:pt x="5735884" y="3023117"/>
                  <a:pt x="5844868" y="2983359"/>
                  <a:pt x="5756459" y="3012831"/>
                </a:cubicBezTo>
                <a:lnTo>
                  <a:pt x="5709567" y="3083169"/>
                </a:lnTo>
                <a:cubicBezTo>
                  <a:pt x="5694566" y="3105670"/>
                  <a:pt x="5663595" y="3157109"/>
                  <a:pt x="5639228" y="3165231"/>
                </a:cubicBezTo>
                <a:cubicBezTo>
                  <a:pt x="5550830" y="3194697"/>
                  <a:pt x="5659792" y="3154949"/>
                  <a:pt x="5568890" y="3200400"/>
                </a:cubicBezTo>
                <a:cubicBezTo>
                  <a:pt x="5557837" y="3205926"/>
                  <a:pt x="5544774" y="3206597"/>
                  <a:pt x="5533721" y="3212123"/>
                </a:cubicBezTo>
                <a:cubicBezTo>
                  <a:pt x="5521119" y="3218424"/>
                  <a:pt x="5511426" y="3229847"/>
                  <a:pt x="5498551" y="3235569"/>
                </a:cubicBezTo>
                <a:cubicBezTo>
                  <a:pt x="5425347" y="3268104"/>
                  <a:pt x="5442790" y="3242665"/>
                  <a:pt x="5393044" y="3282461"/>
                </a:cubicBezTo>
                <a:cubicBezTo>
                  <a:pt x="5384413" y="3289366"/>
                  <a:pt x="5377413" y="3298092"/>
                  <a:pt x="5369597" y="3305907"/>
                </a:cubicBezTo>
                <a:cubicBezTo>
                  <a:pt x="5365689" y="3403599"/>
                  <a:pt x="5372202" y="3502269"/>
                  <a:pt x="5357874" y="3598984"/>
                </a:cubicBezTo>
                <a:cubicBezTo>
                  <a:pt x="5355809" y="3612921"/>
                  <a:pt x="5335580" y="3616709"/>
                  <a:pt x="5322705" y="3622431"/>
                </a:cubicBezTo>
                <a:cubicBezTo>
                  <a:pt x="5300121" y="3632469"/>
                  <a:pt x="5272931" y="3632168"/>
                  <a:pt x="5252367" y="3645877"/>
                </a:cubicBezTo>
                <a:cubicBezTo>
                  <a:pt x="5228921" y="3661508"/>
                  <a:pt x="5201953" y="3672844"/>
                  <a:pt x="5182028" y="3692769"/>
                </a:cubicBezTo>
                <a:cubicBezTo>
                  <a:pt x="5170305" y="3704492"/>
                  <a:pt x="5160653" y="3718742"/>
                  <a:pt x="5146859" y="3727938"/>
                </a:cubicBezTo>
                <a:cubicBezTo>
                  <a:pt x="5136577" y="3734793"/>
                  <a:pt x="5122743" y="3734135"/>
                  <a:pt x="5111690" y="3739661"/>
                </a:cubicBezTo>
                <a:cubicBezTo>
                  <a:pt x="5000223" y="3795394"/>
                  <a:pt x="5187653" y="3726063"/>
                  <a:pt x="5006182" y="3786554"/>
                </a:cubicBezTo>
                <a:lnTo>
                  <a:pt x="4900674" y="3821723"/>
                </a:lnTo>
                <a:cubicBezTo>
                  <a:pt x="4888951" y="3825631"/>
                  <a:pt x="4877860" y="3833225"/>
                  <a:pt x="4865505" y="3833446"/>
                </a:cubicBezTo>
                <a:lnTo>
                  <a:pt x="4209013" y="3845169"/>
                </a:lnTo>
                <a:cubicBezTo>
                  <a:pt x="4197290" y="3856892"/>
                  <a:pt x="4183040" y="3866544"/>
                  <a:pt x="4173844" y="3880338"/>
                </a:cubicBezTo>
                <a:cubicBezTo>
                  <a:pt x="4158964" y="3902658"/>
                  <a:pt x="4151390" y="3990622"/>
                  <a:pt x="4150397" y="3997569"/>
                </a:cubicBezTo>
                <a:cubicBezTo>
                  <a:pt x="4156258" y="4079613"/>
                  <a:pt x="4174583" y="4217720"/>
                  <a:pt x="4150397" y="4302369"/>
                </a:cubicBezTo>
                <a:cubicBezTo>
                  <a:pt x="4145613" y="4319114"/>
                  <a:pt x="4092928" y="4333248"/>
                  <a:pt x="4080059" y="4337538"/>
                </a:cubicBezTo>
                <a:cubicBezTo>
                  <a:pt x="4033363" y="4407582"/>
                  <a:pt x="4084359" y="4346682"/>
                  <a:pt x="4021444" y="4384431"/>
                </a:cubicBezTo>
                <a:cubicBezTo>
                  <a:pt x="4011966" y="4390118"/>
                  <a:pt x="4006628" y="4400972"/>
                  <a:pt x="3997997" y="4407877"/>
                </a:cubicBezTo>
                <a:cubicBezTo>
                  <a:pt x="3986995" y="4416678"/>
                  <a:pt x="3974551" y="4423508"/>
                  <a:pt x="3962828" y="4431323"/>
                </a:cubicBezTo>
                <a:cubicBezTo>
                  <a:pt x="3913361" y="4579723"/>
                  <a:pt x="3961705" y="4415737"/>
                  <a:pt x="3927659" y="4654061"/>
                </a:cubicBezTo>
                <a:cubicBezTo>
                  <a:pt x="3923102" y="4685961"/>
                  <a:pt x="3914403" y="4717276"/>
                  <a:pt x="3904213" y="4747846"/>
                </a:cubicBezTo>
                <a:cubicBezTo>
                  <a:pt x="3900305" y="4759569"/>
                  <a:pt x="3899904" y="4773129"/>
                  <a:pt x="3892490" y="4783015"/>
                </a:cubicBezTo>
                <a:cubicBezTo>
                  <a:pt x="3858200" y="4828734"/>
                  <a:pt x="3839381" y="4837959"/>
                  <a:pt x="3798705" y="4865077"/>
                </a:cubicBezTo>
                <a:cubicBezTo>
                  <a:pt x="3790890" y="4876800"/>
                  <a:pt x="3786261" y="4891444"/>
                  <a:pt x="3775259" y="4900246"/>
                </a:cubicBezTo>
                <a:cubicBezTo>
                  <a:pt x="3765610" y="4907965"/>
                  <a:pt x="3748828" y="4903231"/>
                  <a:pt x="3740090" y="4911969"/>
                </a:cubicBezTo>
                <a:cubicBezTo>
                  <a:pt x="3677568" y="4974491"/>
                  <a:pt x="3786983" y="4927600"/>
                  <a:pt x="3693197" y="4958861"/>
                </a:cubicBezTo>
                <a:cubicBezTo>
                  <a:pt x="3615149" y="5036911"/>
                  <a:pt x="3699203" y="4963341"/>
                  <a:pt x="3622859" y="5005754"/>
                </a:cubicBezTo>
                <a:cubicBezTo>
                  <a:pt x="3598226" y="5019439"/>
                  <a:pt x="3575967" y="5037015"/>
                  <a:pt x="3552521" y="5052646"/>
                </a:cubicBezTo>
                <a:cubicBezTo>
                  <a:pt x="3540798" y="5060461"/>
                  <a:pt x="3530718" y="5071636"/>
                  <a:pt x="3517351" y="5076092"/>
                </a:cubicBezTo>
                <a:cubicBezTo>
                  <a:pt x="3505628" y="5080000"/>
                  <a:pt x="3492984" y="5081814"/>
                  <a:pt x="3482182" y="5087815"/>
                </a:cubicBezTo>
                <a:cubicBezTo>
                  <a:pt x="3457549" y="5101500"/>
                  <a:pt x="3438576" y="5125796"/>
                  <a:pt x="3411844" y="5134707"/>
                </a:cubicBezTo>
                <a:cubicBezTo>
                  <a:pt x="3400121" y="5138615"/>
                  <a:pt x="3387476" y="5140430"/>
                  <a:pt x="3376674" y="5146431"/>
                </a:cubicBezTo>
                <a:cubicBezTo>
                  <a:pt x="3352042" y="5160116"/>
                  <a:pt x="3306336" y="5193323"/>
                  <a:pt x="3306336" y="5193323"/>
                </a:cubicBezTo>
                <a:cubicBezTo>
                  <a:pt x="3290705" y="5216769"/>
                  <a:pt x="3279369" y="5243736"/>
                  <a:pt x="3259444" y="5263661"/>
                </a:cubicBezTo>
                <a:cubicBezTo>
                  <a:pt x="3243813" y="5279292"/>
                  <a:pt x="3224813" y="5292161"/>
                  <a:pt x="3212551" y="5310554"/>
                </a:cubicBezTo>
                <a:cubicBezTo>
                  <a:pt x="3204736" y="5322277"/>
                  <a:pt x="3198125" y="5334899"/>
                  <a:pt x="3189105" y="5345723"/>
                </a:cubicBezTo>
                <a:cubicBezTo>
                  <a:pt x="3178491" y="5358459"/>
                  <a:pt x="3168429" y="5372841"/>
                  <a:pt x="3153936" y="5380892"/>
                </a:cubicBezTo>
                <a:cubicBezTo>
                  <a:pt x="3132332" y="5392894"/>
                  <a:pt x="3083597" y="5404338"/>
                  <a:pt x="3083597" y="5404338"/>
                </a:cubicBezTo>
                <a:cubicBezTo>
                  <a:pt x="3071874" y="5412153"/>
                  <a:pt x="3062517" y="5427784"/>
                  <a:pt x="3048428" y="5427784"/>
                </a:cubicBezTo>
                <a:cubicBezTo>
                  <a:pt x="3034339" y="5427784"/>
                  <a:pt x="3022537" y="5414941"/>
                  <a:pt x="3013259" y="5404338"/>
                </a:cubicBezTo>
                <a:cubicBezTo>
                  <a:pt x="2927010" y="5305767"/>
                  <a:pt x="2989531" y="5368605"/>
                  <a:pt x="2954644" y="5298831"/>
                </a:cubicBezTo>
                <a:cubicBezTo>
                  <a:pt x="2948343" y="5286229"/>
                  <a:pt x="2939013" y="5275384"/>
                  <a:pt x="2931197" y="5263661"/>
                </a:cubicBezTo>
                <a:cubicBezTo>
                  <a:pt x="2916028" y="5218154"/>
                  <a:pt x="2906203" y="5153729"/>
                  <a:pt x="2849136" y="5134707"/>
                </a:cubicBezTo>
                <a:lnTo>
                  <a:pt x="2778797" y="5111261"/>
                </a:lnTo>
                <a:cubicBezTo>
                  <a:pt x="2767074" y="5107353"/>
                  <a:pt x="2753910" y="5106393"/>
                  <a:pt x="2743628" y="5099538"/>
                </a:cubicBezTo>
                <a:cubicBezTo>
                  <a:pt x="2706691" y="5074913"/>
                  <a:pt x="2714358" y="5075569"/>
                  <a:pt x="2673290" y="5064369"/>
                </a:cubicBezTo>
                <a:cubicBezTo>
                  <a:pt x="2511359" y="5020206"/>
                  <a:pt x="2643951" y="5062405"/>
                  <a:pt x="2509167" y="5017477"/>
                </a:cubicBezTo>
                <a:lnTo>
                  <a:pt x="2473997" y="5005754"/>
                </a:lnTo>
                <a:cubicBezTo>
                  <a:pt x="2450551" y="4990123"/>
                  <a:pt x="2419290" y="4982307"/>
                  <a:pt x="2403659" y="4958861"/>
                </a:cubicBezTo>
                <a:cubicBezTo>
                  <a:pt x="2372398" y="4911969"/>
                  <a:pt x="2391936" y="4931507"/>
                  <a:pt x="2345044" y="4900246"/>
                </a:cubicBezTo>
                <a:cubicBezTo>
                  <a:pt x="2317141" y="4816541"/>
                  <a:pt x="2335306" y="4850471"/>
                  <a:pt x="2298151" y="4794738"/>
                </a:cubicBezTo>
                <a:cubicBezTo>
                  <a:pt x="2309874" y="4786923"/>
                  <a:pt x="2319301" y="4772694"/>
                  <a:pt x="2333321" y="4771292"/>
                </a:cubicBezTo>
                <a:cubicBezTo>
                  <a:pt x="2385191" y="4766105"/>
                  <a:pt x="2408141" y="4782621"/>
                  <a:pt x="2450551" y="4794738"/>
                </a:cubicBezTo>
                <a:cubicBezTo>
                  <a:pt x="2466043" y="4799164"/>
                  <a:pt x="2481813" y="4802553"/>
                  <a:pt x="2497444" y="4806461"/>
                </a:cubicBezTo>
                <a:cubicBezTo>
                  <a:pt x="2552152" y="4802553"/>
                  <a:pt x="2607555" y="4804270"/>
                  <a:pt x="2661567" y="4794738"/>
                </a:cubicBezTo>
                <a:cubicBezTo>
                  <a:pt x="2675442" y="4792289"/>
                  <a:pt x="2687458" y="4781895"/>
                  <a:pt x="2696736" y="4771292"/>
                </a:cubicBezTo>
                <a:cubicBezTo>
                  <a:pt x="2715292" y="4750085"/>
                  <a:pt x="2743628" y="4700954"/>
                  <a:pt x="2743628" y="4700954"/>
                </a:cubicBezTo>
                <a:lnTo>
                  <a:pt x="2767074" y="4630615"/>
                </a:lnTo>
                <a:lnTo>
                  <a:pt x="2778797" y="4595446"/>
                </a:lnTo>
                <a:cubicBezTo>
                  <a:pt x="2774889" y="4572000"/>
                  <a:pt x="2780705" y="4544580"/>
                  <a:pt x="2767074" y="4525107"/>
                </a:cubicBezTo>
                <a:cubicBezTo>
                  <a:pt x="2750915" y="4502022"/>
                  <a:pt x="2696736" y="4478215"/>
                  <a:pt x="2696736" y="4478215"/>
                </a:cubicBezTo>
                <a:cubicBezTo>
                  <a:pt x="2688921" y="4466492"/>
                  <a:pt x="2683253" y="4453009"/>
                  <a:pt x="2673290" y="4443046"/>
                </a:cubicBezTo>
                <a:cubicBezTo>
                  <a:pt x="2663327" y="4433083"/>
                  <a:pt x="2645588" y="4431548"/>
                  <a:pt x="2638121" y="4419600"/>
                </a:cubicBezTo>
                <a:cubicBezTo>
                  <a:pt x="2625022" y="4398642"/>
                  <a:pt x="2628383" y="4369825"/>
                  <a:pt x="2614674" y="4349261"/>
                </a:cubicBezTo>
                <a:cubicBezTo>
                  <a:pt x="2606859" y="4337538"/>
                  <a:pt x="2597529" y="4326694"/>
                  <a:pt x="2591228" y="4314092"/>
                </a:cubicBezTo>
                <a:cubicBezTo>
                  <a:pt x="2585702" y="4303039"/>
                  <a:pt x="2587224" y="4288572"/>
                  <a:pt x="2579505" y="4278923"/>
                </a:cubicBezTo>
                <a:cubicBezTo>
                  <a:pt x="2570703" y="4267921"/>
                  <a:pt x="2555160" y="4264497"/>
                  <a:pt x="2544336" y="4255477"/>
                </a:cubicBezTo>
                <a:cubicBezTo>
                  <a:pt x="2531600" y="4244863"/>
                  <a:pt x="2522254" y="4230486"/>
                  <a:pt x="2509167" y="4220307"/>
                </a:cubicBezTo>
                <a:cubicBezTo>
                  <a:pt x="2486924" y="4203007"/>
                  <a:pt x="2438828" y="4173415"/>
                  <a:pt x="2438828" y="4173415"/>
                </a:cubicBezTo>
                <a:cubicBezTo>
                  <a:pt x="2423197" y="4149969"/>
                  <a:pt x="2400847" y="4129810"/>
                  <a:pt x="2391936" y="4103077"/>
                </a:cubicBezTo>
                <a:cubicBezTo>
                  <a:pt x="2388028" y="4091354"/>
                  <a:pt x="2386214" y="4078709"/>
                  <a:pt x="2380213" y="4067907"/>
                </a:cubicBezTo>
                <a:cubicBezTo>
                  <a:pt x="2366528" y="4043274"/>
                  <a:pt x="2342233" y="4024301"/>
                  <a:pt x="2333321" y="3997569"/>
                </a:cubicBezTo>
                <a:cubicBezTo>
                  <a:pt x="2317141" y="3949034"/>
                  <a:pt x="2331879" y="3969255"/>
                  <a:pt x="2286428" y="3938954"/>
                </a:cubicBezTo>
                <a:cubicBezTo>
                  <a:pt x="2265826" y="3877147"/>
                  <a:pt x="2288321" y="3927157"/>
                  <a:pt x="2239536" y="3868615"/>
                </a:cubicBezTo>
                <a:cubicBezTo>
                  <a:pt x="2157930" y="3770688"/>
                  <a:pt x="2283668" y="3901024"/>
                  <a:pt x="2180921" y="3798277"/>
                </a:cubicBezTo>
                <a:cubicBezTo>
                  <a:pt x="2160545" y="3737152"/>
                  <a:pt x="2184264" y="3784315"/>
                  <a:pt x="2134028" y="3739661"/>
                </a:cubicBezTo>
                <a:cubicBezTo>
                  <a:pt x="2109246" y="3717632"/>
                  <a:pt x="2091279" y="3687716"/>
                  <a:pt x="2063690" y="3669323"/>
                </a:cubicBezTo>
                <a:cubicBezTo>
                  <a:pt x="2031871" y="3648110"/>
                  <a:pt x="2004370" y="3633097"/>
                  <a:pt x="1981628" y="3598984"/>
                </a:cubicBezTo>
                <a:cubicBezTo>
                  <a:pt x="1973813" y="3587261"/>
                  <a:pt x="1964483" y="3576417"/>
                  <a:pt x="1958182" y="3563815"/>
                </a:cubicBezTo>
                <a:cubicBezTo>
                  <a:pt x="1952656" y="3552762"/>
                  <a:pt x="1954178" y="3538295"/>
                  <a:pt x="1946459" y="3528646"/>
                </a:cubicBezTo>
                <a:cubicBezTo>
                  <a:pt x="1937657" y="3517644"/>
                  <a:pt x="1923013" y="3513015"/>
                  <a:pt x="1911290" y="3505200"/>
                </a:cubicBezTo>
                <a:cubicBezTo>
                  <a:pt x="1856582" y="3423138"/>
                  <a:pt x="1887843" y="3450492"/>
                  <a:pt x="1829228" y="3411415"/>
                </a:cubicBezTo>
                <a:cubicBezTo>
                  <a:pt x="1774521" y="3329354"/>
                  <a:pt x="1805782" y="3356708"/>
                  <a:pt x="1747167" y="3317631"/>
                </a:cubicBezTo>
                <a:cubicBezTo>
                  <a:pt x="1713959" y="3218003"/>
                  <a:pt x="1760273" y="3339473"/>
                  <a:pt x="1711997" y="3259015"/>
                </a:cubicBezTo>
                <a:cubicBezTo>
                  <a:pt x="1705639" y="3248419"/>
                  <a:pt x="1706275" y="3234648"/>
                  <a:pt x="1700274" y="3223846"/>
                </a:cubicBezTo>
                <a:cubicBezTo>
                  <a:pt x="1686589" y="3199213"/>
                  <a:pt x="1669013" y="3176953"/>
                  <a:pt x="1653382" y="3153507"/>
                </a:cubicBezTo>
                <a:cubicBezTo>
                  <a:pt x="1645567" y="3141784"/>
                  <a:pt x="1634391" y="3131704"/>
                  <a:pt x="1629936" y="3118338"/>
                </a:cubicBezTo>
                <a:cubicBezTo>
                  <a:pt x="1626028" y="3106615"/>
                  <a:pt x="1624214" y="3093971"/>
                  <a:pt x="1618213" y="3083169"/>
                </a:cubicBezTo>
                <a:cubicBezTo>
                  <a:pt x="1585074" y="3023518"/>
                  <a:pt x="1583447" y="3024957"/>
                  <a:pt x="1547874" y="2989384"/>
                </a:cubicBezTo>
                <a:cubicBezTo>
                  <a:pt x="1518408" y="2900986"/>
                  <a:pt x="1558156" y="3009948"/>
                  <a:pt x="1512705" y="2919046"/>
                </a:cubicBezTo>
                <a:cubicBezTo>
                  <a:pt x="1478773" y="2851182"/>
                  <a:pt x="1532483" y="2915379"/>
                  <a:pt x="1465813" y="2848707"/>
                </a:cubicBezTo>
                <a:cubicBezTo>
                  <a:pt x="1439414" y="2769509"/>
                  <a:pt x="1476025" y="2855353"/>
                  <a:pt x="1418921" y="2790092"/>
                </a:cubicBezTo>
                <a:cubicBezTo>
                  <a:pt x="1400365" y="2768885"/>
                  <a:pt x="1391953" y="2739680"/>
                  <a:pt x="1372028" y="2719754"/>
                </a:cubicBezTo>
                <a:cubicBezTo>
                  <a:pt x="1364213" y="2711938"/>
                  <a:pt x="1355487" y="2704938"/>
                  <a:pt x="1348582" y="2696307"/>
                </a:cubicBezTo>
                <a:cubicBezTo>
                  <a:pt x="1339781" y="2685305"/>
                  <a:pt x="1335099" y="2671101"/>
                  <a:pt x="1325136" y="2661138"/>
                </a:cubicBezTo>
                <a:cubicBezTo>
                  <a:pt x="1315173" y="2651175"/>
                  <a:pt x="1301690" y="2645507"/>
                  <a:pt x="1289967" y="2637692"/>
                </a:cubicBezTo>
                <a:cubicBezTo>
                  <a:pt x="1222775" y="2536904"/>
                  <a:pt x="1312244" y="2655513"/>
                  <a:pt x="1231351" y="2590800"/>
                </a:cubicBezTo>
                <a:cubicBezTo>
                  <a:pt x="1220349" y="2581999"/>
                  <a:pt x="1218907" y="2564433"/>
                  <a:pt x="1207905" y="2555631"/>
                </a:cubicBezTo>
                <a:cubicBezTo>
                  <a:pt x="1198256" y="2547911"/>
                  <a:pt x="1183789" y="2549433"/>
                  <a:pt x="1172736" y="2543907"/>
                </a:cubicBezTo>
                <a:cubicBezTo>
                  <a:pt x="1081844" y="2498460"/>
                  <a:pt x="1190788" y="2538201"/>
                  <a:pt x="1102397" y="2508738"/>
                </a:cubicBezTo>
                <a:lnTo>
                  <a:pt x="1032059" y="2461846"/>
                </a:lnTo>
                <a:cubicBezTo>
                  <a:pt x="1020336" y="2454031"/>
                  <a:pt x="1006853" y="2448363"/>
                  <a:pt x="996890" y="2438400"/>
                </a:cubicBezTo>
                <a:cubicBezTo>
                  <a:pt x="928311" y="2369821"/>
                  <a:pt x="961265" y="2395111"/>
                  <a:pt x="903105" y="2356338"/>
                </a:cubicBezTo>
                <a:cubicBezTo>
                  <a:pt x="860121" y="2291862"/>
                  <a:pt x="903105" y="2346569"/>
                  <a:pt x="844490" y="2297723"/>
                </a:cubicBezTo>
                <a:cubicBezTo>
                  <a:pt x="831754" y="2287109"/>
                  <a:pt x="822057" y="2273168"/>
                  <a:pt x="809321" y="2262554"/>
                </a:cubicBezTo>
                <a:cubicBezTo>
                  <a:pt x="766543" y="2226905"/>
                  <a:pt x="776835" y="2252606"/>
                  <a:pt x="738982" y="2203938"/>
                </a:cubicBezTo>
                <a:cubicBezTo>
                  <a:pt x="721682" y="2181695"/>
                  <a:pt x="701001" y="2160333"/>
                  <a:pt x="692090" y="2133600"/>
                </a:cubicBezTo>
                <a:cubicBezTo>
                  <a:pt x="676872" y="2087945"/>
                  <a:pt x="689105" y="2107169"/>
                  <a:pt x="656921" y="2074984"/>
                </a:cubicBezTo>
                <a:cubicBezTo>
                  <a:pt x="636285" y="2013082"/>
                  <a:pt x="652052" y="2050098"/>
                  <a:pt x="598305" y="1969477"/>
                </a:cubicBezTo>
                <a:cubicBezTo>
                  <a:pt x="590490" y="1957754"/>
                  <a:pt x="586582" y="1942122"/>
                  <a:pt x="574859" y="1934307"/>
                </a:cubicBezTo>
                <a:lnTo>
                  <a:pt x="539690" y="1910861"/>
                </a:lnTo>
                <a:cubicBezTo>
                  <a:pt x="510224" y="1822463"/>
                  <a:pt x="553399" y="1927997"/>
                  <a:pt x="492797" y="1852246"/>
                </a:cubicBezTo>
                <a:cubicBezTo>
                  <a:pt x="428080" y="1771352"/>
                  <a:pt x="546698" y="1860826"/>
                  <a:pt x="445905" y="1793631"/>
                </a:cubicBezTo>
                <a:cubicBezTo>
                  <a:pt x="441997" y="1781908"/>
                  <a:pt x="441037" y="1768743"/>
                  <a:pt x="434182" y="1758461"/>
                </a:cubicBezTo>
                <a:cubicBezTo>
                  <a:pt x="410314" y="1722659"/>
                  <a:pt x="394736" y="1724560"/>
                  <a:pt x="363844" y="1699846"/>
                </a:cubicBezTo>
                <a:cubicBezTo>
                  <a:pt x="355213" y="1692941"/>
                  <a:pt x="349028" y="1683305"/>
                  <a:pt x="340397" y="1676400"/>
                </a:cubicBezTo>
                <a:cubicBezTo>
                  <a:pt x="329395" y="1667599"/>
                  <a:pt x="316230" y="1661756"/>
                  <a:pt x="305228" y="1652954"/>
                </a:cubicBezTo>
                <a:cubicBezTo>
                  <a:pt x="296597" y="1646049"/>
                  <a:pt x="290624" y="1636139"/>
                  <a:pt x="281782" y="1629507"/>
                </a:cubicBezTo>
                <a:cubicBezTo>
                  <a:pt x="259239" y="1612600"/>
                  <a:pt x="231370" y="1602540"/>
                  <a:pt x="211444" y="1582615"/>
                </a:cubicBezTo>
                <a:cubicBezTo>
                  <a:pt x="203628" y="1574800"/>
                  <a:pt x="195073" y="1567660"/>
                  <a:pt x="187997" y="1559169"/>
                </a:cubicBezTo>
                <a:cubicBezTo>
                  <a:pt x="175489" y="1544159"/>
                  <a:pt x="166644" y="1526093"/>
                  <a:pt x="152828" y="1512277"/>
                </a:cubicBezTo>
                <a:cubicBezTo>
                  <a:pt x="142865" y="1502314"/>
                  <a:pt x="129382" y="1496646"/>
                  <a:pt x="117659" y="1488831"/>
                </a:cubicBezTo>
                <a:cubicBezTo>
                  <a:pt x="92082" y="1412097"/>
                  <a:pt x="127606" y="1487409"/>
                  <a:pt x="70767" y="1441938"/>
                </a:cubicBezTo>
                <a:cubicBezTo>
                  <a:pt x="-4984" y="1381337"/>
                  <a:pt x="100551" y="1424512"/>
                  <a:pt x="12151" y="1395046"/>
                </a:cubicBezTo>
                <a:cubicBezTo>
                  <a:pt x="-16142" y="1352607"/>
                  <a:pt x="14105" y="1336430"/>
                  <a:pt x="12151" y="1312984"/>
                </a:cubicBezTo>
                <a:close/>
              </a:path>
            </a:pathLst>
          </a:cu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7" name="Freeform: Shape 16">
            <a:extLst>
              <a:ext uri="{FF2B5EF4-FFF2-40B4-BE49-F238E27FC236}">
                <a16:creationId xmlns:a16="http://schemas.microsoft.com/office/drawing/2014/main" id="{B2904B6F-109D-42B3-912F-9C0AA99ACC75}"/>
              </a:ext>
            </a:extLst>
          </p:cNvPr>
          <p:cNvSpPr/>
          <p:nvPr/>
        </p:nvSpPr>
        <p:spPr>
          <a:xfrm>
            <a:off x="179388" y="1395413"/>
            <a:ext cx="5705475" cy="5394325"/>
          </a:xfrm>
          <a:custGeom>
            <a:avLst/>
            <a:gdLst>
              <a:gd name="connsiteX0" fmla="*/ 2716099 w 5705484"/>
              <a:gd name="connsiteY0" fmla="*/ 504092 h 5394148"/>
              <a:gd name="connsiteX1" fmla="*/ 2434745 w 5705484"/>
              <a:gd name="connsiteY1" fmla="*/ 234462 h 5394148"/>
              <a:gd name="connsiteX2" fmla="*/ 2411299 w 5705484"/>
              <a:gd name="connsiteY2" fmla="*/ 199292 h 5394148"/>
              <a:gd name="connsiteX3" fmla="*/ 2340961 w 5705484"/>
              <a:gd name="connsiteY3" fmla="*/ 140677 h 5394148"/>
              <a:gd name="connsiteX4" fmla="*/ 2305791 w 5705484"/>
              <a:gd name="connsiteY4" fmla="*/ 128954 h 5394148"/>
              <a:gd name="connsiteX5" fmla="*/ 2235453 w 5705484"/>
              <a:gd name="connsiteY5" fmla="*/ 82062 h 5394148"/>
              <a:gd name="connsiteX6" fmla="*/ 2200284 w 5705484"/>
              <a:gd name="connsiteY6" fmla="*/ 58616 h 5394148"/>
              <a:gd name="connsiteX7" fmla="*/ 2153391 w 5705484"/>
              <a:gd name="connsiteY7" fmla="*/ 152400 h 5394148"/>
              <a:gd name="connsiteX8" fmla="*/ 2106499 w 5705484"/>
              <a:gd name="connsiteY8" fmla="*/ 257908 h 5394148"/>
              <a:gd name="connsiteX9" fmla="*/ 2059607 w 5705484"/>
              <a:gd name="connsiteY9" fmla="*/ 363416 h 5394148"/>
              <a:gd name="connsiteX10" fmla="*/ 2024437 w 5705484"/>
              <a:gd name="connsiteY10" fmla="*/ 375139 h 5394148"/>
              <a:gd name="connsiteX11" fmla="*/ 1977545 w 5705484"/>
              <a:gd name="connsiteY11" fmla="*/ 363416 h 5394148"/>
              <a:gd name="connsiteX12" fmla="*/ 1930653 w 5705484"/>
              <a:gd name="connsiteY12" fmla="*/ 269631 h 5394148"/>
              <a:gd name="connsiteX13" fmla="*/ 1907207 w 5705484"/>
              <a:gd name="connsiteY13" fmla="*/ 175846 h 5394148"/>
              <a:gd name="connsiteX14" fmla="*/ 1895484 w 5705484"/>
              <a:gd name="connsiteY14" fmla="*/ 105508 h 5394148"/>
              <a:gd name="connsiteX15" fmla="*/ 1848591 w 5705484"/>
              <a:gd name="connsiteY15" fmla="*/ 35169 h 5394148"/>
              <a:gd name="connsiteX16" fmla="*/ 1825145 w 5705484"/>
              <a:gd name="connsiteY16" fmla="*/ 0 h 5394148"/>
              <a:gd name="connsiteX17" fmla="*/ 1778253 w 5705484"/>
              <a:gd name="connsiteY17" fmla="*/ 11723 h 5394148"/>
              <a:gd name="connsiteX18" fmla="*/ 1731361 w 5705484"/>
              <a:gd name="connsiteY18" fmla="*/ 93785 h 5394148"/>
              <a:gd name="connsiteX19" fmla="*/ 1696191 w 5705484"/>
              <a:gd name="connsiteY19" fmla="*/ 140677 h 5394148"/>
              <a:gd name="connsiteX20" fmla="*/ 1649299 w 5705484"/>
              <a:gd name="connsiteY20" fmla="*/ 211016 h 5394148"/>
              <a:gd name="connsiteX21" fmla="*/ 1614130 w 5705484"/>
              <a:gd name="connsiteY21" fmla="*/ 246185 h 5394148"/>
              <a:gd name="connsiteX22" fmla="*/ 1567237 w 5705484"/>
              <a:gd name="connsiteY22" fmla="*/ 304800 h 5394148"/>
              <a:gd name="connsiteX23" fmla="*/ 1532068 w 5705484"/>
              <a:gd name="connsiteY23" fmla="*/ 316523 h 5394148"/>
              <a:gd name="connsiteX24" fmla="*/ 1473453 w 5705484"/>
              <a:gd name="connsiteY24" fmla="*/ 363416 h 5394148"/>
              <a:gd name="connsiteX25" fmla="*/ 1450007 w 5705484"/>
              <a:gd name="connsiteY25" fmla="*/ 398585 h 5394148"/>
              <a:gd name="connsiteX26" fmla="*/ 1414837 w 5705484"/>
              <a:gd name="connsiteY26" fmla="*/ 422031 h 5394148"/>
              <a:gd name="connsiteX27" fmla="*/ 1344499 w 5705484"/>
              <a:gd name="connsiteY27" fmla="*/ 515816 h 5394148"/>
              <a:gd name="connsiteX28" fmla="*/ 1309330 w 5705484"/>
              <a:gd name="connsiteY28" fmla="*/ 527539 h 5394148"/>
              <a:gd name="connsiteX29" fmla="*/ 1238991 w 5705484"/>
              <a:gd name="connsiteY29" fmla="*/ 504092 h 5394148"/>
              <a:gd name="connsiteX30" fmla="*/ 1203822 w 5705484"/>
              <a:gd name="connsiteY30" fmla="*/ 468923 h 5394148"/>
              <a:gd name="connsiteX31" fmla="*/ 1168653 w 5705484"/>
              <a:gd name="connsiteY31" fmla="*/ 445477 h 5394148"/>
              <a:gd name="connsiteX32" fmla="*/ 1110037 w 5705484"/>
              <a:gd name="connsiteY32" fmla="*/ 386862 h 5394148"/>
              <a:gd name="connsiteX33" fmla="*/ 1051422 w 5705484"/>
              <a:gd name="connsiteY33" fmla="*/ 339969 h 5394148"/>
              <a:gd name="connsiteX34" fmla="*/ 1004530 w 5705484"/>
              <a:gd name="connsiteY34" fmla="*/ 281354 h 5394148"/>
              <a:gd name="connsiteX35" fmla="*/ 957637 w 5705484"/>
              <a:gd name="connsiteY35" fmla="*/ 222739 h 5394148"/>
              <a:gd name="connsiteX36" fmla="*/ 899022 w 5705484"/>
              <a:gd name="connsiteY36" fmla="*/ 175846 h 5394148"/>
              <a:gd name="connsiteX37" fmla="*/ 863853 w 5705484"/>
              <a:gd name="connsiteY37" fmla="*/ 152400 h 5394148"/>
              <a:gd name="connsiteX38" fmla="*/ 770068 w 5705484"/>
              <a:gd name="connsiteY38" fmla="*/ 128954 h 5394148"/>
              <a:gd name="connsiteX39" fmla="*/ 734899 w 5705484"/>
              <a:gd name="connsiteY39" fmla="*/ 105508 h 5394148"/>
              <a:gd name="connsiteX40" fmla="*/ 664561 w 5705484"/>
              <a:gd name="connsiteY40" fmla="*/ 82062 h 5394148"/>
              <a:gd name="connsiteX41" fmla="*/ 594222 w 5705484"/>
              <a:gd name="connsiteY41" fmla="*/ 58616 h 5394148"/>
              <a:gd name="connsiteX42" fmla="*/ 559053 w 5705484"/>
              <a:gd name="connsiteY42" fmla="*/ 46892 h 5394148"/>
              <a:gd name="connsiteX43" fmla="*/ 453545 w 5705484"/>
              <a:gd name="connsiteY43" fmla="*/ 117231 h 5394148"/>
              <a:gd name="connsiteX44" fmla="*/ 406653 w 5705484"/>
              <a:gd name="connsiteY44" fmla="*/ 187569 h 5394148"/>
              <a:gd name="connsiteX45" fmla="*/ 383207 w 5705484"/>
              <a:gd name="connsiteY45" fmla="*/ 257908 h 5394148"/>
              <a:gd name="connsiteX46" fmla="*/ 371484 w 5705484"/>
              <a:gd name="connsiteY46" fmla="*/ 293077 h 5394148"/>
              <a:gd name="connsiteX47" fmla="*/ 348037 w 5705484"/>
              <a:gd name="connsiteY47" fmla="*/ 316523 h 5394148"/>
              <a:gd name="connsiteX48" fmla="*/ 312868 w 5705484"/>
              <a:gd name="connsiteY48" fmla="*/ 375139 h 5394148"/>
              <a:gd name="connsiteX49" fmla="*/ 289422 w 5705484"/>
              <a:gd name="connsiteY49" fmla="*/ 410308 h 5394148"/>
              <a:gd name="connsiteX50" fmla="*/ 172191 w 5705484"/>
              <a:gd name="connsiteY50" fmla="*/ 445477 h 5394148"/>
              <a:gd name="connsiteX51" fmla="*/ 101853 w 5705484"/>
              <a:gd name="connsiteY51" fmla="*/ 468923 h 5394148"/>
              <a:gd name="connsiteX52" fmla="*/ 66684 w 5705484"/>
              <a:gd name="connsiteY52" fmla="*/ 480646 h 5394148"/>
              <a:gd name="connsiteX53" fmla="*/ 31514 w 5705484"/>
              <a:gd name="connsiteY53" fmla="*/ 691662 h 5394148"/>
              <a:gd name="connsiteX54" fmla="*/ 101853 w 5705484"/>
              <a:gd name="connsiteY54" fmla="*/ 738554 h 5394148"/>
              <a:gd name="connsiteX55" fmla="*/ 172191 w 5705484"/>
              <a:gd name="connsiteY55" fmla="*/ 797169 h 5394148"/>
              <a:gd name="connsiteX56" fmla="*/ 219084 w 5705484"/>
              <a:gd name="connsiteY56" fmla="*/ 844062 h 5394148"/>
              <a:gd name="connsiteX57" fmla="*/ 242530 w 5705484"/>
              <a:gd name="connsiteY57" fmla="*/ 879231 h 5394148"/>
              <a:gd name="connsiteX58" fmla="*/ 277699 w 5705484"/>
              <a:gd name="connsiteY58" fmla="*/ 902677 h 5394148"/>
              <a:gd name="connsiteX59" fmla="*/ 324591 w 5705484"/>
              <a:gd name="connsiteY59" fmla="*/ 1008185 h 5394148"/>
              <a:gd name="connsiteX60" fmla="*/ 359761 w 5705484"/>
              <a:gd name="connsiteY60" fmla="*/ 1137139 h 5394148"/>
              <a:gd name="connsiteX61" fmla="*/ 371484 w 5705484"/>
              <a:gd name="connsiteY61" fmla="*/ 1172308 h 5394148"/>
              <a:gd name="connsiteX62" fmla="*/ 418376 w 5705484"/>
              <a:gd name="connsiteY62" fmla="*/ 1242646 h 5394148"/>
              <a:gd name="connsiteX63" fmla="*/ 430099 w 5705484"/>
              <a:gd name="connsiteY63" fmla="*/ 1277816 h 5394148"/>
              <a:gd name="connsiteX64" fmla="*/ 476991 w 5705484"/>
              <a:gd name="connsiteY64" fmla="*/ 1359877 h 5394148"/>
              <a:gd name="connsiteX65" fmla="*/ 523884 w 5705484"/>
              <a:gd name="connsiteY65" fmla="*/ 1465385 h 5394148"/>
              <a:gd name="connsiteX66" fmla="*/ 559053 w 5705484"/>
              <a:gd name="connsiteY66" fmla="*/ 1582616 h 5394148"/>
              <a:gd name="connsiteX67" fmla="*/ 570776 w 5705484"/>
              <a:gd name="connsiteY67" fmla="*/ 1617785 h 5394148"/>
              <a:gd name="connsiteX68" fmla="*/ 582499 w 5705484"/>
              <a:gd name="connsiteY68" fmla="*/ 1652954 h 5394148"/>
              <a:gd name="connsiteX69" fmla="*/ 652837 w 5705484"/>
              <a:gd name="connsiteY69" fmla="*/ 1723292 h 5394148"/>
              <a:gd name="connsiteX70" fmla="*/ 676284 w 5705484"/>
              <a:gd name="connsiteY70" fmla="*/ 1746739 h 5394148"/>
              <a:gd name="connsiteX71" fmla="*/ 746622 w 5705484"/>
              <a:gd name="connsiteY71" fmla="*/ 1770185 h 5394148"/>
              <a:gd name="connsiteX72" fmla="*/ 805237 w 5705484"/>
              <a:gd name="connsiteY72" fmla="*/ 1664677 h 5394148"/>
              <a:gd name="connsiteX73" fmla="*/ 840407 w 5705484"/>
              <a:gd name="connsiteY73" fmla="*/ 1652954 h 5394148"/>
              <a:gd name="connsiteX74" fmla="*/ 863853 w 5705484"/>
              <a:gd name="connsiteY74" fmla="*/ 1617785 h 5394148"/>
              <a:gd name="connsiteX75" fmla="*/ 899022 w 5705484"/>
              <a:gd name="connsiteY75" fmla="*/ 1606062 h 5394148"/>
              <a:gd name="connsiteX76" fmla="*/ 1110037 w 5705484"/>
              <a:gd name="connsiteY76" fmla="*/ 1617785 h 5394148"/>
              <a:gd name="connsiteX77" fmla="*/ 1203822 w 5705484"/>
              <a:gd name="connsiteY77" fmla="*/ 1699846 h 5394148"/>
              <a:gd name="connsiteX78" fmla="*/ 1168653 w 5705484"/>
              <a:gd name="connsiteY78" fmla="*/ 1887416 h 5394148"/>
              <a:gd name="connsiteX79" fmla="*/ 1145207 w 5705484"/>
              <a:gd name="connsiteY79" fmla="*/ 1957754 h 5394148"/>
              <a:gd name="connsiteX80" fmla="*/ 1133484 w 5705484"/>
              <a:gd name="connsiteY80" fmla="*/ 1992923 h 5394148"/>
              <a:gd name="connsiteX81" fmla="*/ 1110037 w 5705484"/>
              <a:gd name="connsiteY81" fmla="*/ 2121877 h 5394148"/>
              <a:gd name="connsiteX82" fmla="*/ 1098314 w 5705484"/>
              <a:gd name="connsiteY82" fmla="*/ 2168769 h 5394148"/>
              <a:gd name="connsiteX83" fmla="*/ 1086591 w 5705484"/>
              <a:gd name="connsiteY83" fmla="*/ 2391508 h 5394148"/>
              <a:gd name="connsiteX84" fmla="*/ 1074868 w 5705484"/>
              <a:gd name="connsiteY84" fmla="*/ 2438400 h 5394148"/>
              <a:gd name="connsiteX85" fmla="*/ 1110037 w 5705484"/>
              <a:gd name="connsiteY85" fmla="*/ 2649416 h 5394148"/>
              <a:gd name="connsiteX86" fmla="*/ 1133484 w 5705484"/>
              <a:gd name="connsiteY86" fmla="*/ 2684585 h 5394148"/>
              <a:gd name="connsiteX87" fmla="*/ 1180376 w 5705484"/>
              <a:gd name="connsiteY87" fmla="*/ 2708031 h 5394148"/>
              <a:gd name="connsiteX88" fmla="*/ 1238991 w 5705484"/>
              <a:gd name="connsiteY88" fmla="*/ 2754923 h 5394148"/>
              <a:gd name="connsiteX89" fmla="*/ 1274161 w 5705484"/>
              <a:gd name="connsiteY89" fmla="*/ 2825262 h 5394148"/>
              <a:gd name="connsiteX90" fmla="*/ 1309330 w 5705484"/>
              <a:gd name="connsiteY90" fmla="*/ 2860431 h 5394148"/>
              <a:gd name="connsiteX91" fmla="*/ 1414837 w 5705484"/>
              <a:gd name="connsiteY91" fmla="*/ 2989385 h 5394148"/>
              <a:gd name="connsiteX92" fmla="*/ 1450007 w 5705484"/>
              <a:gd name="connsiteY92" fmla="*/ 3001108 h 5394148"/>
              <a:gd name="connsiteX93" fmla="*/ 1473453 w 5705484"/>
              <a:gd name="connsiteY93" fmla="*/ 3036277 h 5394148"/>
              <a:gd name="connsiteX94" fmla="*/ 1508622 w 5705484"/>
              <a:gd name="connsiteY94" fmla="*/ 3048000 h 5394148"/>
              <a:gd name="connsiteX95" fmla="*/ 1543791 w 5705484"/>
              <a:gd name="connsiteY95" fmla="*/ 3071446 h 5394148"/>
              <a:gd name="connsiteX96" fmla="*/ 1696191 w 5705484"/>
              <a:gd name="connsiteY96" fmla="*/ 3106616 h 5394148"/>
              <a:gd name="connsiteX97" fmla="*/ 1801699 w 5705484"/>
              <a:gd name="connsiteY97" fmla="*/ 3153508 h 5394148"/>
              <a:gd name="connsiteX98" fmla="*/ 1872037 w 5705484"/>
              <a:gd name="connsiteY98" fmla="*/ 3176954 h 5394148"/>
              <a:gd name="connsiteX99" fmla="*/ 1942376 w 5705484"/>
              <a:gd name="connsiteY99" fmla="*/ 3200400 h 5394148"/>
              <a:gd name="connsiteX100" fmla="*/ 1977545 w 5705484"/>
              <a:gd name="connsiteY100" fmla="*/ 3212123 h 5394148"/>
              <a:gd name="connsiteX101" fmla="*/ 2012714 w 5705484"/>
              <a:gd name="connsiteY101" fmla="*/ 3235569 h 5394148"/>
              <a:gd name="connsiteX102" fmla="*/ 2083053 w 5705484"/>
              <a:gd name="connsiteY102" fmla="*/ 3259016 h 5394148"/>
              <a:gd name="connsiteX103" fmla="*/ 2153391 w 5705484"/>
              <a:gd name="connsiteY103" fmla="*/ 3305908 h 5394148"/>
              <a:gd name="connsiteX104" fmla="*/ 2223730 w 5705484"/>
              <a:gd name="connsiteY104" fmla="*/ 3329354 h 5394148"/>
              <a:gd name="connsiteX105" fmla="*/ 2294068 w 5705484"/>
              <a:gd name="connsiteY105" fmla="*/ 3317631 h 5394148"/>
              <a:gd name="connsiteX106" fmla="*/ 2317514 w 5705484"/>
              <a:gd name="connsiteY106" fmla="*/ 3282462 h 5394148"/>
              <a:gd name="connsiteX107" fmla="*/ 2352684 w 5705484"/>
              <a:gd name="connsiteY107" fmla="*/ 3259016 h 5394148"/>
              <a:gd name="connsiteX108" fmla="*/ 2376130 w 5705484"/>
              <a:gd name="connsiteY108" fmla="*/ 3235569 h 5394148"/>
              <a:gd name="connsiteX109" fmla="*/ 2387853 w 5705484"/>
              <a:gd name="connsiteY109" fmla="*/ 3200400 h 5394148"/>
              <a:gd name="connsiteX110" fmla="*/ 2493361 w 5705484"/>
              <a:gd name="connsiteY110" fmla="*/ 3106616 h 5394148"/>
              <a:gd name="connsiteX111" fmla="*/ 2516807 w 5705484"/>
              <a:gd name="connsiteY111" fmla="*/ 3083169 h 5394148"/>
              <a:gd name="connsiteX112" fmla="*/ 2587145 w 5705484"/>
              <a:gd name="connsiteY112" fmla="*/ 3036277 h 5394148"/>
              <a:gd name="connsiteX113" fmla="*/ 2657484 w 5705484"/>
              <a:gd name="connsiteY113" fmla="*/ 3012831 h 5394148"/>
              <a:gd name="connsiteX114" fmla="*/ 3067791 w 5705484"/>
              <a:gd name="connsiteY114" fmla="*/ 3036277 h 5394148"/>
              <a:gd name="connsiteX115" fmla="*/ 3102961 w 5705484"/>
              <a:gd name="connsiteY115" fmla="*/ 3048000 h 5394148"/>
              <a:gd name="connsiteX116" fmla="*/ 3220191 w 5705484"/>
              <a:gd name="connsiteY116" fmla="*/ 3083169 h 5394148"/>
              <a:gd name="connsiteX117" fmla="*/ 3290530 w 5705484"/>
              <a:gd name="connsiteY117" fmla="*/ 3106616 h 5394148"/>
              <a:gd name="connsiteX118" fmla="*/ 3360868 w 5705484"/>
              <a:gd name="connsiteY118" fmla="*/ 3153508 h 5394148"/>
              <a:gd name="connsiteX119" fmla="*/ 3396037 w 5705484"/>
              <a:gd name="connsiteY119" fmla="*/ 3176954 h 5394148"/>
              <a:gd name="connsiteX120" fmla="*/ 3489822 w 5705484"/>
              <a:gd name="connsiteY120" fmla="*/ 3259016 h 5394148"/>
              <a:gd name="connsiteX121" fmla="*/ 3524991 w 5705484"/>
              <a:gd name="connsiteY121" fmla="*/ 3329354 h 5394148"/>
              <a:gd name="connsiteX122" fmla="*/ 3560161 w 5705484"/>
              <a:gd name="connsiteY122" fmla="*/ 3364523 h 5394148"/>
              <a:gd name="connsiteX123" fmla="*/ 3583607 w 5705484"/>
              <a:gd name="connsiteY123" fmla="*/ 3399692 h 5394148"/>
              <a:gd name="connsiteX124" fmla="*/ 3642222 w 5705484"/>
              <a:gd name="connsiteY124" fmla="*/ 3458308 h 5394148"/>
              <a:gd name="connsiteX125" fmla="*/ 3630499 w 5705484"/>
              <a:gd name="connsiteY125" fmla="*/ 3505200 h 5394148"/>
              <a:gd name="connsiteX126" fmla="*/ 3595330 w 5705484"/>
              <a:gd name="connsiteY126" fmla="*/ 3528646 h 5394148"/>
              <a:gd name="connsiteX127" fmla="*/ 3419484 w 5705484"/>
              <a:gd name="connsiteY127" fmla="*/ 3552092 h 5394148"/>
              <a:gd name="connsiteX128" fmla="*/ 3384314 w 5705484"/>
              <a:gd name="connsiteY128" fmla="*/ 3563816 h 5394148"/>
              <a:gd name="connsiteX129" fmla="*/ 3360868 w 5705484"/>
              <a:gd name="connsiteY129" fmla="*/ 3598985 h 5394148"/>
              <a:gd name="connsiteX130" fmla="*/ 3372591 w 5705484"/>
              <a:gd name="connsiteY130" fmla="*/ 3845169 h 5394148"/>
              <a:gd name="connsiteX131" fmla="*/ 3407761 w 5705484"/>
              <a:gd name="connsiteY131" fmla="*/ 3950677 h 5394148"/>
              <a:gd name="connsiteX132" fmla="*/ 3442930 w 5705484"/>
              <a:gd name="connsiteY132" fmla="*/ 3962400 h 5394148"/>
              <a:gd name="connsiteX133" fmla="*/ 3595330 w 5705484"/>
              <a:gd name="connsiteY133" fmla="*/ 3950677 h 5394148"/>
              <a:gd name="connsiteX134" fmla="*/ 3665668 w 5705484"/>
              <a:gd name="connsiteY134" fmla="*/ 3903785 h 5394148"/>
              <a:gd name="connsiteX135" fmla="*/ 3700837 w 5705484"/>
              <a:gd name="connsiteY135" fmla="*/ 3880339 h 5394148"/>
              <a:gd name="connsiteX136" fmla="*/ 3736007 w 5705484"/>
              <a:gd name="connsiteY136" fmla="*/ 3798277 h 5394148"/>
              <a:gd name="connsiteX137" fmla="*/ 3747730 w 5705484"/>
              <a:gd name="connsiteY137" fmla="*/ 3763108 h 5394148"/>
              <a:gd name="connsiteX138" fmla="*/ 3747730 w 5705484"/>
              <a:gd name="connsiteY138" fmla="*/ 3892062 h 5394148"/>
              <a:gd name="connsiteX139" fmla="*/ 3724284 w 5705484"/>
              <a:gd name="connsiteY139" fmla="*/ 3962400 h 5394148"/>
              <a:gd name="connsiteX140" fmla="*/ 3712561 w 5705484"/>
              <a:gd name="connsiteY140" fmla="*/ 3997569 h 5394148"/>
              <a:gd name="connsiteX141" fmla="*/ 3724284 w 5705484"/>
              <a:gd name="connsiteY141" fmla="*/ 4091354 h 5394148"/>
              <a:gd name="connsiteX142" fmla="*/ 3829791 w 5705484"/>
              <a:gd name="connsiteY142" fmla="*/ 4185139 h 5394148"/>
              <a:gd name="connsiteX143" fmla="*/ 3864961 w 5705484"/>
              <a:gd name="connsiteY143" fmla="*/ 4196862 h 5394148"/>
              <a:gd name="connsiteX144" fmla="*/ 3947022 w 5705484"/>
              <a:gd name="connsiteY144" fmla="*/ 4232031 h 5394148"/>
              <a:gd name="connsiteX145" fmla="*/ 4017361 w 5705484"/>
              <a:gd name="connsiteY145" fmla="*/ 4255477 h 5394148"/>
              <a:gd name="connsiteX146" fmla="*/ 4052530 w 5705484"/>
              <a:gd name="connsiteY146" fmla="*/ 4267200 h 5394148"/>
              <a:gd name="connsiteX147" fmla="*/ 4099422 w 5705484"/>
              <a:gd name="connsiteY147" fmla="*/ 4278923 h 5394148"/>
              <a:gd name="connsiteX148" fmla="*/ 4087699 w 5705484"/>
              <a:gd name="connsiteY148" fmla="*/ 4419600 h 5394148"/>
              <a:gd name="connsiteX149" fmla="*/ 4052530 w 5705484"/>
              <a:gd name="connsiteY149" fmla="*/ 4525108 h 5394148"/>
              <a:gd name="connsiteX150" fmla="*/ 4040807 w 5705484"/>
              <a:gd name="connsiteY150" fmla="*/ 4560277 h 5394148"/>
              <a:gd name="connsiteX151" fmla="*/ 4017361 w 5705484"/>
              <a:gd name="connsiteY151" fmla="*/ 4595446 h 5394148"/>
              <a:gd name="connsiteX152" fmla="*/ 3993914 w 5705484"/>
              <a:gd name="connsiteY152" fmla="*/ 4665785 h 5394148"/>
              <a:gd name="connsiteX153" fmla="*/ 3923576 w 5705484"/>
              <a:gd name="connsiteY153" fmla="*/ 4771292 h 5394148"/>
              <a:gd name="connsiteX154" fmla="*/ 3900130 w 5705484"/>
              <a:gd name="connsiteY154" fmla="*/ 4806462 h 5394148"/>
              <a:gd name="connsiteX155" fmla="*/ 3864961 w 5705484"/>
              <a:gd name="connsiteY155" fmla="*/ 4829908 h 5394148"/>
              <a:gd name="connsiteX156" fmla="*/ 3806345 w 5705484"/>
              <a:gd name="connsiteY156" fmla="*/ 4876800 h 5394148"/>
              <a:gd name="connsiteX157" fmla="*/ 3782899 w 5705484"/>
              <a:gd name="connsiteY157" fmla="*/ 4911969 h 5394148"/>
              <a:gd name="connsiteX158" fmla="*/ 3759453 w 5705484"/>
              <a:gd name="connsiteY158" fmla="*/ 4935416 h 5394148"/>
              <a:gd name="connsiteX159" fmla="*/ 3736007 w 5705484"/>
              <a:gd name="connsiteY159" fmla="*/ 4970585 h 5394148"/>
              <a:gd name="connsiteX160" fmla="*/ 3700837 w 5705484"/>
              <a:gd name="connsiteY160" fmla="*/ 4994031 h 5394148"/>
              <a:gd name="connsiteX161" fmla="*/ 3513268 w 5705484"/>
              <a:gd name="connsiteY161" fmla="*/ 4947139 h 5394148"/>
              <a:gd name="connsiteX162" fmla="*/ 3396037 w 5705484"/>
              <a:gd name="connsiteY162" fmla="*/ 4876800 h 5394148"/>
              <a:gd name="connsiteX163" fmla="*/ 3267084 w 5705484"/>
              <a:gd name="connsiteY163" fmla="*/ 4818185 h 5394148"/>
              <a:gd name="connsiteX164" fmla="*/ 3114684 w 5705484"/>
              <a:gd name="connsiteY164" fmla="*/ 4829908 h 5394148"/>
              <a:gd name="connsiteX165" fmla="*/ 3091237 w 5705484"/>
              <a:gd name="connsiteY165" fmla="*/ 4853354 h 5394148"/>
              <a:gd name="connsiteX166" fmla="*/ 3067791 w 5705484"/>
              <a:gd name="connsiteY166" fmla="*/ 4923692 h 5394148"/>
              <a:gd name="connsiteX167" fmla="*/ 3044345 w 5705484"/>
              <a:gd name="connsiteY167" fmla="*/ 4970585 h 5394148"/>
              <a:gd name="connsiteX168" fmla="*/ 3032622 w 5705484"/>
              <a:gd name="connsiteY168" fmla="*/ 5005754 h 5394148"/>
              <a:gd name="connsiteX169" fmla="*/ 2985730 w 5705484"/>
              <a:gd name="connsiteY169" fmla="*/ 5076092 h 5394148"/>
              <a:gd name="connsiteX170" fmla="*/ 2833330 w 5705484"/>
              <a:gd name="connsiteY170" fmla="*/ 5099539 h 5394148"/>
              <a:gd name="connsiteX171" fmla="*/ 2786437 w 5705484"/>
              <a:gd name="connsiteY171" fmla="*/ 5240216 h 5394148"/>
              <a:gd name="connsiteX172" fmla="*/ 2774714 w 5705484"/>
              <a:gd name="connsiteY172" fmla="*/ 5275385 h 5394148"/>
              <a:gd name="connsiteX173" fmla="*/ 2762991 w 5705484"/>
              <a:gd name="connsiteY173" fmla="*/ 5310554 h 5394148"/>
              <a:gd name="connsiteX174" fmla="*/ 2774714 w 5705484"/>
              <a:gd name="connsiteY174" fmla="*/ 5392616 h 5394148"/>
              <a:gd name="connsiteX175" fmla="*/ 3032622 w 5705484"/>
              <a:gd name="connsiteY175" fmla="*/ 5369169 h 5394148"/>
              <a:gd name="connsiteX176" fmla="*/ 3067791 w 5705484"/>
              <a:gd name="connsiteY176" fmla="*/ 5357446 h 5394148"/>
              <a:gd name="connsiteX177" fmla="*/ 3466376 w 5705484"/>
              <a:gd name="connsiteY177" fmla="*/ 5357446 h 5394148"/>
              <a:gd name="connsiteX178" fmla="*/ 3560161 w 5705484"/>
              <a:gd name="connsiteY178" fmla="*/ 5380892 h 5394148"/>
              <a:gd name="connsiteX179" fmla="*/ 3607053 w 5705484"/>
              <a:gd name="connsiteY179" fmla="*/ 5392616 h 5394148"/>
              <a:gd name="connsiteX180" fmla="*/ 4626961 w 5705484"/>
              <a:gd name="connsiteY180" fmla="*/ 5369169 h 5394148"/>
              <a:gd name="connsiteX181" fmla="*/ 4709022 w 5705484"/>
              <a:gd name="connsiteY181" fmla="*/ 5345723 h 5394148"/>
              <a:gd name="connsiteX182" fmla="*/ 5388961 w 5705484"/>
              <a:gd name="connsiteY182" fmla="*/ 5334000 h 5394148"/>
              <a:gd name="connsiteX183" fmla="*/ 5412407 w 5705484"/>
              <a:gd name="connsiteY183" fmla="*/ 5298831 h 5394148"/>
              <a:gd name="connsiteX184" fmla="*/ 5424130 w 5705484"/>
              <a:gd name="connsiteY184" fmla="*/ 5263662 h 5394148"/>
              <a:gd name="connsiteX185" fmla="*/ 5447576 w 5705484"/>
              <a:gd name="connsiteY185" fmla="*/ 5205046 h 5394148"/>
              <a:gd name="connsiteX186" fmla="*/ 5482745 w 5705484"/>
              <a:gd name="connsiteY186" fmla="*/ 5040923 h 5394148"/>
              <a:gd name="connsiteX187" fmla="*/ 5529637 w 5705484"/>
              <a:gd name="connsiteY187" fmla="*/ 4970585 h 5394148"/>
              <a:gd name="connsiteX188" fmla="*/ 5564807 w 5705484"/>
              <a:gd name="connsiteY188" fmla="*/ 4865077 h 5394148"/>
              <a:gd name="connsiteX189" fmla="*/ 5576530 w 5705484"/>
              <a:gd name="connsiteY189" fmla="*/ 4829908 h 5394148"/>
              <a:gd name="connsiteX190" fmla="*/ 5599976 w 5705484"/>
              <a:gd name="connsiteY190" fmla="*/ 4677508 h 5394148"/>
              <a:gd name="connsiteX191" fmla="*/ 5611699 w 5705484"/>
              <a:gd name="connsiteY191" fmla="*/ 4642339 h 5394148"/>
              <a:gd name="connsiteX192" fmla="*/ 5670314 w 5705484"/>
              <a:gd name="connsiteY192" fmla="*/ 4595446 h 5394148"/>
              <a:gd name="connsiteX193" fmla="*/ 5693761 w 5705484"/>
              <a:gd name="connsiteY193" fmla="*/ 4572000 h 5394148"/>
              <a:gd name="connsiteX194" fmla="*/ 5705484 w 5705484"/>
              <a:gd name="connsiteY194" fmla="*/ 4536831 h 5394148"/>
              <a:gd name="connsiteX195" fmla="*/ 5635145 w 5705484"/>
              <a:gd name="connsiteY195" fmla="*/ 4431323 h 5394148"/>
              <a:gd name="connsiteX196" fmla="*/ 5599976 w 5705484"/>
              <a:gd name="connsiteY196" fmla="*/ 4419600 h 5394148"/>
              <a:gd name="connsiteX197" fmla="*/ 5529637 w 5705484"/>
              <a:gd name="connsiteY197" fmla="*/ 4372708 h 5394148"/>
              <a:gd name="connsiteX198" fmla="*/ 5459299 w 5705484"/>
              <a:gd name="connsiteY198" fmla="*/ 4337539 h 5394148"/>
              <a:gd name="connsiteX199" fmla="*/ 5400684 w 5705484"/>
              <a:gd name="connsiteY199" fmla="*/ 4290646 h 5394148"/>
              <a:gd name="connsiteX200" fmla="*/ 5330345 w 5705484"/>
              <a:gd name="connsiteY200" fmla="*/ 4267200 h 5394148"/>
              <a:gd name="connsiteX201" fmla="*/ 5295176 w 5705484"/>
              <a:gd name="connsiteY201" fmla="*/ 4243754 h 5394148"/>
              <a:gd name="connsiteX202" fmla="*/ 5224837 w 5705484"/>
              <a:gd name="connsiteY202" fmla="*/ 4220308 h 5394148"/>
              <a:gd name="connsiteX203" fmla="*/ 5154499 w 5705484"/>
              <a:gd name="connsiteY203" fmla="*/ 4173416 h 5394148"/>
              <a:gd name="connsiteX204" fmla="*/ 5131053 w 5705484"/>
              <a:gd name="connsiteY204" fmla="*/ 4149969 h 5394148"/>
              <a:gd name="connsiteX205" fmla="*/ 5095884 w 5705484"/>
              <a:gd name="connsiteY205" fmla="*/ 4126523 h 5394148"/>
              <a:gd name="connsiteX206" fmla="*/ 5072437 w 5705484"/>
              <a:gd name="connsiteY206" fmla="*/ 4103077 h 5394148"/>
              <a:gd name="connsiteX207" fmla="*/ 5002099 w 5705484"/>
              <a:gd name="connsiteY207" fmla="*/ 4056185 h 5394148"/>
              <a:gd name="connsiteX208" fmla="*/ 4978653 w 5705484"/>
              <a:gd name="connsiteY208" fmla="*/ 4021016 h 5394148"/>
              <a:gd name="connsiteX209" fmla="*/ 4966930 w 5705484"/>
              <a:gd name="connsiteY209" fmla="*/ 3985846 h 5394148"/>
              <a:gd name="connsiteX210" fmla="*/ 5048991 w 5705484"/>
              <a:gd name="connsiteY210" fmla="*/ 3974123 h 5394148"/>
              <a:gd name="connsiteX211" fmla="*/ 5084161 w 5705484"/>
              <a:gd name="connsiteY211" fmla="*/ 3950677 h 5394148"/>
              <a:gd name="connsiteX212" fmla="*/ 5400684 w 5705484"/>
              <a:gd name="connsiteY212" fmla="*/ 3927231 h 5394148"/>
              <a:gd name="connsiteX213" fmla="*/ 5435853 w 5705484"/>
              <a:gd name="connsiteY213" fmla="*/ 3821723 h 5394148"/>
              <a:gd name="connsiteX214" fmla="*/ 5447576 w 5705484"/>
              <a:gd name="connsiteY214" fmla="*/ 3786554 h 5394148"/>
              <a:gd name="connsiteX215" fmla="*/ 5424130 w 5705484"/>
              <a:gd name="connsiteY215" fmla="*/ 3681046 h 5394148"/>
              <a:gd name="connsiteX216" fmla="*/ 5365514 w 5705484"/>
              <a:gd name="connsiteY216" fmla="*/ 3622431 h 5394148"/>
              <a:gd name="connsiteX217" fmla="*/ 5330345 w 5705484"/>
              <a:gd name="connsiteY217" fmla="*/ 3587262 h 5394148"/>
              <a:gd name="connsiteX218" fmla="*/ 5318622 w 5705484"/>
              <a:gd name="connsiteY218" fmla="*/ 3552092 h 5394148"/>
              <a:gd name="connsiteX219" fmla="*/ 5260007 w 5705484"/>
              <a:gd name="connsiteY219" fmla="*/ 3481754 h 5394148"/>
              <a:gd name="connsiteX220" fmla="*/ 5248284 w 5705484"/>
              <a:gd name="connsiteY220" fmla="*/ 3446585 h 5394148"/>
              <a:gd name="connsiteX221" fmla="*/ 5224837 w 5705484"/>
              <a:gd name="connsiteY221" fmla="*/ 3423139 h 5394148"/>
              <a:gd name="connsiteX222" fmla="*/ 5177945 w 5705484"/>
              <a:gd name="connsiteY222" fmla="*/ 3352800 h 5394148"/>
              <a:gd name="connsiteX223" fmla="*/ 5154499 w 5705484"/>
              <a:gd name="connsiteY223" fmla="*/ 3317631 h 5394148"/>
              <a:gd name="connsiteX224" fmla="*/ 5131053 w 5705484"/>
              <a:gd name="connsiteY224" fmla="*/ 3282462 h 5394148"/>
              <a:gd name="connsiteX225" fmla="*/ 5095884 w 5705484"/>
              <a:gd name="connsiteY225" fmla="*/ 3259016 h 5394148"/>
              <a:gd name="connsiteX226" fmla="*/ 5037268 w 5705484"/>
              <a:gd name="connsiteY226" fmla="*/ 3200400 h 5394148"/>
              <a:gd name="connsiteX227" fmla="*/ 4978653 w 5705484"/>
              <a:gd name="connsiteY227" fmla="*/ 3141785 h 5394148"/>
              <a:gd name="connsiteX228" fmla="*/ 4955207 w 5705484"/>
              <a:gd name="connsiteY228" fmla="*/ 3106616 h 5394148"/>
              <a:gd name="connsiteX229" fmla="*/ 4920037 w 5705484"/>
              <a:gd name="connsiteY229" fmla="*/ 3083169 h 5394148"/>
              <a:gd name="connsiteX230" fmla="*/ 4873145 w 5705484"/>
              <a:gd name="connsiteY230" fmla="*/ 3012831 h 5394148"/>
              <a:gd name="connsiteX231" fmla="*/ 4849699 w 5705484"/>
              <a:gd name="connsiteY231" fmla="*/ 2977662 h 5394148"/>
              <a:gd name="connsiteX232" fmla="*/ 4779361 w 5705484"/>
              <a:gd name="connsiteY232" fmla="*/ 2895600 h 5394148"/>
              <a:gd name="connsiteX233" fmla="*/ 4767637 w 5705484"/>
              <a:gd name="connsiteY233" fmla="*/ 2860431 h 5394148"/>
              <a:gd name="connsiteX234" fmla="*/ 4697299 w 5705484"/>
              <a:gd name="connsiteY234" fmla="*/ 2813539 h 5394148"/>
              <a:gd name="connsiteX235" fmla="*/ 4626961 w 5705484"/>
              <a:gd name="connsiteY235" fmla="*/ 2778369 h 5394148"/>
              <a:gd name="connsiteX236" fmla="*/ 4603514 w 5705484"/>
              <a:gd name="connsiteY236" fmla="*/ 2754923 h 5394148"/>
              <a:gd name="connsiteX237" fmla="*/ 4486284 w 5705484"/>
              <a:gd name="connsiteY237" fmla="*/ 2672862 h 5394148"/>
              <a:gd name="connsiteX238" fmla="*/ 4439391 w 5705484"/>
              <a:gd name="connsiteY238" fmla="*/ 2625969 h 5394148"/>
              <a:gd name="connsiteX239" fmla="*/ 4404222 w 5705484"/>
              <a:gd name="connsiteY239" fmla="*/ 2555631 h 5394148"/>
              <a:gd name="connsiteX240" fmla="*/ 4380776 w 5705484"/>
              <a:gd name="connsiteY240" fmla="*/ 2485292 h 5394148"/>
              <a:gd name="connsiteX241" fmla="*/ 4369053 w 5705484"/>
              <a:gd name="connsiteY241" fmla="*/ 2450123 h 5394148"/>
              <a:gd name="connsiteX242" fmla="*/ 4345607 w 5705484"/>
              <a:gd name="connsiteY242" fmla="*/ 2414954 h 5394148"/>
              <a:gd name="connsiteX243" fmla="*/ 4298714 w 5705484"/>
              <a:gd name="connsiteY243" fmla="*/ 2309446 h 5394148"/>
              <a:gd name="connsiteX244" fmla="*/ 4240099 w 5705484"/>
              <a:gd name="connsiteY244" fmla="*/ 2133600 h 5394148"/>
              <a:gd name="connsiteX245" fmla="*/ 4228376 w 5705484"/>
              <a:gd name="connsiteY245" fmla="*/ 2098431 h 5394148"/>
              <a:gd name="connsiteX246" fmla="*/ 4216653 w 5705484"/>
              <a:gd name="connsiteY246" fmla="*/ 2063262 h 5394148"/>
              <a:gd name="connsiteX247" fmla="*/ 4193207 w 5705484"/>
              <a:gd name="connsiteY247" fmla="*/ 2028092 h 5394148"/>
              <a:gd name="connsiteX248" fmla="*/ 4169761 w 5705484"/>
              <a:gd name="connsiteY248" fmla="*/ 1957754 h 5394148"/>
              <a:gd name="connsiteX249" fmla="*/ 4111145 w 5705484"/>
              <a:gd name="connsiteY249" fmla="*/ 1899139 h 5394148"/>
              <a:gd name="connsiteX250" fmla="*/ 4087699 w 5705484"/>
              <a:gd name="connsiteY250" fmla="*/ 1875692 h 5394148"/>
              <a:gd name="connsiteX251" fmla="*/ 4005637 w 5705484"/>
              <a:gd name="connsiteY251" fmla="*/ 1840523 h 5394148"/>
              <a:gd name="connsiteX252" fmla="*/ 3970468 w 5705484"/>
              <a:gd name="connsiteY252" fmla="*/ 1817077 h 5394148"/>
              <a:gd name="connsiteX253" fmla="*/ 3900130 w 5705484"/>
              <a:gd name="connsiteY253" fmla="*/ 1793631 h 5394148"/>
              <a:gd name="connsiteX254" fmla="*/ 3794622 w 5705484"/>
              <a:gd name="connsiteY254" fmla="*/ 1735016 h 5394148"/>
              <a:gd name="connsiteX255" fmla="*/ 3771176 w 5705484"/>
              <a:gd name="connsiteY255" fmla="*/ 1711569 h 5394148"/>
              <a:gd name="connsiteX256" fmla="*/ 3665668 w 5705484"/>
              <a:gd name="connsiteY256" fmla="*/ 1652954 h 5394148"/>
              <a:gd name="connsiteX257" fmla="*/ 3595330 w 5705484"/>
              <a:gd name="connsiteY257" fmla="*/ 1594339 h 5394148"/>
              <a:gd name="connsiteX258" fmla="*/ 3560161 w 5705484"/>
              <a:gd name="connsiteY258" fmla="*/ 1559169 h 5394148"/>
              <a:gd name="connsiteX259" fmla="*/ 3489822 w 5705484"/>
              <a:gd name="connsiteY259" fmla="*/ 1500554 h 5394148"/>
              <a:gd name="connsiteX260" fmla="*/ 3419484 w 5705484"/>
              <a:gd name="connsiteY260" fmla="*/ 1406769 h 5394148"/>
              <a:gd name="connsiteX261" fmla="*/ 3384314 w 5705484"/>
              <a:gd name="connsiteY261" fmla="*/ 1348154 h 5394148"/>
              <a:gd name="connsiteX262" fmla="*/ 3360868 w 5705484"/>
              <a:gd name="connsiteY262" fmla="*/ 1301262 h 5394148"/>
              <a:gd name="connsiteX263" fmla="*/ 3313976 w 5705484"/>
              <a:gd name="connsiteY263" fmla="*/ 1230923 h 5394148"/>
              <a:gd name="connsiteX264" fmla="*/ 3302253 w 5705484"/>
              <a:gd name="connsiteY264" fmla="*/ 1195754 h 5394148"/>
              <a:gd name="connsiteX265" fmla="*/ 3243637 w 5705484"/>
              <a:gd name="connsiteY265" fmla="*/ 1125416 h 5394148"/>
              <a:gd name="connsiteX266" fmla="*/ 3220191 w 5705484"/>
              <a:gd name="connsiteY266" fmla="*/ 1078523 h 5394148"/>
              <a:gd name="connsiteX267" fmla="*/ 3173299 w 5705484"/>
              <a:gd name="connsiteY267" fmla="*/ 1008185 h 5394148"/>
              <a:gd name="connsiteX268" fmla="*/ 3161576 w 5705484"/>
              <a:gd name="connsiteY268" fmla="*/ 973016 h 5394148"/>
              <a:gd name="connsiteX269" fmla="*/ 3138130 w 5705484"/>
              <a:gd name="connsiteY269" fmla="*/ 949569 h 5394148"/>
              <a:gd name="connsiteX270" fmla="*/ 3091237 w 5705484"/>
              <a:gd name="connsiteY270" fmla="*/ 890954 h 5394148"/>
              <a:gd name="connsiteX271" fmla="*/ 3056068 w 5705484"/>
              <a:gd name="connsiteY271" fmla="*/ 820616 h 5394148"/>
              <a:gd name="connsiteX272" fmla="*/ 3020899 w 5705484"/>
              <a:gd name="connsiteY272" fmla="*/ 808892 h 5394148"/>
              <a:gd name="connsiteX273" fmla="*/ 2985730 w 5705484"/>
              <a:gd name="connsiteY273" fmla="*/ 785446 h 5394148"/>
              <a:gd name="connsiteX274" fmla="*/ 2927114 w 5705484"/>
              <a:gd name="connsiteY274" fmla="*/ 762000 h 5394148"/>
              <a:gd name="connsiteX275" fmla="*/ 2856776 w 5705484"/>
              <a:gd name="connsiteY275" fmla="*/ 715108 h 5394148"/>
              <a:gd name="connsiteX276" fmla="*/ 2821607 w 5705484"/>
              <a:gd name="connsiteY276" fmla="*/ 703385 h 5394148"/>
              <a:gd name="connsiteX277" fmla="*/ 2751268 w 5705484"/>
              <a:gd name="connsiteY277" fmla="*/ 668216 h 5394148"/>
              <a:gd name="connsiteX278" fmla="*/ 2739545 w 5705484"/>
              <a:gd name="connsiteY278" fmla="*/ 633046 h 5394148"/>
              <a:gd name="connsiteX279" fmla="*/ 2716099 w 5705484"/>
              <a:gd name="connsiteY279" fmla="*/ 597877 h 5394148"/>
              <a:gd name="connsiteX280" fmla="*/ 2692653 w 5705484"/>
              <a:gd name="connsiteY280" fmla="*/ 527539 h 5394148"/>
              <a:gd name="connsiteX281" fmla="*/ 2716099 w 5705484"/>
              <a:gd name="connsiteY281" fmla="*/ 504092 h 53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705484" h="5394148">
                <a:moveTo>
                  <a:pt x="2716099" y="504092"/>
                </a:moveTo>
                <a:cubicBezTo>
                  <a:pt x="2622314" y="414215"/>
                  <a:pt x="2526596" y="326313"/>
                  <a:pt x="2434745" y="234462"/>
                </a:cubicBezTo>
                <a:cubicBezTo>
                  <a:pt x="2424782" y="224499"/>
                  <a:pt x="2420319" y="210116"/>
                  <a:pt x="2411299" y="199292"/>
                </a:cubicBezTo>
                <a:cubicBezTo>
                  <a:pt x="2392781" y="177070"/>
                  <a:pt x="2367307" y="153850"/>
                  <a:pt x="2340961" y="140677"/>
                </a:cubicBezTo>
                <a:cubicBezTo>
                  <a:pt x="2329908" y="135151"/>
                  <a:pt x="2317514" y="132862"/>
                  <a:pt x="2305791" y="128954"/>
                </a:cubicBezTo>
                <a:lnTo>
                  <a:pt x="2235453" y="82062"/>
                </a:lnTo>
                <a:lnTo>
                  <a:pt x="2200284" y="58616"/>
                </a:lnTo>
                <a:cubicBezTo>
                  <a:pt x="2140343" y="98575"/>
                  <a:pt x="2175854" y="62549"/>
                  <a:pt x="2153391" y="152400"/>
                </a:cubicBezTo>
                <a:cubicBezTo>
                  <a:pt x="2113501" y="311961"/>
                  <a:pt x="2150489" y="158931"/>
                  <a:pt x="2106499" y="257908"/>
                </a:cubicBezTo>
                <a:cubicBezTo>
                  <a:pt x="2095630" y="282363"/>
                  <a:pt x="2087051" y="341460"/>
                  <a:pt x="2059607" y="363416"/>
                </a:cubicBezTo>
                <a:cubicBezTo>
                  <a:pt x="2049957" y="371136"/>
                  <a:pt x="2036160" y="371231"/>
                  <a:pt x="2024437" y="375139"/>
                </a:cubicBezTo>
                <a:cubicBezTo>
                  <a:pt x="2008806" y="371231"/>
                  <a:pt x="1991956" y="370622"/>
                  <a:pt x="1977545" y="363416"/>
                </a:cubicBezTo>
                <a:cubicBezTo>
                  <a:pt x="1944809" y="347047"/>
                  <a:pt x="1939293" y="295551"/>
                  <a:pt x="1930653" y="269631"/>
                </a:cubicBezTo>
                <a:cubicBezTo>
                  <a:pt x="1914383" y="220822"/>
                  <a:pt x="1918524" y="238092"/>
                  <a:pt x="1907207" y="175846"/>
                </a:cubicBezTo>
                <a:cubicBezTo>
                  <a:pt x="1902955" y="152460"/>
                  <a:pt x="1904626" y="127449"/>
                  <a:pt x="1895484" y="105508"/>
                </a:cubicBezTo>
                <a:cubicBezTo>
                  <a:pt x="1884646" y="79497"/>
                  <a:pt x="1864222" y="58615"/>
                  <a:pt x="1848591" y="35169"/>
                </a:cubicBezTo>
                <a:lnTo>
                  <a:pt x="1825145" y="0"/>
                </a:lnTo>
                <a:cubicBezTo>
                  <a:pt x="1809514" y="3908"/>
                  <a:pt x="1791659" y="2786"/>
                  <a:pt x="1778253" y="11723"/>
                </a:cubicBezTo>
                <a:cubicBezTo>
                  <a:pt x="1764423" y="20943"/>
                  <a:pt x="1737156" y="84512"/>
                  <a:pt x="1731361" y="93785"/>
                </a:cubicBezTo>
                <a:cubicBezTo>
                  <a:pt x="1721006" y="110354"/>
                  <a:pt x="1707396" y="124670"/>
                  <a:pt x="1696191" y="140677"/>
                </a:cubicBezTo>
                <a:cubicBezTo>
                  <a:pt x="1680031" y="163762"/>
                  <a:pt x="1669224" y="191091"/>
                  <a:pt x="1649299" y="211016"/>
                </a:cubicBezTo>
                <a:cubicBezTo>
                  <a:pt x="1637576" y="222739"/>
                  <a:pt x="1624744" y="233449"/>
                  <a:pt x="1614130" y="246185"/>
                </a:cubicBezTo>
                <a:cubicBezTo>
                  <a:pt x="1598154" y="265356"/>
                  <a:pt x="1589977" y="291156"/>
                  <a:pt x="1567237" y="304800"/>
                </a:cubicBezTo>
                <a:cubicBezTo>
                  <a:pt x="1556641" y="311158"/>
                  <a:pt x="1543791" y="312615"/>
                  <a:pt x="1532068" y="316523"/>
                </a:cubicBezTo>
                <a:cubicBezTo>
                  <a:pt x="1464875" y="417312"/>
                  <a:pt x="1554345" y="298701"/>
                  <a:pt x="1473453" y="363416"/>
                </a:cubicBezTo>
                <a:cubicBezTo>
                  <a:pt x="1462451" y="372218"/>
                  <a:pt x="1459970" y="388622"/>
                  <a:pt x="1450007" y="398585"/>
                </a:cubicBezTo>
                <a:cubicBezTo>
                  <a:pt x="1440044" y="408548"/>
                  <a:pt x="1426560" y="414216"/>
                  <a:pt x="1414837" y="422031"/>
                </a:cubicBezTo>
                <a:cubicBezTo>
                  <a:pt x="1410961" y="427845"/>
                  <a:pt x="1368592" y="501360"/>
                  <a:pt x="1344499" y="515816"/>
                </a:cubicBezTo>
                <a:cubicBezTo>
                  <a:pt x="1333903" y="522174"/>
                  <a:pt x="1321053" y="523631"/>
                  <a:pt x="1309330" y="527539"/>
                </a:cubicBezTo>
                <a:cubicBezTo>
                  <a:pt x="1285884" y="519723"/>
                  <a:pt x="1256467" y="521568"/>
                  <a:pt x="1238991" y="504092"/>
                </a:cubicBezTo>
                <a:cubicBezTo>
                  <a:pt x="1227268" y="492369"/>
                  <a:pt x="1216558" y="479537"/>
                  <a:pt x="1203822" y="468923"/>
                </a:cubicBezTo>
                <a:cubicBezTo>
                  <a:pt x="1192998" y="459903"/>
                  <a:pt x="1179256" y="454755"/>
                  <a:pt x="1168653" y="445477"/>
                </a:cubicBezTo>
                <a:cubicBezTo>
                  <a:pt x="1147858" y="427282"/>
                  <a:pt x="1133028" y="402189"/>
                  <a:pt x="1110037" y="386862"/>
                </a:cubicBezTo>
                <a:cubicBezTo>
                  <a:pt x="1065672" y="357285"/>
                  <a:pt x="1084830" y="373379"/>
                  <a:pt x="1051422" y="339969"/>
                </a:cubicBezTo>
                <a:cubicBezTo>
                  <a:pt x="1021956" y="251571"/>
                  <a:pt x="1065131" y="357105"/>
                  <a:pt x="1004530" y="281354"/>
                </a:cubicBezTo>
                <a:cubicBezTo>
                  <a:pt x="939818" y="200463"/>
                  <a:pt x="1058427" y="289931"/>
                  <a:pt x="957637" y="222739"/>
                </a:cubicBezTo>
                <a:cubicBezTo>
                  <a:pt x="918114" y="163452"/>
                  <a:pt x="955646" y="204158"/>
                  <a:pt x="899022" y="175846"/>
                </a:cubicBezTo>
                <a:cubicBezTo>
                  <a:pt x="886420" y="169545"/>
                  <a:pt x="877045" y="157347"/>
                  <a:pt x="863853" y="152400"/>
                </a:cubicBezTo>
                <a:cubicBezTo>
                  <a:pt x="810347" y="132335"/>
                  <a:pt x="813457" y="150648"/>
                  <a:pt x="770068" y="128954"/>
                </a:cubicBezTo>
                <a:cubicBezTo>
                  <a:pt x="757466" y="122653"/>
                  <a:pt x="747774" y="111230"/>
                  <a:pt x="734899" y="105508"/>
                </a:cubicBezTo>
                <a:cubicBezTo>
                  <a:pt x="712315" y="95471"/>
                  <a:pt x="688007" y="89877"/>
                  <a:pt x="664561" y="82062"/>
                </a:cubicBezTo>
                <a:lnTo>
                  <a:pt x="594222" y="58616"/>
                </a:lnTo>
                <a:lnTo>
                  <a:pt x="559053" y="46892"/>
                </a:lnTo>
                <a:cubicBezTo>
                  <a:pt x="501684" y="61235"/>
                  <a:pt x="495549" y="54225"/>
                  <a:pt x="453545" y="117231"/>
                </a:cubicBezTo>
                <a:lnTo>
                  <a:pt x="406653" y="187569"/>
                </a:lnTo>
                <a:lnTo>
                  <a:pt x="383207" y="257908"/>
                </a:lnTo>
                <a:cubicBezTo>
                  <a:pt x="379299" y="269631"/>
                  <a:pt x="380222" y="284339"/>
                  <a:pt x="371484" y="293077"/>
                </a:cubicBezTo>
                <a:lnTo>
                  <a:pt x="348037" y="316523"/>
                </a:lnTo>
                <a:cubicBezTo>
                  <a:pt x="327679" y="377597"/>
                  <a:pt x="349649" y="329162"/>
                  <a:pt x="312868" y="375139"/>
                </a:cubicBezTo>
                <a:cubicBezTo>
                  <a:pt x="304067" y="386141"/>
                  <a:pt x="301370" y="402841"/>
                  <a:pt x="289422" y="410308"/>
                </a:cubicBezTo>
                <a:cubicBezTo>
                  <a:pt x="263915" y="426250"/>
                  <a:pt x="203869" y="435974"/>
                  <a:pt x="172191" y="445477"/>
                </a:cubicBezTo>
                <a:cubicBezTo>
                  <a:pt x="148519" y="452579"/>
                  <a:pt x="125299" y="461108"/>
                  <a:pt x="101853" y="468923"/>
                </a:cubicBezTo>
                <a:lnTo>
                  <a:pt x="66684" y="480646"/>
                </a:lnTo>
                <a:cubicBezTo>
                  <a:pt x="-1841" y="549171"/>
                  <a:pt x="-24338" y="548044"/>
                  <a:pt x="31514" y="691662"/>
                </a:cubicBezTo>
                <a:cubicBezTo>
                  <a:pt x="41727" y="717925"/>
                  <a:pt x="81928" y="718629"/>
                  <a:pt x="101853" y="738554"/>
                </a:cubicBezTo>
                <a:cubicBezTo>
                  <a:pt x="223806" y="860507"/>
                  <a:pt x="57942" y="699241"/>
                  <a:pt x="172191" y="797169"/>
                </a:cubicBezTo>
                <a:cubicBezTo>
                  <a:pt x="188975" y="811555"/>
                  <a:pt x="206822" y="825669"/>
                  <a:pt x="219084" y="844062"/>
                </a:cubicBezTo>
                <a:cubicBezTo>
                  <a:pt x="226899" y="855785"/>
                  <a:pt x="232567" y="869268"/>
                  <a:pt x="242530" y="879231"/>
                </a:cubicBezTo>
                <a:cubicBezTo>
                  <a:pt x="252493" y="889194"/>
                  <a:pt x="265976" y="894862"/>
                  <a:pt x="277699" y="902677"/>
                </a:cubicBezTo>
                <a:cubicBezTo>
                  <a:pt x="305600" y="986382"/>
                  <a:pt x="287436" y="952452"/>
                  <a:pt x="324591" y="1008185"/>
                </a:cubicBezTo>
                <a:cubicBezTo>
                  <a:pt x="342829" y="1135852"/>
                  <a:pt x="321399" y="1047630"/>
                  <a:pt x="359761" y="1137139"/>
                </a:cubicBezTo>
                <a:cubicBezTo>
                  <a:pt x="364629" y="1148497"/>
                  <a:pt x="365483" y="1161506"/>
                  <a:pt x="371484" y="1172308"/>
                </a:cubicBezTo>
                <a:cubicBezTo>
                  <a:pt x="385169" y="1196941"/>
                  <a:pt x="418376" y="1242646"/>
                  <a:pt x="418376" y="1242646"/>
                </a:cubicBezTo>
                <a:cubicBezTo>
                  <a:pt x="422284" y="1254369"/>
                  <a:pt x="424573" y="1266763"/>
                  <a:pt x="430099" y="1277816"/>
                </a:cubicBezTo>
                <a:cubicBezTo>
                  <a:pt x="472397" y="1362413"/>
                  <a:pt x="435885" y="1257111"/>
                  <a:pt x="476991" y="1359877"/>
                </a:cubicBezTo>
                <a:cubicBezTo>
                  <a:pt x="518843" y="1464507"/>
                  <a:pt x="478775" y="1397724"/>
                  <a:pt x="523884" y="1465385"/>
                </a:cubicBezTo>
                <a:cubicBezTo>
                  <a:pt x="541601" y="1536253"/>
                  <a:pt x="530512" y="1496994"/>
                  <a:pt x="559053" y="1582616"/>
                </a:cubicBezTo>
                <a:lnTo>
                  <a:pt x="570776" y="1617785"/>
                </a:lnTo>
                <a:cubicBezTo>
                  <a:pt x="574684" y="1629508"/>
                  <a:pt x="573761" y="1644216"/>
                  <a:pt x="582499" y="1652954"/>
                </a:cubicBezTo>
                <a:lnTo>
                  <a:pt x="652837" y="1723292"/>
                </a:lnTo>
                <a:cubicBezTo>
                  <a:pt x="660653" y="1731108"/>
                  <a:pt x="665798" y="1743244"/>
                  <a:pt x="676284" y="1746739"/>
                </a:cubicBezTo>
                <a:lnTo>
                  <a:pt x="746622" y="1770185"/>
                </a:lnTo>
                <a:cubicBezTo>
                  <a:pt x="756944" y="1739218"/>
                  <a:pt x="775005" y="1674754"/>
                  <a:pt x="805237" y="1664677"/>
                </a:cubicBezTo>
                <a:lnTo>
                  <a:pt x="840407" y="1652954"/>
                </a:lnTo>
                <a:cubicBezTo>
                  <a:pt x="848222" y="1641231"/>
                  <a:pt x="852851" y="1626587"/>
                  <a:pt x="863853" y="1617785"/>
                </a:cubicBezTo>
                <a:cubicBezTo>
                  <a:pt x="873502" y="1610066"/>
                  <a:pt x="886665" y="1606062"/>
                  <a:pt x="899022" y="1606062"/>
                </a:cubicBezTo>
                <a:cubicBezTo>
                  <a:pt x="969469" y="1606062"/>
                  <a:pt x="1039699" y="1613877"/>
                  <a:pt x="1110037" y="1617785"/>
                </a:cubicBezTo>
                <a:cubicBezTo>
                  <a:pt x="1192099" y="1672492"/>
                  <a:pt x="1164745" y="1641231"/>
                  <a:pt x="1203822" y="1699846"/>
                </a:cubicBezTo>
                <a:cubicBezTo>
                  <a:pt x="1189640" y="1841668"/>
                  <a:pt x="1204518" y="1779821"/>
                  <a:pt x="1168653" y="1887416"/>
                </a:cubicBezTo>
                <a:lnTo>
                  <a:pt x="1145207" y="1957754"/>
                </a:lnTo>
                <a:lnTo>
                  <a:pt x="1133484" y="1992923"/>
                </a:lnTo>
                <a:cubicBezTo>
                  <a:pt x="1124997" y="2043846"/>
                  <a:pt x="1120965" y="2072705"/>
                  <a:pt x="1110037" y="2121877"/>
                </a:cubicBezTo>
                <a:cubicBezTo>
                  <a:pt x="1106542" y="2137605"/>
                  <a:pt x="1102222" y="2153138"/>
                  <a:pt x="1098314" y="2168769"/>
                </a:cubicBezTo>
                <a:cubicBezTo>
                  <a:pt x="1094406" y="2243015"/>
                  <a:pt x="1093032" y="2317438"/>
                  <a:pt x="1086591" y="2391508"/>
                </a:cubicBezTo>
                <a:cubicBezTo>
                  <a:pt x="1085195" y="2407559"/>
                  <a:pt x="1074868" y="2422288"/>
                  <a:pt x="1074868" y="2438400"/>
                </a:cubicBezTo>
                <a:cubicBezTo>
                  <a:pt x="1074868" y="2717453"/>
                  <a:pt x="1044485" y="2567477"/>
                  <a:pt x="1110037" y="2649416"/>
                </a:cubicBezTo>
                <a:cubicBezTo>
                  <a:pt x="1118839" y="2660418"/>
                  <a:pt x="1122660" y="2675565"/>
                  <a:pt x="1133484" y="2684585"/>
                </a:cubicBezTo>
                <a:cubicBezTo>
                  <a:pt x="1146909" y="2695773"/>
                  <a:pt x="1164745" y="2700216"/>
                  <a:pt x="1180376" y="2708031"/>
                </a:cubicBezTo>
                <a:cubicBezTo>
                  <a:pt x="1247569" y="2808820"/>
                  <a:pt x="1158099" y="2690209"/>
                  <a:pt x="1238991" y="2754923"/>
                </a:cubicBezTo>
                <a:cubicBezTo>
                  <a:pt x="1278516" y="2786543"/>
                  <a:pt x="1249891" y="2788857"/>
                  <a:pt x="1274161" y="2825262"/>
                </a:cubicBezTo>
                <a:cubicBezTo>
                  <a:pt x="1283357" y="2839056"/>
                  <a:pt x="1299152" y="2847344"/>
                  <a:pt x="1309330" y="2860431"/>
                </a:cubicBezTo>
                <a:cubicBezTo>
                  <a:pt x="1329480" y="2886339"/>
                  <a:pt x="1377549" y="2976956"/>
                  <a:pt x="1414837" y="2989385"/>
                </a:cubicBezTo>
                <a:lnTo>
                  <a:pt x="1450007" y="3001108"/>
                </a:lnTo>
                <a:cubicBezTo>
                  <a:pt x="1457822" y="3012831"/>
                  <a:pt x="1462451" y="3027475"/>
                  <a:pt x="1473453" y="3036277"/>
                </a:cubicBezTo>
                <a:cubicBezTo>
                  <a:pt x="1483102" y="3043996"/>
                  <a:pt x="1497569" y="3042474"/>
                  <a:pt x="1508622" y="3048000"/>
                </a:cubicBezTo>
                <a:cubicBezTo>
                  <a:pt x="1521224" y="3054301"/>
                  <a:pt x="1530550" y="3066631"/>
                  <a:pt x="1543791" y="3071446"/>
                </a:cubicBezTo>
                <a:cubicBezTo>
                  <a:pt x="1632207" y="3103597"/>
                  <a:pt x="1621251" y="3086177"/>
                  <a:pt x="1696191" y="3106616"/>
                </a:cubicBezTo>
                <a:cubicBezTo>
                  <a:pt x="1876878" y="3155895"/>
                  <a:pt x="1690679" y="3104166"/>
                  <a:pt x="1801699" y="3153508"/>
                </a:cubicBezTo>
                <a:cubicBezTo>
                  <a:pt x="1824283" y="3163545"/>
                  <a:pt x="1848591" y="3169139"/>
                  <a:pt x="1872037" y="3176954"/>
                </a:cubicBezTo>
                <a:lnTo>
                  <a:pt x="1942376" y="3200400"/>
                </a:lnTo>
                <a:cubicBezTo>
                  <a:pt x="1954099" y="3204308"/>
                  <a:pt x="1967263" y="3205268"/>
                  <a:pt x="1977545" y="3212123"/>
                </a:cubicBezTo>
                <a:cubicBezTo>
                  <a:pt x="1989268" y="3219938"/>
                  <a:pt x="1999839" y="3229847"/>
                  <a:pt x="2012714" y="3235569"/>
                </a:cubicBezTo>
                <a:cubicBezTo>
                  <a:pt x="2035299" y="3245607"/>
                  <a:pt x="2062489" y="3245307"/>
                  <a:pt x="2083053" y="3259016"/>
                </a:cubicBezTo>
                <a:cubicBezTo>
                  <a:pt x="2106499" y="3274647"/>
                  <a:pt x="2126658" y="3296997"/>
                  <a:pt x="2153391" y="3305908"/>
                </a:cubicBezTo>
                <a:lnTo>
                  <a:pt x="2223730" y="3329354"/>
                </a:lnTo>
                <a:cubicBezTo>
                  <a:pt x="2247176" y="3325446"/>
                  <a:pt x="2272808" y="3328261"/>
                  <a:pt x="2294068" y="3317631"/>
                </a:cubicBezTo>
                <a:cubicBezTo>
                  <a:pt x="2306670" y="3311330"/>
                  <a:pt x="2307551" y="3292425"/>
                  <a:pt x="2317514" y="3282462"/>
                </a:cubicBezTo>
                <a:cubicBezTo>
                  <a:pt x="2327477" y="3272499"/>
                  <a:pt x="2341682" y="3267818"/>
                  <a:pt x="2352684" y="3259016"/>
                </a:cubicBezTo>
                <a:cubicBezTo>
                  <a:pt x="2361315" y="3252111"/>
                  <a:pt x="2368315" y="3243385"/>
                  <a:pt x="2376130" y="3235569"/>
                </a:cubicBezTo>
                <a:cubicBezTo>
                  <a:pt x="2380038" y="3223846"/>
                  <a:pt x="2380266" y="3210154"/>
                  <a:pt x="2387853" y="3200400"/>
                </a:cubicBezTo>
                <a:cubicBezTo>
                  <a:pt x="2461468" y="3105752"/>
                  <a:pt x="2433443" y="3154551"/>
                  <a:pt x="2493361" y="3106616"/>
                </a:cubicBezTo>
                <a:cubicBezTo>
                  <a:pt x="2501992" y="3099711"/>
                  <a:pt x="2507965" y="3089801"/>
                  <a:pt x="2516807" y="3083169"/>
                </a:cubicBezTo>
                <a:cubicBezTo>
                  <a:pt x="2539350" y="3066262"/>
                  <a:pt x="2560412" y="3045188"/>
                  <a:pt x="2587145" y="3036277"/>
                </a:cubicBezTo>
                <a:lnTo>
                  <a:pt x="2657484" y="3012831"/>
                </a:lnTo>
                <a:cubicBezTo>
                  <a:pt x="2750876" y="3016166"/>
                  <a:pt x="2943586" y="3011436"/>
                  <a:pt x="3067791" y="3036277"/>
                </a:cubicBezTo>
                <a:cubicBezTo>
                  <a:pt x="3079908" y="3038700"/>
                  <a:pt x="3091079" y="3044605"/>
                  <a:pt x="3102961" y="3048000"/>
                </a:cubicBezTo>
                <a:cubicBezTo>
                  <a:pt x="3226979" y="3083433"/>
                  <a:pt x="3053041" y="3027453"/>
                  <a:pt x="3220191" y="3083169"/>
                </a:cubicBezTo>
                <a:cubicBezTo>
                  <a:pt x="3220196" y="3083171"/>
                  <a:pt x="3290525" y="3106612"/>
                  <a:pt x="3290530" y="3106616"/>
                </a:cubicBezTo>
                <a:lnTo>
                  <a:pt x="3360868" y="3153508"/>
                </a:lnTo>
                <a:cubicBezTo>
                  <a:pt x="3372591" y="3161323"/>
                  <a:pt x="3386074" y="3166991"/>
                  <a:pt x="3396037" y="3176954"/>
                </a:cubicBezTo>
                <a:cubicBezTo>
                  <a:pt x="3464616" y="3245532"/>
                  <a:pt x="3431662" y="3220241"/>
                  <a:pt x="3489822" y="3259016"/>
                </a:cubicBezTo>
                <a:cubicBezTo>
                  <a:pt x="3501571" y="3294263"/>
                  <a:pt x="3499741" y="3299054"/>
                  <a:pt x="3524991" y="3329354"/>
                </a:cubicBezTo>
                <a:cubicBezTo>
                  <a:pt x="3535605" y="3342090"/>
                  <a:pt x="3549547" y="3351787"/>
                  <a:pt x="3560161" y="3364523"/>
                </a:cubicBezTo>
                <a:cubicBezTo>
                  <a:pt x="3569181" y="3375347"/>
                  <a:pt x="3574329" y="3389089"/>
                  <a:pt x="3583607" y="3399692"/>
                </a:cubicBezTo>
                <a:cubicBezTo>
                  <a:pt x="3601802" y="3420487"/>
                  <a:pt x="3642222" y="3458308"/>
                  <a:pt x="3642222" y="3458308"/>
                </a:cubicBezTo>
                <a:cubicBezTo>
                  <a:pt x="3638314" y="3473939"/>
                  <a:pt x="3639436" y="3491794"/>
                  <a:pt x="3630499" y="3505200"/>
                </a:cubicBezTo>
                <a:cubicBezTo>
                  <a:pt x="3622684" y="3516923"/>
                  <a:pt x="3608280" y="3523096"/>
                  <a:pt x="3595330" y="3528646"/>
                </a:cubicBezTo>
                <a:cubicBezTo>
                  <a:pt x="3553508" y="3546569"/>
                  <a:pt x="3438727" y="3550343"/>
                  <a:pt x="3419484" y="3552092"/>
                </a:cubicBezTo>
                <a:cubicBezTo>
                  <a:pt x="3407761" y="3556000"/>
                  <a:pt x="3393964" y="3556096"/>
                  <a:pt x="3384314" y="3563816"/>
                </a:cubicBezTo>
                <a:cubicBezTo>
                  <a:pt x="3373312" y="3572618"/>
                  <a:pt x="3361455" y="3584908"/>
                  <a:pt x="3360868" y="3598985"/>
                </a:cubicBezTo>
                <a:cubicBezTo>
                  <a:pt x="3357448" y="3681068"/>
                  <a:pt x="3366522" y="3763239"/>
                  <a:pt x="3372591" y="3845169"/>
                </a:cubicBezTo>
                <a:cubicBezTo>
                  <a:pt x="3374933" y="3876791"/>
                  <a:pt x="3378062" y="3926918"/>
                  <a:pt x="3407761" y="3950677"/>
                </a:cubicBezTo>
                <a:cubicBezTo>
                  <a:pt x="3417410" y="3958396"/>
                  <a:pt x="3431207" y="3958492"/>
                  <a:pt x="3442930" y="3962400"/>
                </a:cubicBezTo>
                <a:cubicBezTo>
                  <a:pt x="3493730" y="3958492"/>
                  <a:pt x="3546057" y="3963643"/>
                  <a:pt x="3595330" y="3950677"/>
                </a:cubicBezTo>
                <a:cubicBezTo>
                  <a:pt x="3622581" y="3943506"/>
                  <a:pt x="3642222" y="3919416"/>
                  <a:pt x="3665668" y="3903785"/>
                </a:cubicBezTo>
                <a:lnTo>
                  <a:pt x="3700837" y="3880339"/>
                </a:lnTo>
                <a:cubicBezTo>
                  <a:pt x="3728334" y="3797853"/>
                  <a:pt x="3692545" y="3899689"/>
                  <a:pt x="3736007" y="3798277"/>
                </a:cubicBezTo>
                <a:cubicBezTo>
                  <a:pt x="3740875" y="3786919"/>
                  <a:pt x="3743822" y="3774831"/>
                  <a:pt x="3747730" y="3763108"/>
                </a:cubicBezTo>
                <a:cubicBezTo>
                  <a:pt x="3763542" y="3826356"/>
                  <a:pt x="3766212" y="3811972"/>
                  <a:pt x="3747730" y="3892062"/>
                </a:cubicBezTo>
                <a:cubicBezTo>
                  <a:pt x="3742173" y="3916143"/>
                  <a:pt x="3732099" y="3938954"/>
                  <a:pt x="3724284" y="3962400"/>
                </a:cubicBezTo>
                <a:lnTo>
                  <a:pt x="3712561" y="3997569"/>
                </a:lnTo>
                <a:cubicBezTo>
                  <a:pt x="3716469" y="4028831"/>
                  <a:pt x="3710195" y="4063175"/>
                  <a:pt x="3724284" y="4091354"/>
                </a:cubicBezTo>
                <a:cubicBezTo>
                  <a:pt x="3734638" y="4112063"/>
                  <a:pt x="3796755" y="4168621"/>
                  <a:pt x="3829791" y="4185139"/>
                </a:cubicBezTo>
                <a:cubicBezTo>
                  <a:pt x="3840844" y="4190665"/>
                  <a:pt x="3853238" y="4192954"/>
                  <a:pt x="3864961" y="4196862"/>
                </a:cubicBezTo>
                <a:cubicBezTo>
                  <a:pt x="3920757" y="4234059"/>
                  <a:pt x="3878204" y="4211386"/>
                  <a:pt x="3947022" y="4232031"/>
                </a:cubicBezTo>
                <a:cubicBezTo>
                  <a:pt x="3970694" y="4239133"/>
                  <a:pt x="3993915" y="4247662"/>
                  <a:pt x="4017361" y="4255477"/>
                </a:cubicBezTo>
                <a:cubicBezTo>
                  <a:pt x="4029084" y="4259385"/>
                  <a:pt x="4040542" y="4264203"/>
                  <a:pt x="4052530" y="4267200"/>
                </a:cubicBezTo>
                <a:lnTo>
                  <a:pt x="4099422" y="4278923"/>
                </a:lnTo>
                <a:cubicBezTo>
                  <a:pt x="4095514" y="4325815"/>
                  <a:pt x="4095435" y="4373185"/>
                  <a:pt x="4087699" y="4419600"/>
                </a:cubicBezTo>
                <a:cubicBezTo>
                  <a:pt x="4087699" y="4419602"/>
                  <a:pt x="4058392" y="4507522"/>
                  <a:pt x="4052530" y="4525108"/>
                </a:cubicBezTo>
                <a:cubicBezTo>
                  <a:pt x="4048622" y="4536831"/>
                  <a:pt x="4047662" y="4549995"/>
                  <a:pt x="4040807" y="4560277"/>
                </a:cubicBezTo>
                <a:cubicBezTo>
                  <a:pt x="4032992" y="4572000"/>
                  <a:pt x="4023083" y="4582571"/>
                  <a:pt x="4017361" y="4595446"/>
                </a:cubicBezTo>
                <a:cubicBezTo>
                  <a:pt x="4007323" y="4618031"/>
                  <a:pt x="4007623" y="4645221"/>
                  <a:pt x="3993914" y="4665785"/>
                </a:cubicBezTo>
                <a:lnTo>
                  <a:pt x="3923576" y="4771292"/>
                </a:lnTo>
                <a:cubicBezTo>
                  <a:pt x="3915761" y="4783015"/>
                  <a:pt x="3911853" y="4798647"/>
                  <a:pt x="3900130" y="4806462"/>
                </a:cubicBezTo>
                <a:lnTo>
                  <a:pt x="3864961" y="4829908"/>
                </a:lnTo>
                <a:cubicBezTo>
                  <a:pt x="3797763" y="4930701"/>
                  <a:pt x="3887240" y="4812084"/>
                  <a:pt x="3806345" y="4876800"/>
                </a:cubicBezTo>
                <a:cubicBezTo>
                  <a:pt x="3795343" y="4885602"/>
                  <a:pt x="3791700" y="4900967"/>
                  <a:pt x="3782899" y="4911969"/>
                </a:cubicBezTo>
                <a:cubicBezTo>
                  <a:pt x="3775994" y="4920600"/>
                  <a:pt x="3766358" y="4926785"/>
                  <a:pt x="3759453" y="4935416"/>
                </a:cubicBezTo>
                <a:cubicBezTo>
                  <a:pt x="3750652" y="4946418"/>
                  <a:pt x="3745970" y="4960622"/>
                  <a:pt x="3736007" y="4970585"/>
                </a:cubicBezTo>
                <a:cubicBezTo>
                  <a:pt x="3726044" y="4980548"/>
                  <a:pt x="3712560" y="4986216"/>
                  <a:pt x="3700837" y="4994031"/>
                </a:cubicBezTo>
                <a:cubicBezTo>
                  <a:pt x="3629287" y="4981022"/>
                  <a:pt x="3574826" y="4979970"/>
                  <a:pt x="3513268" y="4947139"/>
                </a:cubicBezTo>
                <a:cubicBezTo>
                  <a:pt x="3473058" y="4925694"/>
                  <a:pt x="3436797" y="4897180"/>
                  <a:pt x="3396037" y="4876800"/>
                </a:cubicBezTo>
                <a:cubicBezTo>
                  <a:pt x="3291200" y="4824382"/>
                  <a:pt x="3335411" y="4840961"/>
                  <a:pt x="3267084" y="4818185"/>
                </a:cubicBezTo>
                <a:cubicBezTo>
                  <a:pt x="3216284" y="4822093"/>
                  <a:pt x="3164645" y="4819916"/>
                  <a:pt x="3114684" y="4829908"/>
                </a:cubicBezTo>
                <a:cubicBezTo>
                  <a:pt x="3103846" y="4832076"/>
                  <a:pt x="3096180" y="4843468"/>
                  <a:pt x="3091237" y="4853354"/>
                </a:cubicBezTo>
                <a:cubicBezTo>
                  <a:pt x="3080184" y="4875459"/>
                  <a:pt x="3078843" y="4901587"/>
                  <a:pt x="3067791" y="4923692"/>
                </a:cubicBezTo>
                <a:cubicBezTo>
                  <a:pt x="3059976" y="4939323"/>
                  <a:pt x="3051229" y="4954522"/>
                  <a:pt x="3044345" y="4970585"/>
                </a:cubicBezTo>
                <a:cubicBezTo>
                  <a:pt x="3039477" y="4981943"/>
                  <a:pt x="3038623" y="4994952"/>
                  <a:pt x="3032622" y="5005754"/>
                </a:cubicBezTo>
                <a:cubicBezTo>
                  <a:pt x="3018937" y="5030387"/>
                  <a:pt x="3013525" y="5071459"/>
                  <a:pt x="2985730" y="5076092"/>
                </a:cubicBezTo>
                <a:cubicBezTo>
                  <a:pt x="2888136" y="5092359"/>
                  <a:pt x="2938922" y="5084454"/>
                  <a:pt x="2833330" y="5099539"/>
                </a:cubicBezTo>
                <a:lnTo>
                  <a:pt x="2786437" y="5240216"/>
                </a:lnTo>
                <a:lnTo>
                  <a:pt x="2774714" y="5275385"/>
                </a:lnTo>
                <a:lnTo>
                  <a:pt x="2762991" y="5310554"/>
                </a:lnTo>
                <a:cubicBezTo>
                  <a:pt x="2766899" y="5337908"/>
                  <a:pt x="2749059" y="5382354"/>
                  <a:pt x="2774714" y="5392616"/>
                </a:cubicBezTo>
                <a:cubicBezTo>
                  <a:pt x="2794665" y="5400597"/>
                  <a:pt x="2985279" y="5375087"/>
                  <a:pt x="3032622" y="5369169"/>
                </a:cubicBezTo>
                <a:cubicBezTo>
                  <a:pt x="3044345" y="5365261"/>
                  <a:pt x="3055909" y="5360841"/>
                  <a:pt x="3067791" y="5357446"/>
                </a:cubicBezTo>
                <a:cubicBezTo>
                  <a:pt x="3210489" y="5316676"/>
                  <a:pt x="3229537" y="5349551"/>
                  <a:pt x="3466376" y="5357446"/>
                </a:cubicBezTo>
                <a:lnTo>
                  <a:pt x="3560161" y="5380892"/>
                </a:lnTo>
                <a:lnTo>
                  <a:pt x="3607053" y="5392616"/>
                </a:lnTo>
                <a:cubicBezTo>
                  <a:pt x="3699256" y="5391026"/>
                  <a:pt x="4411158" y="5382657"/>
                  <a:pt x="4626961" y="5369169"/>
                </a:cubicBezTo>
                <a:cubicBezTo>
                  <a:pt x="4804114" y="5358097"/>
                  <a:pt x="4484946" y="5352951"/>
                  <a:pt x="4709022" y="5345723"/>
                </a:cubicBezTo>
                <a:cubicBezTo>
                  <a:pt x="4935584" y="5338415"/>
                  <a:pt x="5162315" y="5337908"/>
                  <a:pt x="5388961" y="5334000"/>
                </a:cubicBezTo>
                <a:cubicBezTo>
                  <a:pt x="5396776" y="5322277"/>
                  <a:pt x="5406106" y="5311433"/>
                  <a:pt x="5412407" y="5298831"/>
                </a:cubicBezTo>
                <a:cubicBezTo>
                  <a:pt x="5417933" y="5287778"/>
                  <a:pt x="5419791" y="5275232"/>
                  <a:pt x="5424130" y="5263662"/>
                </a:cubicBezTo>
                <a:cubicBezTo>
                  <a:pt x="5431519" y="5243958"/>
                  <a:pt x="5439761" y="5224585"/>
                  <a:pt x="5447576" y="5205046"/>
                </a:cubicBezTo>
                <a:cubicBezTo>
                  <a:pt x="5452536" y="5165363"/>
                  <a:pt x="5457046" y="5079471"/>
                  <a:pt x="5482745" y="5040923"/>
                </a:cubicBezTo>
                <a:cubicBezTo>
                  <a:pt x="5498376" y="5017477"/>
                  <a:pt x="5520726" y="4997317"/>
                  <a:pt x="5529637" y="4970585"/>
                </a:cubicBezTo>
                <a:lnTo>
                  <a:pt x="5564807" y="4865077"/>
                </a:lnTo>
                <a:lnTo>
                  <a:pt x="5576530" y="4829908"/>
                </a:lnTo>
                <a:cubicBezTo>
                  <a:pt x="5583648" y="4772962"/>
                  <a:pt x="5586550" y="4731213"/>
                  <a:pt x="5599976" y="4677508"/>
                </a:cubicBezTo>
                <a:cubicBezTo>
                  <a:pt x="5602973" y="4665520"/>
                  <a:pt x="5605341" y="4652935"/>
                  <a:pt x="5611699" y="4642339"/>
                </a:cubicBezTo>
                <a:cubicBezTo>
                  <a:pt x="5624764" y="4620564"/>
                  <a:pt x="5651881" y="4610192"/>
                  <a:pt x="5670314" y="4595446"/>
                </a:cubicBezTo>
                <a:cubicBezTo>
                  <a:pt x="5678945" y="4588541"/>
                  <a:pt x="5685945" y="4579815"/>
                  <a:pt x="5693761" y="4572000"/>
                </a:cubicBezTo>
                <a:cubicBezTo>
                  <a:pt x="5697669" y="4560277"/>
                  <a:pt x="5705484" y="4549188"/>
                  <a:pt x="5705484" y="4536831"/>
                </a:cubicBezTo>
                <a:cubicBezTo>
                  <a:pt x="5705484" y="4496488"/>
                  <a:pt x="5673555" y="4444126"/>
                  <a:pt x="5635145" y="4431323"/>
                </a:cubicBezTo>
                <a:lnTo>
                  <a:pt x="5599976" y="4419600"/>
                </a:lnTo>
                <a:cubicBezTo>
                  <a:pt x="5533307" y="4352931"/>
                  <a:pt x="5597501" y="4406640"/>
                  <a:pt x="5529637" y="4372708"/>
                </a:cubicBezTo>
                <a:cubicBezTo>
                  <a:pt x="5438732" y="4327256"/>
                  <a:pt x="5547701" y="4367006"/>
                  <a:pt x="5459299" y="4337539"/>
                </a:cubicBezTo>
                <a:cubicBezTo>
                  <a:pt x="5439811" y="4318050"/>
                  <a:pt x="5427304" y="4302477"/>
                  <a:pt x="5400684" y="4290646"/>
                </a:cubicBezTo>
                <a:cubicBezTo>
                  <a:pt x="5378100" y="4280609"/>
                  <a:pt x="5350909" y="4280909"/>
                  <a:pt x="5330345" y="4267200"/>
                </a:cubicBezTo>
                <a:cubicBezTo>
                  <a:pt x="5318622" y="4259385"/>
                  <a:pt x="5308051" y="4249476"/>
                  <a:pt x="5295176" y="4243754"/>
                </a:cubicBezTo>
                <a:cubicBezTo>
                  <a:pt x="5272592" y="4233717"/>
                  <a:pt x="5224837" y="4220308"/>
                  <a:pt x="5224837" y="4220308"/>
                </a:cubicBezTo>
                <a:cubicBezTo>
                  <a:pt x="5201391" y="4204677"/>
                  <a:pt x="5174424" y="4193342"/>
                  <a:pt x="5154499" y="4173416"/>
                </a:cubicBezTo>
                <a:cubicBezTo>
                  <a:pt x="5146684" y="4165600"/>
                  <a:pt x="5139684" y="4156874"/>
                  <a:pt x="5131053" y="4149969"/>
                </a:cubicBezTo>
                <a:cubicBezTo>
                  <a:pt x="5120051" y="4141167"/>
                  <a:pt x="5106886" y="4135324"/>
                  <a:pt x="5095884" y="4126523"/>
                </a:cubicBezTo>
                <a:cubicBezTo>
                  <a:pt x="5087253" y="4119618"/>
                  <a:pt x="5081279" y="4109709"/>
                  <a:pt x="5072437" y="4103077"/>
                </a:cubicBezTo>
                <a:cubicBezTo>
                  <a:pt x="5049894" y="4086170"/>
                  <a:pt x="5002099" y="4056185"/>
                  <a:pt x="5002099" y="4056185"/>
                </a:cubicBezTo>
                <a:cubicBezTo>
                  <a:pt x="4994284" y="4044462"/>
                  <a:pt x="4984954" y="4033618"/>
                  <a:pt x="4978653" y="4021016"/>
                </a:cubicBezTo>
                <a:cubicBezTo>
                  <a:pt x="4973127" y="4009963"/>
                  <a:pt x="4956648" y="3992701"/>
                  <a:pt x="4966930" y="3985846"/>
                </a:cubicBezTo>
                <a:cubicBezTo>
                  <a:pt x="4989921" y="3970519"/>
                  <a:pt x="5021637" y="3978031"/>
                  <a:pt x="5048991" y="3974123"/>
                </a:cubicBezTo>
                <a:cubicBezTo>
                  <a:pt x="5060714" y="3966308"/>
                  <a:pt x="5070158" y="3952233"/>
                  <a:pt x="5084161" y="3950677"/>
                </a:cubicBezTo>
                <a:cubicBezTo>
                  <a:pt x="5469645" y="3907846"/>
                  <a:pt x="5264382" y="3972664"/>
                  <a:pt x="5400684" y="3927231"/>
                </a:cubicBezTo>
                <a:lnTo>
                  <a:pt x="5435853" y="3821723"/>
                </a:lnTo>
                <a:lnTo>
                  <a:pt x="5447576" y="3786554"/>
                </a:lnTo>
                <a:cubicBezTo>
                  <a:pt x="5447039" y="3783331"/>
                  <a:pt x="5436498" y="3697536"/>
                  <a:pt x="5424130" y="3681046"/>
                </a:cubicBezTo>
                <a:cubicBezTo>
                  <a:pt x="5407551" y="3658941"/>
                  <a:pt x="5385053" y="3641969"/>
                  <a:pt x="5365514" y="3622431"/>
                </a:cubicBezTo>
                <a:lnTo>
                  <a:pt x="5330345" y="3587262"/>
                </a:lnTo>
                <a:cubicBezTo>
                  <a:pt x="5326437" y="3575539"/>
                  <a:pt x="5324148" y="3563145"/>
                  <a:pt x="5318622" y="3552092"/>
                </a:cubicBezTo>
                <a:cubicBezTo>
                  <a:pt x="5302301" y="3519450"/>
                  <a:pt x="5285933" y="3507680"/>
                  <a:pt x="5260007" y="3481754"/>
                </a:cubicBezTo>
                <a:cubicBezTo>
                  <a:pt x="5256099" y="3470031"/>
                  <a:pt x="5254642" y="3457181"/>
                  <a:pt x="5248284" y="3446585"/>
                </a:cubicBezTo>
                <a:cubicBezTo>
                  <a:pt x="5242597" y="3437107"/>
                  <a:pt x="5231469" y="3431981"/>
                  <a:pt x="5224837" y="3423139"/>
                </a:cubicBezTo>
                <a:cubicBezTo>
                  <a:pt x="5207930" y="3400596"/>
                  <a:pt x="5193576" y="3376246"/>
                  <a:pt x="5177945" y="3352800"/>
                </a:cubicBezTo>
                <a:lnTo>
                  <a:pt x="5154499" y="3317631"/>
                </a:lnTo>
                <a:cubicBezTo>
                  <a:pt x="5146684" y="3305908"/>
                  <a:pt x="5142776" y="3290277"/>
                  <a:pt x="5131053" y="3282462"/>
                </a:cubicBezTo>
                <a:lnTo>
                  <a:pt x="5095884" y="3259016"/>
                </a:lnTo>
                <a:cubicBezTo>
                  <a:pt x="5033358" y="3165228"/>
                  <a:pt x="5115423" y="3278555"/>
                  <a:pt x="5037268" y="3200400"/>
                </a:cubicBezTo>
                <a:cubicBezTo>
                  <a:pt x="4959115" y="3122247"/>
                  <a:pt x="5072437" y="3204308"/>
                  <a:pt x="4978653" y="3141785"/>
                </a:cubicBezTo>
                <a:cubicBezTo>
                  <a:pt x="4970838" y="3130062"/>
                  <a:pt x="4965170" y="3116579"/>
                  <a:pt x="4955207" y="3106616"/>
                </a:cubicBezTo>
                <a:cubicBezTo>
                  <a:pt x="4945244" y="3096653"/>
                  <a:pt x="4929315" y="3093773"/>
                  <a:pt x="4920037" y="3083169"/>
                </a:cubicBezTo>
                <a:cubicBezTo>
                  <a:pt x="4901481" y="3061962"/>
                  <a:pt x="4888776" y="3036277"/>
                  <a:pt x="4873145" y="3012831"/>
                </a:cubicBezTo>
                <a:cubicBezTo>
                  <a:pt x="4865330" y="3001108"/>
                  <a:pt x="4859661" y="2987625"/>
                  <a:pt x="4849699" y="2977662"/>
                </a:cubicBezTo>
                <a:cubicBezTo>
                  <a:pt x="4800715" y="2928676"/>
                  <a:pt x="4824477" y="2955755"/>
                  <a:pt x="4779361" y="2895600"/>
                </a:cubicBezTo>
                <a:cubicBezTo>
                  <a:pt x="4775453" y="2883877"/>
                  <a:pt x="4776375" y="2869169"/>
                  <a:pt x="4767637" y="2860431"/>
                </a:cubicBezTo>
                <a:cubicBezTo>
                  <a:pt x="4747712" y="2840506"/>
                  <a:pt x="4720745" y="2829170"/>
                  <a:pt x="4697299" y="2813539"/>
                </a:cubicBezTo>
                <a:cubicBezTo>
                  <a:pt x="4651846" y="2783236"/>
                  <a:pt x="4675499" y="2794548"/>
                  <a:pt x="4626961" y="2778369"/>
                </a:cubicBezTo>
                <a:cubicBezTo>
                  <a:pt x="4619145" y="2770554"/>
                  <a:pt x="4612356" y="2761555"/>
                  <a:pt x="4603514" y="2754923"/>
                </a:cubicBezTo>
                <a:cubicBezTo>
                  <a:pt x="4559333" y="2721788"/>
                  <a:pt x="4526310" y="2707885"/>
                  <a:pt x="4486284" y="2672862"/>
                </a:cubicBezTo>
                <a:cubicBezTo>
                  <a:pt x="4469648" y="2658305"/>
                  <a:pt x="4439391" y="2625969"/>
                  <a:pt x="4439391" y="2625969"/>
                </a:cubicBezTo>
                <a:cubicBezTo>
                  <a:pt x="4396636" y="2497703"/>
                  <a:pt x="4464825" y="2691988"/>
                  <a:pt x="4404222" y="2555631"/>
                </a:cubicBezTo>
                <a:cubicBezTo>
                  <a:pt x="4394185" y="2533047"/>
                  <a:pt x="4388591" y="2508738"/>
                  <a:pt x="4380776" y="2485292"/>
                </a:cubicBezTo>
                <a:cubicBezTo>
                  <a:pt x="4376868" y="2473569"/>
                  <a:pt x="4375908" y="2460405"/>
                  <a:pt x="4369053" y="2450123"/>
                </a:cubicBezTo>
                <a:cubicBezTo>
                  <a:pt x="4361238" y="2438400"/>
                  <a:pt x="4351329" y="2427829"/>
                  <a:pt x="4345607" y="2414954"/>
                </a:cubicBezTo>
                <a:cubicBezTo>
                  <a:pt x="4289805" y="2289399"/>
                  <a:pt x="4351777" y="2389039"/>
                  <a:pt x="4298714" y="2309446"/>
                </a:cubicBezTo>
                <a:lnTo>
                  <a:pt x="4240099" y="2133600"/>
                </a:lnTo>
                <a:lnTo>
                  <a:pt x="4228376" y="2098431"/>
                </a:lnTo>
                <a:cubicBezTo>
                  <a:pt x="4224468" y="2086708"/>
                  <a:pt x="4223507" y="2073544"/>
                  <a:pt x="4216653" y="2063262"/>
                </a:cubicBezTo>
                <a:cubicBezTo>
                  <a:pt x="4208838" y="2051539"/>
                  <a:pt x="4198929" y="2040967"/>
                  <a:pt x="4193207" y="2028092"/>
                </a:cubicBezTo>
                <a:cubicBezTo>
                  <a:pt x="4183170" y="2005508"/>
                  <a:pt x="4187237" y="1975229"/>
                  <a:pt x="4169761" y="1957754"/>
                </a:cubicBezTo>
                <a:lnTo>
                  <a:pt x="4111145" y="1899139"/>
                </a:lnTo>
                <a:cubicBezTo>
                  <a:pt x="4103329" y="1891323"/>
                  <a:pt x="4098185" y="1879187"/>
                  <a:pt x="4087699" y="1875692"/>
                </a:cubicBezTo>
                <a:cubicBezTo>
                  <a:pt x="4048244" y="1862540"/>
                  <a:pt x="4046198" y="1863700"/>
                  <a:pt x="4005637" y="1840523"/>
                </a:cubicBezTo>
                <a:cubicBezTo>
                  <a:pt x="3993404" y="1833533"/>
                  <a:pt x="3983343" y="1822799"/>
                  <a:pt x="3970468" y="1817077"/>
                </a:cubicBezTo>
                <a:cubicBezTo>
                  <a:pt x="3947884" y="1807040"/>
                  <a:pt x="3920694" y="1807340"/>
                  <a:pt x="3900130" y="1793631"/>
                </a:cubicBezTo>
                <a:cubicBezTo>
                  <a:pt x="3819509" y="1739885"/>
                  <a:pt x="3856524" y="1755650"/>
                  <a:pt x="3794622" y="1735016"/>
                </a:cubicBezTo>
                <a:cubicBezTo>
                  <a:pt x="3786807" y="1727200"/>
                  <a:pt x="3780654" y="1717256"/>
                  <a:pt x="3771176" y="1711569"/>
                </a:cubicBezTo>
                <a:cubicBezTo>
                  <a:pt x="3697466" y="1667342"/>
                  <a:pt x="3773216" y="1760502"/>
                  <a:pt x="3665668" y="1652954"/>
                </a:cubicBezTo>
                <a:cubicBezTo>
                  <a:pt x="3562911" y="1550197"/>
                  <a:pt x="3693265" y="1675953"/>
                  <a:pt x="3595330" y="1594339"/>
                </a:cubicBezTo>
                <a:cubicBezTo>
                  <a:pt x="3582594" y="1583725"/>
                  <a:pt x="3572897" y="1569783"/>
                  <a:pt x="3560161" y="1559169"/>
                </a:cubicBezTo>
                <a:cubicBezTo>
                  <a:pt x="3517379" y="1523517"/>
                  <a:pt x="3527679" y="1549227"/>
                  <a:pt x="3489822" y="1500554"/>
                </a:cubicBezTo>
                <a:cubicBezTo>
                  <a:pt x="3397026" y="1381245"/>
                  <a:pt x="3478455" y="1465743"/>
                  <a:pt x="3419484" y="1406769"/>
                </a:cubicBezTo>
                <a:cubicBezTo>
                  <a:pt x="3392271" y="1325131"/>
                  <a:pt x="3427227" y="1412523"/>
                  <a:pt x="3384314" y="1348154"/>
                </a:cubicBezTo>
                <a:cubicBezTo>
                  <a:pt x="3374620" y="1333614"/>
                  <a:pt x="3369859" y="1316247"/>
                  <a:pt x="3360868" y="1301262"/>
                </a:cubicBezTo>
                <a:cubicBezTo>
                  <a:pt x="3346370" y="1277099"/>
                  <a:pt x="3322887" y="1257656"/>
                  <a:pt x="3313976" y="1230923"/>
                </a:cubicBezTo>
                <a:cubicBezTo>
                  <a:pt x="3310068" y="1219200"/>
                  <a:pt x="3307779" y="1206807"/>
                  <a:pt x="3302253" y="1195754"/>
                </a:cubicBezTo>
                <a:cubicBezTo>
                  <a:pt x="3285931" y="1163111"/>
                  <a:pt x="3269565" y="1151343"/>
                  <a:pt x="3243637" y="1125416"/>
                </a:cubicBezTo>
                <a:cubicBezTo>
                  <a:pt x="3235822" y="1109785"/>
                  <a:pt x="3229182" y="1093509"/>
                  <a:pt x="3220191" y="1078523"/>
                </a:cubicBezTo>
                <a:cubicBezTo>
                  <a:pt x="3205693" y="1054360"/>
                  <a:pt x="3182210" y="1034918"/>
                  <a:pt x="3173299" y="1008185"/>
                </a:cubicBezTo>
                <a:cubicBezTo>
                  <a:pt x="3169391" y="996462"/>
                  <a:pt x="3167934" y="983612"/>
                  <a:pt x="3161576" y="973016"/>
                </a:cubicBezTo>
                <a:cubicBezTo>
                  <a:pt x="3155889" y="963538"/>
                  <a:pt x="3145035" y="958200"/>
                  <a:pt x="3138130" y="949569"/>
                </a:cubicBezTo>
                <a:cubicBezTo>
                  <a:pt x="3078986" y="875638"/>
                  <a:pt x="3147842" y="947556"/>
                  <a:pt x="3091237" y="890954"/>
                </a:cubicBezTo>
                <a:cubicBezTo>
                  <a:pt x="3083514" y="867786"/>
                  <a:pt x="3076728" y="837144"/>
                  <a:pt x="3056068" y="820616"/>
                </a:cubicBezTo>
                <a:cubicBezTo>
                  <a:pt x="3046419" y="812896"/>
                  <a:pt x="3031952" y="814418"/>
                  <a:pt x="3020899" y="808892"/>
                </a:cubicBezTo>
                <a:cubicBezTo>
                  <a:pt x="3008297" y="802591"/>
                  <a:pt x="2998332" y="791747"/>
                  <a:pt x="2985730" y="785446"/>
                </a:cubicBezTo>
                <a:cubicBezTo>
                  <a:pt x="2966908" y="776035"/>
                  <a:pt x="2945588" y="772077"/>
                  <a:pt x="2927114" y="762000"/>
                </a:cubicBezTo>
                <a:cubicBezTo>
                  <a:pt x="2902376" y="748507"/>
                  <a:pt x="2883509" y="724019"/>
                  <a:pt x="2856776" y="715108"/>
                </a:cubicBezTo>
                <a:cubicBezTo>
                  <a:pt x="2845053" y="711200"/>
                  <a:pt x="2832660" y="708911"/>
                  <a:pt x="2821607" y="703385"/>
                </a:cubicBezTo>
                <a:cubicBezTo>
                  <a:pt x="2730705" y="657934"/>
                  <a:pt x="2839666" y="697682"/>
                  <a:pt x="2751268" y="668216"/>
                </a:cubicBezTo>
                <a:cubicBezTo>
                  <a:pt x="2747360" y="656493"/>
                  <a:pt x="2745071" y="644099"/>
                  <a:pt x="2739545" y="633046"/>
                </a:cubicBezTo>
                <a:cubicBezTo>
                  <a:pt x="2733244" y="620444"/>
                  <a:pt x="2721821" y="610752"/>
                  <a:pt x="2716099" y="597877"/>
                </a:cubicBezTo>
                <a:cubicBezTo>
                  <a:pt x="2706062" y="575293"/>
                  <a:pt x="2703705" y="549644"/>
                  <a:pt x="2692653" y="527539"/>
                </a:cubicBezTo>
                <a:lnTo>
                  <a:pt x="2716099" y="504092"/>
                </a:ln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cxnSp>
        <p:nvCxnSpPr>
          <p:cNvPr id="19" name="Straight Connector 18">
            <a:extLst>
              <a:ext uri="{FF2B5EF4-FFF2-40B4-BE49-F238E27FC236}">
                <a16:creationId xmlns:a16="http://schemas.microsoft.com/office/drawing/2014/main" id="{8ABACAF2-D1BE-4CC9-8425-4F6E5A8408FD}"/>
              </a:ext>
            </a:extLst>
          </p:cNvPr>
          <p:cNvCxnSpPr/>
          <p:nvPr/>
        </p:nvCxnSpPr>
        <p:spPr>
          <a:xfrm>
            <a:off x="2274888" y="1828800"/>
            <a:ext cx="1077912" cy="1489075"/>
          </a:xfrm>
          <a:prstGeom prst="line">
            <a:avLst/>
          </a:prstGeom>
          <a:ln w="1174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Left Arrow 22">
            <a:extLst>
              <a:ext uri="{FF2B5EF4-FFF2-40B4-BE49-F238E27FC236}">
                <a16:creationId xmlns:a16="http://schemas.microsoft.com/office/drawing/2014/main" id="{580882F0-233D-4116-8303-06FB5678CD34}"/>
              </a:ext>
            </a:extLst>
          </p:cNvPr>
          <p:cNvSpPr/>
          <p:nvPr/>
        </p:nvSpPr>
        <p:spPr>
          <a:xfrm rot="18705391">
            <a:off x="4373562" y="71278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3">
            <a:extLst>
              <a:ext uri="{FF2B5EF4-FFF2-40B4-BE49-F238E27FC236}">
                <a16:creationId xmlns:a16="http://schemas.microsoft.com/office/drawing/2014/main" id="{1A00F4B4-8E99-9813-03DD-535ABB30F15E}"/>
              </a:ext>
            </a:extLst>
          </p:cNvPr>
          <p:cNvSpPr txBox="1">
            <a:spLocks noChangeArrowheads="1"/>
          </p:cNvSpPr>
          <p:nvPr/>
        </p:nvSpPr>
        <p:spPr bwMode="auto">
          <a:xfrm>
            <a:off x="0" y="-7302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200" b="1">
                <a:solidFill>
                  <a:srgbClr val="00B050"/>
                </a:solidFill>
                <a:latin typeface="Times New Roman" panose="02020603050405020304" pitchFamily="18" charset="0"/>
                <a:cs typeface="Times New Roman" panose="02020603050405020304" pitchFamily="18" charset="0"/>
              </a:rPr>
              <a:t>Khu vực nào chịu ảnh h</a:t>
            </a:r>
            <a:r>
              <a:rPr lang="vi-VN" altLang="vi-VN" sz="2200" b="1">
                <a:solidFill>
                  <a:srgbClr val="00B050"/>
                </a:solidFill>
                <a:latin typeface="Times New Roman" panose="02020603050405020304" pitchFamily="18" charset="0"/>
                <a:cs typeface="Times New Roman" panose="02020603050405020304" pitchFamily="18" charset="0"/>
              </a:rPr>
              <a:t>ư</a:t>
            </a:r>
            <a:r>
              <a:rPr lang="en-US" altLang="vi-VN" sz="2200" b="1">
                <a:solidFill>
                  <a:srgbClr val="00B050"/>
                </a:solidFill>
                <a:latin typeface="Times New Roman" panose="02020603050405020304" pitchFamily="18" charset="0"/>
                <a:cs typeface="Times New Roman" panose="02020603050405020304" pitchFamily="18" charset="0"/>
              </a:rPr>
              <a:t>ởng sâu sắc nhất của gió mùa Đông Bắc? Vì sao?</a:t>
            </a:r>
            <a:endParaRPr lang="vi-VN" altLang="vi-VN" sz="2200" b="1">
              <a:solidFill>
                <a:srgbClr val="00B05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81E6DF0-BC5E-5C28-17C7-7544DADE39CF}"/>
              </a:ext>
            </a:extLst>
          </p:cNvPr>
          <p:cNvSpPr txBox="1">
            <a:spLocks noChangeArrowheads="1"/>
          </p:cNvSpPr>
          <p:nvPr/>
        </p:nvSpPr>
        <p:spPr bwMode="auto">
          <a:xfrm>
            <a:off x="0" y="5376863"/>
            <a:ext cx="3830638"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200" b="1">
                <a:solidFill>
                  <a:srgbClr val="00B050"/>
                </a:solidFill>
                <a:latin typeface="Times New Roman" panose="02020603050405020304" pitchFamily="18" charset="0"/>
                <a:cs typeface="Times New Roman" panose="02020603050405020304" pitchFamily="18" charset="0"/>
              </a:rPr>
              <a:t>Cụ thể hãy cho biết đặc điểm thời tiết khí hậu vùng núi cao ra sao?</a:t>
            </a:r>
            <a:endParaRPr lang="vi-VN" altLang="vi-VN" sz="22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grpId="0" nodeType="withEffect">
                                  <p:stCondLst>
                                    <p:cond delay="0"/>
                                  </p:stCondLst>
                                  <p:childTnLst>
                                    <p:animMotion origin="layout" path="M 1.94444E-6 4.44444E-6 L -0.1184 0.27731 " pathEditMode="relative" rAng="0" ptsTypes="AA">
                                      <p:cBhvr>
                                        <p:cTn id="6" dur="2000" fill="hold"/>
                                        <p:tgtEl>
                                          <p:spTgt spid="14"/>
                                        </p:tgtEl>
                                        <p:attrNameLst>
                                          <p:attrName>ppt_x</p:attrName>
                                          <p:attrName>ppt_y</p:attrName>
                                        </p:attrNameLst>
                                      </p:cBhvr>
                                      <p:rCtr x="-5920" y="13866"/>
                                    </p:animMotion>
                                  </p:childTnLst>
                                </p:cTn>
                              </p:par>
                              <p:par>
                                <p:cTn id="7" presetID="42" presetClass="path" presetSubtype="0" repeatCount="indefinite" accel="50000" decel="50000" fill="hold" grpId="0" nodeType="withEffect">
                                  <p:stCondLst>
                                    <p:cond delay="0"/>
                                  </p:stCondLst>
                                  <p:childTnLst>
                                    <p:animMotion origin="layout" path="M 4.16667E-6 -1.48148E-6 L -0.18993 0.18565 " pathEditMode="relative" rAng="0" ptsTypes="AA">
                                      <p:cBhvr>
                                        <p:cTn id="8" dur="2000" fill="hold"/>
                                        <p:tgtEl>
                                          <p:spTgt spid="15"/>
                                        </p:tgtEl>
                                        <p:attrNameLst>
                                          <p:attrName>ppt_x</p:attrName>
                                          <p:attrName>ppt_y</p:attrName>
                                        </p:attrNameLst>
                                      </p:cBhvr>
                                      <p:rCtr x="-9497" y="928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
                                            <p:txEl>
                                              <p:pRg st="0" end="0"/>
                                            </p:txEl>
                                          </p:spTgt>
                                        </p:tgtEl>
                                      </p:cBhvr>
                                    </p:animEffect>
                                    <p:set>
                                      <p:cBhvr>
                                        <p:cTn id="18"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500"/>
                            </p:stCondLst>
                            <p:childTnLst>
                              <p:par>
                                <p:cTn id="34" presetID="42" presetClass="path" presetSubtype="0" repeatCount="indefinite" accel="50000" decel="50000" fill="hold" grpId="0" nodeType="afterEffect">
                                  <p:stCondLst>
                                    <p:cond delay="0"/>
                                  </p:stCondLst>
                                  <p:childTnLst>
                                    <p:animMotion origin="layout" path="M -4.44444E-6 1.48148E-6 L -0.12395 0.15347 " pathEditMode="relative" rAng="0" ptsTypes="AA">
                                      <p:cBhvr>
                                        <p:cTn id="35" dur="2000" fill="hold"/>
                                        <p:tgtEl>
                                          <p:spTgt spid="22"/>
                                        </p:tgtEl>
                                        <p:attrNameLst>
                                          <p:attrName>ppt_x</p:attrName>
                                          <p:attrName>ppt_y</p:attrName>
                                        </p:attrNameLst>
                                      </p:cBhvr>
                                      <p:rCtr x="-6198" y="766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0" nodeType="clickEffect">
                                  <p:stCondLst>
                                    <p:cond delay="0"/>
                                  </p:stCondLst>
                                  <p:childTnLst>
                                    <p:animEffect transition="out" filter="fade">
                                      <p:cBhvr>
                                        <p:cTn id="44" dur="500"/>
                                        <p:tgtEl>
                                          <p:spTgt spid="26">
                                            <p:txEl>
                                              <p:pRg st="0" end="0"/>
                                            </p:txEl>
                                          </p:spTgt>
                                        </p:tgtEl>
                                      </p:cBhvr>
                                    </p:animEffect>
                                    <p:set>
                                      <p:cBhvr>
                                        <p:cTn id="45" dur="1" fill="hold">
                                          <p:stCondLst>
                                            <p:cond delay="499"/>
                                          </p:stCondLst>
                                        </p:cTn>
                                        <p:tgtEl>
                                          <p:spTgt spid="26">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6">
                                            <p:bg/>
                                          </p:spTgt>
                                        </p:tgtEl>
                                      </p:cBhvr>
                                    </p:animEffect>
                                    <p:set>
                                      <p:cBhvr>
                                        <p:cTn id="48" dur="1" fill="hold">
                                          <p:stCondLst>
                                            <p:cond delay="499"/>
                                          </p:stCondLst>
                                        </p:cTn>
                                        <p:tgtEl>
                                          <p:spTgt spid="2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4" grpId="0" build="allAtOnce"/>
      <p:bldP spid="26"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a:extLst>
              <a:ext uri="{FF2B5EF4-FFF2-40B4-BE49-F238E27FC236}">
                <a16:creationId xmlns:a16="http://schemas.microsoft.com/office/drawing/2014/main" id="{9B39D6FB-2C39-F2B5-E5F6-E78C8A1E1426}"/>
              </a:ext>
            </a:extLst>
          </p:cNvPr>
          <p:cNvSpPr txBox="1">
            <a:spLocks noChangeArrowheads="1"/>
          </p:cNvSpPr>
          <p:nvPr/>
        </p:nvSpPr>
        <p:spPr bwMode="auto">
          <a:xfrm>
            <a:off x="0" y="10017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vi-VN" sz="2800" b="1">
                <a:solidFill>
                  <a:srgbClr val="FF3300"/>
                </a:solidFill>
                <a:latin typeface="Times New Roman" panose="02020603050405020304" pitchFamily="18" charset="0"/>
              </a:rPr>
              <a:t>   1.Mùa gió đông bắc từ tháng 11 đến tháng 4 năm sau (mùa Đông)</a:t>
            </a:r>
          </a:p>
        </p:txBody>
      </p:sp>
      <p:sp>
        <p:nvSpPr>
          <p:cNvPr id="7" name="Text Box 5">
            <a:extLst>
              <a:ext uri="{FF2B5EF4-FFF2-40B4-BE49-F238E27FC236}">
                <a16:creationId xmlns:a16="http://schemas.microsoft.com/office/drawing/2014/main" id="{F32EA080-9C08-4D56-962E-C697A6A68C91}"/>
              </a:ext>
            </a:extLst>
          </p:cNvPr>
          <p:cNvSpPr txBox="1">
            <a:spLocks noChangeArrowheads="1"/>
          </p:cNvSpPr>
          <p:nvPr/>
        </p:nvSpPr>
        <p:spPr bwMode="auto">
          <a:xfrm>
            <a:off x="317500" y="2079625"/>
            <a:ext cx="85582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tạo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nên</a:t>
            </a:r>
            <a:r>
              <a:rPr lang="en-US" altLang="vi-VN" sz="3200" dirty="0">
                <a:solidFill>
                  <a:srgbClr val="0000FF"/>
                </a:solidFill>
                <a:latin typeface="Times New Roman" panose="02020603050405020304" pitchFamily="18" charset="0"/>
              </a:rPr>
              <a:t>:</a:t>
            </a:r>
          </a:p>
          <a:p>
            <a:pPr marL="457200" indent="-457200" eaLnBrk="1" hangingPunct="1">
              <a:buFontTx/>
              <a:buChar char="-"/>
              <a:defRPr/>
            </a:pPr>
            <a:r>
              <a:rPr lang="en-US" altLang="vi-VN" sz="3200" dirty="0" err="1">
                <a:solidFill>
                  <a:srgbClr val="0000FF"/>
                </a:solidFill>
                <a:latin typeface="Times New Roman" panose="02020603050405020304" pitchFamily="18" charset="0"/>
              </a:rPr>
              <a:t>Miền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Nửa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đầu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se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khô</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hanh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Vùng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núi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cao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nhiệt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độ</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xuống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rất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thấp</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xuất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hiện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mưa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tuyết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sương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giá</a:t>
            </a:r>
            <a:r>
              <a:rPr lang="en-US" altLang="vi-VN" sz="3200" dirty="0">
                <a:solidFill>
                  <a:srgbClr val="0000FF"/>
                </a:solidFill>
                <a:latin typeface="Times New Roman" panose="02020603050405020304" pitchFamily="18" charset="0"/>
              </a:rPr>
              <a:t>,…</a:t>
            </a:r>
          </a:p>
        </p:txBody>
      </p:sp>
      <p:sp>
        <p:nvSpPr>
          <p:cNvPr id="21508" name="Text Box 6">
            <a:extLst>
              <a:ext uri="{FF2B5EF4-FFF2-40B4-BE49-F238E27FC236}">
                <a16:creationId xmlns:a16="http://schemas.microsoft.com/office/drawing/2014/main" id="{8D992E53-73BF-488D-18FA-D90654C2FD3A}"/>
              </a:ext>
            </a:extLst>
          </p:cNvPr>
          <p:cNvSpPr txBox="1">
            <a:spLocks noChangeArrowheads="1"/>
          </p:cNvSpPr>
          <p:nvPr/>
        </p:nvSpPr>
        <p:spPr bwMode="auto">
          <a:xfrm>
            <a:off x="-109538" y="341313"/>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400" b="1">
                <a:solidFill>
                  <a:srgbClr val="FF3300"/>
                </a:solidFill>
                <a:latin typeface="Times New Roman" panose="02020603050405020304" pitchFamily="18" charset="0"/>
              </a:rPr>
              <a:t>BÀI 32: CÁC MÙA KHÍ HẬU VÀ THỜI TIẾT Ở N</a:t>
            </a:r>
            <a:r>
              <a:rPr lang="vi-VN" altLang="vi-VN" sz="2400" b="1">
                <a:solidFill>
                  <a:srgbClr val="FF3300"/>
                </a:solidFill>
                <a:latin typeface="Times New Roman" panose="02020603050405020304" pitchFamily="18" charset="0"/>
              </a:rPr>
              <a:t>Ư</a:t>
            </a:r>
            <a:r>
              <a:rPr lang="en-US" altLang="vi-VN" sz="2400" b="1">
                <a:solidFill>
                  <a:srgbClr val="FF3300"/>
                </a:solidFill>
                <a:latin typeface="Times New Roman" panose="02020603050405020304" pitchFamily="18" charset="0"/>
              </a:rPr>
              <a:t>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5">
            <a:extLst>
              <a:ext uri="{FF2B5EF4-FFF2-40B4-BE49-F238E27FC236}">
                <a16:creationId xmlns:a16="http://schemas.microsoft.com/office/drawing/2014/main" id="{5C3B3904-CCE1-2891-AF84-0B29CD5C4A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4534"/>
          <a:stretch>
            <a:fillRect/>
          </a:stretch>
        </p:blipFill>
        <p:spPr>
          <a:xfrm>
            <a:off x="20638" y="1401763"/>
            <a:ext cx="5084762" cy="3651250"/>
          </a:xfrm>
        </p:spPr>
      </p:pic>
      <p:sp>
        <p:nvSpPr>
          <p:cNvPr id="8" name="Left Arrow 7">
            <a:extLst>
              <a:ext uri="{FF2B5EF4-FFF2-40B4-BE49-F238E27FC236}">
                <a16:creationId xmlns:a16="http://schemas.microsoft.com/office/drawing/2014/main" id="{17BD48A9-F9AF-4405-8FE1-781FC32344F2}"/>
              </a:ext>
            </a:extLst>
          </p:cNvPr>
          <p:cNvSpPr/>
          <p:nvPr/>
        </p:nvSpPr>
        <p:spPr>
          <a:xfrm rot="19262235">
            <a:off x="2959100" y="1617663"/>
            <a:ext cx="669925"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Left Arrow 8">
            <a:extLst>
              <a:ext uri="{FF2B5EF4-FFF2-40B4-BE49-F238E27FC236}">
                <a16:creationId xmlns:a16="http://schemas.microsoft.com/office/drawing/2014/main" id="{9234F389-832B-48C5-9881-8F7E9F4925BC}"/>
              </a:ext>
            </a:extLst>
          </p:cNvPr>
          <p:cNvSpPr/>
          <p:nvPr/>
        </p:nvSpPr>
        <p:spPr>
          <a:xfrm rot="20480868">
            <a:off x="3487738" y="237648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533" name="TextBox 16">
            <a:extLst>
              <a:ext uri="{FF2B5EF4-FFF2-40B4-BE49-F238E27FC236}">
                <a16:creationId xmlns:a16="http://schemas.microsoft.com/office/drawing/2014/main" id="{6425498F-692E-BB08-B8CF-8E2D4C1CFE5E}"/>
              </a:ext>
            </a:extLst>
          </p:cNvPr>
          <p:cNvSpPr txBox="1">
            <a:spLocks noChangeArrowheads="1"/>
          </p:cNvSpPr>
          <p:nvPr/>
        </p:nvSpPr>
        <p:spPr bwMode="auto">
          <a:xfrm>
            <a:off x="1447800" y="455453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a:t>Dãy Bạch Mã</a:t>
            </a:r>
          </a:p>
        </p:txBody>
      </p:sp>
      <p:pic>
        <p:nvPicPr>
          <p:cNvPr id="28" name="Picture 27">
            <a:extLst>
              <a:ext uri="{FF2B5EF4-FFF2-40B4-BE49-F238E27FC236}">
                <a16:creationId xmlns:a16="http://schemas.microsoft.com/office/drawing/2014/main" id="{B26456FE-B549-52C2-1C02-C0CBD7816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320516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00534CB5-7533-8839-0225-75412E7B9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209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58FC7968-4D9A-3833-6373-4438E4DDF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161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863ED78-4566-76BF-1457-24DD101D3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351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0669319A-5C36-26F6-09E8-B616DD501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75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2C8EF920-EC2A-917B-3B20-6E9611053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23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Box 23">
            <a:extLst>
              <a:ext uri="{FF2B5EF4-FFF2-40B4-BE49-F238E27FC236}">
                <a16:creationId xmlns:a16="http://schemas.microsoft.com/office/drawing/2014/main" id="{31ED5774-6AB5-F3BD-50AC-430D75810CCC}"/>
              </a:ext>
            </a:extLst>
          </p:cNvPr>
          <p:cNvSpPr txBox="1">
            <a:spLocks noChangeArrowheads="1"/>
          </p:cNvSpPr>
          <p:nvPr/>
        </p:nvSpPr>
        <p:spPr bwMode="auto">
          <a:xfrm>
            <a:off x="3263900" y="4276725"/>
            <a:ext cx="2257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b="1">
                <a:solidFill>
                  <a:schemeClr val="accent1"/>
                </a:solidFill>
              </a:rPr>
              <a:t>16◦B</a:t>
            </a:r>
          </a:p>
        </p:txBody>
      </p:sp>
      <p:sp>
        <p:nvSpPr>
          <p:cNvPr id="2" name="Oval 1">
            <a:extLst>
              <a:ext uri="{FF2B5EF4-FFF2-40B4-BE49-F238E27FC236}">
                <a16:creationId xmlns:a16="http://schemas.microsoft.com/office/drawing/2014/main" id="{6895377C-42C2-4D31-92AB-9ACB1F4BD65F}"/>
              </a:ext>
            </a:extLst>
          </p:cNvPr>
          <p:cNvSpPr/>
          <p:nvPr/>
        </p:nvSpPr>
        <p:spPr>
          <a:xfrm>
            <a:off x="2705100" y="446088"/>
            <a:ext cx="1839913" cy="955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b="1" dirty="0"/>
              <a:t>H</a:t>
            </a:r>
          </a:p>
        </p:txBody>
      </p:sp>
      <p:sp>
        <p:nvSpPr>
          <p:cNvPr id="22542" name="TextBox 21">
            <a:extLst>
              <a:ext uri="{FF2B5EF4-FFF2-40B4-BE49-F238E27FC236}">
                <a16:creationId xmlns:a16="http://schemas.microsoft.com/office/drawing/2014/main" id="{8B8872A4-C6ED-ED5D-D07C-B9D74872995E}"/>
              </a:ext>
            </a:extLst>
          </p:cNvPr>
          <p:cNvSpPr txBox="1">
            <a:spLocks noChangeArrowheads="1"/>
          </p:cNvSpPr>
          <p:nvPr/>
        </p:nvSpPr>
        <p:spPr bwMode="auto">
          <a:xfrm>
            <a:off x="4478338" y="3762375"/>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accent1"/>
                </a:solidFill>
              </a:rPr>
              <a:t>BIỂN ĐÔNG</a:t>
            </a:r>
          </a:p>
        </p:txBody>
      </p:sp>
      <p:sp>
        <p:nvSpPr>
          <p:cNvPr id="3" name="Freeform: Shape 2">
            <a:extLst>
              <a:ext uri="{FF2B5EF4-FFF2-40B4-BE49-F238E27FC236}">
                <a16:creationId xmlns:a16="http://schemas.microsoft.com/office/drawing/2014/main" id="{6D517C41-2DC0-498D-B44C-802D07E31746}"/>
              </a:ext>
            </a:extLst>
          </p:cNvPr>
          <p:cNvSpPr/>
          <p:nvPr/>
        </p:nvSpPr>
        <p:spPr>
          <a:xfrm>
            <a:off x="3141663" y="-47625"/>
            <a:ext cx="3798887" cy="3084513"/>
          </a:xfrm>
          <a:custGeom>
            <a:avLst/>
            <a:gdLst>
              <a:gd name="connsiteX0" fmla="*/ 0 w 3798277"/>
              <a:gd name="connsiteY0" fmla="*/ 2508738 h 3083169"/>
              <a:gd name="connsiteX1" fmla="*/ 328246 w 3798277"/>
              <a:gd name="connsiteY1" fmla="*/ 2508738 h 3083169"/>
              <a:gd name="connsiteX2" fmla="*/ 398584 w 3798277"/>
              <a:gd name="connsiteY2" fmla="*/ 2485292 h 3083169"/>
              <a:gd name="connsiteX3" fmla="*/ 527538 w 3798277"/>
              <a:gd name="connsiteY3" fmla="*/ 2438400 h 3083169"/>
              <a:gd name="connsiteX4" fmla="*/ 633046 w 3798277"/>
              <a:gd name="connsiteY4" fmla="*/ 2379784 h 3083169"/>
              <a:gd name="connsiteX5" fmla="*/ 668215 w 3798277"/>
              <a:gd name="connsiteY5" fmla="*/ 2368061 h 3083169"/>
              <a:gd name="connsiteX6" fmla="*/ 808892 w 3798277"/>
              <a:gd name="connsiteY6" fmla="*/ 2403230 h 3083169"/>
              <a:gd name="connsiteX7" fmla="*/ 844061 w 3798277"/>
              <a:gd name="connsiteY7" fmla="*/ 2414954 h 3083169"/>
              <a:gd name="connsiteX8" fmla="*/ 902677 w 3798277"/>
              <a:gd name="connsiteY8" fmla="*/ 2461846 h 3083169"/>
              <a:gd name="connsiteX9" fmla="*/ 914400 w 3798277"/>
              <a:gd name="connsiteY9" fmla="*/ 2708030 h 3083169"/>
              <a:gd name="connsiteX10" fmla="*/ 961292 w 3798277"/>
              <a:gd name="connsiteY10" fmla="*/ 2813538 h 3083169"/>
              <a:gd name="connsiteX11" fmla="*/ 996461 w 3798277"/>
              <a:gd name="connsiteY11" fmla="*/ 2860430 h 3083169"/>
              <a:gd name="connsiteX12" fmla="*/ 1031630 w 3798277"/>
              <a:gd name="connsiteY12" fmla="*/ 2954215 h 3083169"/>
              <a:gd name="connsiteX13" fmla="*/ 1055077 w 3798277"/>
              <a:gd name="connsiteY13" fmla="*/ 2977661 h 3083169"/>
              <a:gd name="connsiteX14" fmla="*/ 1066800 w 3798277"/>
              <a:gd name="connsiteY14" fmla="*/ 3012830 h 3083169"/>
              <a:gd name="connsiteX15" fmla="*/ 1078523 w 3798277"/>
              <a:gd name="connsiteY15" fmla="*/ 3059723 h 3083169"/>
              <a:gd name="connsiteX16" fmla="*/ 1148861 w 3798277"/>
              <a:gd name="connsiteY16" fmla="*/ 3048000 h 3083169"/>
              <a:gd name="connsiteX17" fmla="*/ 1230923 w 3798277"/>
              <a:gd name="connsiteY17" fmla="*/ 3071446 h 3083169"/>
              <a:gd name="connsiteX18" fmla="*/ 1266092 w 3798277"/>
              <a:gd name="connsiteY18" fmla="*/ 3083169 h 3083169"/>
              <a:gd name="connsiteX19" fmla="*/ 1324707 w 3798277"/>
              <a:gd name="connsiteY19" fmla="*/ 3059723 h 3083169"/>
              <a:gd name="connsiteX20" fmla="*/ 1348153 w 3798277"/>
              <a:gd name="connsiteY20" fmla="*/ 3024554 h 3083169"/>
              <a:gd name="connsiteX21" fmla="*/ 1383323 w 3798277"/>
              <a:gd name="connsiteY21" fmla="*/ 2930769 h 3083169"/>
              <a:gd name="connsiteX22" fmla="*/ 1406769 w 3798277"/>
              <a:gd name="connsiteY22" fmla="*/ 2872154 h 3083169"/>
              <a:gd name="connsiteX23" fmla="*/ 1383323 w 3798277"/>
              <a:gd name="connsiteY23" fmla="*/ 2719754 h 3083169"/>
              <a:gd name="connsiteX24" fmla="*/ 1312984 w 3798277"/>
              <a:gd name="connsiteY24" fmla="*/ 2637692 h 3083169"/>
              <a:gd name="connsiteX25" fmla="*/ 1230923 w 3798277"/>
              <a:gd name="connsiteY25" fmla="*/ 2590800 h 3083169"/>
              <a:gd name="connsiteX26" fmla="*/ 1277815 w 3798277"/>
              <a:gd name="connsiteY26" fmla="*/ 2555630 h 3083169"/>
              <a:gd name="connsiteX27" fmla="*/ 1312984 w 3798277"/>
              <a:gd name="connsiteY27" fmla="*/ 2543907 h 3083169"/>
              <a:gd name="connsiteX28" fmla="*/ 1336430 w 3798277"/>
              <a:gd name="connsiteY28" fmla="*/ 2508738 h 3083169"/>
              <a:gd name="connsiteX29" fmla="*/ 1348153 w 3798277"/>
              <a:gd name="connsiteY29" fmla="*/ 2426677 h 3083169"/>
              <a:gd name="connsiteX30" fmla="*/ 1453661 w 3798277"/>
              <a:gd name="connsiteY30" fmla="*/ 2450123 h 3083169"/>
              <a:gd name="connsiteX31" fmla="*/ 1524000 w 3798277"/>
              <a:gd name="connsiteY31" fmla="*/ 2497015 h 3083169"/>
              <a:gd name="connsiteX32" fmla="*/ 1617784 w 3798277"/>
              <a:gd name="connsiteY32" fmla="*/ 2426677 h 3083169"/>
              <a:gd name="connsiteX33" fmla="*/ 1688123 w 3798277"/>
              <a:gd name="connsiteY33" fmla="*/ 2321169 h 3083169"/>
              <a:gd name="connsiteX34" fmla="*/ 1735015 w 3798277"/>
              <a:gd name="connsiteY34" fmla="*/ 2286000 h 3083169"/>
              <a:gd name="connsiteX35" fmla="*/ 1828800 w 3798277"/>
              <a:gd name="connsiteY35" fmla="*/ 2110154 h 3083169"/>
              <a:gd name="connsiteX36" fmla="*/ 1840523 w 3798277"/>
              <a:gd name="connsiteY36" fmla="*/ 2074984 h 3083169"/>
              <a:gd name="connsiteX37" fmla="*/ 1992923 w 3798277"/>
              <a:gd name="connsiteY37" fmla="*/ 2086707 h 3083169"/>
              <a:gd name="connsiteX38" fmla="*/ 2063261 w 3798277"/>
              <a:gd name="connsiteY38" fmla="*/ 2133600 h 3083169"/>
              <a:gd name="connsiteX39" fmla="*/ 2157046 w 3798277"/>
              <a:gd name="connsiteY39" fmla="*/ 2192215 h 3083169"/>
              <a:gd name="connsiteX40" fmla="*/ 2180492 w 3798277"/>
              <a:gd name="connsiteY40" fmla="*/ 2227384 h 3083169"/>
              <a:gd name="connsiteX41" fmla="*/ 2262553 w 3798277"/>
              <a:gd name="connsiteY41" fmla="*/ 2297723 h 3083169"/>
              <a:gd name="connsiteX42" fmla="*/ 2297723 w 3798277"/>
              <a:gd name="connsiteY42" fmla="*/ 2309446 h 3083169"/>
              <a:gd name="connsiteX43" fmla="*/ 2450123 w 3798277"/>
              <a:gd name="connsiteY43" fmla="*/ 2274277 h 3083169"/>
              <a:gd name="connsiteX44" fmla="*/ 2473569 w 3798277"/>
              <a:gd name="connsiteY44" fmla="*/ 2250830 h 3083169"/>
              <a:gd name="connsiteX45" fmla="*/ 2508738 w 3798277"/>
              <a:gd name="connsiteY45" fmla="*/ 2227384 h 3083169"/>
              <a:gd name="connsiteX46" fmla="*/ 2567353 w 3798277"/>
              <a:gd name="connsiteY46" fmla="*/ 2180492 h 3083169"/>
              <a:gd name="connsiteX47" fmla="*/ 2614246 w 3798277"/>
              <a:gd name="connsiteY47" fmla="*/ 2016369 h 3083169"/>
              <a:gd name="connsiteX48" fmla="*/ 2590800 w 3798277"/>
              <a:gd name="connsiteY48" fmla="*/ 1957754 h 3083169"/>
              <a:gd name="connsiteX49" fmla="*/ 2567353 w 3798277"/>
              <a:gd name="connsiteY49" fmla="*/ 1817077 h 3083169"/>
              <a:gd name="connsiteX50" fmla="*/ 2590800 w 3798277"/>
              <a:gd name="connsiteY50" fmla="*/ 1770184 h 3083169"/>
              <a:gd name="connsiteX51" fmla="*/ 2625969 w 3798277"/>
              <a:gd name="connsiteY51" fmla="*/ 1758461 h 3083169"/>
              <a:gd name="connsiteX52" fmla="*/ 2637692 w 3798277"/>
              <a:gd name="connsiteY52" fmla="*/ 1711569 h 3083169"/>
              <a:gd name="connsiteX53" fmla="*/ 2708030 w 3798277"/>
              <a:gd name="connsiteY53" fmla="*/ 1664677 h 3083169"/>
              <a:gd name="connsiteX54" fmla="*/ 2778369 w 3798277"/>
              <a:gd name="connsiteY54" fmla="*/ 1711569 h 3083169"/>
              <a:gd name="connsiteX55" fmla="*/ 2825261 w 3798277"/>
              <a:gd name="connsiteY55" fmla="*/ 1629507 h 3083169"/>
              <a:gd name="connsiteX56" fmla="*/ 2848707 w 3798277"/>
              <a:gd name="connsiteY56" fmla="*/ 1594338 h 3083169"/>
              <a:gd name="connsiteX57" fmla="*/ 2883877 w 3798277"/>
              <a:gd name="connsiteY57" fmla="*/ 1582615 h 3083169"/>
              <a:gd name="connsiteX58" fmla="*/ 3024553 w 3798277"/>
              <a:gd name="connsiteY58" fmla="*/ 1629507 h 3083169"/>
              <a:gd name="connsiteX59" fmla="*/ 3106615 w 3798277"/>
              <a:gd name="connsiteY59" fmla="*/ 1688123 h 3083169"/>
              <a:gd name="connsiteX60" fmla="*/ 3153507 w 3798277"/>
              <a:gd name="connsiteY60" fmla="*/ 1699846 h 3083169"/>
              <a:gd name="connsiteX61" fmla="*/ 3294184 w 3798277"/>
              <a:gd name="connsiteY61" fmla="*/ 1664677 h 3083169"/>
              <a:gd name="connsiteX62" fmla="*/ 3317630 w 3798277"/>
              <a:gd name="connsiteY62" fmla="*/ 1606061 h 3083169"/>
              <a:gd name="connsiteX63" fmla="*/ 3352800 w 3798277"/>
              <a:gd name="connsiteY63" fmla="*/ 1348154 h 3083169"/>
              <a:gd name="connsiteX64" fmla="*/ 3376246 w 3798277"/>
              <a:gd name="connsiteY64" fmla="*/ 1254369 h 3083169"/>
              <a:gd name="connsiteX65" fmla="*/ 3411415 w 3798277"/>
              <a:gd name="connsiteY65" fmla="*/ 1230923 h 3083169"/>
              <a:gd name="connsiteX66" fmla="*/ 3434861 w 3798277"/>
              <a:gd name="connsiteY66" fmla="*/ 1184030 h 3083169"/>
              <a:gd name="connsiteX67" fmla="*/ 3540369 w 3798277"/>
              <a:gd name="connsiteY67" fmla="*/ 1113692 h 3083169"/>
              <a:gd name="connsiteX68" fmla="*/ 3552092 w 3798277"/>
              <a:gd name="connsiteY68" fmla="*/ 1043354 h 3083169"/>
              <a:gd name="connsiteX69" fmla="*/ 3575538 w 3798277"/>
              <a:gd name="connsiteY69" fmla="*/ 832338 h 3083169"/>
              <a:gd name="connsiteX70" fmla="*/ 3681046 w 3798277"/>
              <a:gd name="connsiteY70" fmla="*/ 762000 h 3083169"/>
              <a:gd name="connsiteX71" fmla="*/ 3774830 w 3798277"/>
              <a:gd name="connsiteY71" fmla="*/ 644769 h 3083169"/>
              <a:gd name="connsiteX72" fmla="*/ 3798277 w 3798277"/>
              <a:gd name="connsiteY72" fmla="*/ 574430 h 3083169"/>
              <a:gd name="connsiteX73" fmla="*/ 3774830 w 3798277"/>
              <a:gd name="connsiteY73" fmla="*/ 398584 h 3083169"/>
              <a:gd name="connsiteX74" fmla="*/ 3727938 w 3798277"/>
              <a:gd name="connsiteY74" fmla="*/ 351692 h 3083169"/>
              <a:gd name="connsiteX75" fmla="*/ 3716215 w 3798277"/>
              <a:gd name="connsiteY75" fmla="*/ 316523 h 3083169"/>
              <a:gd name="connsiteX76" fmla="*/ 3692769 w 3798277"/>
              <a:gd name="connsiteY76" fmla="*/ 234461 h 3083169"/>
              <a:gd name="connsiteX77" fmla="*/ 3704492 w 3798277"/>
              <a:gd name="connsiteY77" fmla="*/ 0 h 30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98277" h="3083169">
                <a:moveTo>
                  <a:pt x="0" y="2508738"/>
                </a:moveTo>
                <a:cubicBezTo>
                  <a:pt x="143877" y="2520728"/>
                  <a:pt x="172565" y="2529967"/>
                  <a:pt x="328246" y="2508738"/>
                </a:cubicBezTo>
                <a:cubicBezTo>
                  <a:pt x="352734" y="2505399"/>
                  <a:pt x="375138" y="2493107"/>
                  <a:pt x="398584" y="2485292"/>
                </a:cubicBezTo>
                <a:cubicBezTo>
                  <a:pt x="465427" y="2463011"/>
                  <a:pt x="422183" y="2477908"/>
                  <a:pt x="527538" y="2438400"/>
                </a:cubicBezTo>
                <a:cubicBezTo>
                  <a:pt x="580183" y="2385754"/>
                  <a:pt x="546978" y="2408473"/>
                  <a:pt x="633046" y="2379784"/>
                </a:cubicBezTo>
                <a:lnTo>
                  <a:pt x="668215" y="2368061"/>
                </a:lnTo>
                <a:cubicBezTo>
                  <a:pt x="762925" y="2383846"/>
                  <a:pt x="716009" y="2372269"/>
                  <a:pt x="808892" y="2403230"/>
                </a:cubicBezTo>
                <a:cubicBezTo>
                  <a:pt x="820615" y="2407138"/>
                  <a:pt x="833779" y="2408099"/>
                  <a:pt x="844061" y="2414954"/>
                </a:cubicBezTo>
                <a:cubicBezTo>
                  <a:pt x="888426" y="2444531"/>
                  <a:pt x="869267" y="2428438"/>
                  <a:pt x="902677" y="2461846"/>
                </a:cubicBezTo>
                <a:cubicBezTo>
                  <a:pt x="906585" y="2543907"/>
                  <a:pt x="905328" y="2626378"/>
                  <a:pt x="914400" y="2708030"/>
                </a:cubicBezTo>
                <a:cubicBezTo>
                  <a:pt x="919417" y="2753179"/>
                  <a:pt x="937183" y="2779785"/>
                  <a:pt x="961292" y="2813538"/>
                </a:cubicBezTo>
                <a:cubicBezTo>
                  <a:pt x="972648" y="2829437"/>
                  <a:pt x="984738" y="2844799"/>
                  <a:pt x="996461" y="2860430"/>
                </a:cubicBezTo>
                <a:cubicBezTo>
                  <a:pt x="1004961" y="2885930"/>
                  <a:pt x="1020415" y="2934589"/>
                  <a:pt x="1031630" y="2954215"/>
                </a:cubicBezTo>
                <a:cubicBezTo>
                  <a:pt x="1037114" y="2963811"/>
                  <a:pt x="1047261" y="2969846"/>
                  <a:pt x="1055077" y="2977661"/>
                </a:cubicBezTo>
                <a:cubicBezTo>
                  <a:pt x="1058985" y="2989384"/>
                  <a:pt x="1063405" y="3000948"/>
                  <a:pt x="1066800" y="3012830"/>
                </a:cubicBezTo>
                <a:cubicBezTo>
                  <a:pt x="1071226" y="3028322"/>
                  <a:pt x="1063714" y="3053376"/>
                  <a:pt x="1078523" y="3059723"/>
                </a:cubicBezTo>
                <a:cubicBezTo>
                  <a:pt x="1100370" y="3069086"/>
                  <a:pt x="1125415" y="3051908"/>
                  <a:pt x="1148861" y="3048000"/>
                </a:cubicBezTo>
                <a:cubicBezTo>
                  <a:pt x="1233184" y="3076108"/>
                  <a:pt x="1127882" y="3042006"/>
                  <a:pt x="1230923" y="3071446"/>
                </a:cubicBezTo>
                <a:cubicBezTo>
                  <a:pt x="1242805" y="3074841"/>
                  <a:pt x="1254369" y="3079261"/>
                  <a:pt x="1266092" y="3083169"/>
                </a:cubicBezTo>
                <a:cubicBezTo>
                  <a:pt x="1285630" y="3075354"/>
                  <a:pt x="1307583" y="3071954"/>
                  <a:pt x="1324707" y="3059723"/>
                </a:cubicBezTo>
                <a:cubicBezTo>
                  <a:pt x="1336172" y="3051534"/>
                  <a:pt x="1341852" y="3037156"/>
                  <a:pt x="1348153" y="3024554"/>
                </a:cubicBezTo>
                <a:cubicBezTo>
                  <a:pt x="1370812" y="2979236"/>
                  <a:pt x="1368103" y="2971356"/>
                  <a:pt x="1383323" y="2930769"/>
                </a:cubicBezTo>
                <a:cubicBezTo>
                  <a:pt x="1390712" y="2911065"/>
                  <a:pt x="1398954" y="2891692"/>
                  <a:pt x="1406769" y="2872154"/>
                </a:cubicBezTo>
                <a:cubicBezTo>
                  <a:pt x="1404829" y="2854691"/>
                  <a:pt x="1398364" y="2753596"/>
                  <a:pt x="1383323" y="2719754"/>
                </a:cubicBezTo>
                <a:cubicBezTo>
                  <a:pt x="1354302" y="2654458"/>
                  <a:pt x="1358827" y="2670437"/>
                  <a:pt x="1312984" y="2637692"/>
                </a:cubicBezTo>
                <a:cubicBezTo>
                  <a:pt x="1250883" y="2593334"/>
                  <a:pt x="1287994" y="2609824"/>
                  <a:pt x="1230923" y="2590800"/>
                </a:cubicBezTo>
                <a:cubicBezTo>
                  <a:pt x="1246554" y="2579077"/>
                  <a:pt x="1260851" y="2565324"/>
                  <a:pt x="1277815" y="2555630"/>
                </a:cubicBezTo>
                <a:cubicBezTo>
                  <a:pt x="1288544" y="2549499"/>
                  <a:pt x="1303335" y="2551626"/>
                  <a:pt x="1312984" y="2543907"/>
                </a:cubicBezTo>
                <a:cubicBezTo>
                  <a:pt x="1323986" y="2535105"/>
                  <a:pt x="1328615" y="2520461"/>
                  <a:pt x="1336430" y="2508738"/>
                </a:cubicBezTo>
                <a:cubicBezTo>
                  <a:pt x="1340338" y="2481384"/>
                  <a:pt x="1327174" y="2444659"/>
                  <a:pt x="1348153" y="2426677"/>
                </a:cubicBezTo>
                <a:cubicBezTo>
                  <a:pt x="1359707" y="2416774"/>
                  <a:pt x="1432839" y="2443182"/>
                  <a:pt x="1453661" y="2450123"/>
                </a:cubicBezTo>
                <a:cubicBezTo>
                  <a:pt x="1465702" y="2462164"/>
                  <a:pt x="1496854" y="2503801"/>
                  <a:pt x="1524000" y="2497015"/>
                </a:cubicBezTo>
                <a:cubicBezTo>
                  <a:pt x="1551615" y="2490111"/>
                  <a:pt x="1599403" y="2451185"/>
                  <a:pt x="1617784" y="2426677"/>
                </a:cubicBezTo>
                <a:cubicBezTo>
                  <a:pt x="1643145" y="2392862"/>
                  <a:pt x="1654308" y="2346530"/>
                  <a:pt x="1688123" y="2321169"/>
                </a:cubicBezTo>
                <a:lnTo>
                  <a:pt x="1735015" y="2286000"/>
                </a:lnTo>
                <a:cubicBezTo>
                  <a:pt x="1782964" y="2214075"/>
                  <a:pt x="1769194" y="2237880"/>
                  <a:pt x="1828800" y="2110154"/>
                </a:cubicBezTo>
                <a:cubicBezTo>
                  <a:pt x="1834026" y="2098956"/>
                  <a:pt x="1836615" y="2086707"/>
                  <a:pt x="1840523" y="2074984"/>
                </a:cubicBezTo>
                <a:cubicBezTo>
                  <a:pt x="1891323" y="2078892"/>
                  <a:pt x="1943651" y="2073740"/>
                  <a:pt x="1992923" y="2086707"/>
                </a:cubicBezTo>
                <a:cubicBezTo>
                  <a:pt x="2020174" y="2093878"/>
                  <a:pt x="2039488" y="2118471"/>
                  <a:pt x="2063261" y="2133600"/>
                </a:cubicBezTo>
                <a:cubicBezTo>
                  <a:pt x="2218834" y="2232601"/>
                  <a:pt x="2050436" y="2121142"/>
                  <a:pt x="2157046" y="2192215"/>
                </a:cubicBezTo>
                <a:cubicBezTo>
                  <a:pt x="2164861" y="2203938"/>
                  <a:pt x="2171323" y="2216687"/>
                  <a:pt x="2180492" y="2227384"/>
                </a:cubicBezTo>
                <a:cubicBezTo>
                  <a:pt x="2202125" y="2252623"/>
                  <a:pt x="2231441" y="2282167"/>
                  <a:pt x="2262553" y="2297723"/>
                </a:cubicBezTo>
                <a:cubicBezTo>
                  <a:pt x="2273606" y="2303249"/>
                  <a:pt x="2286000" y="2305538"/>
                  <a:pt x="2297723" y="2309446"/>
                </a:cubicBezTo>
                <a:cubicBezTo>
                  <a:pt x="2348523" y="2297723"/>
                  <a:pt x="2400663" y="2290764"/>
                  <a:pt x="2450123" y="2274277"/>
                </a:cubicBezTo>
                <a:cubicBezTo>
                  <a:pt x="2460609" y="2270782"/>
                  <a:pt x="2464938" y="2257735"/>
                  <a:pt x="2473569" y="2250830"/>
                </a:cubicBezTo>
                <a:cubicBezTo>
                  <a:pt x="2484571" y="2242028"/>
                  <a:pt x="2497467" y="2235838"/>
                  <a:pt x="2508738" y="2227384"/>
                </a:cubicBezTo>
                <a:cubicBezTo>
                  <a:pt x="2528755" y="2212371"/>
                  <a:pt x="2547815" y="2196123"/>
                  <a:pt x="2567353" y="2180492"/>
                </a:cubicBezTo>
                <a:cubicBezTo>
                  <a:pt x="2580796" y="2144645"/>
                  <a:pt x="2618444" y="2062548"/>
                  <a:pt x="2614246" y="2016369"/>
                </a:cubicBezTo>
                <a:cubicBezTo>
                  <a:pt x="2612341" y="1995412"/>
                  <a:pt x="2597454" y="1977718"/>
                  <a:pt x="2590800" y="1957754"/>
                </a:cubicBezTo>
                <a:cubicBezTo>
                  <a:pt x="2575310" y="1911283"/>
                  <a:pt x="2573502" y="1866261"/>
                  <a:pt x="2567353" y="1817077"/>
                </a:cubicBezTo>
                <a:cubicBezTo>
                  <a:pt x="2575169" y="1801446"/>
                  <a:pt x="2578443" y="1782541"/>
                  <a:pt x="2590800" y="1770184"/>
                </a:cubicBezTo>
                <a:cubicBezTo>
                  <a:pt x="2599538" y="1761446"/>
                  <a:pt x="2618250" y="1768110"/>
                  <a:pt x="2625969" y="1758461"/>
                </a:cubicBezTo>
                <a:cubicBezTo>
                  <a:pt x="2636034" y="1745880"/>
                  <a:pt x="2629698" y="1725558"/>
                  <a:pt x="2637692" y="1711569"/>
                </a:cubicBezTo>
                <a:cubicBezTo>
                  <a:pt x="2658354" y="1675410"/>
                  <a:pt x="2674459" y="1675867"/>
                  <a:pt x="2708030" y="1664677"/>
                </a:cubicBezTo>
                <a:cubicBezTo>
                  <a:pt x="2731476" y="1680308"/>
                  <a:pt x="2762738" y="1735015"/>
                  <a:pt x="2778369" y="1711569"/>
                </a:cubicBezTo>
                <a:cubicBezTo>
                  <a:pt x="2835491" y="1625886"/>
                  <a:pt x="2765767" y="1733622"/>
                  <a:pt x="2825261" y="1629507"/>
                </a:cubicBezTo>
                <a:cubicBezTo>
                  <a:pt x="2832251" y="1617274"/>
                  <a:pt x="2837705" y="1603139"/>
                  <a:pt x="2848707" y="1594338"/>
                </a:cubicBezTo>
                <a:cubicBezTo>
                  <a:pt x="2858357" y="1586618"/>
                  <a:pt x="2872154" y="1586523"/>
                  <a:pt x="2883877" y="1582615"/>
                </a:cubicBezTo>
                <a:cubicBezTo>
                  <a:pt x="2960904" y="1595453"/>
                  <a:pt x="2954094" y="1587231"/>
                  <a:pt x="3024553" y="1629507"/>
                </a:cubicBezTo>
                <a:cubicBezTo>
                  <a:pt x="3034561" y="1635512"/>
                  <a:pt x="3089914" y="1680965"/>
                  <a:pt x="3106615" y="1688123"/>
                </a:cubicBezTo>
                <a:cubicBezTo>
                  <a:pt x="3121424" y="1694470"/>
                  <a:pt x="3137876" y="1695938"/>
                  <a:pt x="3153507" y="1699846"/>
                </a:cubicBezTo>
                <a:cubicBezTo>
                  <a:pt x="3200399" y="1688123"/>
                  <a:pt x="3252217" y="1688658"/>
                  <a:pt x="3294184" y="1664677"/>
                </a:cubicBezTo>
                <a:cubicBezTo>
                  <a:pt x="3312455" y="1654236"/>
                  <a:pt x="3314787" y="1626912"/>
                  <a:pt x="3317630" y="1606061"/>
                </a:cubicBezTo>
                <a:cubicBezTo>
                  <a:pt x="3356505" y="1320973"/>
                  <a:pt x="3296442" y="1489043"/>
                  <a:pt x="3352800" y="1348154"/>
                </a:cubicBezTo>
                <a:cubicBezTo>
                  <a:pt x="3353384" y="1345235"/>
                  <a:pt x="3366633" y="1266385"/>
                  <a:pt x="3376246" y="1254369"/>
                </a:cubicBezTo>
                <a:cubicBezTo>
                  <a:pt x="3385048" y="1243367"/>
                  <a:pt x="3399692" y="1238738"/>
                  <a:pt x="3411415" y="1230923"/>
                </a:cubicBezTo>
                <a:cubicBezTo>
                  <a:pt x="3419230" y="1215292"/>
                  <a:pt x="3421930" y="1195786"/>
                  <a:pt x="3434861" y="1184030"/>
                </a:cubicBezTo>
                <a:cubicBezTo>
                  <a:pt x="3466137" y="1155597"/>
                  <a:pt x="3540369" y="1113692"/>
                  <a:pt x="3540369" y="1113692"/>
                </a:cubicBezTo>
                <a:cubicBezTo>
                  <a:pt x="3544277" y="1090246"/>
                  <a:pt x="3549144" y="1066940"/>
                  <a:pt x="3552092" y="1043354"/>
                </a:cubicBezTo>
                <a:cubicBezTo>
                  <a:pt x="3560870" y="973129"/>
                  <a:pt x="3546051" y="896674"/>
                  <a:pt x="3575538" y="832338"/>
                </a:cubicBezTo>
                <a:cubicBezTo>
                  <a:pt x="3593149" y="793914"/>
                  <a:pt x="3651158" y="791888"/>
                  <a:pt x="3681046" y="762000"/>
                </a:cubicBezTo>
                <a:cubicBezTo>
                  <a:pt x="3713060" y="729986"/>
                  <a:pt x="3760041" y="689134"/>
                  <a:pt x="3774830" y="644769"/>
                </a:cubicBezTo>
                <a:lnTo>
                  <a:pt x="3798277" y="574430"/>
                </a:lnTo>
                <a:cubicBezTo>
                  <a:pt x="3790461" y="515815"/>
                  <a:pt x="3792637" y="454973"/>
                  <a:pt x="3774830" y="398584"/>
                </a:cubicBezTo>
                <a:cubicBezTo>
                  <a:pt x="3768173" y="377505"/>
                  <a:pt x="3740786" y="369680"/>
                  <a:pt x="3727938" y="351692"/>
                </a:cubicBezTo>
                <a:cubicBezTo>
                  <a:pt x="3720756" y="341637"/>
                  <a:pt x="3719610" y="328405"/>
                  <a:pt x="3716215" y="316523"/>
                </a:cubicBezTo>
                <a:cubicBezTo>
                  <a:pt x="3686775" y="213482"/>
                  <a:pt x="3720877" y="318784"/>
                  <a:pt x="3692769" y="234461"/>
                </a:cubicBezTo>
                <a:cubicBezTo>
                  <a:pt x="3705467" y="31292"/>
                  <a:pt x="3704492" y="109537"/>
                  <a:pt x="37044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pic>
        <p:nvPicPr>
          <p:cNvPr id="22544" name="Picture 25">
            <a:extLst>
              <a:ext uri="{FF2B5EF4-FFF2-40B4-BE49-F238E27FC236}">
                <a16:creationId xmlns:a16="http://schemas.microsoft.com/office/drawing/2014/main" id="{1368DA04-16C6-98D5-F22A-BBDA2E10F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825" y="2646363"/>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36">
            <a:extLst>
              <a:ext uri="{FF2B5EF4-FFF2-40B4-BE49-F238E27FC236}">
                <a16:creationId xmlns:a16="http://schemas.microsoft.com/office/drawing/2014/main" id="{7CD9DFF1-782D-640B-431B-A9C92AE8B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475" y="1871663"/>
            <a:ext cx="5540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37">
            <a:extLst>
              <a:ext uri="{FF2B5EF4-FFF2-40B4-BE49-F238E27FC236}">
                <a16:creationId xmlns:a16="http://schemas.microsoft.com/office/drawing/2014/main" id="{9021FDB4-495D-FC2D-BE24-24FD38CD5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063" y="1360488"/>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39">
            <a:extLst>
              <a:ext uri="{FF2B5EF4-FFF2-40B4-BE49-F238E27FC236}">
                <a16:creationId xmlns:a16="http://schemas.microsoft.com/office/drawing/2014/main" id="{4B871ED6-11E3-A271-7F28-693B6BCB7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1087438"/>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40">
            <a:extLst>
              <a:ext uri="{FF2B5EF4-FFF2-40B4-BE49-F238E27FC236}">
                <a16:creationId xmlns:a16="http://schemas.microsoft.com/office/drawing/2014/main" id="{2223994C-4AAD-DA29-22E5-B0B1E920A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788" y="1243013"/>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79FF09C-1EAC-4D07-8F9D-3A8E763E3AF0}"/>
              </a:ext>
            </a:extLst>
          </p:cNvPr>
          <p:cNvSpPr/>
          <p:nvPr/>
        </p:nvSpPr>
        <p:spPr>
          <a:xfrm>
            <a:off x="0" y="0"/>
            <a:ext cx="9123363" cy="5053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2550" name="TextBox 9">
            <a:extLst>
              <a:ext uri="{FF2B5EF4-FFF2-40B4-BE49-F238E27FC236}">
                <a16:creationId xmlns:a16="http://schemas.microsoft.com/office/drawing/2014/main" id="{F6BBD31B-15F0-3DA9-B68C-5A40BA29B2CD}"/>
              </a:ext>
            </a:extLst>
          </p:cNvPr>
          <p:cNvSpPr txBox="1">
            <a:spLocks noChangeArrowheads="1"/>
          </p:cNvSpPr>
          <p:nvPr/>
        </p:nvSpPr>
        <p:spPr bwMode="auto">
          <a:xfrm>
            <a:off x="20638" y="9525"/>
            <a:ext cx="9018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000" b="1" u="sng">
                <a:solidFill>
                  <a:srgbClr val="FF0000"/>
                </a:solidFill>
              </a:rPr>
              <a:t>Nửa sau mùa đông: </a:t>
            </a:r>
            <a:r>
              <a:rPr lang="en-US" altLang="vi-VN" sz="2000" b="1">
                <a:solidFill>
                  <a:srgbClr val="0000FF"/>
                </a:solidFill>
              </a:rPr>
              <a:t>Khối khí áp cao (H</a:t>
            </a:r>
            <a:r>
              <a:rPr lang="vi-VN" altLang="vi-VN" sz="2000" b="1">
                <a:solidFill>
                  <a:srgbClr val="0000FF"/>
                </a:solidFill>
                <a:latin typeface="Arial" panose="020B0604020202020204" pitchFamily="34" charset="0"/>
              </a:rPr>
              <a:t>igh-pressure</a:t>
            </a:r>
            <a:r>
              <a:rPr lang="en-US" altLang="vi-VN" sz="2000" b="1">
                <a:solidFill>
                  <a:srgbClr val="0000FF"/>
                </a:solidFill>
              </a:rPr>
              <a:t>) di chuyển lệch ra phía Biển Đông  </a:t>
            </a:r>
            <a:endParaRPr lang="vi-VN" altLang="vi-VN" sz="2000" b="1">
              <a:solidFill>
                <a:srgbClr val="0000FF"/>
              </a:solidFill>
              <a:latin typeface="Arial" panose="020B0604020202020204" pitchFamily="34" charset="0"/>
            </a:endParaRPr>
          </a:p>
        </p:txBody>
      </p:sp>
      <p:sp>
        <p:nvSpPr>
          <p:cNvPr id="22551" name="TextBox 10">
            <a:extLst>
              <a:ext uri="{FF2B5EF4-FFF2-40B4-BE49-F238E27FC236}">
                <a16:creationId xmlns:a16="http://schemas.microsoft.com/office/drawing/2014/main" id="{D233F923-4A58-6E18-4410-C2A79BB7A7AA}"/>
              </a:ext>
            </a:extLst>
          </p:cNvPr>
          <p:cNvSpPr txBox="1">
            <a:spLocks noChangeArrowheads="1"/>
          </p:cNvSpPr>
          <p:nvPr/>
        </p:nvSpPr>
        <p:spPr bwMode="auto">
          <a:xfrm>
            <a:off x="14288" y="5076825"/>
            <a:ext cx="9102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a:solidFill>
                  <a:srgbClr val="00B050"/>
                </a:solidFill>
                <a:latin typeface="Times New Roman" panose="02020603050405020304" pitchFamily="18" charset="0"/>
                <a:cs typeface="Times New Roman" panose="02020603050405020304" pitchFamily="18" charset="0"/>
              </a:rPr>
              <a:t>Hãy cho biết đặc điểm thời tiết khí hậu của miền Bắc vào thời điểm cuối mùa đông?</a:t>
            </a:r>
          </a:p>
          <a:p>
            <a:pPr eaLnBrk="1" hangingPunct="1"/>
            <a:r>
              <a:rPr lang="en-US" altLang="vi-VN" sz="2400" b="1">
                <a:solidFill>
                  <a:srgbClr val="0000FF"/>
                </a:solidFill>
                <a:latin typeface="Times New Roman" panose="02020603050405020304" pitchFamily="18" charset="0"/>
                <a:cs typeface="Times New Roman" panose="02020603050405020304" pitchFamily="18" charset="0"/>
              </a:rPr>
              <a:t>→ Mưa phùn, lạnh, ẩm </a:t>
            </a:r>
            <a:r>
              <a:rPr lang="vi-VN" altLang="vi-VN" sz="2400" b="1">
                <a:solidFill>
                  <a:srgbClr val="0000FF"/>
                </a:solidFill>
                <a:latin typeface="Times New Roman" panose="02020603050405020304" pitchFamily="18" charset="0"/>
                <a:cs typeface="Times New Roman" panose="02020603050405020304" pitchFamily="18" charset="0"/>
              </a:rPr>
              <a:t>ư</a:t>
            </a:r>
            <a:r>
              <a:rPr lang="en-US" altLang="vi-VN" sz="2400" b="1">
                <a:solidFill>
                  <a:srgbClr val="0000FF"/>
                </a:solidFill>
                <a:latin typeface="Times New Roman" panose="02020603050405020304" pitchFamily="18" charset="0"/>
                <a:cs typeface="Times New Roman" panose="02020603050405020304" pitchFamily="18" charset="0"/>
              </a:rPr>
              <a:t>ớt</a:t>
            </a:r>
            <a:endParaRPr lang="vi-VN" altLang="vi-VN" sz="2400" b="1">
              <a:solidFill>
                <a:srgbClr val="0000FF"/>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C0755BA0-B155-69CC-6CDE-1A0036C30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28654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08E93028-1DE2-894B-8A17-A4C2796E0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277336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44">
            <a:extLst>
              <a:ext uri="{FF2B5EF4-FFF2-40B4-BE49-F238E27FC236}">
                <a16:creationId xmlns:a16="http://schemas.microsoft.com/office/drawing/2014/main" id="{0519922B-9AF4-A880-88B3-1448CFDC6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863" y="219710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childTnLst>
                                    <p:animMotion origin="layout" path="M -3.05556E-6 -2.96296E-6 L -0.10816 0.09676 " pathEditMode="relative" rAng="0" ptsTypes="AA">
                                      <p:cBhvr>
                                        <p:cTn id="6" dur="2000" fill="hold"/>
                                        <p:tgtEl>
                                          <p:spTgt spid="8"/>
                                        </p:tgtEl>
                                        <p:attrNameLst>
                                          <p:attrName>ppt_x</p:attrName>
                                          <p:attrName>ppt_y</p:attrName>
                                        </p:attrNameLst>
                                      </p:cBhvr>
                                      <p:rCtr x="-5417" y="4838"/>
                                    </p:animMotion>
                                  </p:childTnLst>
                                </p:cTn>
                              </p:par>
                              <p:par>
                                <p:cTn id="7" presetID="42" presetClass="path" presetSubtype="0" repeatCount="indefinite" accel="50000" decel="50000" fill="hold" grpId="0" nodeType="withEffect">
                                  <p:stCondLst>
                                    <p:cond delay="0"/>
                                  </p:stCondLst>
                                  <p:childTnLst>
                                    <p:animMotion origin="layout" path="M 5.55556E-7 -1.11111E-6 L -0.16215 0.02222 " pathEditMode="relative" rAng="0" ptsTypes="AA">
                                      <p:cBhvr>
                                        <p:cTn id="8" dur="2000" fill="hold"/>
                                        <p:tgtEl>
                                          <p:spTgt spid="9"/>
                                        </p:tgtEl>
                                        <p:attrNameLst>
                                          <p:attrName>ppt_x</p:attrName>
                                          <p:attrName>ppt_y</p:attrName>
                                        </p:attrNameLst>
                                      </p:cBhvr>
                                      <p:rCtr x="-8108" y="1111"/>
                                    </p:animMotion>
                                  </p:childTnLst>
                                </p:cTn>
                              </p:par>
                              <p:par>
                                <p:cTn id="9" presetID="10" presetClass="entr" presetSubtype="0" repeatCount="indefinite"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par>
                                <p:cTn id="12" presetID="10" presetClass="entr" presetSubtype="0" repeatCount="indefinite"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childTnLst>
                                </p:cTn>
                              </p:par>
                              <p:par>
                                <p:cTn id="15" presetID="10" presetClass="entr" presetSubtype="0" repeatCount="indefinite"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childTnLst>
                                </p:cTn>
                              </p:par>
                              <p:par>
                                <p:cTn id="18" presetID="10" presetClass="entr" presetSubtype="0" repeatCount="indefinite"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par>
                                <p:cTn id="21" presetID="10" presetClass="entr" presetSubtype="0" repeatCount="indefinite"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10" presetClass="entr" presetSubtype="0" repeatCount="indefinite"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par>
                                <p:cTn id="27" presetID="0" presetClass="path" presetSubtype="0" repeatCount="indefinite" accel="50000" decel="50000" fill="hold" grpId="0" nodeType="withEffect">
                                  <p:stCondLst>
                                    <p:cond delay="0"/>
                                  </p:stCondLst>
                                  <p:childTnLst>
                                    <p:animMotion origin="layout" path="M 0.09132 0.06204 L 0.09132 0.06227 C 0.09254 0.06505 0.09393 0.06806 0.09549 0.07199 C 0.10278 0.09283 0.09514 0.07292 0.10053 0.09005 C 0.10122 0.09213 0.10209 0.09306 0.10278 0.09514 C 0.1033 0.09653 0.10365 0.09908 0.10434 0.1 C 0.10591 0.10394 0.10782 0.10556 0.10955 0.10764 C 0.11407 0.12292 0.10678 0.09977 0.11424 0.11806 C 0.11493 0.11991 0.11563 0.12199 0.11632 0.12338 C 0.11702 0.12431 0.11771 0.12477 0.11841 0.1257 C 0.11893 0.12639 0.11945 0.12755 0.11997 0.12847 C 0.12049 0.13033 0.12101 0.13218 0.12153 0.13334 C 0.12257 0.13565 0.12379 0.13565 0.12466 0.13843 C 0.12518 0.14028 0.1257 0.14236 0.12622 0.14375 C 0.12726 0.14584 0.1283 0.14722 0.12934 0.14884 C 0.12987 0.14954 0.13056 0.15 0.13091 0.15139 C 0.13195 0.15486 0.13282 0.15972 0.13403 0.16181 C 0.13455 0.1625 0.13507 0.1632 0.13559 0.16412 C 0.13629 0.16551 0.13664 0.16806 0.13716 0.16945 C 0.13716 0.16968 0.14115 0.1757 0.14202 0.17709 L 0.14358 0.1794 L 0.14514 0.18218 C 0.14549 0.18472 0.14601 0.18773 0.14671 0.18982 C 0.14705 0.19121 0.14775 0.19097 0.14827 0.19236 C 0.14896 0.19445 0.14966 0.19722 0.15035 0.20023 C 0.15122 0.20394 0.15226 0.20787 0.15296 0.21273 C 0.15382 0.21968 0.15417 0.22269 0.15556 0.22824 C 0.15643 0.23218 0.15764 0.23496 0.15868 0.23843 C 0.15921 0.24005 0.15973 0.24144 0.16025 0.24352 C 0.16059 0.24537 0.16077 0.24769 0.16129 0.24884 C 0.16233 0.25116 0.16441 0.25394 0.16441 0.2544 L 0.16546 0.26922 C 0.16563 0.27153 0.16563 0.275 0.16598 0.27685 L 0.16702 0.28195 C 0.16719 0.28449 0.16719 0.2875 0.16754 0.28959 C 0.16789 0.29213 0.16858 0.29283 0.1691 0.29491 C 0.17014 0.29977 0.17118 0.30486 0.17223 0.31019 C 0.17257 0.31158 0.17309 0.3132 0.17327 0.31528 C 0.17396 0.3206 0.175 0.32477 0.17535 0.33056 L 0.17587 0.33843 L 0.17761 0.33588 L 0.17761 0.33334 L 0.17761 0.3338 L 0.17535 0.33056 " pathEditMode="relative" rAng="0" ptsTypes="AAAAAAAAAAAAAAAAAAAAAAAAAAAAAAAAAAAAAAAAAAAA">
                                      <p:cBhvr>
                                        <p:cTn id="28" dur="2000" fill="hold"/>
                                        <p:tgtEl>
                                          <p:spTgt spid="2"/>
                                        </p:tgtEl>
                                        <p:attrNameLst>
                                          <p:attrName>ppt_x</p:attrName>
                                          <p:attrName>ppt_y</p:attrName>
                                        </p:attrNameLst>
                                      </p:cBhvr>
                                      <p:rCtr x="4306" y="13819"/>
                                    </p:animMotion>
                                  </p:childTnLst>
                                </p:cTn>
                              </p:par>
                              <p:par>
                                <p:cTn id="29" presetID="10" presetClass="entr" presetSubtype="0" repeatCount="indefinite"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a:extLst>
              <a:ext uri="{FF2B5EF4-FFF2-40B4-BE49-F238E27FC236}">
                <a16:creationId xmlns:a16="http://schemas.microsoft.com/office/drawing/2014/main" id="{EE4677CB-473D-F40C-BF5B-578EEE218DC6}"/>
              </a:ext>
            </a:extLst>
          </p:cNvPr>
          <p:cNvSpPr txBox="1">
            <a:spLocks noChangeArrowheads="1"/>
          </p:cNvSpPr>
          <p:nvPr/>
        </p:nvSpPr>
        <p:spPr bwMode="auto">
          <a:xfrm>
            <a:off x="0" y="10017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vi-VN" sz="2800" b="1">
                <a:solidFill>
                  <a:srgbClr val="FF3300"/>
                </a:solidFill>
                <a:latin typeface="Times New Roman" panose="02020603050405020304" pitchFamily="18" charset="0"/>
              </a:rPr>
              <a:t>   1.Mùa gió đông bắc từ tháng 11 đến tháng 4 năm sau (mùa Đông)</a:t>
            </a:r>
          </a:p>
        </p:txBody>
      </p:sp>
      <p:sp>
        <p:nvSpPr>
          <p:cNvPr id="7" name="Text Box 5">
            <a:extLst>
              <a:ext uri="{FF2B5EF4-FFF2-40B4-BE49-F238E27FC236}">
                <a16:creationId xmlns:a16="http://schemas.microsoft.com/office/drawing/2014/main" id="{F32EA080-9C08-4D56-962E-C697A6A68C91}"/>
              </a:ext>
            </a:extLst>
          </p:cNvPr>
          <p:cNvSpPr txBox="1">
            <a:spLocks noChangeArrowheads="1"/>
          </p:cNvSpPr>
          <p:nvPr/>
        </p:nvSpPr>
        <p:spPr bwMode="auto">
          <a:xfrm>
            <a:off x="317500" y="2079625"/>
            <a:ext cx="85582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tạo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nên</a:t>
            </a:r>
            <a:r>
              <a:rPr lang="en-US" altLang="vi-VN" sz="3200" dirty="0">
                <a:solidFill>
                  <a:srgbClr val="0000FF"/>
                </a:solidFill>
                <a:latin typeface="Times New Roman" panose="02020603050405020304" pitchFamily="18" charset="0"/>
              </a:rPr>
              <a:t>:</a:t>
            </a:r>
          </a:p>
          <a:p>
            <a:pPr marL="457200" indent="-457200" eaLnBrk="1" hangingPunct="1">
              <a:buFontTx/>
              <a:buChar char="-"/>
              <a:defRPr/>
            </a:pPr>
            <a:r>
              <a:rPr lang="en-US" altLang="vi-VN" sz="3200" dirty="0" err="1">
                <a:solidFill>
                  <a:srgbClr val="0000FF"/>
                </a:solidFill>
                <a:latin typeface="Times New Roman" panose="02020603050405020304" pitchFamily="18" charset="0"/>
              </a:rPr>
              <a:t>Miền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Nửa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đầu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se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khô</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hanh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Vùng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núi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cao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nhiệt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độ</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xuống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rất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thấp</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xuất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hiện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mưa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tuyết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sương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giá</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Nửa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sau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se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ẩm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ướt</a:t>
            </a:r>
            <a:endParaRPr lang="en-US" altLang="vi-VN" sz="3200" dirty="0">
              <a:solidFill>
                <a:srgbClr val="0000FF"/>
              </a:solidFill>
              <a:latin typeface="Times New Roman" panose="02020603050405020304" pitchFamily="18" charset="0"/>
            </a:endParaRPr>
          </a:p>
        </p:txBody>
      </p:sp>
      <p:sp>
        <p:nvSpPr>
          <p:cNvPr id="23556" name="Text Box 6">
            <a:extLst>
              <a:ext uri="{FF2B5EF4-FFF2-40B4-BE49-F238E27FC236}">
                <a16:creationId xmlns:a16="http://schemas.microsoft.com/office/drawing/2014/main" id="{0311FA75-0F75-0639-6368-F824935C0C68}"/>
              </a:ext>
            </a:extLst>
          </p:cNvPr>
          <p:cNvSpPr txBox="1">
            <a:spLocks noChangeArrowheads="1"/>
          </p:cNvSpPr>
          <p:nvPr/>
        </p:nvSpPr>
        <p:spPr bwMode="auto">
          <a:xfrm>
            <a:off x="-109538" y="341313"/>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400" b="1">
                <a:solidFill>
                  <a:srgbClr val="FF3300"/>
                </a:solidFill>
                <a:latin typeface="Times New Roman" panose="02020603050405020304" pitchFamily="18" charset="0"/>
              </a:rPr>
              <a:t>BÀI 32: CÁC MÙA KHÍ HẬU VÀ THỜI TIẾT Ở N</a:t>
            </a:r>
            <a:r>
              <a:rPr lang="vi-VN" altLang="vi-VN" sz="2400" b="1">
                <a:solidFill>
                  <a:srgbClr val="FF3300"/>
                </a:solidFill>
                <a:latin typeface="Times New Roman" panose="02020603050405020304" pitchFamily="18" charset="0"/>
              </a:rPr>
              <a:t>Ư</a:t>
            </a:r>
            <a:r>
              <a:rPr lang="en-US" altLang="vi-VN" sz="2400" b="1">
                <a:solidFill>
                  <a:srgbClr val="FF3300"/>
                </a:solidFill>
                <a:latin typeface="Times New Roman" panose="02020603050405020304" pitchFamily="18" charset="0"/>
              </a:rPr>
              <a:t>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79BB5-45DF-4486-FED4-79467BF3BC87}"/>
              </a:ext>
            </a:extLst>
          </p:cNvPr>
          <p:cNvSpPr>
            <a:spLocks noGrp="1" noChangeArrowheads="1"/>
          </p:cNvSpPr>
          <p:nvPr>
            <p:ph idx="1"/>
          </p:nvPr>
        </p:nvSpPr>
        <p:spPr>
          <a:xfrm>
            <a:off x="76200" y="0"/>
            <a:ext cx="9067800" cy="5897563"/>
          </a:xfrm>
        </p:spPr>
        <p:txBody>
          <a:bodyPr/>
          <a:lstStyle/>
          <a:p>
            <a:pPr marL="0" indent="0" algn="just" eaLnBrk="1" hangingPunct="1">
              <a:buFont typeface="Arial" panose="020B0604020202020204" pitchFamily="34" charset="0"/>
              <a:buNone/>
            </a:pPr>
            <a:r>
              <a:rPr lang="en-US" altLang="vi-VN">
                <a:solidFill>
                  <a:srgbClr val="FF0000"/>
                </a:solidFill>
                <a:latin typeface="Times New Roman" panose="02020603050405020304" pitchFamily="18" charset="0"/>
                <a:cs typeface="Times New Roman" panose="02020603050405020304" pitchFamily="18" charset="0"/>
              </a:rPr>
              <a:t>Ảnh hưởng</a:t>
            </a:r>
            <a:r>
              <a:rPr lang="en-US" altLang="vi-VN">
                <a:latin typeface="Times New Roman" panose="02020603050405020304" pitchFamily="18" charset="0"/>
                <a:cs typeface="Times New Roman" panose="02020603050405020304" pitchFamily="18" charset="0"/>
              </a:rPr>
              <a:t>: Miền Bắc nước ta một mùa đông lạnh</a:t>
            </a:r>
          </a:p>
          <a:p>
            <a:pPr marL="0" indent="0" algn="just" eaLnBrk="1" hangingPunct="1">
              <a:buFont typeface="Arial" panose="020B0604020202020204" pitchFamily="34" charset="0"/>
              <a:buNone/>
            </a:pPr>
            <a:r>
              <a:rPr lang="en-US" altLang="vi-VN">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6860B758-14FA-C7D5-DEDB-36BD8D0ED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44500"/>
            <a:ext cx="5943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4F2E8DE-25F6-7E60-5CD6-6A64A3F17C69}"/>
              </a:ext>
            </a:extLst>
          </p:cNvPr>
          <p:cNvSpPr txBox="1">
            <a:spLocks noChangeArrowheads="1"/>
          </p:cNvSpPr>
          <p:nvPr/>
        </p:nvSpPr>
        <p:spPr bwMode="auto">
          <a:xfrm>
            <a:off x="1995488" y="6061075"/>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2000" i="1">
                <a:latin typeface="Times New Roman" panose="02020603050405020304" pitchFamily="18" charset="0"/>
                <a:cs typeface="Times New Roman" panose="02020603050405020304" pitchFamily="18" charset="0"/>
              </a:rPr>
              <a:t>Người dân Hà Nội đón đợt rét đầu tiên năm 2021</a:t>
            </a:r>
          </a:p>
          <a:p>
            <a:pPr algn="ctr" eaLnBrk="1" hangingPunct="1"/>
            <a:r>
              <a:rPr lang="en-US" altLang="vi-VN" sz="2000" i="1">
                <a:latin typeface="Times New Roman" panose="02020603050405020304" pitchFamily="18" charset="0"/>
                <a:cs typeface="Times New Roman" panose="02020603050405020304" pitchFamily="18" charset="0"/>
              </a:rPr>
              <a:t>(Nguồn: Dantri.com)</a:t>
            </a:r>
          </a:p>
        </p:txBody>
      </p:sp>
      <p:pic>
        <p:nvPicPr>
          <p:cNvPr id="6" name="Picture 5">
            <a:extLst>
              <a:ext uri="{FF2B5EF4-FFF2-40B4-BE49-F238E27FC236}">
                <a16:creationId xmlns:a16="http://schemas.microsoft.com/office/drawing/2014/main" id="{9D7DDE93-D40F-3BAC-034B-333EE5C28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3" y="422275"/>
            <a:ext cx="594518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6E14097-8285-48CA-DE64-7B5B317B35B8}"/>
              </a:ext>
            </a:extLst>
          </p:cNvPr>
          <p:cNvSpPr txBox="1">
            <a:spLocks noChangeArrowheads="1"/>
          </p:cNvSpPr>
          <p:nvPr/>
        </p:nvSpPr>
        <p:spPr bwMode="auto">
          <a:xfrm>
            <a:off x="1995488" y="6081713"/>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2000" i="1">
                <a:latin typeface="Times New Roman" panose="02020603050405020304" pitchFamily="18" charset="0"/>
                <a:cs typeface="Times New Roman" panose="02020603050405020304" pitchFamily="18" charset="0"/>
              </a:rPr>
              <a:t>Tuyết phủ trắng xóa tại Sa Pa</a:t>
            </a:r>
          </a:p>
          <a:p>
            <a:pPr algn="ctr" eaLnBrk="1" hangingPunct="1"/>
            <a:r>
              <a:rPr lang="en-US" altLang="vi-VN" sz="2000" i="1">
                <a:latin typeface="Times New Roman" panose="02020603050405020304" pitchFamily="18" charset="0"/>
                <a:cs typeface="Times New Roman" panose="02020603050405020304" pitchFamily="18" charset="0"/>
              </a:rPr>
              <a:t>(Nguồn: Dantri.com)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90C557A0-28AD-98B2-6CE7-7C82ADF6E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4803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D3950BF2-2B62-CBDB-EDD3-D8CA724624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81400"/>
            <a:ext cx="48196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a:extLst>
              <a:ext uri="{FF2B5EF4-FFF2-40B4-BE49-F238E27FC236}">
                <a16:creationId xmlns:a16="http://schemas.microsoft.com/office/drawing/2014/main" id="{F066F847-5EFD-2696-6FC1-8ECF6711B2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8140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
            <a:extLst>
              <a:ext uri="{FF2B5EF4-FFF2-40B4-BE49-F238E27FC236}">
                <a16:creationId xmlns:a16="http://schemas.microsoft.com/office/drawing/2014/main" id="{442DFB5D-C8F2-AB5D-2BF0-01ED8EDF6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a:extLst>
              <a:ext uri="{FF2B5EF4-FFF2-40B4-BE49-F238E27FC236}">
                <a16:creationId xmlns:a16="http://schemas.microsoft.com/office/drawing/2014/main" id="{9F3D6470-BEA2-22CC-1792-4EBEFFD0C5E6}"/>
              </a:ext>
            </a:extLst>
          </p:cNvPr>
          <p:cNvSpPr txBox="1">
            <a:spLocks noChangeArrowheads="1"/>
          </p:cNvSpPr>
          <p:nvPr/>
        </p:nvSpPr>
        <p:spPr bwMode="auto">
          <a:xfrm>
            <a:off x="-19050" y="3311525"/>
            <a:ext cx="9163050"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2200" b="1">
                <a:solidFill>
                  <a:srgbClr val="0070C0"/>
                </a:solidFill>
                <a:latin typeface="Arial" panose="020B0604020202020204" pitchFamily="34" charset="0"/>
                <a:cs typeface="Arial" panose="020B0604020202020204" pitchFamily="34" charset="0"/>
              </a:rPr>
              <a:t>Thuận lợi: canh tác các loại cây vụ đông ưa lạnh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F755-BA0A-78CF-DB14-9D25EA54D2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CA4E82E-A0C9-E94B-C47D-937DCC4F33BA}"/>
              </a:ext>
            </a:extLst>
          </p:cNvPr>
          <p:cNvSpPr>
            <a:spLocks noGrp="1"/>
          </p:cNvSpPr>
          <p:nvPr>
            <p:ph type="subTitle" idx="1"/>
          </p:nvPr>
        </p:nvSpPr>
        <p:spPr/>
        <p:txBody>
          <a:bodyPr/>
          <a:lstStyle/>
          <a:p>
            <a:endParaRPr lang="en-US"/>
          </a:p>
        </p:txBody>
      </p:sp>
      <p:pic>
        <p:nvPicPr>
          <p:cNvPr id="4" name="Content Placeholder 7">
            <a:extLst>
              <a:ext uri="{FF2B5EF4-FFF2-40B4-BE49-F238E27FC236}">
                <a16:creationId xmlns:a16="http://schemas.microsoft.com/office/drawing/2014/main" id="{90102698-FACB-358D-B604-D72EE0F2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538"/>
            <a:ext cx="9148763"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22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CF9E8917-B2D1-8464-2318-B956E9A944EA}"/>
              </a:ext>
            </a:extLst>
          </p:cNvPr>
          <p:cNvSpPr>
            <a:spLocks noGrp="1" noChangeArrowheads="1"/>
          </p:cNvSpPr>
          <p:nvPr>
            <p:ph idx="1"/>
          </p:nvPr>
        </p:nvSpPr>
        <p:spPr>
          <a:xfrm>
            <a:off x="0" y="0"/>
            <a:ext cx="9144000" cy="6705600"/>
          </a:xfrm>
        </p:spPr>
        <p:txBody>
          <a:bodyPr/>
          <a:lstStyle/>
          <a:p>
            <a:pPr marL="0" indent="0" algn="just" eaLnBrk="1" hangingPunct="1">
              <a:buFont typeface="Arial" panose="020B0604020202020204" pitchFamily="34" charset="0"/>
              <a:buNone/>
            </a:pPr>
            <a:r>
              <a:rPr lang="en-US" altLang="vi-VN" sz="2400">
                <a:solidFill>
                  <a:srgbClr val="FF0000"/>
                </a:solidFill>
                <a:latin typeface="Times New Roman" panose="02020603050405020304" pitchFamily="18" charset="0"/>
                <a:cs typeface="Times New Roman" panose="02020603050405020304" pitchFamily="18" charset="0"/>
              </a:rPr>
              <a:t>Ảnh hưởng</a:t>
            </a:r>
            <a:r>
              <a:rPr lang="en-US" altLang="vi-VN" sz="2400">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pPr>
            <a:r>
              <a:rPr lang="en-US" altLang="vi-VN" sz="2800">
                <a:latin typeface="Times New Roman" panose="02020603050405020304" pitchFamily="18" charset="0"/>
                <a:cs typeface="Times New Roman" panose="02020603050405020304" pitchFamily="18" charset="0"/>
              </a:rPr>
              <a:t>- Ảnh hưởng xấu đến sự sinh trưởng và phát triển của cây trồng, vật nuôi</a:t>
            </a:r>
            <a:endParaRPr lang="en-US" altLang="vi-VN" sz="4000">
              <a:latin typeface="Times New Roman" panose="02020603050405020304" pitchFamily="18" charset="0"/>
              <a:cs typeface="Times New Roman" panose="02020603050405020304" pitchFamily="18" charset="0"/>
            </a:endParaRPr>
          </a:p>
        </p:txBody>
      </p:sp>
      <p:pic>
        <p:nvPicPr>
          <p:cNvPr id="26627" name="Picture 1">
            <a:extLst>
              <a:ext uri="{FF2B5EF4-FFF2-40B4-BE49-F238E27FC236}">
                <a16:creationId xmlns:a16="http://schemas.microsoft.com/office/drawing/2014/main" id="{F36ECD2D-B9B0-AFBF-554F-F5DCCE5C6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id="{ECAD4401-31AD-D349-BDB2-204991754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6200"/>
            <a:ext cx="4572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a:extLst>
              <a:ext uri="{FF2B5EF4-FFF2-40B4-BE49-F238E27FC236}">
                <a16:creationId xmlns:a16="http://schemas.microsoft.com/office/drawing/2014/main" id="{B840AC95-96FE-7311-BD92-90BBB92E8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5720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a:extLst>
              <a:ext uri="{FF2B5EF4-FFF2-40B4-BE49-F238E27FC236}">
                <a16:creationId xmlns:a16="http://schemas.microsoft.com/office/drawing/2014/main" id="{DB9A98BD-58A3-2504-579F-1CE8BCCD2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89050"/>
            <a:ext cx="4572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10">
            <a:extLst>
              <a:ext uri="{FF2B5EF4-FFF2-40B4-BE49-F238E27FC236}">
                <a16:creationId xmlns:a16="http://schemas.microsoft.com/office/drawing/2014/main" id="{73DAD2A4-A1B8-5EB4-2ECC-CD3E6191DD8A}"/>
              </a:ext>
            </a:extLst>
          </p:cNvPr>
          <p:cNvSpPr txBox="1">
            <a:spLocks noChangeArrowheads="1"/>
          </p:cNvSpPr>
          <p:nvPr/>
        </p:nvSpPr>
        <p:spPr bwMode="auto">
          <a:xfrm>
            <a:off x="2286000" y="3733800"/>
            <a:ext cx="5486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i="1">
                <a:latin typeface="Times New Roman" panose="02020603050405020304" pitchFamily="18" charset="0"/>
                <a:cs typeface="Times New Roman" panose="02020603050405020304" pitchFamily="18" charset="0"/>
              </a:rPr>
              <a:t>Trâu bò chết rét hàng loạt tại Yên Bái (Nguồn: Zing.vn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fade">
                                      <p:cBhvr>
                                        <p:cTn id="10" dur="500"/>
                                        <p:tgtEl>
                                          <p:spTgt spid="194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F7B5BAA1-6AAE-55A1-338F-0D46E7D07F00}"/>
              </a:ext>
            </a:extLst>
          </p:cNvPr>
          <p:cNvSpPr>
            <a:spLocks noGrp="1" noChangeArrowheads="1"/>
          </p:cNvSpPr>
          <p:nvPr>
            <p:ph idx="1"/>
          </p:nvPr>
        </p:nvSpPr>
        <p:spPr>
          <a:xfrm>
            <a:off x="0" y="0"/>
            <a:ext cx="9144000" cy="6705600"/>
          </a:xfrm>
        </p:spPr>
        <p:txBody>
          <a:bodyPr/>
          <a:lstStyle/>
          <a:p>
            <a:pPr marL="0" indent="0" algn="just" eaLnBrk="1" hangingPunct="1">
              <a:buFont typeface="Arial" panose="020B0604020202020204" pitchFamily="34" charset="0"/>
              <a:buNone/>
            </a:pPr>
            <a:r>
              <a:rPr lang="en-US" altLang="vi-VN" sz="2400">
                <a:solidFill>
                  <a:srgbClr val="FF0000"/>
                </a:solidFill>
                <a:latin typeface="Times New Roman" panose="02020603050405020304" pitchFamily="18" charset="0"/>
                <a:cs typeface="Times New Roman" panose="02020603050405020304" pitchFamily="18" charset="0"/>
              </a:rPr>
              <a:t>Ảnh hưởng</a:t>
            </a:r>
            <a:r>
              <a:rPr lang="en-US" altLang="vi-VN" sz="2400">
                <a:latin typeface="Times New Roman" panose="02020603050405020304" pitchFamily="18" charset="0"/>
                <a:cs typeface="Times New Roman" panose="02020603050405020304" pitchFamily="18" charset="0"/>
              </a:rPr>
              <a:t>:</a:t>
            </a:r>
          </a:p>
          <a:p>
            <a:pPr marL="0" indent="0" algn="just" eaLnBrk="1" hangingPunct="1">
              <a:buFont typeface="Arial" panose="020B0604020202020204" pitchFamily="34" charset="0"/>
              <a:buNone/>
            </a:pPr>
            <a:r>
              <a:rPr lang="en-US" altLang="vi-VN" sz="2400">
                <a:latin typeface="Times New Roman" panose="02020603050405020304" pitchFamily="18" charset="0"/>
                <a:cs typeface="Times New Roman" panose="02020603050405020304" pitchFamily="18" charset="0"/>
              </a:rPr>
              <a:t>- Ảnh hưởng xấu đến sự sinh trưởng và phát triển của cây trồng, vật nuôi</a:t>
            </a:r>
            <a:endParaRPr lang="en-US" altLang="vi-VN" sz="38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D5458A5-66DF-8784-BF92-AFA7A6977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FCA693C-3C9F-4758-A0A1-05349F76EEA2}"/>
              </a:ext>
            </a:extLst>
          </p:cNvPr>
          <p:cNvSpPr txBox="1">
            <a:spLocks noChangeArrowheads="1"/>
          </p:cNvSpPr>
          <p:nvPr/>
        </p:nvSpPr>
        <p:spPr bwMode="auto">
          <a:xfrm>
            <a:off x="76200" y="6319838"/>
            <a:ext cx="89154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2400" i="1">
                <a:latin typeface="Times New Roman" panose="02020603050405020304" pitchFamily="18" charset="0"/>
                <a:cs typeface="Times New Roman" panose="02020603050405020304" pitchFamily="18" charset="0"/>
              </a:rPr>
              <a:t>Luống bắp cải bị ảnh hưởng do sương muối (Nguồn: Báo Thủ Đô)</a:t>
            </a:r>
          </a:p>
        </p:txBody>
      </p:sp>
      <p:sp>
        <p:nvSpPr>
          <p:cNvPr id="7" name="TextBox 6">
            <a:extLst>
              <a:ext uri="{FF2B5EF4-FFF2-40B4-BE49-F238E27FC236}">
                <a16:creationId xmlns:a16="http://schemas.microsoft.com/office/drawing/2014/main" id="{26395751-428D-67D1-6967-B657B539AFD7}"/>
              </a:ext>
            </a:extLst>
          </p:cNvPr>
          <p:cNvSpPr txBox="1">
            <a:spLocks noChangeArrowheads="1"/>
          </p:cNvSpPr>
          <p:nvPr/>
        </p:nvSpPr>
        <p:spPr bwMode="auto">
          <a:xfrm>
            <a:off x="0" y="3384550"/>
            <a:ext cx="9144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400" b="1">
                <a:solidFill>
                  <a:srgbClr val="00B050"/>
                </a:solidFill>
                <a:latin typeface="Times New Roman" panose="02020603050405020304" pitchFamily="18" charset="0"/>
                <a:cs typeface="Times New Roman" panose="02020603050405020304" pitchFamily="18" charset="0"/>
              </a:rPr>
              <a:t>Sương muối (sương giá): không khí ẩm và lạnh giá rét, hơi nước đóng băng thành các hạt nhỏ và trắng như muối ngay trên bề mặt đất, cây cỏ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92061D7-5F79-EF7F-3313-F2E9334F03A7}"/>
              </a:ext>
            </a:extLst>
          </p:cNvPr>
          <p:cNvSpPr>
            <a:spLocks noGrp="1" noChangeArrowheads="1"/>
          </p:cNvSpPr>
          <p:nvPr>
            <p:ph type="title"/>
          </p:nvPr>
        </p:nvSpPr>
        <p:spPr/>
        <p:txBody>
          <a:bodyPr/>
          <a:lstStyle/>
          <a:p>
            <a:pPr eaLnBrk="1" hangingPunct="1"/>
            <a:endParaRPr lang="en-US" altLang="vi-VN"/>
          </a:p>
        </p:txBody>
      </p:sp>
      <p:pic>
        <p:nvPicPr>
          <p:cNvPr id="28675" name="Picture 4">
            <a:extLst>
              <a:ext uri="{FF2B5EF4-FFF2-40B4-BE49-F238E27FC236}">
                <a16:creationId xmlns:a16="http://schemas.microsoft.com/office/drawing/2014/main" id="{A5B8D4B5-AD98-ACB7-81C3-480432DCC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a:extLst>
              <a:ext uri="{FF2B5EF4-FFF2-40B4-BE49-F238E27FC236}">
                <a16:creationId xmlns:a16="http://schemas.microsoft.com/office/drawing/2014/main" id="{3B5860FE-FC14-1183-DC3A-B47D7457C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26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Content Placeholder 10">
            <a:extLst>
              <a:ext uri="{FF2B5EF4-FFF2-40B4-BE49-F238E27FC236}">
                <a16:creationId xmlns:a16="http://schemas.microsoft.com/office/drawing/2014/main" id="{21B3E73B-073A-9DC2-1FB7-A5E40FE4E16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4267200" cy="3581400"/>
          </a:xfrm>
        </p:spPr>
      </p:pic>
      <p:pic>
        <p:nvPicPr>
          <p:cNvPr id="28678" name="Picture 11">
            <a:extLst>
              <a:ext uri="{FF2B5EF4-FFF2-40B4-BE49-F238E27FC236}">
                <a16:creationId xmlns:a16="http://schemas.microsoft.com/office/drawing/2014/main" id="{659D3187-AC5B-C4B2-9E59-DFD27933E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575050"/>
            <a:ext cx="48895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12">
            <a:extLst>
              <a:ext uri="{FF2B5EF4-FFF2-40B4-BE49-F238E27FC236}">
                <a16:creationId xmlns:a16="http://schemas.microsoft.com/office/drawing/2014/main" id="{6430938B-837B-5869-821E-F65A928A6D44}"/>
              </a:ext>
            </a:extLst>
          </p:cNvPr>
          <p:cNvSpPr txBox="1">
            <a:spLocks noChangeArrowheads="1"/>
          </p:cNvSpPr>
          <p:nvPr/>
        </p:nvSpPr>
        <p:spPr bwMode="auto">
          <a:xfrm>
            <a:off x="2133600" y="3397250"/>
            <a:ext cx="5486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i="1">
                <a:latin typeface="Times New Roman" panose="02020603050405020304" pitchFamily="18" charset="0"/>
                <a:cs typeface="Times New Roman" panose="02020603050405020304" pitchFamily="18" charset="0"/>
              </a:rPr>
              <a:t>Canh tác nông nghiệp bằng mô hình nhà kính tại tỉnh Vĩnh Phúc (Nguồn: VTC News)</a:t>
            </a:r>
          </a:p>
        </p:txBody>
      </p:sp>
      <p:sp>
        <p:nvSpPr>
          <p:cNvPr id="14" name="TextBox 13">
            <a:extLst>
              <a:ext uri="{FF2B5EF4-FFF2-40B4-BE49-F238E27FC236}">
                <a16:creationId xmlns:a16="http://schemas.microsoft.com/office/drawing/2014/main" id="{03555907-E998-7031-6B3E-CFA7443FA582}"/>
              </a:ext>
            </a:extLst>
          </p:cNvPr>
          <p:cNvSpPr txBox="1">
            <a:spLocks noChangeArrowheads="1"/>
          </p:cNvSpPr>
          <p:nvPr/>
        </p:nvSpPr>
        <p:spPr bwMode="auto">
          <a:xfrm>
            <a:off x="0" y="762000"/>
            <a:ext cx="91440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b="1">
                <a:solidFill>
                  <a:srgbClr val="002060"/>
                </a:solidFill>
                <a:latin typeface="Times New Roman" panose="02020603050405020304" pitchFamily="18" charset="0"/>
                <a:cs typeface="Times New Roman" panose="02020603050405020304" pitchFamily="18" charset="0"/>
              </a:rPr>
              <a:t>Ưu điểm: </a:t>
            </a:r>
            <a:r>
              <a:rPr lang="vi-VN" altLang="vi-VN" b="1">
                <a:solidFill>
                  <a:srgbClr val="00B050"/>
                </a:solidFill>
                <a:latin typeface="Times New Roman" panose="02020603050405020304" pitchFamily="18" charset="0"/>
                <a:cs typeface="Times New Roman" panose="02020603050405020304" pitchFamily="18" charset="0"/>
              </a:rPr>
              <a:t>có thể điều khiển khí hậu </a:t>
            </a:r>
            <a:r>
              <a:rPr lang="en-US" altLang="vi-VN" b="1">
                <a:solidFill>
                  <a:srgbClr val="00B050"/>
                </a:solidFill>
                <a:latin typeface="Times New Roman" panose="02020603050405020304" pitchFamily="18" charset="0"/>
                <a:cs typeface="Times New Roman" panose="02020603050405020304" pitchFamily="18" charset="0"/>
              </a:rPr>
              <a:t>trong quy mô áp dụng vì sử dụng </a:t>
            </a:r>
            <a:r>
              <a:rPr lang="vi-VN" altLang="vi-VN" b="1">
                <a:solidFill>
                  <a:srgbClr val="00B050"/>
                </a:solidFill>
                <a:latin typeface="Times New Roman" panose="02020603050405020304" pitchFamily="18" charset="0"/>
                <a:cs typeface="Times New Roman" panose="02020603050405020304" pitchFamily="18" charset="0"/>
              </a:rPr>
              <a:t>công nghệ cao</a:t>
            </a:r>
            <a:r>
              <a:rPr lang="en-US" altLang="vi-VN" b="1">
                <a:solidFill>
                  <a:srgbClr val="00B050"/>
                </a:solidFill>
                <a:latin typeface="Times New Roman" panose="02020603050405020304" pitchFamily="18" charset="0"/>
                <a:cs typeface="Times New Roman" panose="02020603050405020304" pitchFamily="18" charset="0"/>
              </a:rPr>
              <a:t> (</a:t>
            </a:r>
            <a:r>
              <a:rPr lang="vi-VN" altLang="vi-VN" b="1">
                <a:solidFill>
                  <a:srgbClr val="00B050"/>
                </a:solidFill>
                <a:latin typeface="Times New Roman" panose="02020603050405020304" pitchFamily="18" charset="0"/>
                <a:cs typeface="Times New Roman" panose="02020603050405020304" pitchFamily="18" charset="0"/>
              </a:rPr>
              <a:t>hệ thống làm mát, hệ thống tưới, hệ thống lưu thông không khí, các loại cảm biến nhiệt độ, độ ẩm</a:t>
            </a:r>
            <a:r>
              <a:rPr lang="en-US" altLang="vi-VN" b="1">
                <a:solidFill>
                  <a:srgbClr val="00B050"/>
                </a:solidFill>
                <a:latin typeface="Times New Roman" panose="02020603050405020304" pitchFamily="18" charset="0"/>
                <a:cs typeface="Times New Roman" panose="02020603050405020304" pitchFamily="18" charset="0"/>
              </a:rPr>
              <a:t>).</a:t>
            </a:r>
          </a:p>
          <a:p>
            <a:pPr algn="just" eaLnBrk="1" hangingPunct="1"/>
            <a:r>
              <a:rPr lang="en-US" altLang="vi-VN" b="1">
                <a:solidFill>
                  <a:srgbClr val="00B050"/>
                </a:solidFill>
                <a:latin typeface="Times New Roman" panose="02020603050405020304" pitchFamily="18" charset="0"/>
                <a:cs typeface="Times New Roman" panose="02020603050405020304" pitchFamily="18" charset="0"/>
              </a:rPr>
              <a:t>+ Cây trồng sẽ không bị ảnh hưởng bởi các yếu tố thời tiết xấu (mưa lớn và gió lớn, sương muối,…) hoặc các loại côn trùng có hại</a:t>
            </a:r>
          </a:p>
          <a:p>
            <a:pPr algn="just" eaLnBrk="1" hangingPunct="1"/>
            <a:r>
              <a:rPr lang="en-US" altLang="vi-VN" b="1">
                <a:solidFill>
                  <a:srgbClr val="00B050"/>
                </a:solidFill>
                <a:latin typeface="Times New Roman" panose="02020603050405020304" pitchFamily="18" charset="0"/>
                <a:cs typeface="Times New Roman" panose="02020603050405020304" pitchFamily="18" charset="0"/>
              </a:rPr>
              <a:t>+ C</a:t>
            </a:r>
            <a:r>
              <a:rPr lang="vi-VN" altLang="vi-VN" b="1">
                <a:solidFill>
                  <a:srgbClr val="00B050"/>
                </a:solidFill>
                <a:latin typeface="Times New Roman" panose="02020603050405020304" pitchFamily="18" charset="0"/>
                <a:cs typeface="Times New Roman" panose="02020603050405020304" pitchFamily="18" charset="0"/>
              </a:rPr>
              <a:t>ung cấp đầy đủ lượng ánh sáng cho cây trồng, đảm bảo quá trình quang hợp diễn ra tốt. Đặc biệt, khi kết hợp với phương pháp thủy canh tự động sẽ giúp tiết kiệm nhiều chi phí hoạt động</a:t>
            </a:r>
            <a:r>
              <a:rPr lang="en-US" altLang="vi-VN" b="1">
                <a:solidFill>
                  <a:srgbClr val="00B05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8FF6480-29AE-B9B7-BD28-85B3A1568E91}"/>
              </a:ext>
            </a:extLst>
          </p:cNvPr>
          <p:cNvSpPr txBox="1">
            <a:spLocks noChangeArrowheads="1"/>
          </p:cNvSpPr>
          <p:nvPr/>
        </p:nvSpPr>
        <p:spPr bwMode="auto">
          <a:xfrm>
            <a:off x="55563" y="4343400"/>
            <a:ext cx="9144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b="1">
                <a:solidFill>
                  <a:srgbClr val="002060"/>
                </a:solidFill>
                <a:latin typeface="Times New Roman" panose="02020603050405020304" pitchFamily="18" charset="0"/>
                <a:cs typeface="Times New Roman" panose="02020603050405020304" pitchFamily="18" charset="0"/>
              </a:rPr>
              <a:t>Nhược điểm: </a:t>
            </a:r>
          </a:p>
          <a:p>
            <a:pPr algn="just" eaLnBrk="1" hangingPunct="1"/>
            <a:r>
              <a:rPr lang="en-US" altLang="vi-VN" b="1">
                <a:solidFill>
                  <a:srgbClr val="00B050"/>
                </a:solidFill>
                <a:latin typeface="Times New Roman" panose="02020603050405020304" pitchFamily="18" charset="0"/>
                <a:cs typeface="Times New Roman" panose="02020603050405020304" pitchFamily="18" charset="0"/>
              </a:rPr>
              <a:t>+ Chi phí xây dựng rất đắt đỏ</a:t>
            </a:r>
          </a:p>
          <a:p>
            <a:pPr algn="just" eaLnBrk="1" hangingPunct="1"/>
            <a:r>
              <a:rPr lang="en-US" altLang="vi-VN" b="1">
                <a:solidFill>
                  <a:srgbClr val="00B050"/>
                </a:solidFill>
                <a:latin typeface="Times New Roman" panose="02020603050405020304" pitchFamily="18" charset="0"/>
                <a:cs typeface="Times New Roman" panose="02020603050405020304" pitchFamily="18" charset="0"/>
              </a:rPr>
              <a:t>+ </a:t>
            </a:r>
            <a:r>
              <a:rPr lang="vi-VN" altLang="vi-VN" b="1">
                <a:solidFill>
                  <a:srgbClr val="00B050"/>
                </a:solidFill>
                <a:latin typeface="Times New Roman" panose="02020603050405020304" pitchFamily="18" charset="0"/>
                <a:cs typeface="Times New Roman" panose="02020603050405020304" pitchFamily="18" charset="0"/>
              </a:rPr>
              <a:t>chỉ được xây dựng với quy mô diện tích nhỏ</a:t>
            </a:r>
            <a:r>
              <a:rPr lang="en-US" altLang="vi-VN" b="1">
                <a:solidFill>
                  <a:srgbClr val="00B050"/>
                </a:solidFill>
                <a:latin typeface="Times New Roman" panose="02020603050405020304" pitchFamily="18" charset="0"/>
                <a:cs typeface="Times New Roman" panose="02020603050405020304" pitchFamily="18" charset="0"/>
              </a:rPr>
              <a:t> (</a:t>
            </a:r>
            <a:r>
              <a:rPr lang="vi-VN" altLang="vi-VN" b="1">
                <a:solidFill>
                  <a:srgbClr val="00B050"/>
                </a:solidFill>
                <a:latin typeface="Times New Roman" panose="02020603050405020304" pitchFamily="18" charset="0"/>
                <a:cs typeface="Times New Roman" panose="02020603050405020304" pitchFamily="18" charset="0"/>
              </a:rPr>
              <a:t>khoảng chừng 500-1000m2</a:t>
            </a:r>
            <a:r>
              <a:rPr lang="en-US" altLang="vi-VN" b="1">
                <a:solidFill>
                  <a:srgbClr val="00B050"/>
                </a:solidFill>
                <a:latin typeface="Times New Roman" panose="02020603050405020304" pitchFamily="18" charset="0"/>
                <a:cs typeface="Times New Roman" panose="02020603050405020304" pitchFamily="18" charset="0"/>
              </a:rPr>
              <a:t>): </a:t>
            </a:r>
            <a:r>
              <a:rPr lang="vi-VN" altLang="vi-VN" b="1">
                <a:solidFill>
                  <a:srgbClr val="00B050"/>
                </a:solidFill>
                <a:latin typeface="Times New Roman" panose="02020603050405020304" pitchFamily="18" charset="0"/>
                <a:cs typeface="Times New Roman" panose="02020603050405020304" pitchFamily="18" charset="0"/>
              </a:rPr>
              <a:t>rất khó để có thể trồng nhiều loại rau, cây ăn quả cùng một lúc.</a:t>
            </a:r>
            <a:endParaRPr lang="en-US" altLang="vi-VN" b="1">
              <a:solidFill>
                <a:srgbClr val="00B050"/>
              </a:solidFill>
              <a:latin typeface="Times New Roman" panose="02020603050405020304" pitchFamily="18" charset="0"/>
              <a:cs typeface="Times New Roman" panose="02020603050405020304" pitchFamily="18" charset="0"/>
            </a:endParaRPr>
          </a:p>
        </p:txBody>
      </p:sp>
      <p:sp>
        <p:nvSpPr>
          <p:cNvPr id="28682" name="TextBox 15">
            <a:extLst>
              <a:ext uri="{FF2B5EF4-FFF2-40B4-BE49-F238E27FC236}">
                <a16:creationId xmlns:a16="http://schemas.microsoft.com/office/drawing/2014/main" id="{40ED51EA-2A9F-6F2D-09E1-6D85F725ADAE}"/>
              </a:ext>
            </a:extLst>
          </p:cNvPr>
          <p:cNvSpPr txBox="1">
            <a:spLocks noChangeArrowheads="1"/>
          </p:cNvSpPr>
          <p:nvPr/>
        </p:nvSpPr>
        <p:spPr bwMode="auto">
          <a:xfrm>
            <a:off x="228600" y="163513"/>
            <a:ext cx="88392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0000FF"/>
                </a:solidFill>
                <a:latin typeface="Times New Roman" panose="02020603050405020304" pitchFamily="18" charset="0"/>
                <a:cs typeface="Times New Roman" panose="02020603050405020304" pitchFamily="18" charset="0"/>
              </a:rPr>
              <a:t>MÔ HÌNH NHÀ KÍNH TRONG CANH TÁC NÔNG NGHIỆP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BDD7A4AF-4B56-0FAF-C3F9-0E56E5600AD7}"/>
              </a:ext>
            </a:extLst>
          </p:cNvPr>
          <p:cNvSpPr>
            <a:spLocks noChangeArrowheads="1"/>
          </p:cNvSpPr>
          <p:nvPr/>
        </p:nvSpPr>
        <p:spPr bwMode="auto">
          <a:xfrm>
            <a:off x="76200" y="3175"/>
            <a:ext cx="769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a:latin typeface="Times New Roman" panose="02020603050405020304" pitchFamily="18" charset="0"/>
                <a:cs typeface="Times New Roman" panose="02020603050405020304" pitchFamily="18" charset="0"/>
              </a:rPr>
              <a:t>Ảnh hưởng đến sức khỏe con người, sinh ra các dịch bệnh</a:t>
            </a:r>
          </a:p>
        </p:txBody>
      </p:sp>
      <p:pic>
        <p:nvPicPr>
          <p:cNvPr id="8" name="Content Placeholder 7">
            <a:extLst>
              <a:ext uri="{FF2B5EF4-FFF2-40B4-BE49-F238E27FC236}">
                <a16:creationId xmlns:a16="http://schemas.microsoft.com/office/drawing/2014/main" id="{E9F45B35-0FA1-DB03-9146-053453750C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71475"/>
            <a:ext cx="9144000" cy="6486525"/>
          </a:xfrm>
        </p:spPr>
      </p:pic>
      <p:sp>
        <p:nvSpPr>
          <p:cNvPr id="9" name="TextBox 8">
            <a:extLst>
              <a:ext uri="{FF2B5EF4-FFF2-40B4-BE49-F238E27FC236}">
                <a16:creationId xmlns:a16="http://schemas.microsoft.com/office/drawing/2014/main" id="{C185F075-2FDA-D997-0D51-F2002EACB6E7}"/>
              </a:ext>
            </a:extLst>
          </p:cNvPr>
          <p:cNvSpPr txBox="1">
            <a:spLocks noChangeArrowheads="1"/>
          </p:cNvSpPr>
          <p:nvPr/>
        </p:nvSpPr>
        <p:spPr bwMode="auto">
          <a:xfrm>
            <a:off x="-838200" y="63357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i="1">
                <a:latin typeface="Times New Roman" panose="02020603050405020304" pitchFamily="18" charset="0"/>
                <a:cs typeface="Times New Roman" panose="02020603050405020304" pitchFamily="18" charset="0"/>
              </a:rPr>
              <a:t>Phòng ngừa mùa Bệnh cúm (Nguồn: Zing.vn)</a:t>
            </a:r>
          </a:p>
        </p:txBody>
      </p:sp>
      <p:pic>
        <p:nvPicPr>
          <p:cNvPr id="10" name="Picture 9">
            <a:extLst>
              <a:ext uri="{FF2B5EF4-FFF2-40B4-BE49-F238E27FC236}">
                <a16:creationId xmlns:a16="http://schemas.microsoft.com/office/drawing/2014/main" id="{016392AD-423B-1EAB-39A4-E6B533ABB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62"/>
          <a:stretch>
            <a:fillRect/>
          </a:stretch>
        </p:blipFill>
        <p:spPr bwMode="auto">
          <a:xfrm>
            <a:off x="-14288" y="371475"/>
            <a:ext cx="4433888"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F00D12C-C174-611D-D083-689152372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71475"/>
            <a:ext cx="47244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fade">
                                      <p:cBhvr>
                                        <p:cTn id="2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a:extLst>
              <a:ext uri="{FF2B5EF4-FFF2-40B4-BE49-F238E27FC236}">
                <a16:creationId xmlns:a16="http://schemas.microsoft.com/office/drawing/2014/main" id="{E691A122-766E-AFDE-4073-BAA199C5A4B7}"/>
              </a:ext>
            </a:extLst>
          </p:cNvPr>
          <p:cNvSpPr txBox="1">
            <a:spLocks noChangeArrowheads="1"/>
          </p:cNvSpPr>
          <p:nvPr/>
        </p:nvSpPr>
        <p:spPr bwMode="auto">
          <a:xfrm>
            <a:off x="0" y="10017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vi-VN" sz="2800" b="1">
                <a:solidFill>
                  <a:srgbClr val="FF3300"/>
                </a:solidFill>
                <a:latin typeface="Times New Roman" panose="02020603050405020304" pitchFamily="18" charset="0"/>
              </a:rPr>
              <a:t>   1.Mùa gió đông bắc từ tháng 11 đến tháng 4 năm sau (mùa Đông)</a:t>
            </a:r>
          </a:p>
        </p:txBody>
      </p:sp>
      <p:sp>
        <p:nvSpPr>
          <p:cNvPr id="7" name="Text Box 5">
            <a:extLst>
              <a:ext uri="{FF2B5EF4-FFF2-40B4-BE49-F238E27FC236}">
                <a16:creationId xmlns:a16="http://schemas.microsoft.com/office/drawing/2014/main" id="{166B9C0E-3755-2F2A-F2FC-4F7C14E942B4}"/>
              </a:ext>
            </a:extLst>
          </p:cNvPr>
          <p:cNvSpPr txBox="1">
            <a:spLocks noChangeArrowheads="1"/>
          </p:cNvSpPr>
          <p:nvPr/>
        </p:nvSpPr>
        <p:spPr bwMode="auto">
          <a:xfrm>
            <a:off x="317500" y="2079625"/>
            <a:ext cx="85582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3200" b="1">
                <a:solidFill>
                  <a:srgbClr val="0000FF"/>
                </a:solidFill>
                <a:latin typeface="Times New Roman" panose="02020603050405020304" pitchFamily="18" charset="0"/>
              </a:rPr>
              <a:t>Mùa gió đông bắc tạo nên:</a:t>
            </a:r>
          </a:p>
          <a:p>
            <a:pPr eaLnBrk="1" hangingPunct="1"/>
            <a:r>
              <a:rPr lang="en-US" altLang="vi-VN" sz="3200" b="1">
                <a:solidFill>
                  <a:srgbClr val="0000FF"/>
                </a:solidFill>
                <a:latin typeface="Times New Roman" panose="02020603050405020304" pitchFamily="18" charset="0"/>
              </a:rPr>
              <a:t>- </a:t>
            </a:r>
            <a:r>
              <a:rPr lang="en-US" altLang="vi-VN" sz="3200">
                <a:solidFill>
                  <a:srgbClr val="0000FF"/>
                </a:solidFill>
                <a:latin typeface="Times New Roman" panose="02020603050405020304" pitchFamily="18" charset="0"/>
              </a:rPr>
              <a:t>Mùa đông lạnh, mưa phùn ở miền Bắc.</a:t>
            </a:r>
          </a:p>
        </p:txBody>
      </p:sp>
      <p:sp>
        <p:nvSpPr>
          <p:cNvPr id="30724" name="Text Box 6">
            <a:extLst>
              <a:ext uri="{FF2B5EF4-FFF2-40B4-BE49-F238E27FC236}">
                <a16:creationId xmlns:a16="http://schemas.microsoft.com/office/drawing/2014/main" id="{74AD6D63-4EC1-264D-491C-7AB2DF575FA9}"/>
              </a:ext>
            </a:extLst>
          </p:cNvPr>
          <p:cNvSpPr txBox="1">
            <a:spLocks noChangeArrowheads="1"/>
          </p:cNvSpPr>
          <p:nvPr/>
        </p:nvSpPr>
        <p:spPr bwMode="auto">
          <a:xfrm>
            <a:off x="-109538" y="341313"/>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400" b="1">
                <a:solidFill>
                  <a:srgbClr val="FF3300"/>
                </a:solidFill>
                <a:latin typeface="Times New Roman" panose="02020603050405020304" pitchFamily="18" charset="0"/>
              </a:rPr>
              <a:t>BÀI 32: CÁC MÙA KHÍ HẬU VÀ THỜI TIẾT Ở N</a:t>
            </a:r>
            <a:r>
              <a:rPr lang="vi-VN" altLang="vi-VN" sz="2400" b="1">
                <a:solidFill>
                  <a:srgbClr val="FF3300"/>
                </a:solidFill>
                <a:latin typeface="Times New Roman" panose="02020603050405020304" pitchFamily="18" charset="0"/>
              </a:rPr>
              <a:t>Ư</a:t>
            </a:r>
            <a:r>
              <a:rPr lang="en-US" altLang="vi-VN" sz="2400" b="1">
                <a:solidFill>
                  <a:srgbClr val="FF3300"/>
                </a:solidFill>
                <a:latin typeface="Times New Roman" panose="02020603050405020304" pitchFamily="18" charset="0"/>
              </a:rPr>
              <a:t>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a:extLst>
              <a:ext uri="{FF2B5EF4-FFF2-40B4-BE49-F238E27FC236}">
                <a16:creationId xmlns:a16="http://schemas.microsoft.com/office/drawing/2014/main" id="{05D35B0F-FE94-8E13-4154-F5F0D2FB31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0" y="-26988"/>
            <a:ext cx="5084763" cy="6580188"/>
          </a:xfrm>
        </p:spPr>
      </p:pic>
      <p:sp>
        <p:nvSpPr>
          <p:cNvPr id="31747" name="TextBox 16">
            <a:extLst>
              <a:ext uri="{FF2B5EF4-FFF2-40B4-BE49-F238E27FC236}">
                <a16:creationId xmlns:a16="http://schemas.microsoft.com/office/drawing/2014/main" id="{6303DCF0-BB2C-08D0-F4B2-E26C8D6B992F}"/>
              </a:ext>
            </a:extLst>
          </p:cNvPr>
          <p:cNvSpPr txBox="1">
            <a:spLocks noChangeArrowheads="1"/>
          </p:cNvSpPr>
          <p:nvPr/>
        </p:nvSpPr>
        <p:spPr bwMode="auto">
          <a:xfrm>
            <a:off x="1458913" y="3124200"/>
            <a:ext cx="167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a:t>Dãy Bạch Mã</a:t>
            </a:r>
          </a:p>
        </p:txBody>
      </p:sp>
      <p:sp>
        <p:nvSpPr>
          <p:cNvPr id="23" name="Left Arrow 22">
            <a:extLst>
              <a:ext uri="{FF2B5EF4-FFF2-40B4-BE49-F238E27FC236}">
                <a16:creationId xmlns:a16="http://schemas.microsoft.com/office/drawing/2014/main" id="{BB1DD4AA-158F-418A-9F7F-FA7AB7C7C708}"/>
              </a:ext>
            </a:extLst>
          </p:cNvPr>
          <p:cNvSpPr/>
          <p:nvPr/>
        </p:nvSpPr>
        <p:spPr>
          <a:xfrm rot="19262235">
            <a:off x="3181350" y="1671638"/>
            <a:ext cx="868363"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49" name="TextBox 3">
            <a:extLst>
              <a:ext uri="{FF2B5EF4-FFF2-40B4-BE49-F238E27FC236}">
                <a16:creationId xmlns:a16="http://schemas.microsoft.com/office/drawing/2014/main" id="{18C4CC45-3A82-A92E-1660-0DD59BC93C97}"/>
              </a:ext>
            </a:extLst>
          </p:cNvPr>
          <p:cNvSpPr txBox="1">
            <a:spLocks noChangeArrowheads="1"/>
          </p:cNvSpPr>
          <p:nvPr/>
        </p:nvSpPr>
        <p:spPr bwMode="auto">
          <a:xfrm>
            <a:off x="-65088" y="-76200"/>
            <a:ext cx="225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a:solidFill>
                  <a:schemeClr val="accent1"/>
                </a:solidFill>
              </a:rPr>
              <a:t>Gió mùa mùa đông</a:t>
            </a:r>
          </a:p>
        </p:txBody>
      </p:sp>
      <p:pic>
        <p:nvPicPr>
          <p:cNvPr id="27" name="Picture 26">
            <a:extLst>
              <a:ext uri="{FF2B5EF4-FFF2-40B4-BE49-F238E27FC236}">
                <a16:creationId xmlns:a16="http://schemas.microsoft.com/office/drawing/2014/main" id="{F49F167B-7960-6133-9F20-526C229C7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75A1FAD0-9368-2CD2-7B78-ED692E14F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60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B0110DE8-A654-8F4E-B2B6-7EA728C0A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220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05626741-1CC5-1377-DEEE-5CE5ABD3F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266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A9DCC997-58A3-7570-91D0-DAE9E2945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838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882FEC3-421E-C39A-7284-3E853FF6F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990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1E0A6650-5E3F-9C47-0200-6C5C256C9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685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BABA34BA-458D-3CFA-122C-18AC90524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8D6D8FD0-6A6E-45FA-3CC4-629BE0614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45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13808E0F-D4C8-BB26-6098-115846D70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762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Box 23">
            <a:extLst>
              <a:ext uri="{FF2B5EF4-FFF2-40B4-BE49-F238E27FC236}">
                <a16:creationId xmlns:a16="http://schemas.microsoft.com/office/drawing/2014/main" id="{E4D5AD33-7CFA-50C6-E614-807BD56B7CD2}"/>
              </a:ext>
            </a:extLst>
          </p:cNvPr>
          <p:cNvSpPr txBox="1">
            <a:spLocks noChangeArrowheads="1"/>
          </p:cNvSpPr>
          <p:nvPr/>
        </p:nvSpPr>
        <p:spPr bwMode="auto">
          <a:xfrm>
            <a:off x="3306763" y="2871788"/>
            <a:ext cx="2259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a:solidFill>
                  <a:schemeClr val="accent1"/>
                </a:solidFill>
              </a:rPr>
              <a:t>16◦B</a:t>
            </a:r>
          </a:p>
        </p:txBody>
      </p:sp>
      <p:sp>
        <p:nvSpPr>
          <p:cNvPr id="25" name="Left Arrow 22">
            <a:extLst>
              <a:ext uri="{FF2B5EF4-FFF2-40B4-BE49-F238E27FC236}">
                <a16:creationId xmlns:a16="http://schemas.microsoft.com/office/drawing/2014/main" id="{CBDEF0E6-7502-4500-AAC9-9936522ED28C}"/>
              </a:ext>
            </a:extLst>
          </p:cNvPr>
          <p:cNvSpPr/>
          <p:nvPr/>
        </p:nvSpPr>
        <p:spPr>
          <a:xfrm rot="19262235">
            <a:off x="3409950" y="2032000"/>
            <a:ext cx="868363"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Left Arrow 22">
            <a:extLst>
              <a:ext uri="{FF2B5EF4-FFF2-40B4-BE49-F238E27FC236}">
                <a16:creationId xmlns:a16="http://schemas.microsoft.com/office/drawing/2014/main" id="{5AE46634-7923-4009-8FA9-8F13A0209E0C}"/>
              </a:ext>
            </a:extLst>
          </p:cNvPr>
          <p:cNvSpPr/>
          <p:nvPr/>
        </p:nvSpPr>
        <p:spPr>
          <a:xfrm rot="19262235">
            <a:off x="3290888" y="1017588"/>
            <a:ext cx="868362"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1763" name="Picture 36">
            <a:extLst>
              <a:ext uri="{FF2B5EF4-FFF2-40B4-BE49-F238E27FC236}">
                <a16:creationId xmlns:a16="http://schemas.microsoft.com/office/drawing/2014/main" id="{B96C2512-6D84-0276-359B-081469316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170497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9">
            <a:extLst>
              <a:ext uri="{FF2B5EF4-FFF2-40B4-BE49-F238E27FC236}">
                <a16:creationId xmlns:a16="http://schemas.microsoft.com/office/drawing/2014/main" id="{71CFC244-5F50-5663-839C-5F65D2072A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2090738"/>
            <a:ext cx="5540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40">
            <a:extLst>
              <a:ext uri="{FF2B5EF4-FFF2-40B4-BE49-F238E27FC236}">
                <a16:creationId xmlns:a16="http://schemas.microsoft.com/office/drawing/2014/main" id="{9890033B-E374-0360-8449-BB3EF61FD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251142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Rectangle 1">
            <a:extLst>
              <a:ext uri="{FF2B5EF4-FFF2-40B4-BE49-F238E27FC236}">
                <a16:creationId xmlns:a16="http://schemas.microsoft.com/office/drawing/2014/main" id="{252317E5-DCEA-51C3-AE29-FA136A358D18}"/>
              </a:ext>
            </a:extLst>
          </p:cNvPr>
          <p:cNvSpPr>
            <a:spLocks noChangeArrowheads="1"/>
          </p:cNvSpPr>
          <p:nvPr/>
        </p:nvSpPr>
        <p:spPr bwMode="auto">
          <a:xfrm>
            <a:off x="4572000" y="39688"/>
            <a:ext cx="45513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b="1">
                <a:solidFill>
                  <a:srgbClr val="00B050"/>
                </a:solidFill>
                <a:latin typeface="Times New Roman" panose="02020603050405020304" pitchFamily="18" charset="0"/>
                <a:cs typeface="Times New Roman" panose="02020603050405020304" pitchFamily="18" charset="0"/>
              </a:rPr>
              <a:t>Hãy cho biết đặc điểm thời tiết khí hậu của khu vực Trung Bộ d</a:t>
            </a:r>
            <a:r>
              <a:rPr lang="vi-VN" altLang="vi-VN" b="1">
                <a:solidFill>
                  <a:srgbClr val="00B050"/>
                </a:solidFill>
                <a:latin typeface="Times New Roman" panose="02020603050405020304" pitchFamily="18" charset="0"/>
                <a:cs typeface="Times New Roman" panose="02020603050405020304" pitchFamily="18" charset="0"/>
              </a:rPr>
              <a:t>ư</a:t>
            </a:r>
            <a:r>
              <a:rPr lang="en-US" altLang="vi-VN" b="1">
                <a:solidFill>
                  <a:srgbClr val="00B050"/>
                </a:solidFill>
                <a:latin typeface="Times New Roman" panose="02020603050405020304" pitchFamily="18" charset="0"/>
                <a:cs typeface="Times New Roman" panose="02020603050405020304" pitchFamily="18" charset="0"/>
              </a:rPr>
              <a:t>ới sự ảnh h</a:t>
            </a:r>
            <a:r>
              <a:rPr lang="vi-VN" altLang="vi-VN" b="1">
                <a:solidFill>
                  <a:srgbClr val="00B050"/>
                </a:solidFill>
                <a:latin typeface="Times New Roman" panose="02020603050405020304" pitchFamily="18" charset="0"/>
                <a:cs typeface="Times New Roman" panose="02020603050405020304" pitchFamily="18" charset="0"/>
              </a:rPr>
              <a:t>ư</a:t>
            </a:r>
            <a:r>
              <a:rPr lang="en-US" altLang="vi-VN" b="1">
                <a:solidFill>
                  <a:srgbClr val="00B050"/>
                </a:solidFill>
                <a:latin typeface="Times New Roman" panose="02020603050405020304" pitchFamily="18" charset="0"/>
                <a:cs typeface="Times New Roman" panose="02020603050405020304" pitchFamily="18" charset="0"/>
              </a:rPr>
              <a:t>ởng của gió mùa Đông Bắc?</a:t>
            </a:r>
          </a:p>
          <a:p>
            <a:pPr algn="just" eaLnBrk="1" hangingPunct="1"/>
            <a:r>
              <a:rPr lang="en-US" altLang="vi-VN" b="1">
                <a:solidFill>
                  <a:srgbClr val="0070C0"/>
                </a:solidFill>
                <a:latin typeface="Times New Roman" panose="02020603050405020304" pitchFamily="18" charset="0"/>
                <a:cs typeface="Times New Roman" panose="02020603050405020304" pitchFamily="18" charset="0"/>
              </a:rPr>
              <a:t>→</a:t>
            </a:r>
            <a:r>
              <a:rPr lang="en-US" altLang="vi-VN" b="1">
                <a:solidFill>
                  <a:srgbClr val="00B050"/>
                </a:solidFill>
                <a:latin typeface="Times New Roman" panose="02020603050405020304" pitchFamily="18" charset="0"/>
                <a:cs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H</a:t>
            </a:r>
            <a:r>
              <a:rPr lang="vi-VN" altLang="vi-VN" b="1">
                <a:solidFill>
                  <a:srgbClr val="0000FF"/>
                </a:solidFill>
                <a:latin typeface="Times New Roman" panose="02020603050405020304" pitchFamily="18" charset="0"/>
                <a:cs typeface="Times New Roman" panose="02020603050405020304" pitchFamily="18" charset="0"/>
              </a:rPr>
              <a:t>ơ</a:t>
            </a:r>
            <a:r>
              <a:rPr lang="en-US" altLang="vi-VN" b="1">
                <a:solidFill>
                  <a:srgbClr val="0000FF"/>
                </a:solidFill>
                <a:latin typeface="Times New Roman" panose="02020603050405020304" pitchFamily="18" charset="0"/>
                <a:cs typeface="Times New Roman" panose="02020603050405020304" pitchFamily="18" charset="0"/>
              </a:rPr>
              <a:t>i se lạnh và có m</a:t>
            </a:r>
            <a:r>
              <a:rPr lang="vi-VN" altLang="vi-VN" b="1">
                <a:solidFill>
                  <a:srgbClr val="0000FF"/>
                </a:solidFill>
                <a:latin typeface="Times New Roman" panose="02020603050405020304" pitchFamily="18" charset="0"/>
                <a:cs typeface="Times New Roman" panose="02020603050405020304" pitchFamily="18" charset="0"/>
              </a:rPr>
              <a:t>ư</a:t>
            </a:r>
            <a:r>
              <a:rPr lang="en-US" altLang="vi-VN" b="1">
                <a:solidFill>
                  <a:srgbClr val="0000FF"/>
                </a:solidFill>
                <a:latin typeface="Times New Roman" panose="02020603050405020304" pitchFamily="18" charset="0"/>
                <a:cs typeface="Times New Roman" panose="02020603050405020304" pitchFamily="18" charset="0"/>
              </a:rPr>
              <a:t>a rất lớn</a:t>
            </a:r>
          </a:p>
          <a:p>
            <a:pPr algn="just" eaLnBrk="1" hangingPunct="1"/>
            <a:r>
              <a:rPr lang="en-US" altLang="vi-VN" b="1">
                <a:solidFill>
                  <a:srgbClr val="00B050"/>
                </a:solidFill>
                <a:latin typeface="Times New Roman" panose="02020603050405020304" pitchFamily="18" charset="0"/>
                <a:cs typeface="Times New Roman" panose="02020603050405020304" pitchFamily="18" charset="0"/>
              </a:rPr>
              <a:t>Hãy cho biết đặc điểm thời tiết khí hậu của khu vực Tây Nguyên và Nam Bộ vào thời điểm cuối mùa đông?</a:t>
            </a:r>
          </a:p>
          <a:p>
            <a:pPr algn="just" eaLnBrk="1" hangingPunct="1"/>
            <a:r>
              <a:rPr lang="en-US" altLang="vi-VN" b="1">
                <a:solidFill>
                  <a:srgbClr val="0070C0"/>
                </a:solidFill>
                <a:latin typeface="Times New Roman" panose="02020603050405020304" pitchFamily="18" charset="0"/>
                <a:cs typeface="Times New Roman" panose="02020603050405020304" pitchFamily="18" charset="0"/>
              </a:rPr>
              <a:t>→</a:t>
            </a:r>
            <a:r>
              <a:rPr lang="en-US" altLang="vi-VN" b="1">
                <a:solidFill>
                  <a:srgbClr val="00B050"/>
                </a:solidFill>
                <a:latin typeface="Times New Roman" panose="02020603050405020304" pitchFamily="18" charset="0"/>
                <a:cs typeface="Times New Roman" panose="02020603050405020304" pitchFamily="18" charset="0"/>
              </a:rPr>
              <a:t> </a:t>
            </a:r>
            <a:r>
              <a:rPr lang="en-US" altLang="vi-VN" b="1">
                <a:solidFill>
                  <a:srgbClr val="0000FF"/>
                </a:solidFill>
                <a:latin typeface="Times New Roman" panose="02020603050405020304" pitchFamily="18" charset="0"/>
                <a:cs typeface="Times New Roman" panose="02020603050405020304" pitchFamily="18" charset="0"/>
              </a:rPr>
              <a:t>Khô nóng, ổn định suốt mùa</a:t>
            </a:r>
          </a:p>
          <a:p>
            <a:pPr algn="just" eaLnBrk="1" hangingPunct="1"/>
            <a:endParaRPr lang="en-US" altLang="vi-VN" b="1">
              <a:solidFill>
                <a:srgbClr val="00B050"/>
              </a:solidFill>
              <a:latin typeface="Times New Roman" panose="02020603050405020304" pitchFamily="18" charset="0"/>
              <a:cs typeface="Times New Roman" panose="02020603050405020304" pitchFamily="18" charset="0"/>
            </a:endParaRPr>
          </a:p>
          <a:p>
            <a:pPr algn="just" eaLnBrk="1" hangingPunct="1"/>
            <a:endParaRPr lang="en-US" altLang="vi-VN" b="1">
              <a:solidFill>
                <a:srgbClr val="0000FF"/>
              </a:solidFill>
              <a:latin typeface="Times New Roman" panose="02020603050405020304" pitchFamily="18" charset="0"/>
              <a:cs typeface="Times New Roman" panose="02020603050405020304" pitchFamily="18" charset="0"/>
            </a:endParaRPr>
          </a:p>
        </p:txBody>
      </p:sp>
      <p:sp>
        <p:nvSpPr>
          <p:cNvPr id="3" name="Freeform: Shape 2">
            <a:extLst>
              <a:ext uri="{FF2B5EF4-FFF2-40B4-BE49-F238E27FC236}">
                <a16:creationId xmlns:a16="http://schemas.microsoft.com/office/drawing/2014/main" id="{91B434F2-9473-4FA8-8F31-5A3018DEDD6B}"/>
              </a:ext>
            </a:extLst>
          </p:cNvPr>
          <p:cNvSpPr/>
          <p:nvPr/>
        </p:nvSpPr>
        <p:spPr>
          <a:xfrm>
            <a:off x="3013075" y="3294063"/>
            <a:ext cx="727075" cy="2328862"/>
          </a:xfrm>
          <a:custGeom>
            <a:avLst/>
            <a:gdLst>
              <a:gd name="connsiteX0" fmla="*/ 211374 w 727189"/>
              <a:gd name="connsiteY0" fmla="*/ 0 h 2329503"/>
              <a:gd name="connsiteX1" fmla="*/ 269989 w 727189"/>
              <a:gd name="connsiteY1" fmla="*/ 11723 h 2329503"/>
              <a:gd name="connsiteX2" fmla="*/ 328605 w 727189"/>
              <a:gd name="connsiteY2" fmla="*/ 117230 h 2329503"/>
              <a:gd name="connsiteX3" fmla="*/ 340328 w 727189"/>
              <a:gd name="connsiteY3" fmla="*/ 175846 h 2329503"/>
              <a:gd name="connsiteX4" fmla="*/ 375497 w 727189"/>
              <a:gd name="connsiteY4" fmla="*/ 211015 h 2329503"/>
              <a:gd name="connsiteX5" fmla="*/ 387220 w 727189"/>
              <a:gd name="connsiteY5" fmla="*/ 246184 h 2329503"/>
              <a:gd name="connsiteX6" fmla="*/ 410666 w 727189"/>
              <a:gd name="connsiteY6" fmla="*/ 281353 h 2329503"/>
              <a:gd name="connsiteX7" fmla="*/ 434113 w 727189"/>
              <a:gd name="connsiteY7" fmla="*/ 363415 h 2329503"/>
              <a:gd name="connsiteX8" fmla="*/ 481005 w 727189"/>
              <a:gd name="connsiteY8" fmla="*/ 433753 h 2329503"/>
              <a:gd name="connsiteX9" fmla="*/ 504451 w 727189"/>
              <a:gd name="connsiteY9" fmla="*/ 468923 h 2329503"/>
              <a:gd name="connsiteX10" fmla="*/ 586513 w 727189"/>
              <a:gd name="connsiteY10" fmla="*/ 574430 h 2329503"/>
              <a:gd name="connsiteX11" fmla="*/ 609959 w 727189"/>
              <a:gd name="connsiteY11" fmla="*/ 609600 h 2329503"/>
              <a:gd name="connsiteX12" fmla="*/ 633405 w 727189"/>
              <a:gd name="connsiteY12" fmla="*/ 867507 h 2329503"/>
              <a:gd name="connsiteX13" fmla="*/ 645128 w 727189"/>
              <a:gd name="connsiteY13" fmla="*/ 914400 h 2329503"/>
              <a:gd name="connsiteX14" fmla="*/ 656851 w 727189"/>
              <a:gd name="connsiteY14" fmla="*/ 1031630 h 2329503"/>
              <a:gd name="connsiteX15" fmla="*/ 668574 w 727189"/>
              <a:gd name="connsiteY15" fmla="*/ 1066800 h 2329503"/>
              <a:gd name="connsiteX16" fmla="*/ 680297 w 727189"/>
              <a:gd name="connsiteY16" fmla="*/ 1125415 h 2329503"/>
              <a:gd name="connsiteX17" fmla="*/ 703743 w 727189"/>
              <a:gd name="connsiteY17" fmla="*/ 1160584 h 2329503"/>
              <a:gd name="connsiteX18" fmla="*/ 727189 w 727189"/>
              <a:gd name="connsiteY18" fmla="*/ 1242646 h 2329503"/>
              <a:gd name="connsiteX19" fmla="*/ 680297 w 727189"/>
              <a:gd name="connsiteY19" fmla="*/ 1266092 h 2329503"/>
              <a:gd name="connsiteX20" fmla="*/ 668574 w 727189"/>
              <a:gd name="connsiteY20" fmla="*/ 1301261 h 2329503"/>
              <a:gd name="connsiteX21" fmla="*/ 692020 w 727189"/>
              <a:gd name="connsiteY21" fmla="*/ 1465384 h 2329503"/>
              <a:gd name="connsiteX22" fmla="*/ 715466 w 727189"/>
              <a:gd name="connsiteY22" fmla="*/ 1500553 h 2329503"/>
              <a:gd name="connsiteX23" fmla="*/ 703743 w 727189"/>
              <a:gd name="connsiteY23" fmla="*/ 1535723 h 2329503"/>
              <a:gd name="connsiteX24" fmla="*/ 621682 w 727189"/>
              <a:gd name="connsiteY24" fmla="*/ 1559169 h 2329503"/>
              <a:gd name="connsiteX25" fmla="*/ 586513 w 727189"/>
              <a:gd name="connsiteY25" fmla="*/ 1711569 h 2329503"/>
              <a:gd name="connsiteX26" fmla="*/ 574789 w 727189"/>
              <a:gd name="connsiteY26" fmla="*/ 1781907 h 2329503"/>
              <a:gd name="connsiteX27" fmla="*/ 504451 w 727189"/>
              <a:gd name="connsiteY27" fmla="*/ 1793630 h 2329503"/>
              <a:gd name="connsiteX28" fmla="*/ 469282 w 727189"/>
              <a:gd name="connsiteY28" fmla="*/ 1875692 h 2329503"/>
              <a:gd name="connsiteX29" fmla="*/ 422389 w 727189"/>
              <a:gd name="connsiteY29" fmla="*/ 1934307 h 2329503"/>
              <a:gd name="connsiteX30" fmla="*/ 387220 w 727189"/>
              <a:gd name="connsiteY30" fmla="*/ 1946030 h 2329503"/>
              <a:gd name="connsiteX31" fmla="*/ 363774 w 727189"/>
              <a:gd name="connsiteY31" fmla="*/ 1969477 h 2329503"/>
              <a:gd name="connsiteX32" fmla="*/ 293436 w 727189"/>
              <a:gd name="connsiteY32" fmla="*/ 2016369 h 2329503"/>
              <a:gd name="connsiteX33" fmla="*/ 269989 w 727189"/>
              <a:gd name="connsiteY33" fmla="*/ 2039815 h 2329503"/>
              <a:gd name="connsiteX34" fmla="*/ 199651 w 727189"/>
              <a:gd name="connsiteY34" fmla="*/ 2051538 h 2329503"/>
              <a:gd name="connsiteX35" fmla="*/ 187928 w 727189"/>
              <a:gd name="connsiteY35" fmla="*/ 2133600 h 2329503"/>
              <a:gd name="connsiteX36" fmla="*/ 152759 w 727189"/>
              <a:gd name="connsiteY36" fmla="*/ 2145323 h 2329503"/>
              <a:gd name="connsiteX37" fmla="*/ 58974 w 727189"/>
              <a:gd name="connsiteY37" fmla="*/ 2168769 h 2329503"/>
              <a:gd name="connsiteX38" fmla="*/ 47251 w 727189"/>
              <a:gd name="connsiteY38" fmla="*/ 2286000 h 2329503"/>
              <a:gd name="connsiteX39" fmla="*/ 359 w 727189"/>
              <a:gd name="connsiteY39" fmla="*/ 2321169 h 23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7189" h="2329503">
                <a:moveTo>
                  <a:pt x="211374" y="0"/>
                </a:moveTo>
                <a:cubicBezTo>
                  <a:pt x="230912" y="3908"/>
                  <a:pt x="254261" y="-510"/>
                  <a:pt x="269989" y="11723"/>
                </a:cubicBezTo>
                <a:cubicBezTo>
                  <a:pt x="297087" y="32799"/>
                  <a:pt x="319657" y="81440"/>
                  <a:pt x="328605" y="117230"/>
                </a:cubicBezTo>
                <a:cubicBezTo>
                  <a:pt x="333438" y="136561"/>
                  <a:pt x="331417" y="158024"/>
                  <a:pt x="340328" y="175846"/>
                </a:cubicBezTo>
                <a:cubicBezTo>
                  <a:pt x="347742" y="190675"/>
                  <a:pt x="363774" y="199292"/>
                  <a:pt x="375497" y="211015"/>
                </a:cubicBezTo>
                <a:cubicBezTo>
                  <a:pt x="379405" y="222738"/>
                  <a:pt x="381694" y="235131"/>
                  <a:pt x="387220" y="246184"/>
                </a:cubicBezTo>
                <a:cubicBezTo>
                  <a:pt x="393521" y="258786"/>
                  <a:pt x="405116" y="268403"/>
                  <a:pt x="410666" y="281353"/>
                </a:cubicBezTo>
                <a:cubicBezTo>
                  <a:pt x="422054" y="307926"/>
                  <a:pt x="419849" y="337740"/>
                  <a:pt x="434113" y="363415"/>
                </a:cubicBezTo>
                <a:cubicBezTo>
                  <a:pt x="447798" y="388047"/>
                  <a:pt x="465374" y="410307"/>
                  <a:pt x="481005" y="433753"/>
                </a:cubicBezTo>
                <a:cubicBezTo>
                  <a:pt x="488820" y="445476"/>
                  <a:pt x="494488" y="458960"/>
                  <a:pt x="504451" y="468923"/>
                </a:cubicBezTo>
                <a:cubicBezTo>
                  <a:pt x="559544" y="524016"/>
                  <a:pt x="530426" y="490300"/>
                  <a:pt x="586513" y="574430"/>
                </a:cubicBezTo>
                <a:lnTo>
                  <a:pt x="609959" y="609600"/>
                </a:lnTo>
                <a:cubicBezTo>
                  <a:pt x="641653" y="736377"/>
                  <a:pt x="608172" y="589939"/>
                  <a:pt x="633405" y="867507"/>
                </a:cubicBezTo>
                <a:cubicBezTo>
                  <a:pt x="634864" y="883553"/>
                  <a:pt x="641220" y="898769"/>
                  <a:pt x="645128" y="914400"/>
                </a:cubicBezTo>
                <a:cubicBezTo>
                  <a:pt x="649036" y="953477"/>
                  <a:pt x="650880" y="992815"/>
                  <a:pt x="656851" y="1031630"/>
                </a:cubicBezTo>
                <a:cubicBezTo>
                  <a:pt x="658730" y="1043844"/>
                  <a:pt x="665577" y="1054812"/>
                  <a:pt x="668574" y="1066800"/>
                </a:cubicBezTo>
                <a:cubicBezTo>
                  <a:pt x="673407" y="1086130"/>
                  <a:pt x="673301" y="1106758"/>
                  <a:pt x="680297" y="1125415"/>
                </a:cubicBezTo>
                <a:cubicBezTo>
                  <a:pt x="685244" y="1138607"/>
                  <a:pt x="697442" y="1147982"/>
                  <a:pt x="703743" y="1160584"/>
                </a:cubicBezTo>
                <a:cubicBezTo>
                  <a:pt x="712152" y="1177403"/>
                  <a:pt x="723433" y="1227621"/>
                  <a:pt x="727189" y="1242646"/>
                </a:cubicBezTo>
                <a:cubicBezTo>
                  <a:pt x="711558" y="1250461"/>
                  <a:pt x="692654" y="1253735"/>
                  <a:pt x="680297" y="1266092"/>
                </a:cubicBezTo>
                <a:cubicBezTo>
                  <a:pt x="671559" y="1274830"/>
                  <a:pt x="668574" y="1288904"/>
                  <a:pt x="668574" y="1301261"/>
                </a:cubicBezTo>
                <a:cubicBezTo>
                  <a:pt x="668574" y="1328217"/>
                  <a:pt x="670325" y="1421993"/>
                  <a:pt x="692020" y="1465384"/>
                </a:cubicBezTo>
                <a:cubicBezTo>
                  <a:pt x="698321" y="1477986"/>
                  <a:pt x="707651" y="1488830"/>
                  <a:pt x="715466" y="1500553"/>
                </a:cubicBezTo>
                <a:cubicBezTo>
                  <a:pt x="711558" y="1512276"/>
                  <a:pt x="712481" y="1526985"/>
                  <a:pt x="703743" y="1535723"/>
                </a:cubicBezTo>
                <a:cubicBezTo>
                  <a:pt x="698137" y="1541329"/>
                  <a:pt x="622087" y="1559068"/>
                  <a:pt x="621682" y="1559169"/>
                </a:cubicBezTo>
                <a:cubicBezTo>
                  <a:pt x="587552" y="1661558"/>
                  <a:pt x="603907" y="1598514"/>
                  <a:pt x="586513" y="1711569"/>
                </a:cubicBezTo>
                <a:cubicBezTo>
                  <a:pt x="582899" y="1735062"/>
                  <a:pt x="591597" y="1765100"/>
                  <a:pt x="574789" y="1781907"/>
                </a:cubicBezTo>
                <a:cubicBezTo>
                  <a:pt x="557981" y="1798714"/>
                  <a:pt x="527897" y="1789722"/>
                  <a:pt x="504451" y="1793630"/>
                </a:cubicBezTo>
                <a:cubicBezTo>
                  <a:pt x="456128" y="1841955"/>
                  <a:pt x="502620" y="1786791"/>
                  <a:pt x="469282" y="1875692"/>
                </a:cubicBezTo>
                <a:cubicBezTo>
                  <a:pt x="464644" y="1888060"/>
                  <a:pt x="436235" y="1926000"/>
                  <a:pt x="422389" y="1934307"/>
                </a:cubicBezTo>
                <a:cubicBezTo>
                  <a:pt x="411793" y="1940665"/>
                  <a:pt x="398943" y="1942122"/>
                  <a:pt x="387220" y="1946030"/>
                </a:cubicBezTo>
                <a:cubicBezTo>
                  <a:pt x="379405" y="1953846"/>
                  <a:pt x="372616" y="1962845"/>
                  <a:pt x="363774" y="1969477"/>
                </a:cubicBezTo>
                <a:cubicBezTo>
                  <a:pt x="341231" y="1986384"/>
                  <a:pt x="313362" y="1996444"/>
                  <a:pt x="293436" y="2016369"/>
                </a:cubicBezTo>
                <a:cubicBezTo>
                  <a:pt x="285620" y="2024184"/>
                  <a:pt x="280338" y="2035934"/>
                  <a:pt x="269989" y="2039815"/>
                </a:cubicBezTo>
                <a:cubicBezTo>
                  <a:pt x="247733" y="2048161"/>
                  <a:pt x="223097" y="2047630"/>
                  <a:pt x="199651" y="2051538"/>
                </a:cubicBezTo>
                <a:cubicBezTo>
                  <a:pt x="195743" y="2078892"/>
                  <a:pt x="200285" y="2108885"/>
                  <a:pt x="187928" y="2133600"/>
                </a:cubicBezTo>
                <a:cubicBezTo>
                  <a:pt x="182402" y="2144653"/>
                  <a:pt x="164747" y="2142326"/>
                  <a:pt x="152759" y="2145323"/>
                </a:cubicBezTo>
                <a:lnTo>
                  <a:pt x="58974" y="2168769"/>
                </a:lnTo>
                <a:cubicBezTo>
                  <a:pt x="55066" y="2207846"/>
                  <a:pt x="63502" y="2250248"/>
                  <a:pt x="47251" y="2286000"/>
                </a:cubicBezTo>
                <a:cubicBezTo>
                  <a:pt x="-7223" y="2405844"/>
                  <a:pt x="359" y="2230084"/>
                  <a:pt x="359" y="23211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7" name="Freeform: Shape 6">
            <a:extLst>
              <a:ext uri="{FF2B5EF4-FFF2-40B4-BE49-F238E27FC236}">
                <a16:creationId xmlns:a16="http://schemas.microsoft.com/office/drawing/2014/main" id="{E5B25376-F043-4D3F-A9B2-9BE7A08788B2}"/>
              </a:ext>
            </a:extLst>
          </p:cNvPr>
          <p:cNvSpPr/>
          <p:nvPr/>
        </p:nvSpPr>
        <p:spPr>
          <a:xfrm>
            <a:off x="3036888" y="3268663"/>
            <a:ext cx="820737" cy="2384425"/>
          </a:xfrm>
          <a:custGeom>
            <a:avLst/>
            <a:gdLst>
              <a:gd name="connsiteX0" fmla="*/ 398584 w 820615"/>
              <a:gd name="connsiteY0" fmla="*/ 14021 h 2383971"/>
              <a:gd name="connsiteX1" fmla="*/ 328246 w 820615"/>
              <a:gd name="connsiteY1" fmla="*/ 2297 h 2383971"/>
              <a:gd name="connsiteX2" fmla="*/ 316523 w 820615"/>
              <a:gd name="connsiteY2" fmla="*/ 37467 h 2383971"/>
              <a:gd name="connsiteX3" fmla="*/ 281354 w 820615"/>
              <a:gd name="connsiteY3" fmla="*/ 49190 h 2383971"/>
              <a:gd name="connsiteX4" fmla="*/ 269631 w 820615"/>
              <a:gd name="connsiteY4" fmla="*/ 260205 h 2383971"/>
              <a:gd name="connsiteX5" fmla="*/ 328246 w 820615"/>
              <a:gd name="connsiteY5" fmla="*/ 318821 h 2383971"/>
              <a:gd name="connsiteX6" fmla="*/ 363415 w 820615"/>
              <a:gd name="connsiteY6" fmla="*/ 353990 h 2383971"/>
              <a:gd name="connsiteX7" fmla="*/ 422031 w 820615"/>
              <a:gd name="connsiteY7" fmla="*/ 436051 h 2383971"/>
              <a:gd name="connsiteX8" fmla="*/ 445477 w 820615"/>
              <a:gd name="connsiteY8" fmla="*/ 482944 h 2383971"/>
              <a:gd name="connsiteX9" fmla="*/ 468923 w 820615"/>
              <a:gd name="connsiteY9" fmla="*/ 518113 h 2383971"/>
              <a:gd name="connsiteX10" fmla="*/ 480646 w 820615"/>
              <a:gd name="connsiteY10" fmla="*/ 553282 h 2383971"/>
              <a:gd name="connsiteX11" fmla="*/ 527538 w 820615"/>
              <a:gd name="connsiteY11" fmla="*/ 623621 h 2383971"/>
              <a:gd name="connsiteX12" fmla="*/ 550984 w 820615"/>
              <a:gd name="connsiteY12" fmla="*/ 670513 h 2383971"/>
              <a:gd name="connsiteX13" fmla="*/ 562708 w 820615"/>
              <a:gd name="connsiteY13" fmla="*/ 858082 h 2383971"/>
              <a:gd name="connsiteX14" fmla="*/ 574431 w 820615"/>
              <a:gd name="connsiteY14" fmla="*/ 893251 h 2383971"/>
              <a:gd name="connsiteX15" fmla="*/ 586154 w 820615"/>
              <a:gd name="connsiteY15" fmla="*/ 1022205 h 2383971"/>
              <a:gd name="connsiteX16" fmla="*/ 621323 w 820615"/>
              <a:gd name="connsiteY16" fmla="*/ 1127713 h 2383971"/>
              <a:gd name="connsiteX17" fmla="*/ 633046 w 820615"/>
              <a:gd name="connsiteY17" fmla="*/ 1174605 h 2383971"/>
              <a:gd name="connsiteX18" fmla="*/ 656492 w 820615"/>
              <a:gd name="connsiteY18" fmla="*/ 1244944 h 2383971"/>
              <a:gd name="connsiteX19" fmla="*/ 668215 w 820615"/>
              <a:gd name="connsiteY19" fmla="*/ 1303559 h 2383971"/>
              <a:gd name="connsiteX20" fmla="*/ 656492 w 820615"/>
              <a:gd name="connsiteY20" fmla="*/ 1385621 h 2383971"/>
              <a:gd name="connsiteX21" fmla="*/ 621323 w 820615"/>
              <a:gd name="connsiteY21" fmla="*/ 1467682 h 2383971"/>
              <a:gd name="connsiteX22" fmla="*/ 609600 w 820615"/>
              <a:gd name="connsiteY22" fmla="*/ 1526297 h 2383971"/>
              <a:gd name="connsiteX23" fmla="*/ 586154 w 820615"/>
              <a:gd name="connsiteY23" fmla="*/ 1690421 h 2383971"/>
              <a:gd name="connsiteX24" fmla="*/ 562708 w 820615"/>
              <a:gd name="connsiteY24" fmla="*/ 1760759 h 2383971"/>
              <a:gd name="connsiteX25" fmla="*/ 504092 w 820615"/>
              <a:gd name="connsiteY25" fmla="*/ 1807651 h 2383971"/>
              <a:gd name="connsiteX26" fmla="*/ 468923 w 820615"/>
              <a:gd name="connsiteY26" fmla="*/ 1819374 h 2383971"/>
              <a:gd name="connsiteX27" fmla="*/ 433754 w 820615"/>
              <a:gd name="connsiteY27" fmla="*/ 1924882 h 2383971"/>
              <a:gd name="connsiteX28" fmla="*/ 351692 w 820615"/>
              <a:gd name="connsiteY28" fmla="*/ 1960051 h 2383971"/>
              <a:gd name="connsiteX29" fmla="*/ 304800 w 820615"/>
              <a:gd name="connsiteY29" fmla="*/ 1983497 h 2383971"/>
              <a:gd name="connsiteX30" fmla="*/ 293077 w 820615"/>
              <a:gd name="connsiteY30" fmla="*/ 2018667 h 2383971"/>
              <a:gd name="connsiteX31" fmla="*/ 175846 w 820615"/>
              <a:gd name="connsiteY31" fmla="*/ 2053836 h 2383971"/>
              <a:gd name="connsiteX32" fmla="*/ 128954 w 820615"/>
              <a:gd name="connsiteY32" fmla="*/ 2077282 h 2383971"/>
              <a:gd name="connsiteX33" fmla="*/ 35169 w 820615"/>
              <a:gd name="connsiteY33" fmla="*/ 2194513 h 2383971"/>
              <a:gd name="connsiteX34" fmla="*/ 23446 w 820615"/>
              <a:gd name="connsiteY34" fmla="*/ 2264851 h 2383971"/>
              <a:gd name="connsiteX35" fmla="*/ 0 w 820615"/>
              <a:gd name="connsiteY35" fmla="*/ 2335190 h 2383971"/>
              <a:gd name="connsiteX36" fmla="*/ 70338 w 820615"/>
              <a:gd name="connsiteY36" fmla="*/ 2382082 h 2383971"/>
              <a:gd name="connsiteX37" fmla="*/ 93784 w 820615"/>
              <a:gd name="connsiteY37" fmla="*/ 2335190 h 2383971"/>
              <a:gd name="connsiteX38" fmla="*/ 128954 w 820615"/>
              <a:gd name="connsiteY38" fmla="*/ 2311744 h 2383971"/>
              <a:gd name="connsiteX39" fmla="*/ 246184 w 820615"/>
              <a:gd name="connsiteY39" fmla="*/ 2264851 h 2383971"/>
              <a:gd name="connsiteX40" fmla="*/ 269631 w 820615"/>
              <a:gd name="connsiteY40" fmla="*/ 2229682 h 2383971"/>
              <a:gd name="connsiteX41" fmla="*/ 304800 w 820615"/>
              <a:gd name="connsiteY41" fmla="*/ 2217959 h 2383971"/>
              <a:gd name="connsiteX42" fmla="*/ 339969 w 820615"/>
              <a:gd name="connsiteY42" fmla="*/ 2194513 h 2383971"/>
              <a:gd name="connsiteX43" fmla="*/ 433754 w 820615"/>
              <a:gd name="connsiteY43" fmla="*/ 2171067 h 2383971"/>
              <a:gd name="connsiteX44" fmla="*/ 468923 w 820615"/>
              <a:gd name="connsiteY44" fmla="*/ 2159344 h 2383971"/>
              <a:gd name="connsiteX45" fmla="*/ 492369 w 820615"/>
              <a:gd name="connsiteY45" fmla="*/ 2135897 h 2383971"/>
              <a:gd name="connsiteX46" fmla="*/ 562708 w 820615"/>
              <a:gd name="connsiteY46" fmla="*/ 2089005 h 2383971"/>
              <a:gd name="connsiteX47" fmla="*/ 597877 w 820615"/>
              <a:gd name="connsiteY47" fmla="*/ 2042113 h 2383971"/>
              <a:gd name="connsiteX48" fmla="*/ 633046 w 820615"/>
              <a:gd name="connsiteY48" fmla="*/ 2030390 h 2383971"/>
              <a:gd name="connsiteX49" fmla="*/ 715108 w 820615"/>
              <a:gd name="connsiteY49" fmla="*/ 1960051 h 2383971"/>
              <a:gd name="connsiteX50" fmla="*/ 750277 w 820615"/>
              <a:gd name="connsiteY50" fmla="*/ 1877990 h 2383971"/>
              <a:gd name="connsiteX51" fmla="*/ 762000 w 820615"/>
              <a:gd name="connsiteY51" fmla="*/ 1737313 h 2383971"/>
              <a:gd name="connsiteX52" fmla="*/ 773723 w 820615"/>
              <a:gd name="connsiteY52" fmla="*/ 1702144 h 2383971"/>
              <a:gd name="connsiteX53" fmla="*/ 785446 w 820615"/>
              <a:gd name="connsiteY53" fmla="*/ 1655251 h 2383971"/>
              <a:gd name="connsiteX54" fmla="*/ 797169 w 820615"/>
              <a:gd name="connsiteY54" fmla="*/ 1420790 h 2383971"/>
              <a:gd name="connsiteX55" fmla="*/ 820615 w 820615"/>
              <a:gd name="connsiteY55" fmla="*/ 1350451 h 2383971"/>
              <a:gd name="connsiteX56" fmla="*/ 808892 w 820615"/>
              <a:gd name="connsiteY56" fmla="*/ 1186328 h 2383971"/>
              <a:gd name="connsiteX57" fmla="*/ 785446 w 820615"/>
              <a:gd name="connsiteY57" fmla="*/ 1045651 h 2383971"/>
              <a:gd name="connsiteX58" fmla="*/ 762000 w 820615"/>
              <a:gd name="connsiteY58" fmla="*/ 881528 h 2383971"/>
              <a:gd name="connsiteX59" fmla="*/ 750277 w 820615"/>
              <a:gd name="connsiteY59" fmla="*/ 834636 h 2383971"/>
              <a:gd name="connsiteX60" fmla="*/ 715108 w 820615"/>
              <a:gd name="connsiteY60" fmla="*/ 799467 h 2383971"/>
              <a:gd name="connsiteX61" fmla="*/ 691661 w 820615"/>
              <a:gd name="connsiteY61" fmla="*/ 529836 h 2383971"/>
              <a:gd name="connsiteX62" fmla="*/ 656492 w 820615"/>
              <a:gd name="connsiteY62" fmla="*/ 447774 h 2383971"/>
              <a:gd name="connsiteX63" fmla="*/ 644769 w 820615"/>
              <a:gd name="connsiteY63" fmla="*/ 412605 h 2383971"/>
              <a:gd name="connsiteX64" fmla="*/ 609600 w 820615"/>
              <a:gd name="connsiteY64" fmla="*/ 365713 h 2383971"/>
              <a:gd name="connsiteX65" fmla="*/ 586154 w 820615"/>
              <a:gd name="connsiteY65" fmla="*/ 330544 h 2383971"/>
              <a:gd name="connsiteX66" fmla="*/ 562708 w 820615"/>
              <a:gd name="connsiteY66" fmla="*/ 307097 h 2383971"/>
              <a:gd name="connsiteX67" fmla="*/ 468923 w 820615"/>
              <a:gd name="connsiteY67" fmla="*/ 225036 h 2383971"/>
              <a:gd name="connsiteX68" fmla="*/ 422031 w 820615"/>
              <a:gd name="connsiteY68" fmla="*/ 189867 h 2383971"/>
              <a:gd name="connsiteX69" fmla="*/ 410308 w 820615"/>
              <a:gd name="connsiteY69" fmla="*/ 142974 h 2383971"/>
              <a:gd name="connsiteX70" fmla="*/ 328246 w 820615"/>
              <a:gd name="connsiteY70" fmla="*/ 25744 h 2383971"/>
              <a:gd name="connsiteX71" fmla="*/ 293077 w 820615"/>
              <a:gd name="connsiteY71" fmla="*/ 14021 h 2383971"/>
              <a:gd name="connsiteX72" fmla="*/ 351692 w 820615"/>
              <a:gd name="connsiteY72" fmla="*/ 60913 h 2383971"/>
              <a:gd name="connsiteX73" fmla="*/ 398584 w 820615"/>
              <a:gd name="connsiteY73" fmla="*/ 14021 h 238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20615" h="2383971">
                <a:moveTo>
                  <a:pt x="398584" y="14021"/>
                </a:moveTo>
                <a:cubicBezTo>
                  <a:pt x="394676" y="4252"/>
                  <a:pt x="351101" y="-4233"/>
                  <a:pt x="328246" y="2297"/>
                </a:cubicBezTo>
                <a:cubicBezTo>
                  <a:pt x="316364" y="5692"/>
                  <a:pt x="325261" y="28729"/>
                  <a:pt x="316523" y="37467"/>
                </a:cubicBezTo>
                <a:cubicBezTo>
                  <a:pt x="307785" y="46205"/>
                  <a:pt x="293077" y="45282"/>
                  <a:pt x="281354" y="49190"/>
                </a:cubicBezTo>
                <a:cubicBezTo>
                  <a:pt x="242043" y="127811"/>
                  <a:pt x="229472" y="133033"/>
                  <a:pt x="269631" y="260205"/>
                </a:cubicBezTo>
                <a:cubicBezTo>
                  <a:pt x="277952" y="286554"/>
                  <a:pt x="308708" y="299282"/>
                  <a:pt x="328246" y="318821"/>
                </a:cubicBezTo>
                <a:lnTo>
                  <a:pt x="363415" y="353990"/>
                </a:lnTo>
                <a:cubicBezTo>
                  <a:pt x="424373" y="506385"/>
                  <a:pt x="347739" y="346901"/>
                  <a:pt x="422031" y="436051"/>
                </a:cubicBezTo>
                <a:cubicBezTo>
                  <a:pt x="433219" y="449476"/>
                  <a:pt x="436807" y="467771"/>
                  <a:pt x="445477" y="482944"/>
                </a:cubicBezTo>
                <a:cubicBezTo>
                  <a:pt x="452467" y="495177"/>
                  <a:pt x="462622" y="505511"/>
                  <a:pt x="468923" y="518113"/>
                </a:cubicBezTo>
                <a:cubicBezTo>
                  <a:pt x="474449" y="529166"/>
                  <a:pt x="474645" y="542480"/>
                  <a:pt x="480646" y="553282"/>
                </a:cubicBezTo>
                <a:cubicBezTo>
                  <a:pt x="494331" y="577915"/>
                  <a:pt x="514936" y="598417"/>
                  <a:pt x="527538" y="623621"/>
                </a:cubicBezTo>
                <a:lnTo>
                  <a:pt x="550984" y="670513"/>
                </a:lnTo>
                <a:cubicBezTo>
                  <a:pt x="554892" y="733036"/>
                  <a:pt x="556150" y="795781"/>
                  <a:pt x="562708" y="858082"/>
                </a:cubicBezTo>
                <a:cubicBezTo>
                  <a:pt x="564002" y="870371"/>
                  <a:pt x="572683" y="881018"/>
                  <a:pt x="574431" y="893251"/>
                </a:cubicBezTo>
                <a:cubicBezTo>
                  <a:pt x="580535" y="935979"/>
                  <a:pt x="578653" y="979700"/>
                  <a:pt x="586154" y="1022205"/>
                </a:cubicBezTo>
                <a:cubicBezTo>
                  <a:pt x="593189" y="1062069"/>
                  <a:pt x="611944" y="1090197"/>
                  <a:pt x="621323" y="1127713"/>
                </a:cubicBezTo>
                <a:cubicBezTo>
                  <a:pt x="625231" y="1143344"/>
                  <a:pt x="628416" y="1159173"/>
                  <a:pt x="633046" y="1174605"/>
                </a:cubicBezTo>
                <a:cubicBezTo>
                  <a:pt x="640148" y="1198277"/>
                  <a:pt x="651645" y="1220709"/>
                  <a:pt x="656492" y="1244944"/>
                </a:cubicBezTo>
                <a:lnTo>
                  <a:pt x="668215" y="1303559"/>
                </a:lnTo>
                <a:cubicBezTo>
                  <a:pt x="664307" y="1330913"/>
                  <a:pt x="661911" y="1358526"/>
                  <a:pt x="656492" y="1385621"/>
                </a:cubicBezTo>
                <a:cubicBezTo>
                  <a:pt x="650742" y="1414370"/>
                  <a:pt x="634032" y="1442263"/>
                  <a:pt x="621323" y="1467682"/>
                </a:cubicBezTo>
                <a:cubicBezTo>
                  <a:pt x="617415" y="1487220"/>
                  <a:pt x="612233" y="1506547"/>
                  <a:pt x="609600" y="1526297"/>
                </a:cubicBezTo>
                <a:cubicBezTo>
                  <a:pt x="596565" y="1624060"/>
                  <a:pt x="607282" y="1619993"/>
                  <a:pt x="586154" y="1690421"/>
                </a:cubicBezTo>
                <a:cubicBezTo>
                  <a:pt x="579052" y="1714093"/>
                  <a:pt x="580184" y="1743284"/>
                  <a:pt x="562708" y="1760759"/>
                </a:cubicBezTo>
                <a:cubicBezTo>
                  <a:pt x="540900" y="1782566"/>
                  <a:pt x="533668" y="1792863"/>
                  <a:pt x="504092" y="1807651"/>
                </a:cubicBezTo>
                <a:cubicBezTo>
                  <a:pt x="493039" y="1813177"/>
                  <a:pt x="480646" y="1815466"/>
                  <a:pt x="468923" y="1819374"/>
                </a:cubicBezTo>
                <a:cubicBezTo>
                  <a:pt x="405742" y="1882558"/>
                  <a:pt x="497531" y="1781386"/>
                  <a:pt x="433754" y="1924882"/>
                </a:cubicBezTo>
                <a:cubicBezTo>
                  <a:pt x="422667" y="1949827"/>
                  <a:pt x="369383" y="1953417"/>
                  <a:pt x="351692" y="1960051"/>
                </a:cubicBezTo>
                <a:cubicBezTo>
                  <a:pt x="335329" y="1966187"/>
                  <a:pt x="320431" y="1975682"/>
                  <a:pt x="304800" y="1983497"/>
                </a:cubicBezTo>
                <a:cubicBezTo>
                  <a:pt x="300892" y="1995220"/>
                  <a:pt x="300797" y="2009017"/>
                  <a:pt x="293077" y="2018667"/>
                </a:cubicBezTo>
                <a:cubicBezTo>
                  <a:pt x="265561" y="2053063"/>
                  <a:pt x="211757" y="2048706"/>
                  <a:pt x="175846" y="2053836"/>
                </a:cubicBezTo>
                <a:cubicBezTo>
                  <a:pt x="160215" y="2061651"/>
                  <a:pt x="142600" y="2066365"/>
                  <a:pt x="128954" y="2077282"/>
                </a:cubicBezTo>
                <a:cubicBezTo>
                  <a:pt x="60040" y="2132413"/>
                  <a:pt x="66180" y="2132491"/>
                  <a:pt x="35169" y="2194513"/>
                </a:cubicBezTo>
                <a:cubicBezTo>
                  <a:pt x="31261" y="2217959"/>
                  <a:pt x="29211" y="2241791"/>
                  <a:pt x="23446" y="2264851"/>
                </a:cubicBezTo>
                <a:cubicBezTo>
                  <a:pt x="17452" y="2288828"/>
                  <a:pt x="0" y="2335190"/>
                  <a:pt x="0" y="2335190"/>
                </a:cubicBezTo>
                <a:cubicBezTo>
                  <a:pt x="4074" y="2339264"/>
                  <a:pt x="49131" y="2394806"/>
                  <a:pt x="70338" y="2382082"/>
                </a:cubicBezTo>
                <a:cubicBezTo>
                  <a:pt x="85323" y="2373091"/>
                  <a:pt x="82596" y="2348615"/>
                  <a:pt x="93784" y="2335190"/>
                </a:cubicBezTo>
                <a:cubicBezTo>
                  <a:pt x="102804" y="2324366"/>
                  <a:pt x="117231" y="2319559"/>
                  <a:pt x="128954" y="2311744"/>
                </a:cubicBezTo>
                <a:cubicBezTo>
                  <a:pt x="181923" y="2232288"/>
                  <a:pt x="111480" y="2318732"/>
                  <a:pt x="246184" y="2264851"/>
                </a:cubicBezTo>
                <a:cubicBezTo>
                  <a:pt x="259266" y="2259618"/>
                  <a:pt x="258629" y="2238484"/>
                  <a:pt x="269631" y="2229682"/>
                </a:cubicBezTo>
                <a:cubicBezTo>
                  <a:pt x="279280" y="2221963"/>
                  <a:pt x="293747" y="2223485"/>
                  <a:pt x="304800" y="2217959"/>
                </a:cubicBezTo>
                <a:cubicBezTo>
                  <a:pt x="317402" y="2211658"/>
                  <a:pt x="326728" y="2199328"/>
                  <a:pt x="339969" y="2194513"/>
                </a:cubicBezTo>
                <a:cubicBezTo>
                  <a:pt x="370253" y="2183501"/>
                  <a:pt x="403184" y="2181257"/>
                  <a:pt x="433754" y="2171067"/>
                </a:cubicBezTo>
                <a:lnTo>
                  <a:pt x="468923" y="2159344"/>
                </a:lnTo>
                <a:cubicBezTo>
                  <a:pt x="476738" y="2151528"/>
                  <a:pt x="483527" y="2142529"/>
                  <a:pt x="492369" y="2135897"/>
                </a:cubicBezTo>
                <a:cubicBezTo>
                  <a:pt x="514912" y="2118990"/>
                  <a:pt x="562708" y="2089005"/>
                  <a:pt x="562708" y="2089005"/>
                </a:cubicBezTo>
                <a:cubicBezTo>
                  <a:pt x="574431" y="2073374"/>
                  <a:pt x="582867" y="2054621"/>
                  <a:pt x="597877" y="2042113"/>
                </a:cubicBezTo>
                <a:cubicBezTo>
                  <a:pt x="607370" y="2034202"/>
                  <a:pt x="622317" y="2036521"/>
                  <a:pt x="633046" y="2030390"/>
                </a:cubicBezTo>
                <a:cubicBezTo>
                  <a:pt x="652368" y="2019349"/>
                  <a:pt x="700772" y="1980122"/>
                  <a:pt x="715108" y="1960051"/>
                </a:cubicBezTo>
                <a:cubicBezTo>
                  <a:pt x="733216" y="1934700"/>
                  <a:pt x="740710" y="1906690"/>
                  <a:pt x="750277" y="1877990"/>
                </a:cubicBezTo>
                <a:cubicBezTo>
                  <a:pt x="754185" y="1831098"/>
                  <a:pt x="755781" y="1783955"/>
                  <a:pt x="762000" y="1737313"/>
                </a:cubicBezTo>
                <a:cubicBezTo>
                  <a:pt x="763633" y="1725064"/>
                  <a:pt x="770328" y="1714026"/>
                  <a:pt x="773723" y="1702144"/>
                </a:cubicBezTo>
                <a:cubicBezTo>
                  <a:pt x="778149" y="1686652"/>
                  <a:pt x="781538" y="1670882"/>
                  <a:pt x="785446" y="1655251"/>
                </a:cubicBezTo>
                <a:cubicBezTo>
                  <a:pt x="789354" y="1577097"/>
                  <a:pt x="788200" y="1498526"/>
                  <a:pt x="797169" y="1420790"/>
                </a:cubicBezTo>
                <a:cubicBezTo>
                  <a:pt x="800002" y="1396238"/>
                  <a:pt x="820615" y="1350451"/>
                  <a:pt x="820615" y="1350451"/>
                </a:cubicBezTo>
                <a:cubicBezTo>
                  <a:pt x="816707" y="1295743"/>
                  <a:pt x="814092" y="1240928"/>
                  <a:pt x="808892" y="1186328"/>
                </a:cubicBezTo>
                <a:cubicBezTo>
                  <a:pt x="798959" y="1082031"/>
                  <a:pt x="799265" y="1133172"/>
                  <a:pt x="785446" y="1045651"/>
                </a:cubicBezTo>
                <a:cubicBezTo>
                  <a:pt x="776827" y="991064"/>
                  <a:pt x="771085" y="936039"/>
                  <a:pt x="762000" y="881528"/>
                </a:cubicBezTo>
                <a:cubicBezTo>
                  <a:pt x="759351" y="865635"/>
                  <a:pt x="758271" y="848625"/>
                  <a:pt x="750277" y="834636"/>
                </a:cubicBezTo>
                <a:cubicBezTo>
                  <a:pt x="742052" y="820242"/>
                  <a:pt x="726831" y="811190"/>
                  <a:pt x="715108" y="799467"/>
                </a:cubicBezTo>
                <a:cubicBezTo>
                  <a:pt x="676689" y="684216"/>
                  <a:pt x="716341" y="813657"/>
                  <a:pt x="691661" y="529836"/>
                </a:cubicBezTo>
                <a:cubicBezTo>
                  <a:pt x="689662" y="506843"/>
                  <a:pt x="663897" y="465053"/>
                  <a:pt x="656492" y="447774"/>
                </a:cubicBezTo>
                <a:cubicBezTo>
                  <a:pt x="651624" y="436416"/>
                  <a:pt x="650900" y="423334"/>
                  <a:pt x="644769" y="412605"/>
                </a:cubicBezTo>
                <a:cubicBezTo>
                  <a:pt x="635075" y="395641"/>
                  <a:pt x="620956" y="381612"/>
                  <a:pt x="609600" y="365713"/>
                </a:cubicBezTo>
                <a:cubicBezTo>
                  <a:pt x="601411" y="354248"/>
                  <a:pt x="594955" y="341546"/>
                  <a:pt x="586154" y="330544"/>
                </a:cubicBezTo>
                <a:cubicBezTo>
                  <a:pt x="579249" y="321913"/>
                  <a:pt x="569340" y="315939"/>
                  <a:pt x="562708" y="307097"/>
                </a:cubicBezTo>
                <a:cubicBezTo>
                  <a:pt x="498290" y="221206"/>
                  <a:pt x="548063" y="244821"/>
                  <a:pt x="468923" y="225036"/>
                </a:cubicBezTo>
                <a:cubicBezTo>
                  <a:pt x="453292" y="213313"/>
                  <a:pt x="433387" y="205766"/>
                  <a:pt x="422031" y="189867"/>
                </a:cubicBezTo>
                <a:cubicBezTo>
                  <a:pt x="412666" y="176756"/>
                  <a:pt x="416505" y="157847"/>
                  <a:pt x="410308" y="142974"/>
                </a:cubicBezTo>
                <a:cubicBezTo>
                  <a:pt x="382295" y="75743"/>
                  <a:pt x="382346" y="52794"/>
                  <a:pt x="328246" y="25744"/>
                </a:cubicBezTo>
                <a:cubicBezTo>
                  <a:pt x="317193" y="20218"/>
                  <a:pt x="304800" y="17929"/>
                  <a:pt x="293077" y="14021"/>
                </a:cubicBezTo>
                <a:cubicBezTo>
                  <a:pt x="301262" y="38575"/>
                  <a:pt x="304068" y="79962"/>
                  <a:pt x="351692" y="60913"/>
                </a:cubicBezTo>
                <a:cubicBezTo>
                  <a:pt x="363165" y="56324"/>
                  <a:pt x="402492" y="23790"/>
                  <a:pt x="398584" y="140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pic>
        <p:nvPicPr>
          <p:cNvPr id="31769" name="Picture 41">
            <a:extLst>
              <a:ext uri="{FF2B5EF4-FFF2-40B4-BE49-F238E27FC236}">
                <a16:creationId xmlns:a16="http://schemas.microsoft.com/office/drawing/2014/main" id="{AD2F5465-2177-FEB8-287B-8B3F18C2F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3" y="32321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42">
            <a:extLst>
              <a:ext uri="{FF2B5EF4-FFF2-40B4-BE49-F238E27FC236}">
                <a16:creationId xmlns:a16="http://schemas.microsoft.com/office/drawing/2014/main" id="{7BEC16E3-DC60-DA6B-0714-2E477CE74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050" y="3671888"/>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43">
            <a:extLst>
              <a:ext uri="{FF2B5EF4-FFF2-40B4-BE49-F238E27FC236}">
                <a16:creationId xmlns:a16="http://schemas.microsoft.com/office/drawing/2014/main" id="{5CF12EF4-7AA1-33FE-6DEE-C5D5D6753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4338638"/>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2" name="TextBox 45">
            <a:extLst>
              <a:ext uri="{FF2B5EF4-FFF2-40B4-BE49-F238E27FC236}">
                <a16:creationId xmlns:a16="http://schemas.microsoft.com/office/drawing/2014/main" id="{14A3A380-55A1-546E-CA37-2243D8135F8F}"/>
              </a:ext>
            </a:extLst>
          </p:cNvPr>
          <p:cNvSpPr txBox="1">
            <a:spLocks noChangeArrowheads="1"/>
          </p:cNvSpPr>
          <p:nvPr/>
        </p:nvSpPr>
        <p:spPr bwMode="auto">
          <a:xfrm>
            <a:off x="2058988" y="3890963"/>
            <a:ext cx="2259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FF0000"/>
                </a:solidFill>
              </a:rPr>
              <a:t>TÂY </a:t>
            </a:r>
          </a:p>
          <a:p>
            <a:pPr algn="ctr" eaLnBrk="1" hangingPunct="1"/>
            <a:r>
              <a:rPr lang="en-US" altLang="vi-VN" b="1">
                <a:solidFill>
                  <a:srgbClr val="FF0000"/>
                </a:solidFill>
              </a:rPr>
              <a:t>NGUYÊN</a:t>
            </a:r>
          </a:p>
        </p:txBody>
      </p:sp>
      <p:sp>
        <p:nvSpPr>
          <p:cNvPr id="31773" name="TextBox 46">
            <a:extLst>
              <a:ext uri="{FF2B5EF4-FFF2-40B4-BE49-F238E27FC236}">
                <a16:creationId xmlns:a16="http://schemas.microsoft.com/office/drawing/2014/main" id="{542EC393-8E72-7F02-F764-1FD8CF4B341C}"/>
              </a:ext>
            </a:extLst>
          </p:cNvPr>
          <p:cNvSpPr txBox="1">
            <a:spLocks noChangeArrowheads="1"/>
          </p:cNvSpPr>
          <p:nvPr/>
        </p:nvSpPr>
        <p:spPr bwMode="auto">
          <a:xfrm>
            <a:off x="1065213" y="5427663"/>
            <a:ext cx="225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FF0000"/>
                </a:solidFill>
              </a:rPr>
              <a:t>NAM</a:t>
            </a:r>
          </a:p>
          <a:p>
            <a:pPr algn="ctr" eaLnBrk="1" hangingPunct="1"/>
            <a:r>
              <a:rPr lang="en-US" altLang="vi-VN" b="1">
                <a:solidFill>
                  <a:srgbClr val="FF0000"/>
                </a:solidFill>
              </a:rPr>
              <a:t> BỘ</a:t>
            </a:r>
          </a:p>
        </p:txBody>
      </p:sp>
      <p:pic>
        <p:nvPicPr>
          <p:cNvPr id="31774" name="Picture 47">
            <a:extLst>
              <a:ext uri="{FF2B5EF4-FFF2-40B4-BE49-F238E27FC236}">
                <a16:creationId xmlns:a16="http://schemas.microsoft.com/office/drawing/2014/main" id="{8E149C22-5C85-C804-9DD3-6E2FC28D8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50" y="341312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48">
            <a:extLst>
              <a:ext uri="{FF2B5EF4-FFF2-40B4-BE49-F238E27FC236}">
                <a16:creationId xmlns:a16="http://schemas.microsoft.com/office/drawing/2014/main" id="{6FB925D4-6729-565C-C869-8E1FFCB17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063" y="4445000"/>
            <a:ext cx="4984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49">
            <a:extLst>
              <a:ext uri="{FF2B5EF4-FFF2-40B4-BE49-F238E27FC236}">
                <a16:creationId xmlns:a16="http://schemas.microsoft.com/office/drawing/2014/main" id="{86023977-F9BC-C4B9-896B-BE487C963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813" y="492283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50">
            <a:extLst>
              <a:ext uri="{FF2B5EF4-FFF2-40B4-BE49-F238E27FC236}">
                <a16:creationId xmlns:a16="http://schemas.microsoft.com/office/drawing/2014/main" id="{D7919AF0-B166-72B3-167E-BD2B60103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163" y="578802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51">
            <a:extLst>
              <a:ext uri="{FF2B5EF4-FFF2-40B4-BE49-F238E27FC236}">
                <a16:creationId xmlns:a16="http://schemas.microsoft.com/office/drawing/2014/main" id="{E3EFD58E-0238-454F-E381-783434ED8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2475" y="494188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52">
            <a:extLst>
              <a:ext uri="{FF2B5EF4-FFF2-40B4-BE49-F238E27FC236}">
                <a16:creationId xmlns:a16="http://schemas.microsoft.com/office/drawing/2014/main" id="{9642CD41-F606-84B9-F467-C952210167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88" y="600392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53">
            <a:extLst>
              <a:ext uri="{FF2B5EF4-FFF2-40B4-BE49-F238E27FC236}">
                <a16:creationId xmlns:a16="http://schemas.microsoft.com/office/drawing/2014/main" id="{7EDAED14-CC2F-E4A3-1D97-0D50A9076C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75" y="4089400"/>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Left Arrow 22">
            <a:extLst>
              <a:ext uri="{FF2B5EF4-FFF2-40B4-BE49-F238E27FC236}">
                <a16:creationId xmlns:a16="http://schemas.microsoft.com/office/drawing/2014/main" id="{3ED1C640-8324-4E55-AFD0-AFB804EBDE78}"/>
              </a:ext>
            </a:extLst>
          </p:cNvPr>
          <p:cNvSpPr/>
          <p:nvPr/>
        </p:nvSpPr>
        <p:spPr>
          <a:xfrm rot="19262235">
            <a:off x="4537075" y="3179763"/>
            <a:ext cx="866775" cy="287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Left Arrow 22">
            <a:extLst>
              <a:ext uri="{FF2B5EF4-FFF2-40B4-BE49-F238E27FC236}">
                <a16:creationId xmlns:a16="http://schemas.microsoft.com/office/drawing/2014/main" id="{61F78BB8-0696-4496-A159-C367AD97C9B4}"/>
              </a:ext>
            </a:extLst>
          </p:cNvPr>
          <p:cNvSpPr/>
          <p:nvPr/>
        </p:nvSpPr>
        <p:spPr>
          <a:xfrm rot="19262235">
            <a:off x="4675188" y="3768725"/>
            <a:ext cx="868362" cy="28575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Left Arrow 22">
            <a:extLst>
              <a:ext uri="{FF2B5EF4-FFF2-40B4-BE49-F238E27FC236}">
                <a16:creationId xmlns:a16="http://schemas.microsoft.com/office/drawing/2014/main" id="{920D10A1-303F-4CB0-AB40-DC1310041F30}"/>
              </a:ext>
            </a:extLst>
          </p:cNvPr>
          <p:cNvSpPr/>
          <p:nvPr/>
        </p:nvSpPr>
        <p:spPr>
          <a:xfrm rot="19262235">
            <a:off x="4111625" y="2819400"/>
            <a:ext cx="868363" cy="287338"/>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Left Arrow 22">
            <a:extLst>
              <a:ext uri="{FF2B5EF4-FFF2-40B4-BE49-F238E27FC236}">
                <a16:creationId xmlns:a16="http://schemas.microsoft.com/office/drawing/2014/main" id="{A9216A72-91DF-44F5-A4AA-805DCD19E549}"/>
              </a:ext>
            </a:extLst>
          </p:cNvPr>
          <p:cNvSpPr/>
          <p:nvPr/>
        </p:nvSpPr>
        <p:spPr>
          <a:xfrm rot="19262235">
            <a:off x="4291013" y="4502150"/>
            <a:ext cx="868362" cy="28575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Left Arrow 22">
            <a:extLst>
              <a:ext uri="{FF2B5EF4-FFF2-40B4-BE49-F238E27FC236}">
                <a16:creationId xmlns:a16="http://schemas.microsoft.com/office/drawing/2014/main" id="{6B611F7A-FFF2-468F-925D-282E198CF716}"/>
              </a:ext>
            </a:extLst>
          </p:cNvPr>
          <p:cNvSpPr/>
          <p:nvPr/>
        </p:nvSpPr>
        <p:spPr>
          <a:xfrm rot="19262235">
            <a:off x="3013075" y="4881563"/>
            <a:ext cx="866775" cy="28733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0" name="Left Arrow 22">
            <a:extLst>
              <a:ext uri="{FF2B5EF4-FFF2-40B4-BE49-F238E27FC236}">
                <a16:creationId xmlns:a16="http://schemas.microsoft.com/office/drawing/2014/main" id="{1D225D33-7D4A-4E9E-9796-BCD0DA4A8EC7}"/>
              </a:ext>
            </a:extLst>
          </p:cNvPr>
          <p:cNvSpPr/>
          <p:nvPr/>
        </p:nvSpPr>
        <p:spPr>
          <a:xfrm rot="10800000">
            <a:off x="6015038" y="3268663"/>
            <a:ext cx="868362"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87" name="TextBox 10">
            <a:extLst>
              <a:ext uri="{FF2B5EF4-FFF2-40B4-BE49-F238E27FC236}">
                <a16:creationId xmlns:a16="http://schemas.microsoft.com/office/drawing/2014/main" id="{984D2FF5-2682-7A42-AA37-D2E6DEF099CC}"/>
              </a:ext>
            </a:extLst>
          </p:cNvPr>
          <p:cNvSpPr txBox="1">
            <a:spLocks noChangeArrowheads="1"/>
          </p:cNvSpPr>
          <p:nvPr/>
        </p:nvSpPr>
        <p:spPr bwMode="auto">
          <a:xfrm>
            <a:off x="5929313" y="289718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u="sng">
                <a:solidFill>
                  <a:srgbClr val="FF0000"/>
                </a:solidFill>
              </a:rPr>
              <a:t>Chú thích:</a:t>
            </a:r>
            <a:endParaRPr lang="vi-VN" altLang="vi-VN" b="1" u="sng">
              <a:solidFill>
                <a:srgbClr val="FF0000"/>
              </a:solidFill>
              <a:latin typeface="Arial" panose="020B0604020202020204" pitchFamily="34" charset="0"/>
            </a:endParaRPr>
          </a:p>
        </p:txBody>
      </p:sp>
      <p:sp>
        <p:nvSpPr>
          <p:cNvPr id="61" name="Left Arrow 22">
            <a:extLst>
              <a:ext uri="{FF2B5EF4-FFF2-40B4-BE49-F238E27FC236}">
                <a16:creationId xmlns:a16="http://schemas.microsoft.com/office/drawing/2014/main" id="{28E91CA7-1A5F-4D84-A8C9-249E0B56480C}"/>
              </a:ext>
            </a:extLst>
          </p:cNvPr>
          <p:cNvSpPr/>
          <p:nvPr/>
        </p:nvSpPr>
        <p:spPr>
          <a:xfrm rot="10800000">
            <a:off x="6015038" y="3683000"/>
            <a:ext cx="868362" cy="287338"/>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2" name="TextBox 61">
            <a:extLst>
              <a:ext uri="{FF2B5EF4-FFF2-40B4-BE49-F238E27FC236}">
                <a16:creationId xmlns:a16="http://schemas.microsoft.com/office/drawing/2014/main" id="{D3212F4A-DAE5-46A3-837C-E283C71844A0}"/>
              </a:ext>
            </a:extLst>
          </p:cNvPr>
          <p:cNvSpPr txBox="1"/>
          <p:nvPr/>
        </p:nvSpPr>
        <p:spPr>
          <a:xfrm>
            <a:off x="6943725" y="3208338"/>
            <a:ext cx="1993900" cy="338137"/>
          </a:xfrm>
          <a:prstGeom prst="rect">
            <a:avLst/>
          </a:prstGeom>
          <a:noFill/>
        </p:spPr>
        <p:txBody>
          <a:bodyPr>
            <a:spAutoFit/>
          </a:bodyPr>
          <a:lstStyle/>
          <a:p>
            <a:pPr eaLnBrk="1" fontAlgn="auto" hangingPunct="1">
              <a:spcBef>
                <a:spcPts val="0"/>
              </a:spcBef>
              <a:spcAft>
                <a:spcPts val="0"/>
              </a:spcAft>
              <a:defRPr/>
            </a:pPr>
            <a:r>
              <a:rPr lang="en-US" sz="1600" i="1" dirty="0" err="1">
                <a:solidFill>
                  <a:schemeClr val="accent1">
                    <a:lumMod val="50000"/>
                  </a:schemeClr>
                </a:solidFill>
                <a:latin typeface="+mn-lt"/>
              </a:rPr>
              <a:t>Gió</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mùa</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Đông</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Bắc</a:t>
            </a:r>
            <a:endParaRPr lang="vi-VN" sz="1600" i="1" dirty="0">
              <a:solidFill>
                <a:schemeClr val="accent1">
                  <a:lumMod val="50000"/>
                </a:schemeClr>
              </a:solidFill>
              <a:latin typeface="+mn-lt"/>
            </a:endParaRPr>
          </a:p>
        </p:txBody>
      </p:sp>
      <p:sp>
        <p:nvSpPr>
          <p:cNvPr id="63" name="TextBox 62">
            <a:extLst>
              <a:ext uri="{FF2B5EF4-FFF2-40B4-BE49-F238E27FC236}">
                <a16:creationId xmlns:a16="http://schemas.microsoft.com/office/drawing/2014/main" id="{4EB9FB7A-C49F-40B2-97EE-4C910F52979C}"/>
              </a:ext>
            </a:extLst>
          </p:cNvPr>
          <p:cNvSpPr txBox="1"/>
          <p:nvPr/>
        </p:nvSpPr>
        <p:spPr>
          <a:xfrm>
            <a:off x="6943725" y="3614738"/>
            <a:ext cx="2200275" cy="338137"/>
          </a:xfrm>
          <a:prstGeom prst="rect">
            <a:avLst/>
          </a:prstGeom>
          <a:noFill/>
        </p:spPr>
        <p:txBody>
          <a:bodyPr>
            <a:spAutoFit/>
          </a:bodyPr>
          <a:lstStyle/>
          <a:p>
            <a:pPr eaLnBrk="1" fontAlgn="auto" hangingPunct="1">
              <a:spcBef>
                <a:spcPts val="0"/>
              </a:spcBef>
              <a:spcAft>
                <a:spcPts val="0"/>
              </a:spcAft>
              <a:defRPr/>
            </a:pPr>
            <a:r>
              <a:rPr lang="en-US" sz="1600" i="1" dirty="0" err="1">
                <a:solidFill>
                  <a:schemeClr val="accent1">
                    <a:lumMod val="50000"/>
                  </a:schemeClr>
                </a:solidFill>
                <a:latin typeface="+mn-lt"/>
              </a:rPr>
              <a:t>Gió</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tín</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phong</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Đông</a:t>
            </a:r>
            <a:r>
              <a:rPr lang="en-US" sz="1600" i="1" dirty="0">
                <a:solidFill>
                  <a:schemeClr val="accent1">
                    <a:lumMod val="50000"/>
                  </a:schemeClr>
                </a:solidFill>
                <a:latin typeface="+mn-lt"/>
              </a:rPr>
              <a:t> </a:t>
            </a:r>
            <a:r>
              <a:rPr lang="en-US" sz="1600" i="1" dirty="0" err="1">
                <a:solidFill>
                  <a:schemeClr val="accent1">
                    <a:lumMod val="50000"/>
                  </a:schemeClr>
                </a:solidFill>
                <a:latin typeface="+mn-lt"/>
              </a:rPr>
              <a:t>Bắc</a:t>
            </a:r>
            <a:endParaRPr lang="vi-VN" sz="1600" i="1" dirty="0">
              <a:solidFill>
                <a:schemeClr val="accent1">
                  <a:lumMod val="50000"/>
                </a:schemeClr>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grpId="0" nodeType="withEffect">
                                  <p:stCondLst>
                                    <p:cond delay="0"/>
                                  </p:stCondLst>
                                  <p:childTnLst>
                                    <p:animMotion origin="layout" path="M -2.5E-6 -3.33333E-6 L -0.10243 0.10209 " pathEditMode="relative" rAng="0" ptsTypes="AA">
                                      <p:cBhvr>
                                        <p:cTn id="6" dur="2000" fill="hold"/>
                                        <p:tgtEl>
                                          <p:spTgt spid="23"/>
                                        </p:tgtEl>
                                        <p:attrNameLst>
                                          <p:attrName>ppt_x</p:attrName>
                                          <p:attrName>ppt_y</p:attrName>
                                        </p:attrNameLst>
                                      </p:cBhvr>
                                      <p:rCtr x="-5122" y="5093"/>
                                    </p:animMotion>
                                  </p:childTnLst>
                                </p:cTn>
                              </p:par>
                              <p:par>
                                <p:cTn id="7" presetID="10" presetClass="entr" presetSubtype="0" repeatCount="indefinite"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1000"/>
                                        <p:tgtEl>
                                          <p:spTgt spid="32"/>
                                        </p:tgtEl>
                                      </p:cBhvr>
                                    </p:animEffect>
                                  </p:childTnLst>
                                </p:cTn>
                              </p:par>
                              <p:par>
                                <p:cTn id="10" presetID="10" presetClass="entr" presetSubtype="0" repeatCount="indefinite"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par>
                                <p:cTn id="13" presetID="10" presetClass="entr" presetSubtype="0" repeatCount="indefinite"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par>
                                <p:cTn id="16" presetID="10" presetClass="entr" presetSubtype="0" repeatCount="indefinite"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par>
                                <p:cTn id="19" presetID="10" presetClass="entr" presetSubtype="0" repeatCount="indefinite"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10" presetClass="entr" presetSubtype="0" repeatCount="indefinite"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par>
                                <p:cTn id="25" presetID="10" presetClass="entr" presetSubtype="0" repeatCount="indefinite"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par>
                                <p:cTn id="28" presetID="10" presetClass="entr" presetSubtype="0" repeatCount="indefinite"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repeatCount="indefinite"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repeatCount="indefinite"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childTnLst>
                                </p:cTn>
                              </p:par>
                              <p:par>
                                <p:cTn id="37" presetID="42" presetClass="path" presetSubtype="0" repeatCount="indefinite" accel="50000" decel="50000" fill="hold" grpId="0" nodeType="withEffect">
                                  <p:stCondLst>
                                    <p:cond delay="0"/>
                                  </p:stCondLst>
                                  <p:childTnLst>
                                    <p:animMotion origin="layout" path="M -2.5E-6 3.7037E-7 L -0.10243 0.10208 " pathEditMode="relative" rAng="0" ptsTypes="AA">
                                      <p:cBhvr>
                                        <p:cTn id="38" dur="2000" fill="hold"/>
                                        <p:tgtEl>
                                          <p:spTgt spid="25"/>
                                        </p:tgtEl>
                                        <p:attrNameLst>
                                          <p:attrName>ppt_x</p:attrName>
                                          <p:attrName>ppt_y</p:attrName>
                                        </p:attrNameLst>
                                      </p:cBhvr>
                                      <p:rCtr x="-5122" y="5093"/>
                                    </p:animMotion>
                                  </p:childTnLst>
                                </p:cTn>
                              </p:par>
                              <p:par>
                                <p:cTn id="39" presetID="42" presetClass="path" presetSubtype="0" repeatCount="indefinite" accel="50000" decel="50000" fill="hold" grpId="0" nodeType="withEffect">
                                  <p:stCondLst>
                                    <p:cond delay="0"/>
                                  </p:stCondLst>
                                  <p:childTnLst>
                                    <p:animMotion origin="layout" path="M -0.02448 0.02547 L -0.12691 0.12755 " pathEditMode="relative" rAng="0" ptsTypes="AA">
                                      <p:cBhvr>
                                        <p:cTn id="40" dur="2000" fill="hold"/>
                                        <p:tgtEl>
                                          <p:spTgt spid="26"/>
                                        </p:tgtEl>
                                        <p:attrNameLst>
                                          <p:attrName>ppt_x</p:attrName>
                                          <p:attrName>ppt_y</p:attrName>
                                        </p:attrNameLst>
                                      </p:cBhvr>
                                      <p:rCtr x="-5122" y="5093"/>
                                    </p:animMotion>
                                  </p:childTnLst>
                                </p:cTn>
                              </p:par>
                              <p:par>
                                <p:cTn id="41" presetID="42" presetClass="path" presetSubtype="0" repeatCount="indefinite" accel="50000" decel="50000" fill="hold" grpId="0" nodeType="withEffect">
                                  <p:stCondLst>
                                    <p:cond delay="0"/>
                                  </p:stCondLst>
                                  <p:childTnLst>
                                    <p:animMotion origin="layout" path="M 3.61111E-6 -7.40741E-7 L -0.10243 0.10208 " pathEditMode="relative" rAng="0" ptsTypes="AA">
                                      <p:cBhvr>
                                        <p:cTn id="42" dur="2000" fill="hold"/>
                                        <p:tgtEl>
                                          <p:spTgt spid="55"/>
                                        </p:tgtEl>
                                        <p:attrNameLst>
                                          <p:attrName>ppt_x</p:attrName>
                                          <p:attrName>ppt_y</p:attrName>
                                        </p:attrNameLst>
                                      </p:cBhvr>
                                      <p:rCtr x="-5122" y="5093"/>
                                    </p:animMotion>
                                  </p:childTnLst>
                                </p:cTn>
                              </p:par>
                              <p:par>
                                <p:cTn id="43" presetID="42" presetClass="path" presetSubtype="0" repeatCount="indefinite" accel="50000" decel="50000" fill="hold" grpId="0" nodeType="withEffect">
                                  <p:stCondLst>
                                    <p:cond delay="0"/>
                                  </p:stCondLst>
                                  <p:childTnLst>
                                    <p:animMotion origin="layout" path="M -5.55556E-7 -3.7037E-7 L -0.10243 0.10208 " pathEditMode="relative" rAng="0" ptsTypes="AA">
                                      <p:cBhvr>
                                        <p:cTn id="44" dur="2000" fill="hold"/>
                                        <p:tgtEl>
                                          <p:spTgt spid="56"/>
                                        </p:tgtEl>
                                        <p:attrNameLst>
                                          <p:attrName>ppt_x</p:attrName>
                                          <p:attrName>ppt_y</p:attrName>
                                        </p:attrNameLst>
                                      </p:cBhvr>
                                      <p:rCtr x="-5122" y="5093"/>
                                    </p:animMotion>
                                  </p:childTnLst>
                                </p:cTn>
                              </p:par>
                              <p:par>
                                <p:cTn id="45" presetID="42" presetClass="path" presetSubtype="0" repeatCount="indefinite" accel="50000" decel="50000" fill="hold" grpId="0" nodeType="withEffect">
                                  <p:stCondLst>
                                    <p:cond delay="0"/>
                                  </p:stCondLst>
                                  <p:childTnLst>
                                    <p:animMotion origin="layout" path="M 1.38889E-6 -4.44444E-6 L -0.10243 0.10209 " pathEditMode="relative" rAng="0" ptsTypes="AA">
                                      <p:cBhvr>
                                        <p:cTn id="46" dur="2000" fill="hold"/>
                                        <p:tgtEl>
                                          <p:spTgt spid="57"/>
                                        </p:tgtEl>
                                        <p:attrNameLst>
                                          <p:attrName>ppt_x</p:attrName>
                                          <p:attrName>ppt_y</p:attrName>
                                        </p:attrNameLst>
                                      </p:cBhvr>
                                      <p:rCtr x="-5122" y="5093"/>
                                    </p:animMotion>
                                  </p:childTnLst>
                                </p:cTn>
                              </p:par>
                              <p:par>
                                <p:cTn id="47" presetID="42" presetClass="path" presetSubtype="0" repeatCount="indefinite" accel="50000" decel="50000" fill="hold" grpId="0" nodeType="withEffect">
                                  <p:stCondLst>
                                    <p:cond delay="0"/>
                                  </p:stCondLst>
                                  <p:childTnLst>
                                    <p:animMotion origin="layout" path="M 3.33333E-6 -4.81481E-6 L -0.10243 0.10209 " pathEditMode="relative" rAng="0" ptsTypes="AA">
                                      <p:cBhvr>
                                        <p:cTn id="48" dur="2000" fill="hold"/>
                                        <p:tgtEl>
                                          <p:spTgt spid="58"/>
                                        </p:tgtEl>
                                        <p:attrNameLst>
                                          <p:attrName>ppt_x</p:attrName>
                                          <p:attrName>ppt_y</p:attrName>
                                        </p:attrNameLst>
                                      </p:cBhvr>
                                      <p:rCtr x="-5122" y="5093"/>
                                    </p:animMotion>
                                  </p:childTnLst>
                                </p:cTn>
                              </p:par>
                              <p:par>
                                <p:cTn id="49" presetID="42" presetClass="path" presetSubtype="0" repeatCount="indefinite" accel="50000" decel="50000" fill="hold" grpId="0" nodeType="withEffect">
                                  <p:stCondLst>
                                    <p:cond delay="0"/>
                                  </p:stCondLst>
                                  <p:childTnLst>
                                    <p:animMotion origin="layout" path="M 2.77778E-7 1.11111E-6 L -0.10243 0.10208 " pathEditMode="relative" rAng="0" ptsTypes="AA">
                                      <p:cBhvr>
                                        <p:cTn id="50" dur="2000" fill="hold"/>
                                        <p:tgtEl>
                                          <p:spTgt spid="59"/>
                                        </p:tgtEl>
                                        <p:attrNameLst>
                                          <p:attrName>ppt_x</p:attrName>
                                          <p:attrName>ppt_y</p:attrName>
                                        </p:attrNameLst>
                                      </p:cBhvr>
                                      <p:rCtr x="-5122" y="5093"/>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31766">
                                            <p:txEl>
                                              <p:pRg st="0" end="0"/>
                                            </p:txEl>
                                          </p:spTgt>
                                        </p:tgtEl>
                                        <p:attrNameLst>
                                          <p:attrName>style.visibility</p:attrName>
                                        </p:attrNameLst>
                                      </p:cBhvr>
                                      <p:to>
                                        <p:strVal val="visible"/>
                                      </p:to>
                                    </p:set>
                                    <p:animEffect transition="in" filter="fade">
                                      <p:cBhvr>
                                        <p:cTn id="55" dur="500"/>
                                        <p:tgtEl>
                                          <p:spTgt spid="31766">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31766">
                                            <p:txEl>
                                              <p:pRg st="1" end="1"/>
                                            </p:txEl>
                                          </p:spTgt>
                                        </p:tgtEl>
                                        <p:attrNameLst>
                                          <p:attrName>style.visibility</p:attrName>
                                        </p:attrNameLst>
                                      </p:cBhvr>
                                      <p:to>
                                        <p:strVal val="visible"/>
                                      </p:to>
                                    </p:set>
                                    <p:animEffect transition="in" filter="fade">
                                      <p:cBhvr>
                                        <p:cTn id="60" dur="500"/>
                                        <p:tgtEl>
                                          <p:spTgt spid="31766">
                                            <p:txEl>
                                              <p:pRg st="1" end="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31766">
                                            <p:txEl>
                                              <p:pRg st="2" end="2"/>
                                            </p:txEl>
                                          </p:spTgt>
                                        </p:tgtEl>
                                        <p:attrNameLst>
                                          <p:attrName>style.visibility</p:attrName>
                                        </p:attrNameLst>
                                      </p:cBhvr>
                                      <p:to>
                                        <p:strVal val="visible"/>
                                      </p:to>
                                    </p:set>
                                    <p:animEffect transition="in" filter="fade">
                                      <p:cBhvr>
                                        <p:cTn id="65" dur="500"/>
                                        <p:tgtEl>
                                          <p:spTgt spid="31766">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31766">
                                            <p:txEl>
                                              <p:pRg st="3" end="3"/>
                                            </p:txEl>
                                          </p:spTgt>
                                        </p:tgtEl>
                                        <p:attrNameLst>
                                          <p:attrName>style.visibility</p:attrName>
                                        </p:attrNameLst>
                                      </p:cBhvr>
                                      <p:to>
                                        <p:strVal val="visible"/>
                                      </p:to>
                                    </p:set>
                                    <p:animEffect transition="in" filter="fade">
                                      <p:cBhvr>
                                        <p:cTn id="70" dur="500"/>
                                        <p:tgtEl>
                                          <p:spTgt spid="317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55" grpId="0" animBg="1"/>
      <p:bldP spid="56" grpId="0" animBg="1"/>
      <p:bldP spid="57" grpId="0" animBg="1"/>
      <p:bldP spid="58"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4">
            <a:extLst>
              <a:ext uri="{FF2B5EF4-FFF2-40B4-BE49-F238E27FC236}">
                <a16:creationId xmlns:a16="http://schemas.microsoft.com/office/drawing/2014/main" id="{C7A93738-A0F8-6076-18A1-3DDA801F4F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7350" y="0"/>
            <a:ext cx="4937125" cy="4783138"/>
          </a:xfrm>
        </p:spPr>
      </p:pic>
      <p:cxnSp>
        <p:nvCxnSpPr>
          <p:cNvPr id="7" name="Straight Arrow Connector 6">
            <a:extLst>
              <a:ext uri="{FF2B5EF4-FFF2-40B4-BE49-F238E27FC236}">
                <a16:creationId xmlns:a16="http://schemas.microsoft.com/office/drawing/2014/main" id="{87B08F93-A9E3-45F1-BE30-C84FA4805B63}"/>
              </a:ext>
            </a:extLst>
          </p:cNvPr>
          <p:cNvCxnSpPr>
            <a:cxnSpLocks/>
          </p:cNvCxnSpPr>
          <p:nvPr/>
        </p:nvCxnSpPr>
        <p:spPr>
          <a:xfrm flipH="1">
            <a:off x="1184275" y="1606550"/>
            <a:ext cx="511175" cy="503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E3B080-9AD2-4831-900C-31B0CC19D9EE}"/>
              </a:ext>
            </a:extLst>
          </p:cNvPr>
          <p:cNvCxnSpPr>
            <a:cxnSpLocks/>
          </p:cNvCxnSpPr>
          <p:nvPr/>
        </p:nvCxnSpPr>
        <p:spPr>
          <a:xfrm>
            <a:off x="973138" y="2227263"/>
            <a:ext cx="39862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6968C0-B2AF-42AD-A270-C857C776152A}"/>
              </a:ext>
            </a:extLst>
          </p:cNvPr>
          <p:cNvCxnSpPr>
            <a:cxnSpLocks/>
          </p:cNvCxnSpPr>
          <p:nvPr/>
        </p:nvCxnSpPr>
        <p:spPr>
          <a:xfrm flipH="1" flipV="1">
            <a:off x="1184275" y="2344738"/>
            <a:ext cx="409575" cy="44608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C5786F-2812-4EB0-B551-BA436154923E}"/>
              </a:ext>
            </a:extLst>
          </p:cNvPr>
          <p:cNvCxnSpPr>
            <a:cxnSpLocks/>
          </p:cNvCxnSpPr>
          <p:nvPr/>
        </p:nvCxnSpPr>
        <p:spPr>
          <a:xfrm flipH="1">
            <a:off x="1863725" y="1606550"/>
            <a:ext cx="511175" cy="503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3D1C062-3EAC-44FA-AC33-505EAC4E8492}"/>
              </a:ext>
            </a:extLst>
          </p:cNvPr>
          <p:cNvCxnSpPr>
            <a:cxnSpLocks/>
          </p:cNvCxnSpPr>
          <p:nvPr/>
        </p:nvCxnSpPr>
        <p:spPr>
          <a:xfrm flipH="1">
            <a:off x="2600325" y="1606550"/>
            <a:ext cx="511175" cy="503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4D97A7-958C-4D78-A619-4DC6D99BB103}"/>
              </a:ext>
            </a:extLst>
          </p:cNvPr>
          <p:cNvCxnSpPr>
            <a:cxnSpLocks/>
          </p:cNvCxnSpPr>
          <p:nvPr/>
        </p:nvCxnSpPr>
        <p:spPr>
          <a:xfrm flipH="1">
            <a:off x="3225800" y="1606550"/>
            <a:ext cx="511175" cy="503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D638440-B0D9-4A84-B012-100C6CA453A1}"/>
              </a:ext>
            </a:extLst>
          </p:cNvPr>
          <p:cNvCxnSpPr>
            <a:cxnSpLocks/>
          </p:cNvCxnSpPr>
          <p:nvPr/>
        </p:nvCxnSpPr>
        <p:spPr>
          <a:xfrm flipH="1">
            <a:off x="3838575" y="1606550"/>
            <a:ext cx="511175" cy="503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62E41CF-2BA5-444B-8967-557C36BC87DA}"/>
              </a:ext>
            </a:extLst>
          </p:cNvPr>
          <p:cNvCxnSpPr>
            <a:cxnSpLocks/>
          </p:cNvCxnSpPr>
          <p:nvPr/>
        </p:nvCxnSpPr>
        <p:spPr>
          <a:xfrm flipH="1">
            <a:off x="4332288" y="1606550"/>
            <a:ext cx="511175" cy="5032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4A30360-E39A-4E25-B5A2-A9C314DAD3E1}"/>
              </a:ext>
            </a:extLst>
          </p:cNvPr>
          <p:cNvCxnSpPr>
            <a:cxnSpLocks/>
          </p:cNvCxnSpPr>
          <p:nvPr/>
        </p:nvCxnSpPr>
        <p:spPr>
          <a:xfrm flipH="1" flipV="1">
            <a:off x="1914525" y="2344738"/>
            <a:ext cx="409575" cy="44608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944D049-A934-4234-8910-69302EBF9131}"/>
              </a:ext>
            </a:extLst>
          </p:cNvPr>
          <p:cNvCxnSpPr>
            <a:cxnSpLocks/>
          </p:cNvCxnSpPr>
          <p:nvPr/>
        </p:nvCxnSpPr>
        <p:spPr>
          <a:xfrm flipH="1" flipV="1">
            <a:off x="2559050" y="2473325"/>
            <a:ext cx="411163" cy="446088"/>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504590-33D6-4A9E-BE4A-E91F5B1E273A}"/>
              </a:ext>
            </a:extLst>
          </p:cNvPr>
          <p:cNvCxnSpPr>
            <a:cxnSpLocks/>
          </p:cNvCxnSpPr>
          <p:nvPr/>
        </p:nvCxnSpPr>
        <p:spPr>
          <a:xfrm flipH="1" flipV="1">
            <a:off x="3133725" y="2473325"/>
            <a:ext cx="411163" cy="446088"/>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196BC4-48DE-4AAF-9A22-BCD3E86742AD}"/>
              </a:ext>
            </a:extLst>
          </p:cNvPr>
          <p:cNvCxnSpPr>
            <a:cxnSpLocks/>
          </p:cNvCxnSpPr>
          <p:nvPr/>
        </p:nvCxnSpPr>
        <p:spPr>
          <a:xfrm flipH="1" flipV="1">
            <a:off x="3686175" y="2344738"/>
            <a:ext cx="409575" cy="44608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D1ACC3-CA4F-4649-9766-D2EFFC5B15A5}"/>
              </a:ext>
            </a:extLst>
          </p:cNvPr>
          <p:cNvCxnSpPr>
            <a:cxnSpLocks/>
          </p:cNvCxnSpPr>
          <p:nvPr/>
        </p:nvCxnSpPr>
        <p:spPr>
          <a:xfrm flipH="1" flipV="1">
            <a:off x="4330700" y="2344738"/>
            <a:ext cx="411163" cy="44608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2784" name="Picture 33">
            <a:extLst>
              <a:ext uri="{FF2B5EF4-FFF2-40B4-BE49-F238E27FC236}">
                <a16:creationId xmlns:a16="http://schemas.microsoft.com/office/drawing/2014/main" id="{C521130C-63FE-0575-1B1A-9FF4B106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863" y="44450"/>
            <a:ext cx="394493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Box 9">
            <a:extLst>
              <a:ext uri="{FF2B5EF4-FFF2-40B4-BE49-F238E27FC236}">
                <a16:creationId xmlns:a16="http://schemas.microsoft.com/office/drawing/2014/main" id="{F1AC4D5C-5822-77BB-2A74-FEAE8FB989CC}"/>
              </a:ext>
            </a:extLst>
          </p:cNvPr>
          <p:cNvSpPr txBox="1">
            <a:spLocks noChangeArrowheads="1"/>
          </p:cNvSpPr>
          <p:nvPr/>
        </p:nvSpPr>
        <p:spPr bwMode="auto">
          <a:xfrm>
            <a:off x="3175" y="4860925"/>
            <a:ext cx="91408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800" b="1">
                <a:solidFill>
                  <a:srgbClr val="FF0000"/>
                </a:solidFill>
              </a:rPr>
              <a:t>Mở rộng: khu vực Nam Bộ chịu ảnh h</a:t>
            </a:r>
            <a:r>
              <a:rPr lang="vi-VN" altLang="vi-VN" sz="2800" b="1">
                <a:solidFill>
                  <a:srgbClr val="FF0000"/>
                </a:solidFill>
                <a:latin typeface="Arial" panose="020B0604020202020204" pitchFamily="34" charset="0"/>
              </a:rPr>
              <a:t>ư</a:t>
            </a:r>
            <a:r>
              <a:rPr lang="en-US" altLang="vi-VN" sz="2800" b="1">
                <a:solidFill>
                  <a:srgbClr val="FF0000"/>
                </a:solidFill>
              </a:rPr>
              <a:t>ởng của gió Tín phong Đông Bắc thổi th</a:t>
            </a:r>
            <a:r>
              <a:rPr lang="vi-VN" altLang="vi-VN" sz="2800" b="1">
                <a:solidFill>
                  <a:srgbClr val="FF0000"/>
                </a:solidFill>
                <a:latin typeface="Arial" panose="020B0604020202020204" pitchFamily="34" charset="0"/>
              </a:rPr>
              <a:t>ư</a:t>
            </a:r>
            <a:r>
              <a:rPr lang="en-US" altLang="vi-VN" sz="2800" b="1">
                <a:solidFill>
                  <a:srgbClr val="FF0000"/>
                </a:solidFill>
              </a:rPr>
              <a:t>ờng xuyên quanh năm vì nằm trong đới nóng ở Bắc Bán cầu</a:t>
            </a:r>
            <a:endParaRPr lang="vi-VN" altLang="vi-VN" sz="2800" b="1">
              <a:solidFill>
                <a:srgbClr val="FF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a:extLst>
              <a:ext uri="{FF2B5EF4-FFF2-40B4-BE49-F238E27FC236}">
                <a16:creationId xmlns:a16="http://schemas.microsoft.com/office/drawing/2014/main" id="{6144EB7A-B393-8454-E778-E81895E28268}"/>
              </a:ext>
            </a:extLst>
          </p:cNvPr>
          <p:cNvSpPr txBox="1">
            <a:spLocks noChangeArrowheads="1"/>
          </p:cNvSpPr>
          <p:nvPr/>
        </p:nvSpPr>
        <p:spPr bwMode="auto">
          <a:xfrm>
            <a:off x="0" y="41592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vi-VN" sz="2800" b="1">
                <a:solidFill>
                  <a:srgbClr val="FF3300"/>
                </a:solidFill>
                <a:latin typeface="Times New Roman" panose="02020603050405020304" pitchFamily="18" charset="0"/>
              </a:rPr>
              <a:t>   1.Mùa gió đông bắc từ tháng 11 đến tháng 4 năm sau (mùa Đông)</a:t>
            </a:r>
          </a:p>
        </p:txBody>
      </p:sp>
      <p:sp>
        <p:nvSpPr>
          <p:cNvPr id="7" name="Text Box 5">
            <a:extLst>
              <a:ext uri="{FF2B5EF4-FFF2-40B4-BE49-F238E27FC236}">
                <a16:creationId xmlns:a16="http://schemas.microsoft.com/office/drawing/2014/main" id="{F32EA080-9C08-4D56-962E-C697A6A68C91}"/>
              </a:ext>
            </a:extLst>
          </p:cNvPr>
          <p:cNvSpPr txBox="1">
            <a:spLocks noChangeArrowheads="1"/>
          </p:cNvSpPr>
          <p:nvPr/>
        </p:nvSpPr>
        <p:spPr bwMode="auto">
          <a:xfrm>
            <a:off x="0" y="1270000"/>
            <a:ext cx="91440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tạo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nên</a:t>
            </a:r>
            <a:r>
              <a:rPr lang="en-US" altLang="vi-VN" sz="3200" dirty="0">
                <a:solidFill>
                  <a:srgbClr val="0000FF"/>
                </a:solidFill>
                <a:latin typeface="Times New Roman" panose="02020603050405020304" pitchFamily="18" charset="0"/>
              </a:rPr>
              <a:t>:</a:t>
            </a:r>
          </a:p>
          <a:p>
            <a:pPr marL="457200" indent="-457200" eaLnBrk="1" hangingPunct="1">
              <a:buFontTx/>
              <a:buChar char="-"/>
              <a:defRPr/>
            </a:pPr>
            <a:r>
              <a:rPr lang="en-US" altLang="vi-VN" sz="3200" dirty="0" err="1">
                <a:solidFill>
                  <a:srgbClr val="0000FF"/>
                </a:solidFill>
                <a:latin typeface="Times New Roman" panose="02020603050405020304" pitchFamily="18" charset="0"/>
              </a:rPr>
              <a:t>Miền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Bắc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Nửa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đầu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se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khô</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hanh</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Nửa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sau</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đông</a:t>
            </a:r>
            <a:r>
              <a:rPr lang="en-US" altLang="vi-VN" sz="3200" dirty="0">
                <a:solidFill>
                  <a:srgbClr val="0000FF"/>
                </a:solidFill>
                <a:latin typeface="Times New Roman" panose="02020603050405020304" pitchFamily="18" charset="0"/>
              </a:rPr>
              <a:t> se </a:t>
            </a:r>
            <a:r>
              <a:rPr lang="en-US" altLang="vi-VN" sz="3200" dirty="0" err="1">
                <a:solidFill>
                  <a:srgbClr val="0000FF"/>
                </a:solidFill>
                <a:latin typeface="Times New Roman" panose="02020603050405020304" pitchFamily="18" charset="0"/>
              </a:rPr>
              <a:t>lạnh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ẩm</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ướt</a:t>
            </a:r>
            <a:endParaRPr lang="en-US" altLang="vi-VN" sz="3200" dirty="0">
              <a:solidFill>
                <a:srgbClr val="0000FF"/>
              </a:solidFill>
              <a:latin typeface="Times New Roman" panose="02020603050405020304" pitchFamily="18" charset="0"/>
            </a:endParaRPr>
          </a:p>
          <a:p>
            <a:pPr marL="457200" indent="-457200" algn="just" eaLnBrk="1" hangingPunct="1">
              <a:buFontTx/>
              <a:buChar char="-"/>
              <a:defRPr/>
            </a:pPr>
            <a:r>
              <a:rPr lang="en-US" altLang="vi-VN" sz="3200" dirty="0" err="1">
                <a:solidFill>
                  <a:srgbClr val="0000FF"/>
                </a:solidFill>
                <a:latin typeface="Times New Roman" panose="02020603050405020304" pitchFamily="18" charset="0"/>
              </a:rPr>
              <a:t>Vùng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núi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cao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nhiệt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độ</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xuống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rất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thấp</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xuất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hiện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mưa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tuyết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sương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giá</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Duyên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hải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trung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bộ</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có</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mưa</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lớn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vào</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các</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tháng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cuối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năm</a:t>
            </a:r>
            <a:r>
              <a:rPr lang="en-US" altLang="vi-VN" sz="3200" dirty="0">
                <a:solidFill>
                  <a:srgbClr val="0000FF"/>
                </a:solidFill>
                <a:latin typeface="Times New Roman" panose="02020603050405020304" pitchFamily="18" charset="0"/>
              </a:rPr>
              <a:t>.</a:t>
            </a:r>
          </a:p>
          <a:p>
            <a:pPr eaLnBrk="1" hangingPunct="1">
              <a:defRPr/>
            </a:pP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Tây</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Nguyên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và</a:t>
            </a:r>
            <a:r>
              <a:rPr lang="en-US" altLang="vi-VN" sz="3200" dirty="0">
                <a:solidFill>
                  <a:srgbClr val="0000FF"/>
                </a:solidFill>
                <a:latin typeface="Times New Roman" panose="02020603050405020304" pitchFamily="18" charset="0"/>
              </a:rPr>
              <a:t> Nam </a:t>
            </a:r>
            <a:r>
              <a:rPr lang="en-US" altLang="vi-VN" sz="3200" dirty="0" err="1">
                <a:solidFill>
                  <a:srgbClr val="0000FF"/>
                </a:solidFill>
                <a:latin typeface="Times New Roman" panose="02020603050405020304" pitchFamily="18" charset="0"/>
              </a:rPr>
              <a:t>Bộ</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thời</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tiết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nóng</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khô</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ổn</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định</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suốt</a:t>
            </a:r>
            <a:r>
              <a:rPr lang="en-US" altLang="vi-VN" sz="3200" dirty="0">
                <a:solidFill>
                  <a:srgbClr val="0000FF"/>
                </a:solidFill>
                <a:latin typeface="Times New Roman" panose="02020603050405020304" pitchFamily="18" charset="0"/>
              </a:rPr>
              <a:t> </a:t>
            </a:r>
            <a:r>
              <a:rPr lang="en-US" altLang="vi-VN" sz="3200" dirty="0" err="1">
                <a:solidFill>
                  <a:srgbClr val="0000FF"/>
                </a:solidFill>
                <a:latin typeface="Times New Roman" panose="02020603050405020304" pitchFamily="18" charset="0"/>
              </a:rPr>
              <a:t>mùa</a:t>
            </a:r>
            <a:r>
              <a:rPr lang="en-US" altLang="vi-VN" sz="3200" dirty="0">
                <a:solidFill>
                  <a:srgbClr val="0000FF"/>
                </a:solidFill>
                <a:latin typeface="Times New Roman" panose="02020603050405020304" pitchFamily="18" charset="0"/>
              </a:rPr>
              <a:t>.</a:t>
            </a:r>
          </a:p>
          <a:p>
            <a:pPr marL="457200" indent="-457200" algn="just" eaLnBrk="1" hangingPunct="1">
              <a:buFontTx/>
              <a:buChar char="-"/>
              <a:defRPr/>
            </a:pPr>
            <a:endParaRPr lang="en-US" altLang="vi-VN" sz="3200" dirty="0">
              <a:solidFill>
                <a:srgbClr val="0000FF"/>
              </a:solidFill>
              <a:latin typeface="Times New Roman" panose="02020603050405020304" pitchFamily="18" charset="0"/>
            </a:endParaRPr>
          </a:p>
        </p:txBody>
      </p:sp>
      <p:sp>
        <p:nvSpPr>
          <p:cNvPr id="33796" name="Text Box 6">
            <a:extLst>
              <a:ext uri="{FF2B5EF4-FFF2-40B4-BE49-F238E27FC236}">
                <a16:creationId xmlns:a16="http://schemas.microsoft.com/office/drawing/2014/main" id="{EAB9AE8C-AF17-6CBB-193D-A665D12CF840}"/>
              </a:ext>
            </a:extLst>
          </p:cNvPr>
          <p:cNvSpPr txBox="1">
            <a:spLocks noChangeArrowheads="1"/>
          </p:cNvSpPr>
          <p:nvPr/>
        </p:nvSpPr>
        <p:spPr bwMode="auto">
          <a:xfrm>
            <a:off x="-109538" y="95250"/>
            <a:ext cx="925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400" b="1">
                <a:solidFill>
                  <a:srgbClr val="FF3300"/>
                </a:solidFill>
                <a:latin typeface="Times New Roman" panose="02020603050405020304" pitchFamily="18" charset="0"/>
              </a:rPr>
              <a:t>BÀI 32: CÁC MÙA KHÍ HẬU VÀ THỜI TIẾT Ở N</a:t>
            </a:r>
            <a:r>
              <a:rPr lang="vi-VN" altLang="vi-VN" sz="2400" b="1">
                <a:solidFill>
                  <a:srgbClr val="FF3300"/>
                </a:solidFill>
                <a:latin typeface="Times New Roman" panose="02020603050405020304" pitchFamily="18" charset="0"/>
              </a:rPr>
              <a:t>Ư</a:t>
            </a:r>
            <a:r>
              <a:rPr lang="en-US" altLang="vi-VN" sz="2400" b="1">
                <a:solidFill>
                  <a:srgbClr val="FF3300"/>
                </a:solidFill>
                <a:latin typeface="Times New Roman" panose="02020603050405020304" pitchFamily="18" charset="0"/>
              </a:rPr>
              <a:t>ỚC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1133-dac4b">
            <a:extLst>
              <a:ext uri="{FF2B5EF4-FFF2-40B4-BE49-F238E27FC236}">
                <a16:creationId xmlns:a16="http://schemas.microsoft.com/office/drawing/2014/main" id="{DD1F4F54-27FB-DF63-1C7F-A6285AC78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6" descr="hanhan4-550041-1369379287_500x0">
            <a:extLst>
              <a:ext uri="{FF2B5EF4-FFF2-40B4-BE49-F238E27FC236}">
                <a16:creationId xmlns:a16="http://schemas.microsoft.com/office/drawing/2014/main" id="{34C7477B-A1D5-7FEC-5CF3-F974E5A8E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2900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8" descr="af264c27cf4e20f0e4194a5280f9a04a-1">
            <a:extLst>
              <a:ext uri="{FF2B5EF4-FFF2-40B4-BE49-F238E27FC236}">
                <a16:creationId xmlns:a16="http://schemas.microsoft.com/office/drawing/2014/main" id="{7E308E8A-D397-36B0-7744-AF3DD992A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22">
            <a:extLst>
              <a:ext uri="{FF2B5EF4-FFF2-40B4-BE49-F238E27FC236}">
                <a16:creationId xmlns:a16="http://schemas.microsoft.com/office/drawing/2014/main" id="{216BE910-DDCC-3A3F-45F1-0D6BA683409B}"/>
              </a:ext>
            </a:extLst>
          </p:cNvPr>
          <p:cNvSpPr txBox="1">
            <a:spLocks noChangeArrowheads="1"/>
          </p:cNvSpPr>
          <p:nvPr/>
        </p:nvSpPr>
        <p:spPr bwMode="auto">
          <a:xfrm>
            <a:off x="6399213" y="22225"/>
            <a:ext cx="21367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HUẾ</a:t>
            </a:r>
          </a:p>
        </p:txBody>
      </p:sp>
      <p:sp>
        <p:nvSpPr>
          <p:cNvPr id="34822" name="Text Box 23">
            <a:extLst>
              <a:ext uri="{FF2B5EF4-FFF2-40B4-BE49-F238E27FC236}">
                <a16:creationId xmlns:a16="http://schemas.microsoft.com/office/drawing/2014/main" id="{7A26D63B-8385-4781-3141-1DC5370E4287}"/>
              </a:ext>
            </a:extLst>
          </p:cNvPr>
          <p:cNvSpPr txBox="1">
            <a:spLocks noChangeArrowheads="1"/>
          </p:cNvSpPr>
          <p:nvPr/>
        </p:nvSpPr>
        <p:spPr bwMode="auto">
          <a:xfrm>
            <a:off x="5413375" y="6313488"/>
            <a:ext cx="255905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TÂY NGUYÊN</a:t>
            </a:r>
          </a:p>
        </p:txBody>
      </p:sp>
      <p:sp>
        <p:nvSpPr>
          <p:cNvPr id="34823" name="Text Box 23">
            <a:extLst>
              <a:ext uri="{FF2B5EF4-FFF2-40B4-BE49-F238E27FC236}">
                <a16:creationId xmlns:a16="http://schemas.microsoft.com/office/drawing/2014/main" id="{E8EF2C38-3E92-5C90-4D01-5D29397CFCA7}"/>
              </a:ext>
            </a:extLst>
          </p:cNvPr>
          <p:cNvSpPr txBox="1">
            <a:spLocks noChangeArrowheads="1"/>
          </p:cNvSpPr>
          <p:nvPr/>
        </p:nvSpPr>
        <p:spPr bwMode="auto">
          <a:xfrm>
            <a:off x="849313" y="6257925"/>
            <a:ext cx="16589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NAM BỘ</a:t>
            </a:r>
          </a:p>
        </p:txBody>
      </p:sp>
      <p:pic>
        <p:nvPicPr>
          <p:cNvPr id="34824" name="Picture 13" descr="lanh">
            <a:extLst>
              <a:ext uri="{FF2B5EF4-FFF2-40B4-BE49-F238E27FC236}">
                <a16:creationId xmlns:a16="http://schemas.microsoft.com/office/drawing/2014/main" id="{0C95C14D-867E-D19B-87D5-931587B343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21">
            <a:extLst>
              <a:ext uri="{FF2B5EF4-FFF2-40B4-BE49-F238E27FC236}">
                <a16:creationId xmlns:a16="http://schemas.microsoft.com/office/drawing/2014/main" id="{8310B018-2FAB-5436-6C0F-CD319DABAD76}"/>
              </a:ext>
            </a:extLst>
          </p:cNvPr>
          <p:cNvSpPr txBox="1">
            <a:spLocks noChangeArrowheads="1"/>
          </p:cNvSpPr>
          <p:nvPr/>
        </p:nvSpPr>
        <p:spPr bwMode="auto">
          <a:xfrm>
            <a:off x="1430338" y="0"/>
            <a:ext cx="175418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2800" b="1">
                <a:solidFill>
                  <a:srgbClr val="FF0000"/>
                </a:solidFill>
                <a:latin typeface="Times New Roman" panose="02020603050405020304" pitchFamily="18" charset="0"/>
              </a:rPr>
              <a:t>HÀ NỘI</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a:extLst>
              <a:ext uri="{FF2B5EF4-FFF2-40B4-BE49-F238E27FC236}">
                <a16:creationId xmlns:a16="http://schemas.microsoft.com/office/drawing/2014/main" id="{A82B9636-C62D-3CA2-DA5C-2BD4EF0E8D60}"/>
              </a:ext>
            </a:extLst>
          </p:cNvPr>
          <p:cNvSpPr txBox="1">
            <a:spLocks noChangeArrowheads="1"/>
          </p:cNvSpPr>
          <p:nvPr/>
        </p:nvSpPr>
        <p:spPr bwMode="auto">
          <a:xfrm>
            <a:off x="6096000" y="1066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vi-VN" altLang="vi-VN" sz="2800">
              <a:latin typeface="Times New Roman" panose="02020603050405020304" pitchFamily="18" charset="0"/>
            </a:endParaRPr>
          </a:p>
        </p:txBody>
      </p:sp>
      <p:sp>
        <p:nvSpPr>
          <p:cNvPr id="36867" name="Rectangle 11">
            <a:extLst>
              <a:ext uri="{FF2B5EF4-FFF2-40B4-BE49-F238E27FC236}">
                <a16:creationId xmlns:a16="http://schemas.microsoft.com/office/drawing/2014/main" id="{AEE6D7A4-816F-DBC0-620E-5085D831308B}"/>
              </a:ext>
            </a:extLst>
          </p:cNvPr>
          <p:cNvSpPr>
            <a:spLocks noChangeArrowheads="1"/>
          </p:cNvSpPr>
          <p:nvPr/>
        </p:nvSpPr>
        <p:spPr bwMode="auto">
          <a:xfrm>
            <a:off x="0" y="61722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vi-VN" altLang="vi-VN" sz="2800" b="1">
              <a:solidFill>
                <a:srgbClr val="0000FF"/>
              </a:solidFill>
              <a:latin typeface="Times New Roman" panose="02020603050405020304" pitchFamily="18" charset="0"/>
            </a:endParaRPr>
          </a:p>
        </p:txBody>
      </p:sp>
      <p:pic>
        <p:nvPicPr>
          <p:cNvPr id="36868" name="Picture 5" descr="DSC_6077_ZDGQ">
            <a:extLst>
              <a:ext uri="{FF2B5EF4-FFF2-40B4-BE49-F238E27FC236}">
                <a16:creationId xmlns:a16="http://schemas.microsoft.com/office/drawing/2014/main" id="{A2309351-EB67-4EA7-9306-9E47C8CB4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Sapa1-JPG-9681-1387170513">
            <a:extLst>
              <a:ext uri="{FF2B5EF4-FFF2-40B4-BE49-F238E27FC236}">
                <a16:creationId xmlns:a16="http://schemas.microsoft.com/office/drawing/2014/main" id="{BEEFE36E-243A-943A-4BC0-20206B2B0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7">
            <a:extLst>
              <a:ext uri="{FF2B5EF4-FFF2-40B4-BE49-F238E27FC236}">
                <a16:creationId xmlns:a16="http://schemas.microsoft.com/office/drawing/2014/main" id="{D1C9E811-CB31-0D22-852B-1B9D23F4CC24}"/>
              </a:ext>
            </a:extLst>
          </p:cNvPr>
          <p:cNvSpPr txBox="1">
            <a:spLocks noChangeArrowheads="1"/>
          </p:cNvSpPr>
          <p:nvPr/>
        </p:nvSpPr>
        <p:spPr bwMode="auto">
          <a:xfrm>
            <a:off x="6265863" y="3587750"/>
            <a:ext cx="1371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600" b="1">
                <a:solidFill>
                  <a:srgbClr val="FF0000"/>
                </a:solidFill>
                <a:latin typeface="Times New Roman" panose="02020603050405020304" pitchFamily="18" charset="0"/>
              </a:rPr>
              <a:t>MƯA PHÙN</a:t>
            </a:r>
          </a:p>
        </p:txBody>
      </p:sp>
      <p:pic>
        <p:nvPicPr>
          <p:cNvPr id="36871" name="Picture 8" descr="1-5dekhong-khi-lanh-1391434364668-crop1391484116794p">
            <a:extLst>
              <a:ext uri="{FF2B5EF4-FFF2-40B4-BE49-F238E27FC236}">
                <a16:creationId xmlns:a16="http://schemas.microsoft.com/office/drawing/2014/main" id="{C5B325BB-B12D-2509-5626-F36AF616F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52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3" descr="lanh-ba6d2-crop1385461222953p">
            <a:extLst>
              <a:ext uri="{FF2B5EF4-FFF2-40B4-BE49-F238E27FC236}">
                <a16:creationId xmlns:a16="http://schemas.microsoft.com/office/drawing/2014/main" id="{4410FD1B-2153-9EF8-0F6D-66B30A861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14">
            <a:extLst>
              <a:ext uri="{FF2B5EF4-FFF2-40B4-BE49-F238E27FC236}">
                <a16:creationId xmlns:a16="http://schemas.microsoft.com/office/drawing/2014/main" id="{E98C7F08-7ADC-9616-8BE9-236ED1607C5C}"/>
              </a:ext>
            </a:extLst>
          </p:cNvPr>
          <p:cNvSpPr txBox="1">
            <a:spLocks noChangeArrowheads="1"/>
          </p:cNvSpPr>
          <p:nvPr/>
        </p:nvSpPr>
        <p:spPr bwMode="auto">
          <a:xfrm>
            <a:off x="3810000" y="762000"/>
            <a:ext cx="14478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1600" b="1">
                <a:solidFill>
                  <a:srgbClr val="FF0000"/>
                </a:solidFill>
                <a:latin typeface="Times New Roman" panose="02020603050405020304" pitchFamily="18" charset="0"/>
              </a:rPr>
              <a:t> LẠNH, KHÔ</a:t>
            </a:r>
          </a:p>
        </p:txBody>
      </p:sp>
      <p:sp>
        <p:nvSpPr>
          <p:cNvPr id="36874" name="Text Box 17">
            <a:extLst>
              <a:ext uri="{FF2B5EF4-FFF2-40B4-BE49-F238E27FC236}">
                <a16:creationId xmlns:a16="http://schemas.microsoft.com/office/drawing/2014/main" id="{56401F88-631A-2B42-880A-10A87FCC8B32}"/>
              </a:ext>
            </a:extLst>
          </p:cNvPr>
          <p:cNvSpPr txBox="1">
            <a:spLocks noChangeArrowheads="1"/>
          </p:cNvSpPr>
          <p:nvPr/>
        </p:nvSpPr>
        <p:spPr bwMode="auto">
          <a:xfrm>
            <a:off x="571500" y="3584575"/>
            <a:ext cx="315277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vi-VN" sz="1600" b="1">
                <a:solidFill>
                  <a:srgbClr val="FF0000"/>
                </a:solidFill>
                <a:latin typeface="Times New Roman" panose="02020603050405020304" pitchFamily="18" charset="0"/>
              </a:rPr>
              <a:t>MIỀN NÚI CAO: TUYẾT R</a:t>
            </a:r>
            <a:r>
              <a:rPr lang="vi-VN" altLang="vi-VN" sz="1600" b="1">
                <a:solidFill>
                  <a:srgbClr val="FF0000"/>
                </a:solidFill>
                <a:latin typeface="Times New Roman" panose="02020603050405020304" pitchFamily="18" charset="0"/>
              </a:rPr>
              <a:t>Ơ</a:t>
            </a:r>
            <a:r>
              <a:rPr lang="en-US" altLang="vi-VN" sz="1600" b="1">
                <a:solidFill>
                  <a:srgbClr val="FF0000"/>
                </a:solidFill>
                <a:latin typeface="Times New Roman" panose="02020603050405020304" pitchFamily="18" charset="0"/>
              </a:rPr>
              <a:t>I</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48E1747-643D-9271-C841-0073C833329A}"/>
              </a:ext>
            </a:extLst>
          </p:cNvPr>
          <p:cNvSpPr>
            <a:spLocks noGrp="1" noChangeArrowheads="1"/>
          </p:cNvSpPr>
          <p:nvPr>
            <p:ph type="title"/>
          </p:nvPr>
        </p:nvSpPr>
        <p:spPr/>
        <p:txBody>
          <a:bodyPr/>
          <a:lstStyle/>
          <a:p>
            <a:pPr algn="ctr"/>
            <a:r>
              <a:rPr lang="en-US" altLang="vi-VN" sz="2400" b="1">
                <a:solidFill>
                  <a:srgbClr val="FF0000"/>
                </a:solidFill>
                <a:latin typeface="Times New Roman" panose="02020603050405020304" pitchFamily="18" charset="0"/>
                <a:cs typeface="Times New Roman" panose="02020603050405020304" pitchFamily="18" charset="0"/>
              </a:rPr>
              <a:t>Bài 32: </a:t>
            </a:r>
            <a:br>
              <a:rPr lang="en-US" altLang="vi-VN" sz="2400" b="1">
                <a:solidFill>
                  <a:srgbClr val="FF0000"/>
                </a:solidFill>
                <a:latin typeface="Times New Roman" panose="02020603050405020304" pitchFamily="18" charset="0"/>
                <a:cs typeface="Times New Roman" panose="02020603050405020304" pitchFamily="18" charset="0"/>
              </a:rPr>
            </a:br>
            <a:r>
              <a:rPr lang="en-US" altLang="vi-VN" sz="2400" b="1">
                <a:solidFill>
                  <a:srgbClr val="FF0000"/>
                </a:solidFill>
                <a:latin typeface="Times New Roman" panose="02020603050405020304" pitchFamily="18" charset="0"/>
                <a:cs typeface="Times New Roman" panose="02020603050405020304" pitchFamily="18" charset="0"/>
              </a:rPr>
              <a:t>CÁC MÙA KHÍ HẬU VÀ THỜI TIẾT Ở N</a:t>
            </a:r>
            <a:r>
              <a:rPr lang="vi-VN" altLang="vi-VN" sz="2400" b="1">
                <a:solidFill>
                  <a:srgbClr val="FF0000"/>
                </a:solidFill>
                <a:cs typeface="Times New Roman" panose="02020603050405020304" pitchFamily="18" charset="0"/>
              </a:rPr>
              <a:t>Ư</a:t>
            </a:r>
            <a:r>
              <a:rPr lang="en-US" altLang="vi-VN" sz="2400" b="1">
                <a:solidFill>
                  <a:srgbClr val="FF0000"/>
                </a:solidFill>
                <a:latin typeface="Times New Roman" panose="02020603050405020304" pitchFamily="18" charset="0"/>
                <a:cs typeface="Times New Roman" panose="02020603050405020304" pitchFamily="18" charset="0"/>
              </a:rPr>
              <a:t>ỚC TA</a:t>
            </a:r>
            <a:endParaRPr lang="vi-VN" altLang="vi-VN" sz="2400" b="1">
              <a:solidFill>
                <a:srgbClr val="FF0000"/>
              </a:solidFill>
              <a:cs typeface="Times New Roman" panose="02020603050405020304" pitchFamily="18" charset="0"/>
            </a:endParaRPr>
          </a:p>
        </p:txBody>
      </p:sp>
      <p:sp>
        <p:nvSpPr>
          <p:cNvPr id="7171" name="Content Placeholder 2">
            <a:extLst>
              <a:ext uri="{FF2B5EF4-FFF2-40B4-BE49-F238E27FC236}">
                <a16:creationId xmlns:a16="http://schemas.microsoft.com/office/drawing/2014/main" id="{A9ED80AE-3512-198D-F40A-8A6D393D7D62}"/>
              </a:ext>
            </a:extLst>
          </p:cNvPr>
          <p:cNvSpPr>
            <a:spLocks noGrp="1" noChangeArrowheads="1"/>
          </p:cNvSpPr>
          <p:nvPr>
            <p:ph idx="1"/>
          </p:nvPr>
        </p:nvSpPr>
        <p:spPr/>
        <p:txBody>
          <a:bodyPr/>
          <a:lstStyle/>
          <a:p>
            <a:pPr marL="0" indent="0">
              <a:buFont typeface="Arial" panose="020B0604020202020204" pitchFamily="34" charset="0"/>
              <a:buNone/>
            </a:pPr>
            <a:endParaRPr lang="vi-VN" altLang="vi-V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F9B53B-6E4C-45C9-A37F-2054E0CFFA2D}"/>
              </a:ext>
            </a:extLst>
          </p:cNvPr>
          <p:cNvSpPr txBox="1"/>
          <p:nvPr/>
        </p:nvSpPr>
        <p:spPr>
          <a:xfrm>
            <a:off x="128588" y="257175"/>
            <a:ext cx="8780462" cy="6618288"/>
          </a:xfrm>
          <a:prstGeom prst="rect">
            <a:avLst/>
          </a:prstGeom>
          <a:noFill/>
        </p:spPr>
        <p:txBody>
          <a:bodyPr>
            <a:spAutoFit/>
          </a:bodyPr>
          <a:lstStyle/>
          <a:p>
            <a:pPr algn="just">
              <a:defRPr/>
            </a:pPr>
            <a:r>
              <a:rPr lang="en-US" sz="4400" b="1" dirty="0" err="1">
                <a:solidFill>
                  <a:srgbClr val="FF0000"/>
                </a:solidFill>
                <a:latin typeface="Times New Roman" panose="02020603050405020304" pitchFamily="18" charset="0"/>
                <a:cs typeface="Times New Roman" panose="02020603050405020304" pitchFamily="18" charset="0"/>
              </a:rPr>
              <a:t>Câu</a:t>
            </a:r>
            <a:r>
              <a:rPr lang="en-US" sz="4400" b="1" dirty="0">
                <a:solidFill>
                  <a:srgbClr val="FF0000"/>
                </a:solidFill>
                <a:latin typeface="Times New Roman" panose="02020603050405020304" pitchFamily="18" charset="0"/>
                <a:cs typeface="Times New Roman" panose="02020603050405020304" pitchFamily="18" charset="0"/>
              </a:rPr>
              <a:t> 1: </a:t>
            </a:r>
            <a:r>
              <a:rPr lang="en-US" sz="4400" b="1" dirty="0" err="1">
                <a:solidFill>
                  <a:srgbClr val="FF0000"/>
                </a:solidFill>
                <a:latin typeface="Times New Roman" panose="02020603050405020304" pitchFamily="18" charset="0"/>
                <a:cs typeface="Times New Roman" panose="02020603050405020304" pitchFamily="18" charset="0"/>
              </a:rPr>
              <a:t>Hãy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chọn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đáp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đúng</a:t>
            </a:r>
            <a:r>
              <a:rPr lang="en-US" sz="4400" b="1" dirty="0">
                <a:solidFill>
                  <a:srgbClr val="FF0000"/>
                </a:solidFill>
                <a:latin typeface="Times New Roman" panose="02020603050405020304" pitchFamily="18" charset="0"/>
                <a:cs typeface="Times New Roman" panose="02020603050405020304" pitchFamily="18" charset="0"/>
              </a:rPr>
              <a:t>:</a:t>
            </a:r>
          </a:p>
          <a:p>
            <a:pPr marL="342900" indent="-342900" algn="just">
              <a:buFontTx/>
              <a:buAutoNum type="alphaUcPeriod"/>
              <a:defRPr/>
            </a:pPr>
            <a:r>
              <a:rPr lang="en-US" sz="4400" dirty="0" err="1">
                <a:latin typeface="Times New Roman" panose="02020603050405020304" pitchFamily="18" charset="0"/>
                <a:cs typeface="Times New Roman" panose="02020603050405020304" pitchFamily="18" charset="0"/>
              </a:rPr>
              <a:t>Gió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h</a:t>
            </a:r>
            <a:r>
              <a:rPr lang="vi-VN" sz="4400" dirty="0">
                <a:latin typeface="Times New Roman" panose="02020603050405020304" pitchFamily="18" charset="0"/>
                <a:cs typeface="Times New Roman" panose="02020603050405020304" pitchFamily="18" charset="0"/>
              </a:rPr>
              <a:t>ư</a:t>
            </a:r>
            <a:r>
              <a:rPr lang="en-US" sz="4400" dirty="0" err="1">
                <a:latin typeface="Times New Roman" panose="02020603050405020304" pitchFamily="18" charset="0"/>
                <a:cs typeface="Times New Roman" panose="02020603050405020304" pitchFamily="18" charset="0"/>
              </a:rPr>
              <a:t>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Nam</a:t>
            </a:r>
          </a:p>
          <a:p>
            <a:pPr marL="342900" indent="-342900" algn="just">
              <a:buFontTx/>
              <a:buAutoNum type="alphaUcPeriod"/>
              <a:defRPr/>
            </a:pPr>
            <a:r>
              <a:rPr lang="en-US" sz="4400" dirty="0" err="1">
                <a:latin typeface="Times New Roman" panose="02020603050405020304" pitchFamily="18" charset="0"/>
                <a:cs typeface="Times New Roman" panose="02020603050405020304" pitchFamily="18" charset="0"/>
              </a:rPr>
              <a:t>Gió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h</a:t>
            </a:r>
            <a:r>
              <a:rPr lang="vi-VN" sz="4400" dirty="0">
                <a:latin typeface="Times New Roman" panose="02020603050405020304" pitchFamily="18" charset="0"/>
                <a:cs typeface="Times New Roman" panose="02020603050405020304" pitchFamily="18" charset="0"/>
              </a:rPr>
              <a:t>ư</a:t>
            </a:r>
            <a:r>
              <a:rPr lang="en-US" sz="4400" dirty="0" err="1">
                <a:latin typeface="Times New Roman" panose="02020603050405020304" pitchFamily="18" charset="0"/>
                <a:cs typeface="Times New Roman" panose="02020603050405020304" pitchFamily="18" charset="0"/>
              </a:rPr>
              <a:t>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trở</a:t>
            </a:r>
            <a:r>
              <a:rPr lang="en-US" sz="4400" dirty="0">
                <a:latin typeface="Times New Roman" panose="02020603050405020304" pitchFamily="18" charset="0"/>
                <a:cs typeface="Times New Roman" panose="02020603050405020304" pitchFamily="18" charset="0"/>
              </a:rPr>
              <a:t> ra </a:t>
            </a:r>
            <a:r>
              <a:rPr lang="en-US" sz="4400" dirty="0" err="1">
                <a:latin typeface="Times New Roman" panose="02020603050405020304" pitchFamily="18" charset="0"/>
                <a:cs typeface="Times New Roman" panose="02020603050405020304" pitchFamily="18" charset="0"/>
              </a:rPr>
              <a:t>Bắc</a:t>
            </a:r>
            <a:endParaRPr lang="en-US" sz="4400" dirty="0">
              <a:latin typeface="Times New Roman" panose="02020603050405020304" pitchFamily="18" charset="0"/>
              <a:cs typeface="Times New Roman" panose="02020603050405020304" pitchFamily="18" charset="0"/>
            </a:endParaRPr>
          </a:p>
          <a:p>
            <a:pPr marL="342900" indent="-342900" algn="just">
              <a:buFontTx/>
              <a:buAutoNum type="alphaUcPeriod"/>
              <a:defRPr/>
            </a:pPr>
            <a:r>
              <a:rPr lang="en-US" sz="4400" dirty="0" err="1">
                <a:latin typeface="Times New Roman" panose="02020603050405020304" pitchFamily="18" charset="0"/>
                <a:cs typeface="Times New Roman" panose="02020603050405020304" pitchFamily="18" charset="0"/>
              </a:rPr>
              <a:t>Gió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h</a:t>
            </a:r>
            <a:r>
              <a:rPr lang="vi-VN" sz="4400" dirty="0">
                <a:latin typeface="Times New Roman" panose="02020603050405020304" pitchFamily="18" charset="0"/>
                <a:cs typeface="Times New Roman" panose="02020603050405020304" pitchFamily="18" charset="0"/>
              </a:rPr>
              <a:t>ư</a:t>
            </a:r>
            <a:r>
              <a:rPr lang="en-US" sz="4400" dirty="0" err="1">
                <a:latin typeface="Times New Roman" panose="02020603050405020304" pitchFamily="18" charset="0"/>
                <a:cs typeface="Times New Roman" panose="02020603050405020304" pitchFamily="18" charset="0"/>
              </a:rPr>
              <a:t>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thổ</a:t>
            </a:r>
            <a:endParaRPr lang="en-US" sz="4400" dirty="0">
              <a:latin typeface="Times New Roman" panose="02020603050405020304" pitchFamily="18" charset="0"/>
              <a:cs typeface="Times New Roman" panose="02020603050405020304" pitchFamily="18" charset="0"/>
            </a:endParaRPr>
          </a:p>
          <a:p>
            <a:pPr marL="342900" indent="-342900" algn="just">
              <a:buFontTx/>
              <a:buAutoNum type="alphaUcPeriod"/>
              <a:defRPr/>
            </a:pPr>
            <a:r>
              <a:rPr lang="en-US" sz="4400" dirty="0" err="1">
                <a:latin typeface="Times New Roman" panose="02020603050405020304" pitchFamily="18" charset="0"/>
                <a:cs typeface="Times New Roman" panose="02020603050405020304" pitchFamily="18" charset="0"/>
              </a:rPr>
              <a:t>Tất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p>
          <a:p>
            <a:pPr>
              <a:defRPr/>
            </a:pPr>
            <a:endParaRPr lang="en-US" dirty="0"/>
          </a:p>
          <a:p>
            <a:pPr marL="342900" indent="-342900">
              <a:buFontTx/>
              <a:buAutoNum type="alphaUcPeriod"/>
              <a:defRPr/>
            </a:pPr>
            <a:endParaRPr lang="en-US" dirty="0"/>
          </a:p>
          <a:p>
            <a:pPr marL="342900" indent="-342900">
              <a:buFontTx/>
              <a:buAutoNum type="alphaUcPeriod"/>
              <a:defRPr/>
            </a:pPr>
            <a:endParaRPr lang="en-US" dirty="0"/>
          </a:p>
          <a:p>
            <a:pPr marL="342900" indent="-342900">
              <a:buFontTx/>
              <a:buAutoNum type="alphaUcPeriod"/>
              <a:defRPr/>
            </a:pPr>
            <a:endParaRPr lang="vi-VN" dirty="0"/>
          </a:p>
        </p:txBody>
      </p:sp>
      <p:sp>
        <p:nvSpPr>
          <p:cNvPr id="3" name="Oval 2">
            <a:extLst>
              <a:ext uri="{FF2B5EF4-FFF2-40B4-BE49-F238E27FC236}">
                <a16:creationId xmlns:a16="http://schemas.microsoft.com/office/drawing/2014/main" id="{DD0872A5-2EDA-4572-8A47-128BD7846BA0}"/>
              </a:ext>
            </a:extLst>
          </p:cNvPr>
          <p:cNvSpPr/>
          <p:nvPr/>
        </p:nvSpPr>
        <p:spPr>
          <a:xfrm>
            <a:off x="128588" y="2297113"/>
            <a:ext cx="539750" cy="750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2B8DC-216C-4766-9E90-7B4B2DFCF518}"/>
              </a:ext>
            </a:extLst>
          </p:cNvPr>
          <p:cNvSpPr txBox="1"/>
          <p:nvPr/>
        </p:nvSpPr>
        <p:spPr>
          <a:xfrm>
            <a:off x="211138" y="211138"/>
            <a:ext cx="8756650" cy="4832350"/>
          </a:xfrm>
          <a:prstGeom prst="rect">
            <a:avLst/>
          </a:prstGeom>
          <a:noFill/>
        </p:spPr>
        <p:txBody>
          <a:bodyPr>
            <a:spAutoFit/>
          </a:bodyPr>
          <a:lstStyle/>
          <a:p>
            <a:pPr>
              <a:defRPr/>
            </a:pPr>
            <a:r>
              <a:rPr lang="en-US" sz="4400" dirty="0" err="1">
                <a:solidFill>
                  <a:srgbClr val="FF0000"/>
                </a:solidFill>
                <a:latin typeface="Times New Roman" panose="02020603050405020304" pitchFamily="18" charset="0"/>
                <a:cs typeface="Times New Roman" panose="02020603050405020304" pitchFamily="18" charset="0"/>
              </a:rPr>
              <a:t>Điền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vào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chỗ</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trống</a:t>
            </a:r>
            <a:r>
              <a:rPr lang="en-US" sz="4400" dirty="0">
                <a:solidFill>
                  <a:srgbClr val="FF0000"/>
                </a:solidFill>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p>
          <a:p>
            <a:pPr>
              <a:defRPr/>
            </a:pP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11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04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a:p>
            <a:pPr marL="342900" indent="-342900">
              <a:buFontTx/>
              <a:buAutoNum type="arabicPeriod"/>
              <a:defRPr/>
            </a:pPr>
            <a:r>
              <a:rPr lang="en-US" sz="4400" dirty="0" err="1">
                <a:latin typeface="Times New Roman" panose="02020603050405020304" pitchFamily="18" charset="0"/>
                <a:cs typeface="Times New Roman" panose="02020603050405020304" pitchFamily="18" charset="0"/>
              </a:rPr>
              <a:t>Khu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vực</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Bộ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Nguyên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a:t>
            </a:r>
          </a:p>
          <a:p>
            <a:pPr marL="342900" indent="-342900">
              <a:buFontTx/>
              <a:buAutoNum type="arabicPeriod"/>
              <a:defRPr/>
            </a:pPr>
            <a:r>
              <a:rPr lang="en-US" sz="4400" dirty="0" err="1">
                <a:latin typeface="Times New Roman" panose="02020603050405020304" pitchFamily="18" charset="0"/>
                <a:cs typeface="Times New Roman" panose="02020603050405020304" pitchFamily="18" charset="0"/>
              </a:rPr>
              <a:t>Khu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a:t>
            </a:r>
          </a:p>
          <a:p>
            <a:pPr>
              <a:defRPr/>
            </a:pP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FD213F-75CB-CCE3-B36B-49CFBB5F828D}"/>
              </a:ext>
            </a:extLst>
          </p:cNvPr>
          <p:cNvSpPr txBox="1">
            <a:spLocks noChangeArrowheads="1"/>
          </p:cNvSpPr>
          <p:nvPr/>
        </p:nvSpPr>
        <p:spPr bwMode="auto">
          <a:xfrm>
            <a:off x="1306513" y="2873375"/>
            <a:ext cx="7661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a:solidFill>
                  <a:srgbClr val="0000FF"/>
                </a:solidFill>
                <a:latin typeface="Times New Roman" panose="02020603050405020304" pitchFamily="18" charset="0"/>
              </a:rPr>
              <a:t>thời tiết nóng khô ổn định suốt mùa.</a:t>
            </a:r>
            <a:endParaRPr lang="vi-VN" altLang="en-US" sz="4000"/>
          </a:p>
        </p:txBody>
      </p:sp>
      <p:sp>
        <p:nvSpPr>
          <p:cNvPr id="4" name="TextBox 3">
            <a:extLst>
              <a:ext uri="{FF2B5EF4-FFF2-40B4-BE49-F238E27FC236}">
                <a16:creationId xmlns:a16="http://schemas.microsoft.com/office/drawing/2014/main" id="{B1722C33-5420-8714-5EBD-9DD3174DB7AE}"/>
              </a:ext>
            </a:extLst>
          </p:cNvPr>
          <p:cNvSpPr txBox="1">
            <a:spLocks noChangeArrowheads="1"/>
          </p:cNvSpPr>
          <p:nvPr/>
        </p:nvSpPr>
        <p:spPr bwMode="auto">
          <a:xfrm>
            <a:off x="733425" y="4140200"/>
            <a:ext cx="7713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vi-VN" sz="4000">
                <a:solidFill>
                  <a:srgbClr val="0000FF"/>
                </a:solidFill>
                <a:latin typeface="Times New Roman" panose="02020603050405020304" pitchFamily="18" charset="0"/>
              </a:rPr>
              <a:t>mưa lớn vào các tháng cuối năm.</a:t>
            </a:r>
            <a:endParaRPr lang="vi-VN"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7">
            <a:extLst>
              <a:ext uri="{FF2B5EF4-FFF2-40B4-BE49-F238E27FC236}">
                <a16:creationId xmlns:a16="http://schemas.microsoft.com/office/drawing/2014/main" id="{3DA1D405-C654-0B58-A295-7C65FC2249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63538"/>
            <a:ext cx="9148763" cy="6494462"/>
          </a:xfrm>
        </p:spPr>
      </p:pic>
      <p:sp>
        <p:nvSpPr>
          <p:cNvPr id="9" name="Arc 8">
            <a:extLst>
              <a:ext uri="{FF2B5EF4-FFF2-40B4-BE49-F238E27FC236}">
                <a16:creationId xmlns:a16="http://schemas.microsoft.com/office/drawing/2014/main" id="{5E9D4298-74A0-4995-A188-8E4DC9092313}"/>
              </a:ext>
            </a:extLst>
          </p:cNvPr>
          <p:cNvSpPr/>
          <p:nvPr/>
        </p:nvSpPr>
        <p:spPr>
          <a:xfrm rot="2949748">
            <a:off x="3528218" y="1354932"/>
            <a:ext cx="1617663" cy="1987550"/>
          </a:xfrm>
          <a:prstGeom prst="arc">
            <a:avLst>
              <a:gd name="adj1" fmla="val 15402885"/>
              <a:gd name="adj2" fmla="val 21464432"/>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0" name="Arc 9">
            <a:extLst>
              <a:ext uri="{FF2B5EF4-FFF2-40B4-BE49-F238E27FC236}">
                <a16:creationId xmlns:a16="http://schemas.microsoft.com/office/drawing/2014/main" id="{6ED81F2C-7A6E-4D3B-A82F-5EBE9A5E85E4}"/>
              </a:ext>
            </a:extLst>
          </p:cNvPr>
          <p:cNvSpPr/>
          <p:nvPr/>
        </p:nvSpPr>
        <p:spPr>
          <a:xfrm rot="2949748">
            <a:off x="4314031" y="1383507"/>
            <a:ext cx="1617663" cy="1987550"/>
          </a:xfrm>
          <a:prstGeom prst="arc">
            <a:avLst>
              <a:gd name="adj1" fmla="val 15402885"/>
              <a:gd name="adj2" fmla="val 21464432"/>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1" name="Arc 10">
            <a:extLst>
              <a:ext uri="{FF2B5EF4-FFF2-40B4-BE49-F238E27FC236}">
                <a16:creationId xmlns:a16="http://schemas.microsoft.com/office/drawing/2014/main" id="{6D8B0BF6-D721-4D59-8DF8-68F23BE49696}"/>
              </a:ext>
            </a:extLst>
          </p:cNvPr>
          <p:cNvSpPr/>
          <p:nvPr/>
        </p:nvSpPr>
        <p:spPr>
          <a:xfrm rot="3861510">
            <a:off x="5117306" y="1377157"/>
            <a:ext cx="1635125" cy="1998662"/>
          </a:xfrm>
          <a:prstGeom prst="arc">
            <a:avLst>
              <a:gd name="adj1" fmla="val 17325234"/>
              <a:gd name="adj2" fmla="val 1924201"/>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2" name="Arc 11">
            <a:extLst>
              <a:ext uri="{FF2B5EF4-FFF2-40B4-BE49-F238E27FC236}">
                <a16:creationId xmlns:a16="http://schemas.microsoft.com/office/drawing/2014/main" id="{D5B0E776-09F3-4BD3-8F90-43A13DD72A1A}"/>
              </a:ext>
            </a:extLst>
          </p:cNvPr>
          <p:cNvSpPr/>
          <p:nvPr/>
        </p:nvSpPr>
        <p:spPr>
          <a:xfrm rot="5797926">
            <a:off x="6424613" y="2555875"/>
            <a:ext cx="1633537" cy="1998663"/>
          </a:xfrm>
          <a:prstGeom prst="arc">
            <a:avLst>
              <a:gd name="adj1" fmla="val 17325234"/>
              <a:gd name="adj2" fmla="val 1924201"/>
            </a:avLst>
          </a:prstGeom>
          <a:ln w="952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14" name="Left Arrow 22">
            <a:extLst>
              <a:ext uri="{FF2B5EF4-FFF2-40B4-BE49-F238E27FC236}">
                <a16:creationId xmlns:a16="http://schemas.microsoft.com/office/drawing/2014/main" id="{AEB81F7B-52A6-42BC-8BBA-814A1006BC0E}"/>
              </a:ext>
            </a:extLst>
          </p:cNvPr>
          <p:cNvSpPr/>
          <p:nvPr/>
        </p:nvSpPr>
        <p:spPr>
          <a:xfrm rot="17732382">
            <a:off x="6146006" y="1780382"/>
            <a:ext cx="868363"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Left Arrow 22">
            <a:extLst>
              <a:ext uri="{FF2B5EF4-FFF2-40B4-BE49-F238E27FC236}">
                <a16:creationId xmlns:a16="http://schemas.microsoft.com/office/drawing/2014/main" id="{8D87242A-8132-44FD-94ED-73948A381D7F}"/>
              </a:ext>
            </a:extLst>
          </p:cNvPr>
          <p:cNvSpPr/>
          <p:nvPr/>
        </p:nvSpPr>
        <p:spPr>
          <a:xfrm rot="19177024">
            <a:off x="7258050" y="268763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Shape 15">
            <a:extLst>
              <a:ext uri="{FF2B5EF4-FFF2-40B4-BE49-F238E27FC236}">
                <a16:creationId xmlns:a16="http://schemas.microsoft.com/office/drawing/2014/main" id="{B013EC45-0903-4AA2-8F25-D2C8F607DBA3}"/>
              </a:ext>
            </a:extLst>
          </p:cNvPr>
          <p:cNvSpPr/>
          <p:nvPr/>
        </p:nvSpPr>
        <p:spPr>
          <a:xfrm>
            <a:off x="2930525" y="574675"/>
            <a:ext cx="6049963" cy="5427663"/>
          </a:xfrm>
          <a:custGeom>
            <a:avLst/>
            <a:gdLst>
              <a:gd name="connsiteX0" fmla="*/ 12151 w 6049816"/>
              <a:gd name="connsiteY0" fmla="*/ 1312984 h 5427784"/>
              <a:gd name="connsiteX1" fmla="*/ 428 w 6049816"/>
              <a:gd name="connsiteY1" fmla="*/ 1254369 h 5427784"/>
              <a:gd name="connsiteX2" fmla="*/ 35597 w 6049816"/>
              <a:gd name="connsiteY2" fmla="*/ 1148861 h 5427784"/>
              <a:gd name="connsiteX3" fmla="*/ 59044 w 6049816"/>
              <a:gd name="connsiteY3" fmla="*/ 1055077 h 5427784"/>
              <a:gd name="connsiteX4" fmla="*/ 82490 w 6049816"/>
              <a:gd name="connsiteY4" fmla="*/ 1019907 h 5427784"/>
              <a:gd name="connsiteX5" fmla="*/ 94213 w 6049816"/>
              <a:gd name="connsiteY5" fmla="*/ 984738 h 5427784"/>
              <a:gd name="connsiteX6" fmla="*/ 141105 w 6049816"/>
              <a:gd name="connsiteY6" fmla="*/ 914400 h 5427784"/>
              <a:gd name="connsiteX7" fmla="*/ 164551 w 6049816"/>
              <a:gd name="connsiteY7" fmla="*/ 879231 h 5427784"/>
              <a:gd name="connsiteX8" fmla="*/ 187997 w 6049816"/>
              <a:gd name="connsiteY8" fmla="*/ 844061 h 5427784"/>
              <a:gd name="connsiteX9" fmla="*/ 234890 w 6049816"/>
              <a:gd name="connsiteY9" fmla="*/ 785446 h 5427784"/>
              <a:gd name="connsiteX10" fmla="*/ 434182 w 6049816"/>
              <a:gd name="connsiteY10" fmla="*/ 797169 h 5427784"/>
              <a:gd name="connsiteX11" fmla="*/ 504521 w 6049816"/>
              <a:gd name="connsiteY11" fmla="*/ 820615 h 5427784"/>
              <a:gd name="connsiteX12" fmla="*/ 539690 w 6049816"/>
              <a:gd name="connsiteY12" fmla="*/ 926123 h 5427784"/>
              <a:gd name="connsiteX13" fmla="*/ 551413 w 6049816"/>
              <a:gd name="connsiteY13" fmla="*/ 961292 h 5427784"/>
              <a:gd name="connsiteX14" fmla="*/ 574859 w 6049816"/>
              <a:gd name="connsiteY14" fmla="*/ 1043354 h 5427784"/>
              <a:gd name="connsiteX15" fmla="*/ 610028 w 6049816"/>
              <a:gd name="connsiteY15" fmla="*/ 1066800 h 5427784"/>
              <a:gd name="connsiteX16" fmla="*/ 645197 w 6049816"/>
              <a:gd name="connsiteY16" fmla="*/ 1055077 h 5427784"/>
              <a:gd name="connsiteX17" fmla="*/ 692090 w 6049816"/>
              <a:gd name="connsiteY17" fmla="*/ 949569 h 5427784"/>
              <a:gd name="connsiteX18" fmla="*/ 738982 w 6049816"/>
              <a:gd name="connsiteY18" fmla="*/ 879231 h 5427784"/>
              <a:gd name="connsiteX19" fmla="*/ 750705 w 6049816"/>
              <a:gd name="connsiteY19" fmla="*/ 844061 h 5427784"/>
              <a:gd name="connsiteX20" fmla="*/ 949997 w 6049816"/>
              <a:gd name="connsiteY20" fmla="*/ 797169 h 5427784"/>
              <a:gd name="connsiteX21" fmla="*/ 985167 w 6049816"/>
              <a:gd name="connsiteY21" fmla="*/ 785446 h 5427784"/>
              <a:gd name="connsiteX22" fmla="*/ 1020336 w 6049816"/>
              <a:gd name="connsiteY22" fmla="*/ 762000 h 5427784"/>
              <a:gd name="connsiteX23" fmla="*/ 1090674 w 6049816"/>
              <a:gd name="connsiteY23" fmla="*/ 738554 h 5427784"/>
              <a:gd name="connsiteX24" fmla="*/ 1114121 w 6049816"/>
              <a:gd name="connsiteY24" fmla="*/ 715107 h 5427784"/>
              <a:gd name="connsiteX25" fmla="*/ 1196182 w 6049816"/>
              <a:gd name="connsiteY25" fmla="*/ 633046 h 5427784"/>
              <a:gd name="connsiteX26" fmla="*/ 1219628 w 6049816"/>
              <a:gd name="connsiteY26" fmla="*/ 562707 h 5427784"/>
              <a:gd name="connsiteX27" fmla="*/ 1243074 w 6049816"/>
              <a:gd name="connsiteY27" fmla="*/ 527538 h 5427784"/>
              <a:gd name="connsiteX28" fmla="*/ 1278244 w 6049816"/>
              <a:gd name="connsiteY28" fmla="*/ 468923 h 5427784"/>
              <a:gd name="connsiteX29" fmla="*/ 1289967 w 6049816"/>
              <a:gd name="connsiteY29" fmla="*/ 293077 h 5427784"/>
              <a:gd name="connsiteX30" fmla="*/ 1383751 w 6049816"/>
              <a:gd name="connsiteY30" fmla="*/ 234461 h 5427784"/>
              <a:gd name="connsiteX31" fmla="*/ 1454090 w 6049816"/>
              <a:gd name="connsiteY31" fmla="*/ 211015 h 5427784"/>
              <a:gd name="connsiteX32" fmla="*/ 1489259 w 6049816"/>
              <a:gd name="connsiteY32" fmla="*/ 199292 h 5427784"/>
              <a:gd name="connsiteX33" fmla="*/ 1571321 w 6049816"/>
              <a:gd name="connsiteY33" fmla="*/ 187569 h 5427784"/>
              <a:gd name="connsiteX34" fmla="*/ 1700274 w 6049816"/>
              <a:gd name="connsiteY34" fmla="*/ 152400 h 5427784"/>
              <a:gd name="connsiteX35" fmla="*/ 1758890 w 6049816"/>
              <a:gd name="connsiteY35" fmla="*/ 117231 h 5427784"/>
              <a:gd name="connsiteX36" fmla="*/ 1782336 w 6049816"/>
              <a:gd name="connsiteY36" fmla="*/ 93784 h 5427784"/>
              <a:gd name="connsiteX37" fmla="*/ 1817505 w 6049816"/>
              <a:gd name="connsiteY37" fmla="*/ 82061 h 5427784"/>
              <a:gd name="connsiteX38" fmla="*/ 1852674 w 6049816"/>
              <a:gd name="connsiteY38" fmla="*/ 58615 h 5427784"/>
              <a:gd name="connsiteX39" fmla="*/ 1969905 w 6049816"/>
              <a:gd name="connsiteY39" fmla="*/ 23446 h 5427784"/>
              <a:gd name="connsiteX40" fmla="*/ 2063690 w 6049816"/>
              <a:gd name="connsiteY40" fmla="*/ 11723 h 5427784"/>
              <a:gd name="connsiteX41" fmla="*/ 2098859 w 6049816"/>
              <a:gd name="connsiteY41" fmla="*/ 0 h 5427784"/>
              <a:gd name="connsiteX42" fmla="*/ 2180921 w 6049816"/>
              <a:gd name="connsiteY42" fmla="*/ 35169 h 5427784"/>
              <a:gd name="connsiteX43" fmla="*/ 2216090 w 6049816"/>
              <a:gd name="connsiteY43" fmla="*/ 140677 h 5427784"/>
              <a:gd name="connsiteX44" fmla="*/ 2227813 w 6049816"/>
              <a:gd name="connsiteY44" fmla="*/ 175846 h 5427784"/>
              <a:gd name="connsiteX45" fmla="*/ 2239536 w 6049816"/>
              <a:gd name="connsiteY45" fmla="*/ 211015 h 5427784"/>
              <a:gd name="connsiteX46" fmla="*/ 2262982 w 6049816"/>
              <a:gd name="connsiteY46" fmla="*/ 246184 h 5427784"/>
              <a:gd name="connsiteX47" fmla="*/ 2321597 w 6049816"/>
              <a:gd name="connsiteY47" fmla="*/ 293077 h 5427784"/>
              <a:gd name="connsiteX48" fmla="*/ 2345044 w 6049816"/>
              <a:gd name="connsiteY48" fmla="*/ 316523 h 5427784"/>
              <a:gd name="connsiteX49" fmla="*/ 2380213 w 6049816"/>
              <a:gd name="connsiteY49" fmla="*/ 328246 h 5427784"/>
              <a:gd name="connsiteX50" fmla="*/ 2415382 w 6049816"/>
              <a:gd name="connsiteY50" fmla="*/ 351692 h 5427784"/>
              <a:gd name="connsiteX51" fmla="*/ 2462274 w 6049816"/>
              <a:gd name="connsiteY51" fmla="*/ 363415 h 5427784"/>
              <a:gd name="connsiteX52" fmla="*/ 2532613 w 6049816"/>
              <a:gd name="connsiteY52" fmla="*/ 386861 h 5427784"/>
              <a:gd name="connsiteX53" fmla="*/ 2567782 w 6049816"/>
              <a:gd name="connsiteY53" fmla="*/ 398584 h 5427784"/>
              <a:gd name="connsiteX54" fmla="*/ 2602951 w 6049816"/>
              <a:gd name="connsiteY54" fmla="*/ 410307 h 5427784"/>
              <a:gd name="connsiteX55" fmla="*/ 2673290 w 6049816"/>
              <a:gd name="connsiteY55" fmla="*/ 457200 h 5427784"/>
              <a:gd name="connsiteX56" fmla="*/ 2708459 w 6049816"/>
              <a:gd name="connsiteY56" fmla="*/ 480646 h 5427784"/>
              <a:gd name="connsiteX57" fmla="*/ 2720182 w 6049816"/>
              <a:gd name="connsiteY57" fmla="*/ 515815 h 5427784"/>
              <a:gd name="connsiteX58" fmla="*/ 2790521 w 6049816"/>
              <a:gd name="connsiteY58" fmla="*/ 609600 h 5427784"/>
              <a:gd name="connsiteX59" fmla="*/ 2825690 w 6049816"/>
              <a:gd name="connsiteY59" fmla="*/ 633046 h 5427784"/>
              <a:gd name="connsiteX60" fmla="*/ 3083597 w 6049816"/>
              <a:gd name="connsiteY60" fmla="*/ 597877 h 5427784"/>
              <a:gd name="connsiteX61" fmla="*/ 3118767 w 6049816"/>
              <a:gd name="connsiteY61" fmla="*/ 574431 h 5427784"/>
              <a:gd name="connsiteX62" fmla="*/ 3189105 w 6049816"/>
              <a:gd name="connsiteY62" fmla="*/ 550984 h 5427784"/>
              <a:gd name="connsiteX63" fmla="*/ 3411844 w 6049816"/>
              <a:gd name="connsiteY63" fmla="*/ 574431 h 5427784"/>
              <a:gd name="connsiteX64" fmla="*/ 3447013 w 6049816"/>
              <a:gd name="connsiteY64" fmla="*/ 597877 h 5427784"/>
              <a:gd name="connsiteX65" fmla="*/ 3493905 w 6049816"/>
              <a:gd name="connsiteY65" fmla="*/ 668215 h 5427784"/>
              <a:gd name="connsiteX66" fmla="*/ 3517351 w 6049816"/>
              <a:gd name="connsiteY66" fmla="*/ 703384 h 5427784"/>
              <a:gd name="connsiteX67" fmla="*/ 3540797 w 6049816"/>
              <a:gd name="connsiteY67" fmla="*/ 726831 h 5427784"/>
              <a:gd name="connsiteX68" fmla="*/ 3704921 w 6049816"/>
              <a:gd name="connsiteY68" fmla="*/ 715107 h 5427784"/>
              <a:gd name="connsiteX69" fmla="*/ 3786982 w 6049816"/>
              <a:gd name="connsiteY69" fmla="*/ 703384 h 5427784"/>
              <a:gd name="connsiteX70" fmla="*/ 3986274 w 6049816"/>
              <a:gd name="connsiteY70" fmla="*/ 715107 h 5427784"/>
              <a:gd name="connsiteX71" fmla="*/ 4033167 w 6049816"/>
              <a:gd name="connsiteY71" fmla="*/ 726831 h 5427784"/>
              <a:gd name="connsiteX72" fmla="*/ 4103505 w 6049816"/>
              <a:gd name="connsiteY72" fmla="*/ 773723 h 5427784"/>
              <a:gd name="connsiteX73" fmla="*/ 4126951 w 6049816"/>
              <a:gd name="connsiteY73" fmla="*/ 808892 h 5427784"/>
              <a:gd name="connsiteX74" fmla="*/ 4197290 w 6049816"/>
              <a:gd name="connsiteY74" fmla="*/ 879231 h 5427784"/>
              <a:gd name="connsiteX75" fmla="*/ 4232459 w 6049816"/>
              <a:gd name="connsiteY75" fmla="*/ 949569 h 5427784"/>
              <a:gd name="connsiteX76" fmla="*/ 4244182 w 6049816"/>
              <a:gd name="connsiteY76" fmla="*/ 984738 h 5427784"/>
              <a:gd name="connsiteX77" fmla="*/ 4232459 w 6049816"/>
              <a:gd name="connsiteY77" fmla="*/ 1055077 h 5427784"/>
              <a:gd name="connsiteX78" fmla="*/ 4162121 w 6049816"/>
              <a:gd name="connsiteY78" fmla="*/ 1090246 h 5427784"/>
              <a:gd name="connsiteX79" fmla="*/ 4138674 w 6049816"/>
              <a:gd name="connsiteY79" fmla="*/ 1113692 h 5427784"/>
              <a:gd name="connsiteX80" fmla="*/ 4068336 w 6049816"/>
              <a:gd name="connsiteY80" fmla="*/ 1137138 h 5427784"/>
              <a:gd name="connsiteX81" fmla="*/ 4033167 w 6049816"/>
              <a:gd name="connsiteY81" fmla="*/ 1160584 h 5427784"/>
              <a:gd name="connsiteX82" fmla="*/ 4021444 w 6049816"/>
              <a:gd name="connsiteY82" fmla="*/ 1195754 h 5427784"/>
              <a:gd name="connsiteX83" fmla="*/ 3951105 w 6049816"/>
              <a:gd name="connsiteY83" fmla="*/ 1289538 h 5427784"/>
              <a:gd name="connsiteX84" fmla="*/ 3939382 w 6049816"/>
              <a:gd name="connsiteY84" fmla="*/ 1324707 h 5427784"/>
              <a:gd name="connsiteX85" fmla="*/ 3915936 w 6049816"/>
              <a:gd name="connsiteY85" fmla="*/ 1430215 h 5427784"/>
              <a:gd name="connsiteX86" fmla="*/ 3951105 w 6049816"/>
              <a:gd name="connsiteY86" fmla="*/ 1641231 h 5427784"/>
              <a:gd name="connsiteX87" fmla="*/ 3974551 w 6049816"/>
              <a:gd name="connsiteY87" fmla="*/ 1676400 h 5427784"/>
              <a:gd name="connsiteX88" fmla="*/ 4009721 w 6049816"/>
              <a:gd name="connsiteY88" fmla="*/ 1688123 h 5427784"/>
              <a:gd name="connsiteX89" fmla="*/ 4033167 w 6049816"/>
              <a:gd name="connsiteY89" fmla="*/ 1723292 h 5427784"/>
              <a:gd name="connsiteX90" fmla="*/ 4068336 w 6049816"/>
              <a:gd name="connsiteY90" fmla="*/ 1758461 h 5427784"/>
              <a:gd name="connsiteX91" fmla="*/ 4091782 w 6049816"/>
              <a:gd name="connsiteY91" fmla="*/ 1828800 h 5427784"/>
              <a:gd name="connsiteX92" fmla="*/ 4115228 w 6049816"/>
              <a:gd name="connsiteY92" fmla="*/ 1922584 h 5427784"/>
              <a:gd name="connsiteX93" fmla="*/ 4126951 w 6049816"/>
              <a:gd name="connsiteY93" fmla="*/ 2121877 h 5427784"/>
              <a:gd name="connsiteX94" fmla="*/ 4162121 w 6049816"/>
              <a:gd name="connsiteY94" fmla="*/ 2133600 h 5427784"/>
              <a:gd name="connsiteX95" fmla="*/ 4197290 w 6049816"/>
              <a:gd name="connsiteY95" fmla="*/ 2157046 h 5427784"/>
              <a:gd name="connsiteX96" fmla="*/ 4326244 w 6049816"/>
              <a:gd name="connsiteY96" fmla="*/ 2180492 h 5427784"/>
              <a:gd name="connsiteX97" fmla="*/ 4431751 w 6049816"/>
              <a:gd name="connsiteY97" fmla="*/ 2203938 h 5427784"/>
              <a:gd name="connsiteX98" fmla="*/ 4466921 w 6049816"/>
              <a:gd name="connsiteY98" fmla="*/ 2215661 h 5427784"/>
              <a:gd name="connsiteX99" fmla="*/ 4595874 w 6049816"/>
              <a:gd name="connsiteY99" fmla="*/ 2239107 h 5427784"/>
              <a:gd name="connsiteX100" fmla="*/ 4631044 w 6049816"/>
              <a:gd name="connsiteY100" fmla="*/ 2250831 h 5427784"/>
              <a:gd name="connsiteX101" fmla="*/ 4677936 w 6049816"/>
              <a:gd name="connsiteY101" fmla="*/ 2356338 h 5427784"/>
              <a:gd name="connsiteX102" fmla="*/ 4689659 w 6049816"/>
              <a:gd name="connsiteY102" fmla="*/ 2391507 h 5427784"/>
              <a:gd name="connsiteX103" fmla="*/ 4713105 w 6049816"/>
              <a:gd name="connsiteY103" fmla="*/ 2508738 h 5427784"/>
              <a:gd name="connsiteX104" fmla="*/ 4724828 w 6049816"/>
              <a:gd name="connsiteY104" fmla="*/ 2555631 h 5427784"/>
              <a:gd name="connsiteX105" fmla="*/ 4783444 w 6049816"/>
              <a:gd name="connsiteY105" fmla="*/ 2614246 h 5427784"/>
              <a:gd name="connsiteX106" fmla="*/ 4935844 w 6049816"/>
              <a:gd name="connsiteY106" fmla="*/ 2625969 h 5427784"/>
              <a:gd name="connsiteX107" fmla="*/ 4982736 w 6049816"/>
              <a:gd name="connsiteY107" fmla="*/ 2696307 h 5427784"/>
              <a:gd name="connsiteX108" fmla="*/ 4994459 w 6049816"/>
              <a:gd name="connsiteY108" fmla="*/ 2731477 h 5427784"/>
              <a:gd name="connsiteX109" fmla="*/ 5017905 w 6049816"/>
              <a:gd name="connsiteY109" fmla="*/ 2766646 h 5427784"/>
              <a:gd name="connsiteX110" fmla="*/ 5053074 w 6049816"/>
              <a:gd name="connsiteY110" fmla="*/ 2778369 h 5427784"/>
              <a:gd name="connsiteX111" fmla="*/ 5170305 w 6049816"/>
              <a:gd name="connsiteY111" fmla="*/ 2754923 h 5427784"/>
              <a:gd name="connsiteX112" fmla="*/ 5240644 w 6049816"/>
              <a:gd name="connsiteY112" fmla="*/ 2719754 h 5427784"/>
              <a:gd name="connsiteX113" fmla="*/ 5346151 w 6049816"/>
              <a:gd name="connsiteY113" fmla="*/ 2754923 h 5427784"/>
              <a:gd name="connsiteX114" fmla="*/ 5451659 w 6049816"/>
              <a:gd name="connsiteY114" fmla="*/ 2801815 h 5427784"/>
              <a:gd name="connsiteX115" fmla="*/ 5533721 w 6049816"/>
              <a:gd name="connsiteY115" fmla="*/ 2790092 h 5427784"/>
              <a:gd name="connsiteX116" fmla="*/ 5568890 w 6049816"/>
              <a:gd name="connsiteY116" fmla="*/ 2778369 h 5427784"/>
              <a:gd name="connsiteX117" fmla="*/ 5615782 w 6049816"/>
              <a:gd name="connsiteY117" fmla="*/ 2766646 h 5427784"/>
              <a:gd name="connsiteX118" fmla="*/ 5686121 w 6049816"/>
              <a:gd name="connsiteY118" fmla="*/ 2743200 h 5427784"/>
              <a:gd name="connsiteX119" fmla="*/ 5803351 w 6049816"/>
              <a:gd name="connsiteY119" fmla="*/ 2766646 h 5427784"/>
              <a:gd name="connsiteX120" fmla="*/ 5908859 w 6049816"/>
              <a:gd name="connsiteY120" fmla="*/ 2848707 h 5427784"/>
              <a:gd name="connsiteX121" fmla="*/ 6026090 w 6049816"/>
              <a:gd name="connsiteY121" fmla="*/ 2883877 h 5427784"/>
              <a:gd name="connsiteX122" fmla="*/ 6049536 w 6049816"/>
              <a:gd name="connsiteY122" fmla="*/ 2919046 h 5427784"/>
              <a:gd name="connsiteX123" fmla="*/ 6014367 w 6049816"/>
              <a:gd name="connsiteY123" fmla="*/ 2942492 h 5427784"/>
              <a:gd name="connsiteX124" fmla="*/ 5861967 w 6049816"/>
              <a:gd name="connsiteY124" fmla="*/ 2965938 h 5427784"/>
              <a:gd name="connsiteX125" fmla="*/ 5826797 w 6049816"/>
              <a:gd name="connsiteY125" fmla="*/ 2977661 h 5427784"/>
              <a:gd name="connsiteX126" fmla="*/ 5756459 w 6049816"/>
              <a:gd name="connsiteY126" fmla="*/ 3012831 h 5427784"/>
              <a:gd name="connsiteX127" fmla="*/ 5709567 w 6049816"/>
              <a:gd name="connsiteY127" fmla="*/ 3083169 h 5427784"/>
              <a:gd name="connsiteX128" fmla="*/ 5639228 w 6049816"/>
              <a:gd name="connsiteY128" fmla="*/ 3165231 h 5427784"/>
              <a:gd name="connsiteX129" fmla="*/ 5568890 w 6049816"/>
              <a:gd name="connsiteY129" fmla="*/ 3200400 h 5427784"/>
              <a:gd name="connsiteX130" fmla="*/ 5533721 w 6049816"/>
              <a:gd name="connsiteY130" fmla="*/ 3212123 h 5427784"/>
              <a:gd name="connsiteX131" fmla="*/ 5498551 w 6049816"/>
              <a:gd name="connsiteY131" fmla="*/ 3235569 h 5427784"/>
              <a:gd name="connsiteX132" fmla="*/ 5393044 w 6049816"/>
              <a:gd name="connsiteY132" fmla="*/ 3282461 h 5427784"/>
              <a:gd name="connsiteX133" fmla="*/ 5369597 w 6049816"/>
              <a:gd name="connsiteY133" fmla="*/ 3305907 h 5427784"/>
              <a:gd name="connsiteX134" fmla="*/ 5357874 w 6049816"/>
              <a:gd name="connsiteY134" fmla="*/ 3598984 h 5427784"/>
              <a:gd name="connsiteX135" fmla="*/ 5322705 w 6049816"/>
              <a:gd name="connsiteY135" fmla="*/ 3622431 h 5427784"/>
              <a:gd name="connsiteX136" fmla="*/ 5252367 w 6049816"/>
              <a:gd name="connsiteY136" fmla="*/ 3645877 h 5427784"/>
              <a:gd name="connsiteX137" fmla="*/ 5182028 w 6049816"/>
              <a:gd name="connsiteY137" fmla="*/ 3692769 h 5427784"/>
              <a:gd name="connsiteX138" fmla="*/ 5146859 w 6049816"/>
              <a:gd name="connsiteY138" fmla="*/ 3727938 h 5427784"/>
              <a:gd name="connsiteX139" fmla="*/ 5111690 w 6049816"/>
              <a:gd name="connsiteY139" fmla="*/ 3739661 h 5427784"/>
              <a:gd name="connsiteX140" fmla="*/ 5006182 w 6049816"/>
              <a:gd name="connsiteY140" fmla="*/ 3786554 h 5427784"/>
              <a:gd name="connsiteX141" fmla="*/ 4900674 w 6049816"/>
              <a:gd name="connsiteY141" fmla="*/ 3821723 h 5427784"/>
              <a:gd name="connsiteX142" fmla="*/ 4865505 w 6049816"/>
              <a:gd name="connsiteY142" fmla="*/ 3833446 h 5427784"/>
              <a:gd name="connsiteX143" fmla="*/ 4209013 w 6049816"/>
              <a:gd name="connsiteY143" fmla="*/ 3845169 h 5427784"/>
              <a:gd name="connsiteX144" fmla="*/ 4173844 w 6049816"/>
              <a:gd name="connsiteY144" fmla="*/ 3880338 h 5427784"/>
              <a:gd name="connsiteX145" fmla="*/ 4150397 w 6049816"/>
              <a:gd name="connsiteY145" fmla="*/ 3997569 h 5427784"/>
              <a:gd name="connsiteX146" fmla="*/ 4150397 w 6049816"/>
              <a:gd name="connsiteY146" fmla="*/ 4302369 h 5427784"/>
              <a:gd name="connsiteX147" fmla="*/ 4080059 w 6049816"/>
              <a:gd name="connsiteY147" fmla="*/ 4337538 h 5427784"/>
              <a:gd name="connsiteX148" fmla="*/ 4021444 w 6049816"/>
              <a:gd name="connsiteY148" fmla="*/ 4384431 h 5427784"/>
              <a:gd name="connsiteX149" fmla="*/ 3997997 w 6049816"/>
              <a:gd name="connsiteY149" fmla="*/ 4407877 h 5427784"/>
              <a:gd name="connsiteX150" fmla="*/ 3962828 w 6049816"/>
              <a:gd name="connsiteY150" fmla="*/ 4431323 h 5427784"/>
              <a:gd name="connsiteX151" fmla="*/ 3927659 w 6049816"/>
              <a:gd name="connsiteY151" fmla="*/ 4654061 h 5427784"/>
              <a:gd name="connsiteX152" fmla="*/ 3904213 w 6049816"/>
              <a:gd name="connsiteY152" fmla="*/ 4747846 h 5427784"/>
              <a:gd name="connsiteX153" fmla="*/ 3892490 w 6049816"/>
              <a:gd name="connsiteY153" fmla="*/ 4783015 h 5427784"/>
              <a:gd name="connsiteX154" fmla="*/ 3798705 w 6049816"/>
              <a:gd name="connsiteY154" fmla="*/ 4865077 h 5427784"/>
              <a:gd name="connsiteX155" fmla="*/ 3775259 w 6049816"/>
              <a:gd name="connsiteY155" fmla="*/ 4900246 h 5427784"/>
              <a:gd name="connsiteX156" fmla="*/ 3740090 w 6049816"/>
              <a:gd name="connsiteY156" fmla="*/ 4911969 h 5427784"/>
              <a:gd name="connsiteX157" fmla="*/ 3693197 w 6049816"/>
              <a:gd name="connsiteY157" fmla="*/ 4958861 h 5427784"/>
              <a:gd name="connsiteX158" fmla="*/ 3622859 w 6049816"/>
              <a:gd name="connsiteY158" fmla="*/ 5005754 h 5427784"/>
              <a:gd name="connsiteX159" fmla="*/ 3552521 w 6049816"/>
              <a:gd name="connsiteY159" fmla="*/ 5052646 h 5427784"/>
              <a:gd name="connsiteX160" fmla="*/ 3517351 w 6049816"/>
              <a:gd name="connsiteY160" fmla="*/ 5076092 h 5427784"/>
              <a:gd name="connsiteX161" fmla="*/ 3482182 w 6049816"/>
              <a:gd name="connsiteY161" fmla="*/ 5087815 h 5427784"/>
              <a:gd name="connsiteX162" fmla="*/ 3411844 w 6049816"/>
              <a:gd name="connsiteY162" fmla="*/ 5134707 h 5427784"/>
              <a:gd name="connsiteX163" fmla="*/ 3376674 w 6049816"/>
              <a:gd name="connsiteY163" fmla="*/ 5146431 h 5427784"/>
              <a:gd name="connsiteX164" fmla="*/ 3306336 w 6049816"/>
              <a:gd name="connsiteY164" fmla="*/ 5193323 h 5427784"/>
              <a:gd name="connsiteX165" fmla="*/ 3259444 w 6049816"/>
              <a:gd name="connsiteY165" fmla="*/ 5263661 h 5427784"/>
              <a:gd name="connsiteX166" fmla="*/ 3212551 w 6049816"/>
              <a:gd name="connsiteY166" fmla="*/ 5310554 h 5427784"/>
              <a:gd name="connsiteX167" fmla="*/ 3189105 w 6049816"/>
              <a:gd name="connsiteY167" fmla="*/ 5345723 h 5427784"/>
              <a:gd name="connsiteX168" fmla="*/ 3153936 w 6049816"/>
              <a:gd name="connsiteY168" fmla="*/ 5380892 h 5427784"/>
              <a:gd name="connsiteX169" fmla="*/ 3083597 w 6049816"/>
              <a:gd name="connsiteY169" fmla="*/ 5404338 h 5427784"/>
              <a:gd name="connsiteX170" fmla="*/ 3048428 w 6049816"/>
              <a:gd name="connsiteY170" fmla="*/ 5427784 h 5427784"/>
              <a:gd name="connsiteX171" fmla="*/ 3013259 w 6049816"/>
              <a:gd name="connsiteY171" fmla="*/ 5404338 h 5427784"/>
              <a:gd name="connsiteX172" fmla="*/ 2954644 w 6049816"/>
              <a:gd name="connsiteY172" fmla="*/ 5298831 h 5427784"/>
              <a:gd name="connsiteX173" fmla="*/ 2931197 w 6049816"/>
              <a:gd name="connsiteY173" fmla="*/ 5263661 h 5427784"/>
              <a:gd name="connsiteX174" fmla="*/ 2849136 w 6049816"/>
              <a:gd name="connsiteY174" fmla="*/ 5134707 h 5427784"/>
              <a:gd name="connsiteX175" fmla="*/ 2778797 w 6049816"/>
              <a:gd name="connsiteY175" fmla="*/ 5111261 h 5427784"/>
              <a:gd name="connsiteX176" fmla="*/ 2743628 w 6049816"/>
              <a:gd name="connsiteY176" fmla="*/ 5099538 h 5427784"/>
              <a:gd name="connsiteX177" fmla="*/ 2673290 w 6049816"/>
              <a:gd name="connsiteY177" fmla="*/ 5064369 h 5427784"/>
              <a:gd name="connsiteX178" fmla="*/ 2509167 w 6049816"/>
              <a:gd name="connsiteY178" fmla="*/ 5017477 h 5427784"/>
              <a:gd name="connsiteX179" fmla="*/ 2473997 w 6049816"/>
              <a:gd name="connsiteY179" fmla="*/ 5005754 h 5427784"/>
              <a:gd name="connsiteX180" fmla="*/ 2403659 w 6049816"/>
              <a:gd name="connsiteY180" fmla="*/ 4958861 h 5427784"/>
              <a:gd name="connsiteX181" fmla="*/ 2345044 w 6049816"/>
              <a:gd name="connsiteY181" fmla="*/ 4900246 h 5427784"/>
              <a:gd name="connsiteX182" fmla="*/ 2298151 w 6049816"/>
              <a:gd name="connsiteY182" fmla="*/ 4794738 h 5427784"/>
              <a:gd name="connsiteX183" fmla="*/ 2333321 w 6049816"/>
              <a:gd name="connsiteY183" fmla="*/ 4771292 h 5427784"/>
              <a:gd name="connsiteX184" fmla="*/ 2450551 w 6049816"/>
              <a:gd name="connsiteY184" fmla="*/ 4794738 h 5427784"/>
              <a:gd name="connsiteX185" fmla="*/ 2497444 w 6049816"/>
              <a:gd name="connsiteY185" fmla="*/ 4806461 h 5427784"/>
              <a:gd name="connsiteX186" fmla="*/ 2661567 w 6049816"/>
              <a:gd name="connsiteY186" fmla="*/ 4794738 h 5427784"/>
              <a:gd name="connsiteX187" fmla="*/ 2696736 w 6049816"/>
              <a:gd name="connsiteY187" fmla="*/ 4771292 h 5427784"/>
              <a:gd name="connsiteX188" fmla="*/ 2743628 w 6049816"/>
              <a:gd name="connsiteY188" fmla="*/ 4700954 h 5427784"/>
              <a:gd name="connsiteX189" fmla="*/ 2767074 w 6049816"/>
              <a:gd name="connsiteY189" fmla="*/ 4630615 h 5427784"/>
              <a:gd name="connsiteX190" fmla="*/ 2778797 w 6049816"/>
              <a:gd name="connsiteY190" fmla="*/ 4595446 h 5427784"/>
              <a:gd name="connsiteX191" fmla="*/ 2767074 w 6049816"/>
              <a:gd name="connsiteY191" fmla="*/ 4525107 h 5427784"/>
              <a:gd name="connsiteX192" fmla="*/ 2696736 w 6049816"/>
              <a:gd name="connsiteY192" fmla="*/ 4478215 h 5427784"/>
              <a:gd name="connsiteX193" fmla="*/ 2673290 w 6049816"/>
              <a:gd name="connsiteY193" fmla="*/ 4443046 h 5427784"/>
              <a:gd name="connsiteX194" fmla="*/ 2638121 w 6049816"/>
              <a:gd name="connsiteY194" fmla="*/ 4419600 h 5427784"/>
              <a:gd name="connsiteX195" fmla="*/ 2614674 w 6049816"/>
              <a:gd name="connsiteY195" fmla="*/ 4349261 h 5427784"/>
              <a:gd name="connsiteX196" fmla="*/ 2591228 w 6049816"/>
              <a:gd name="connsiteY196" fmla="*/ 4314092 h 5427784"/>
              <a:gd name="connsiteX197" fmla="*/ 2579505 w 6049816"/>
              <a:gd name="connsiteY197" fmla="*/ 4278923 h 5427784"/>
              <a:gd name="connsiteX198" fmla="*/ 2544336 w 6049816"/>
              <a:gd name="connsiteY198" fmla="*/ 4255477 h 5427784"/>
              <a:gd name="connsiteX199" fmla="*/ 2509167 w 6049816"/>
              <a:gd name="connsiteY199" fmla="*/ 4220307 h 5427784"/>
              <a:gd name="connsiteX200" fmla="*/ 2438828 w 6049816"/>
              <a:gd name="connsiteY200" fmla="*/ 4173415 h 5427784"/>
              <a:gd name="connsiteX201" fmla="*/ 2391936 w 6049816"/>
              <a:gd name="connsiteY201" fmla="*/ 4103077 h 5427784"/>
              <a:gd name="connsiteX202" fmla="*/ 2380213 w 6049816"/>
              <a:gd name="connsiteY202" fmla="*/ 4067907 h 5427784"/>
              <a:gd name="connsiteX203" fmla="*/ 2333321 w 6049816"/>
              <a:gd name="connsiteY203" fmla="*/ 3997569 h 5427784"/>
              <a:gd name="connsiteX204" fmla="*/ 2286428 w 6049816"/>
              <a:gd name="connsiteY204" fmla="*/ 3938954 h 5427784"/>
              <a:gd name="connsiteX205" fmla="*/ 2239536 w 6049816"/>
              <a:gd name="connsiteY205" fmla="*/ 3868615 h 5427784"/>
              <a:gd name="connsiteX206" fmla="*/ 2180921 w 6049816"/>
              <a:gd name="connsiteY206" fmla="*/ 3798277 h 5427784"/>
              <a:gd name="connsiteX207" fmla="*/ 2134028 w 6049816"/>
              <a:gd name="connsiteY207" fmla="*/ 3739661 h 5427784"/>
              <a:gd name="connsiteX208" fmla="*/ 2063690 w 6049816"/>
              <a:gd name="connsiteY208" fmla="*/ 3669323 h 5427784"/>
              <a:gd name="connsiteX209" fmla="*/ 1981628 w 6049816"/>
              <a:gd name="connsiteY209" fmla="*/ 3598984 h 5427784"/>
              <a:gd name="connsiteX210" fmla="*/ 1958182 w 6049816"/>
              <a:gd name="connsiteY210" fmla="*/ 3563815 h 5427784"/>
              <a:gd name="connsiteX211" fmla="*/ 1946459 w 6049816"/>
              <a:gd name="connsiteY211" fmla="*/ 3528646 h 5427784"/>
              <a:gd name="connsiteX212" fmla="*/ 1911290 w 6049816"/>
              <a:gd name="connsiteY212" fmla="*/ 3505200 h 5427784"/>
              <a:gd name="connsiteX213" fmla="*/ 1829228 w 6049816"/>
              <a:gd name="connsiteY213" fmla="*/ 3411415 h 5427784"/>
              <a:gd name="connsiteX214" fmla="*/ 1747167 w 6049816"/>
              <a:gd name="connsiteY214" fmla="*/ 3317631 h 5427784"/>
              <a:gd name="connsiteX215" fmla="*/ 1711997 w 6049816"/>
              <a:gd name="connsiteY215" fmla="*/ 3259015 h 5427784"/>
              <a:gd name="connsiteX216" fmla="*/ 1700274 w 6049816"/>
              <a:gd name="connsiteY216" fmla="*/ 3223846 h 5427784"/>
              <a:gd name="connsiteX217" fmla="*/ 1653382 w 6049816"/>
              <a:gd name="connsiteY217" fmla="*/ 3153507 h 5427784"/>
              <a:gd name="connsiteX218" fmla="*/ 1629936 w 6049816"/>
              <a:gd name="connsiteY218" fmla="*/ 3118338 h 5427784"/>
              <a:gd name="connsiteX219" fmla="*/ 1618213 w 6049816"/>
              <a:gd name="connsiteY219" fmla="*/ 3083169 h 5427784"/>
              <a:gd name="connsiteX220" fmla="*/ 1547874 w 6049816"/>
              <a:gd name="connsiteY220" fmla="*/ 2989384 h 5427784"/>
              <a:gd name="connsiteX221" fmla="*/ 1512705 w 6049816"/>
              <a:gd name="connsiteY221" fmla="*/ 2919046 h 5427784"/>
              <a:gd name="connsiteX222" fmla="*/ 1465813 w 6049816"/>
              <a:gd name="connsiteY222" fmla="*/ 2848707 h 5427784"/>
              <a:gd name="connsiteX223" fmla="*/ 1418921 w 6049816"/>
              <a:gd name="connsiteY223" fmla="*/ 2790092 h 5427784"/>
              <a:gd name="connsiteX224" fmla="*/ 1372028 w 6049816"/>
              <a:gd name="connsiteY224" fmla="*/ 2719754 h 5427784"/>
              <a:gd name="connsiteX225" fmla="*/ 1348582 w 6049816"/>
              <a:gd name="connsiteY225" fmla="*/ 2696307 h 5427784"/>
              <a:gd name="connsiteX226" fmla="*/ 1325136 w 6049816"/>
              <a:gd name="connsiteY226" fmla="*/ 2661138 h 5427784"/>
              <a:gd name="connsiteX227" fmla="*/ 1289967 w 6049816"/>
              <a:gd name="connsiteY227" fmla="*/ 2637692 h 5427784"/>
              <a:gd name="connsiteX228" fmla="*/ 1231351 w 6049816"/>
              <a:gd name="connsiteY228" fmla="*/ 2590800 h 5427784"/>
              <a:gd name="connsiteX229" fmla="*/ 1207905 w 6049816"/>
              <a:gd name="connsiteY229" fmla="*/ 2555631 h 5427784"/>
              <a:gd name="connsiteX230" fmla="*/ 1172736 w 6049816"/>
              <a:gd name="connsiteY230" fmla="*/ 2543907 h 5427784"/>
              <a:gd name="connsiteX231" fmla="*/ 1102397 w 6049816"/>
              <a:gd name="connsiteY231" fmla="*/ 2508738 h 5427784"/>
              <a:gd name="connsiteX232" fmla="*/ 1032059 w 6049816"/>
              <a:gd name="connsiteY232" fmla="*/ 2461846 h 5427784"/>
              <a:gd name="connsiteX233" fmla="*/ 996890 w 6049816"/>
              <a:gd name="connsiteY233" fmla="*/ 2438400 h 5427784"/>
              <a:gd name="connsiteX234" fmla="*/ 903105 w 6049816"/>
              <a:gd name="connsiteY234" fmla="*/ 2356338 h 5427784"/>
              <a:gd name="connsiteX235" fmla="*/ 844490 w 6049816"/>
              <a:gd name="connsiteY235" fmla="*/ 2297723 h 5427784"/>
              <a:gd name="connsiteX236" fmla="*/ 809321 w 6049816"/>
              <a:gd name="connsiteY236" fmla="*/ 2262554 h 5427784"/>
              <a:gd name="connsiteX237" fmla="*/ 738982 w 6049816"/>
              <a:gd name="connsiteY237" fmla="*/ 2203938 h 5427784"/>
              <a:gd name="connsiteX238" fmla="*/ 692090 w 6049816"/>
              <a:gd name="connsiteY238" fmla="*/ 2133600 h 5427784"/>
              <a:gd name="connsiteX239" fmla="*/ 656921 w 6049816"/>
              <a:gd name="connsiteY239" fmla="*/ 2074984 h 5427784"/>
              <a:gd name="connsiteX240" fmla="*/ 598305 w 6049816"/>
              <a:gd name="connsiteY240" fmla="*/ 1969477 h 5427784"/>
              <a:gd name="connsiteX241" fmla="*/ 574859 w 6049816"/>
              <a:gd name="connsiteY241" fmla="*/ 1934307 h 5427784"/>
              <a:gd name="connsiteX242" fmla="*/ 539690 w 6049816"/>
              <a:gd name="connsiteY242" fmla="*/ 1910861 h 5427784"/>
              <a:gd name="connsiteX243" fmla="*/ 492797 w 6049816"/>
              <a:gd name="connsiteY243" fmla="*/ 1852246 h 5427784"/>
              <a:gd name="connsiteX244" fmla="*/ 445905 w 6049816"/>
              <a:gd name="connsiteY244" fmla="*/ 1793631 h 5427784"/>
              <a:gd name="connsiteX245" fmla="*/ 434182 w 6049816"/>
              <a:gd name="connsiteY245" fmla="*/ 1758461 h 5427784"/>
              <a:gd name="connsiteX246" fmla="*/ 363844 w 6049816"/>
              <a:gd name="connsiteY246" fmla="*/ 1699846 h 5427784"/>
              <a:gd name="connsiteX247" fmla="*/ 340397 w 6049816"/>
              <a:gd name="connsiteY247" fmla="*/ 1676400 h 5427784"/>
              <a:gd name="connsiteX248" fmla="*/ 305228 w 6049816"/>
              <a:gd name="connsiteY248" fmla="*/ 1652954 h 5427784"/>
              <a:gd name="connsiteX249" fmla="*/ 281782 w 6049816"/>
              <a:gd name="connsiteY249" fmla="*/ 1629507 h 5427784"/>
              <a:gd name="connsiteX250" fmla="*/ 211444 w 6049816"/>
              <a:gd name="connsiteY250" fmla="*/ 1582615 h 5427784"/>
              <a:gd name="connsiteX251" fmla="*/ 187997 w 6049816"/>
              <a:gd name="connsiteY251" fmla="*/ 1559169 h 5427784"/>
              <a:gd name="connsiteX252" fmla="*/ 152828 w 6049816"/>
              <a:gd name="connsiteY252" fmla="*/ 1512277 h 5427784"/>
              <a:gd name="connsiteX253" fmla="*/ 117659 w 6049816"/>
              <a:gd name="connsiteY253" fmla="*/ 1488831 h 5427784"/>
              <a:gd name="connsiteX254" fmla="*/ 70767 w 6049816"/>
              <a:gd name="connsiteY254" fmla="*/ 1441938 h 5427784"/>
              <a:gd name="connsiteX255" fmla="*/ 12151 w 6049816"/>
              <a:gd name="connsiteY255" fmla="*/ 1395046 h 5427784"/>
              <a:gd name="connsiteX256" fmla="*/ 12151 w 6049816"/>
              <a:gd name="connsiteY256" fmla="*/ 1312984 h 5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6049816" h="5427784">
                <a:moveTo>
                  <a:pt x="12151" y="1312984"/>
                </a:moveTo>
                <a:cubicBezTo>
                  <a:pt x="10197" y="1289538"/>
                  <a:pt x="-1376" y="1274212"/>
                  <a:pt x="428" y="1254369"/>
                </a:cubicBezTo>
                <a:cubicBezTo>
                  <a:pt x="4334" y="1211408"/>
                  <a:pt x="27783" y="1187926"/>
                  <a:pt x="35597" y="1148861"/>
                </a:cubicBezTo>
                <a:cubicBezTo>
                  <a:pt x="40056" y="1126569"/>
                  <a:pt x="47029" y="1079108"/>
                  <a:pt x="59044" y="1055077"/>
                </a:cubicBezTo>
                <a:cubicBezTo>
                  <a:pt x="65345" y="1042475"/>
                  <a:pt x="76189" y="1032509"/>
                  <a:pt x="82490" y="1019907"/>
                </a:cubicBezTo>
                <a:cubicBezTo>
                  <a:pt x="88016" y="1008854"/>
                  <a:pt x="88212" y="995540"/>
                  <a:pt x="94213" y="984738"/>
                </a:cubicBezTo>
                <a:cubicBezTo>
                  <a:pt x="107898" y="960105"/>
                  <a:pt x="125474" y="937846"/>
                  <a:pt x="141105" y="914400"/>
                </a:cubicBezTo>
                <a:lnTo>
                  <a:pt x="164551" y="879231"/>
                </a:lnTo>
                <a:cubicBezTo>
                  <a:pt x="172366" y="867508"/>
                  <a:pt x="178034" y="854024"/>
                  <a:pt x="187997" y="844061"/>
                </a:cubicBezTo>
                <a:cubicBezTo>
                  <a:pt x="221407" y="810653"/>
                  <a:pt x="205313" y="829811"/>
                  <a:pt x="234890" y="785446"/>
                </a:cubicBezTo>
                <a:cubicBezTo>
                  <a:pt x="301321" y="789354"/>
                  <a:pt x="368195" y="788562"/>
                  <a:pt x="434182" y="797169"/>
                </a:cubicBezTo>
                <a:cubicBezTo>
                  <a:pt x="458689" y="800366"/>
                  <a:pt x="504521" y="820615"/>
                  <a:pt x="504521" y="820615"/>
                </a:cubicBezTo>
                <a:lnTo>
                  <a:pt x="539690" y="926123"/>
                </a:lnTo>
                <a:cubicBezTo>
                  <a:pt x="543598" y="937846"/>
                  <a:pt x="548416" y="949304"/>
                  <a:pt x="551413" y="961292"/>
                </a:cubicBezTo>
                <a:cubicBezTo>
                  <a:pt x="552179" y="964355"/>
                  <a:pt x="568744" y="1035710"/>
                  <a:pt x="574859" y="1043354"/>
                </a:cubicBezTo>
                <a:cubicBezTo>
                  <a:pt x="583660" y="1054356"/>
                  <a:pt x="598305" y="1058985"/>
                  <a:pt x="610028" y="1066800"/>
                </a:cubicBezTo>
                <a:cubicBezTo>
                  <a:pt x="621751" y="1062892"/>
                  <a:pt x="635548" y="1062796"/>
                  <a:pt x="645197" y="1055077"/>
                </a:cubicBezTo>
                <a:cubicBezTo>
                  <a:pt x="679284" y="1027807"/>
                  <a:pt x="669571" y="983347"/>
                  <a:pt x="692090" y="949569"/>
                </a:cubicBezTo>
                <a:lnTo>
                  <a:pt x="738982" y="879231"/>
                </a:lnTo>
                <a:cubicBezTo>
                  <a:pt x="742890" y="867508"/>
                  <a:pt x="745179" y="855114"/>
                  <a:pt x="750705" y="844061"/>
                </a:cubicBezTo>
                <a:cubicBezTo>
                  <a:pt x="792245" y="760979"/>
                  <a:pt x="820516" y="805801"/>
                  <a:pt x="949997" y="797169"/>
                </a:cubicBezTo>
                <a:cubicBezTo>
                  <a:pt x="961720" y="793261"/>
                  <a:pt x="974114" y="790972"/>
                  <a:pt x="985167" y="785446"/>
                </a:cubicBezTo>
                <a:cubicBezTo>
                  <a:pt x="997769" y="779145"/>
                  <a:pt x="1007461" y="767722"/>
                  <a:pt x="1020336" y="762000"/>
                </a:cubicBezTo>
                <a:cubicBezTo>
                  <a:pt x="1042920" y="751963"/>
                  <a:pt x="1090674" y="738554"/>
                  <a:pt x="1090674" y="738554"/>
                </a:cubicBezTo>
                <a:cubicBezTo>
                  <a:pt x="1098490" y="730738"/>
                  <a:pt x="1104643" y="720794"/>
                  <a:pt x="1114121" y="715107"/>
                </a:cubicBezTo>
                <a:cubicBezTo>
                  <a:pt x="1168170" y="682678"/>
                  <a:pt x="1160343" y="740564"/>
                  <a:pt x="1196182" y="633046"/>
                </a:cubicBezTo>
                <a:cubicBezTo>
                  <a:pt x="1203997" y="609600"/>
                  <a:pt x="1205919" y="583271"/>
                  <a:pt x="1219628" y="562707"/>
                </a:cubicBezTo>
                <a:cubicBezTo>
                  <a:pt x="1227443" y="550984"/>
                  <a:pt x="1236773" y="540140"/>
                  <a:pt x="1243074" y="527538"/>
                </a:cubicBezTo>
                <a:cubicBezTo>
                  <a:pt x="1273510" y="466667"/>
                  <a:pt x="1232448" y="514717"/>
                  <a:pt x="1278244" y="468923"/>
                </a:cubicBezTo>
                <a:cubicBezTo>
                  <a:pt x="1282152" y="410308"/>
                  <a:pt x="1280309" y="351023"/>
                  <a:pt x="1289967" y="293077"/>
                </a:cubicBezTo>
                <a:cubicBezTo>
                  <a:pt x="1297617" y="247178"/>
                  <a:pt x="1351801" y="245111"/>
                  <a:pt x="1383751" y="234461"/>
                </a:cubicBezTo>
                <a:lnTo>
                  <a:pt x="1454090" y="211015"/>
                </a:lnTo>
                <a:cubicBezTo>
                  <a:pt x="1465813" y="207107"/>
                  <a:pt x="1477026" y="201040"/>
                  <a:pt x="1489259" y="199292"/>
                </a:cubicBezTo>
                <a:cubicBezTo>
                  <a:pt x="1516613" y="195384"/>
                  <a:pt x="1544226" y="192988"/>
                  <a:pt x="1571321" y="187569"/>
                </a:cubicBezTo>
                <a:cubicBezTo>
                  <a:pt x="1637428" y="174348"/>
                  <a:pt x="1649746" y="169243"/>
                  <a:pt x="1700274" y="152400"/>
                </a:cubicBezTo>
                <a:cubicBezTo>
                  <a:pt x="1759689" y="92988"/>
                  <a:pt x="1682793" y="162891"/>
                  <a:pt x="1758890" y="117231"/>
                </a:cubicBezTo>
                <a:cubicBezTo>
                  <a:pt x="1768368" y="111544"/>
                  <a:pt x="1772858" y="99471"/>
                  <a:pt x="1782336" y="93784"/>
                </a:cubicBezTo>
                <a:cubicBezTo>
                  <a:pt x="1792932" y="87426"/>
                  <a:pt x="1806452" y="87587"/>
                  <a:pt x="1817505" y="82061"/>
                </a:cubicBezTo>
                <a:cubicBezTo>
                  <a:pt x="1830107" y="75760"/>
                  <a:pt x="1839799" y="64337"/>
                  <a:pt x="1852674" y="58615"/>
                </a:cubicBezTo>
                <a:cubicBezTo>
                  <a:pt x="1871434" y="50277"/>
                  <a:pt x="1942626" y="27993"/>
                  <a:pt x="1969905" y="23446"/>
                </a:cubicBezTo>
                <a:cubicBezTo>
                  <a:pt x="2000981" y="18267"/>
                  <a:pt x="2032428" y="15631"/>
                  <a:pt x="2063690" y="11723"/>
                </a:cubicBezTo>
                <a:cubicBezTo>
                  <a:pt x="2075413" y="7815"/>
                  <a:pt x="2086502" y="0"/>
                  <a:pt x="2098859" y="0"/>
                </a:cubicBezTo>
                <a:cubicBezTo>
                  <a:pt x="2136709" y="0"/>
                  <a:pt x="2152206" y="16026"/>
                  <a:pt x="2180921" y="35169"/>
                </a:cubicBezTo>
                <a:lnTo>
                  <a:pt x="2216090" y="140677"/>
                </a:lnTo>
                <a:lnTo>
                  <a:pt x="2227813" y="175846"/>
                </a:lnTo>
                <a:cubicBezTo>
                  <a:pt x="2231721" y="187569"/>
                  <a:pt x="2232681" y="200733"/>
                  <a:pt x="2239536" y="211015"/>
                </a:cubicBezTo>
                <a:cubicBezTo>
                  <a:pt x="2247351" y="222738"/>
                  <a:pt x="2254181" y="235182"/>
                  <a:pt x="2262982" y="246184"/>
                </a:cubicBezTo>
                <a:cubicBezTo>
                  <a:pt x="2288144" y="277637"/>
                  <a:pt x="2287744" y="265995"/>
                  <a:pt x="2321597" y="293077"/>
                </a:cubicBezTo>
                <a:cubicBezTo>
                  <a:pt x="2330228" y="299982"/>
                  <a:pt x="2335566" y="310836"/>
                  <a:pt x="2345044" y="316523"/>
                </a:cubicBezTo>
                <a:cubicBezTo>
                  <a:pt x="2355640" y="322881"/>
                  <a:pt x="2369160" y="322720"/>
                  <a:pt x="2380213" y="328246"/>
                </a:cubicBezTo>
                <a:cubicBezTo>
                  <a:pt x="2392815" y="334547"/>
                  <a:pt x="2402432" y="346142"/>
                  <a:pt x="2415382" y="351692"/>
                </a:cubicBezTo>
                <a:cubicBezTo>
                  <a:pt x="2430191" y="358039"/>
                  <a:pt x="2446842" y="358785"/>
                  <a:pt x="2462274" y="363415"/>
                </a:cubicBezTo>
                <a:cubicBezTo>
                  <a:pt x="2485946" y="370517"/>
                  <a:pt x="2509167" y="379046"/>
                  <a:pt x="2532613" y="386861"/>
                </a:cubicBezTo>
                <a:lnTo>
                  <a:pt x="2567782" y="398584"/>
                </a:lnTo>
                <a:lnTo>
                  <a:pt x="2602951" y="410307"/>
                </a:lnTo>
                <a:lnTo>
                  <a:pt x="2673290" y="457200"/>
                </a:lnTo>
                <a:lnTo>
                  <a:pt x="2708459" y="480646"/>
                </a:lnTo>
                <a:cubicBezTo>
                  <a:pt x="2712367" y="492369"/>
                  <a:pt x="2714181" y="505013"/>
                  <a:pt x="2720182" y="515815"/>
                </a:cubicBezTo>
                <a:cubicBezTo>
                  <a:pt x="2735187" y="542824"/>
                  <a:pt x="2762060" y="586832"/>
                  <a:pt x="2790521" y="609600"/>
                </a:cubicBezTo>
                <a:cubicBezTo>
                  <a:pt x="2801523" y="618401"/>
                  <a:pt x="2813967" y="625231"/>
                  <a:pt x="2825690" y="633046"/>
                </a:cubicBezTo>
                <a:cubicBezTo>
                  <a:pt x="2856450" y="631124"/>
                  <a:pt x="3025423" y="636658"/>
                  <a:pt x="3083597" y="597877"/>
                </a:cubicBezTo>
                <a:cubicBezTo>
                  <a:pt x="3095320" y="590062"/>
                  <a:pt x="3105892" y="580153"/>
                  <a:pt x="3118767" y="574431"/>
                </a:cubicBezTo>
                <a:cubicBezTo>
                  <a:pt x="3141351" y="564393"/>
                  <a:pt x="3189105" y="550984"/>
                  <a:pt x="3189105" y="550984"/>
                </a:cubicBezTo>
                <a:cubicBezTo>
                  <a:pt x="3206333" y="552061"/>
                  <a:pt x="3353279" y="545148"/>
                  <a:pt x="3411844" y="574431"/>
                </a:cubicBezTo>
                <a:cubicBezTo>
                  <a:pt x="3424446" y="580732"/>
                  <a:pt x="3435290" y="590062"/>
                  <a:pt x="3447013" y="597877"/>
                </a:cubicBezTo>
                <a:lnTo>
                  <a:pt x="3493905" y="668215"/>
                </a:lnTo>
                <a:cubicBezTo>
                  <a:pt x="3501720" y="679938"/>
                  <a:pt x="3507389" y="693421"/>
                  <a:pt x="3517351" y="703384"/>
                </a:cubicBezTo>
                <a:lnTo>
                  <a:pt x="3540797" y="726831"/>
                </a:lnTo>
                <a:cubicBezTo>
                  <a:pt x="3595505" y="722923"/>
                  <a:pt x="3650321" y="720307"/>
                  <a:pt x="3704921" y="715107"/>
                </a:cubicBezTo>
                <a:cubicBezTo>
                  <a:pt x="3732428" y="712487"/>
                  <a:pt x="3759351" y="703384"/>
                  <a:pt x="3786982" y="703384"/>
                </a:cubicBezTo>
                <a:cubicBezTo>
                  <a:pt x="3853527" y="703384"/>
                  <a:pt x="3919843" y="711199"/>
                  <a:pt x="3986274" y="715107"/>
                </a:cubicBezTo>
                <a:cubicBezTo>
                  <a:pt x="4001905" y="719015"/>
                  <a:pt x="4018756" y="719625"/>
                  <a:pt x="4033167" y="726831"/>
                </a:cubicBezTo>
                <a:cubicBezTo>
                  <a:pt x="4058371" y="739433"/>
                  <a:pt x="4103505" y="773723"/>
                  <a:pt x="4103505" y="773723"/>
                </a:cubicBezTo>
                <a:cubicBezTo>
                  <a:pt x="4111320" y="785446"/>
                  <a:pt x="4117591" y="798362"/>
                  <a:pt x="4126951" y="808892"/>
                </a:cubicBezTo>
                <a:cubicBezTo>
                  <a:pt x="4148980" y="833675"/>
                  <a:pt x="4197290" y="879231"/>
                  <a:pt x="4197290" y="879231"/>
                </a:cubicBezTo>
                <a:cubicBezTo>
                  <a:pt x="4226756" y="967629"/>
                  <a:pt x="4187008" y="858667"/>
                  <a:pt x="4232459" y="949569"/>
                </a:cubicBezTo>
                <a:cubicBezTo>
                  <a:pt x="4237985" y="960622"/>
                  <a:pt x="4240274" y="973015"/>
                  <a:pt x="4244182" y="984738"/>
                </a:cubicBezTo>
                <a:cubicBezTo>
                  <a:pt x="4240274" y="1008184"/>
                  <a:pt x="4243089" y="1033817"/>
                  <a:pt x="4232459" y="1055077"/>
                </a:cubicBezTo>
                <a:cubicBezTo>
                  <a:pt x="4223369" y="1073257"/>
                  <a:pt x="4178766" y="1084698"/>
                  <a:pt x="4162121" y="1090246"/>
                </a:cubicBezTo>
                <a:cubicBezTo>
                  <a:pt x="4154305" y="1098061"/>
                  <a:pt x="4148560" y="1108749"/>
                  <a:pt x="4138674" y="1113692"/>
                </a:cubicBezTo>
                <a:cubicBezTo>
                  <a:pt x="4116569" y="1124744"/>
                  <a:pt x="4088900" y="1123429"/>
                  <a:pt x="4068336" y="1137138"/>
                </a:cubicBezTo>
                <a:lnTo>
                  <a:pt x="4033167" y="1160584"/>
                </a:lnTo>
                <a:cubicBezTo>
                  <a:pt x="4029259" y="1172307"/>
                  <a:pt x="4027802" y="1185158"/>
                  <a:pt x="4021444" y="1195754"/>
                </a:cubicBezTo>
                <a:cubicBezTo>
                  <a:pt x="3979782" y="1265190"/>
                  <a:pt x="3999768" y="1143550"/>
                  <a:pt x="3951105" y="1289538"/>
                </a:cubicBezTo>
                <a:cubicBezTo>
                  <a:pt x="3947197" y="1301261"/>
                  <a:pt x="3942777" y="1312825"/>
                  <a:pt x="3939382" y="1324707"/>
                </a:cubicBezTo>
                <a:cubicBezTo>
                  <a:pt x="3928346" y="1363335"/>
                  <a:pt x="3923994" y="1389927"/>
                  <a:pt x="3915936" y="1430215"/>
                </a:cubicBezTo>
                <a:cubicBezTo>
                  <a:pt x="3934855" y="1732928"/>
                  <a:pt x="3882215" y="1555117"/>
                  <a:pt x="3951105" y="1641231"/>
                </a:cubicBezTo>
                <a:cubicBezTo>
                  <a:pt x="3959906" y="1652233"/>
                  <a:pt x="3963549" y="1667599"/>
                  <a:pt x="3974551" y="1676400"/>
                </a:cubicBezTo>
                <a:cubicBezTo>
                  <a:pt x="3984201" y="1684120"/>
                  <a:pt x="3997998" y="1684215"/>
                  <a:pt x="4009721" y="1688123"/>
                </a:cubicBezTo>
                <a:cubicBezTo>
                  <a:pt x="4017536" y="1699846"/>
                  <a:pt x="4024147" y="1712468"/>
                  <a:pt x="4033167" y="1723292"/>
                </a:cubicBezTo>
                <a:cubicBezTo>
                  <a:pt x="4043781" y="1736028"/>
                  <a:pt x="4060285" y="1743968"/>
                  <a:pt x="4068336" y="1758461"/>
                </a:cubicBezTo>
                <a:cubicBezTo>
                  <a:pt x="4080338" y="1780065"/>
                  <a:pt x="4085788" y="1804823"/>
                  <a:pt x="4091782" y="1828800"/>
                </a:cubicBezTo>
                <a:lnTo>
                  <a:pt x="4115228" y="1922584"/>
                </a:lnTo>
                <a:cubicBezTo>
                  <a:pt x="4119136" y="1989015"/>
                  <a:pt x="4112515" y="2056916"/>
                  <a:pt x="4126951" y="2121877"/>
                </a:cubicBezTo>
                <a:cubicBezTo>
                  <a:pt x="4129632" y="2133940"/>
                  <a:pt x="4151068" y="2128074"/>
                  <a:pt x="4162121" y="2133600"/>
                </a:cubicBezTo>
                <a:cubicBezTo>
                  <a:pt x="4174723" y="2139901"/>
                  <a:pt x="4184688" y="2150745"/>
                  <a:pt x="4197290" y="2157046"/>
                </a:cubicBezTo>
                <a:cubicBezTo>
                  <a:pt x="4233433" y="2175118"/>
                  <a:pt x="4293915" y="2176451"/>
                  <a:pt x="4326244" y="2180492"/>
                </a:cubicBezTo>
                <a:cubicBezTo>
                  <a:pt x="4405413" y="2206882"/>
                  <a:pt x="4307963" y="2176430"/>
                  <a:pt x="4431751" y="2203938"/>
                </a:cubicBezTo>
                <a:cubicBezTo>
                  <a:pt x="4443814" y="2206619"/>
                  <a:pt x="4454858" y="2212980"/>
                  <a:pt x="4466921" y="2215661"/>
                </a:cubicBezTo>
                <a:cubicBezTo>
                  <a:pt x="4560951" y="2236556"/>
                  <a:pt x="4510567" y="2217779"/>
                  <a:pt x="4595874" y="2239107"/>
                </a:cubicBezTo>
                <a:cubicBezTo>
                  <a:pt x="4607863" y="2242104"/>
                  <a:pt x="4619321" y="2246923"/>
                  <a:pt x="4631044" y="2250831"/>
                </a:cubicBezTo>
                <a:cubicBezTo>
                  <a:pt x="4668199" y="2306564"/>
                  <a:pt x="4650035" y="2272634"/>
                  <a:pt x="4677936" y="2356338"/>
                </a:cubicBezTo>
                <a:lnTo>
                  <a:pt x="4689659" y="2391507"/>
                </a:lnTo>
                <a:cubicBezTo>
                  <a:pt x="4709666" y="2531558"/>
                  <a:pt x="4689721" y="2426893"/>
                  <a:pt x="4713105" y="2508738"/>
                </a:cubicBezTo>
                <a:cubicBezTo>
                  <a:pt x="4717531" y="2524230"/>
                  <a:pt x="4715891" y="2542225"/>
                  <a:pt x="4724828" y="2555631"/>
                </a:cubicBezTo>
                <a:cubicBezTo>
                  <a:pt x="4740155" y="2578622"/>
                  <a:pt x="4755894" y="2612127"/>
                  <a:pt x="4783444" y="2614246"/>
                </a:cubicBezTo>
                <a:lnTo>
                  <a:pt x="4935844" y="2625969"/>
                </a:lnTo>
                <a:cubicBezTo>
                  <a:pt x="4951475" y="2649415"/>
                  <a:pt x="4973825" y="2669574"/>
                  <a:pt x="4982736" y="2696307"/>
                </a:cubicBezTo>
                <a:cubicBezTo>
                  <a:pt x="4986644" y="2708030"/>
                  <a:pt x="4988933" y="2720424"/>
                  <a:pt x="4994459" y="2731477"/>
                </a:cubicBezTo>
                <a:cubicBezTo>
                  <a:pt x="5000760" y="2744079"/>
                  <a:pt x="5006903" y="2757844"/>
                  <a:pt x="5017905" y="2766646"/>
                </a:cubicBezTo>
                <a:cubicBezTo>
                  <a:pt x="5027554" y="2774365"/>
                  <a:pt x="5041351" y="2774461"/>
                  <a:pt x="5053074" y="2778369"/>
                </a:cubicBezTo>
                <a:cubicBezTo>
                  <a:pt x="5083316" y="2774049"/>
                  <a:pt x="5137567" y="2771292"/>
                  <a:pt x="5170305" y="2754923"/>
                </a:cubicBezTo>
                <a:cubicBezTo>
                  <a:pt x="5261204" y="2709473"/>
                  <a:pt x="5152246" y="2749219"/>
                  <a:pt x="5240644" y="2719754"/>
                </a:cubicBezTo>
                <a:cubicBezTo>
                  <a:pt x="5399040" y="2746153"/>
                  <a:pt x="5247246" y="2710966"/>
                  <a:pt x="5346151" y="2754923"/>
                </a:cubicBezTo>
                <a:cubicBezTo>
                  <a:pt x="5471708" y="2810726"/>
                  <a:pt x="5372067" y="2748754"/>
                  <a:pt x="5451659" y="2801815"/>
                </a:cubicBezTo>
                <a:cubicBezTo>
                  <a:pt x="5479013" y="2797907"/>
                  <a:pt x="5506626" y="2795511"/>
                  <a:pt x="5533721" y="2790092"/>
                </a:cubicBezTo>
                <a:cubicBezTo>
                  <a:pt x="5545838" y="2787669"/>
                  <a:pt x="5557008" y="2781764"/>
                  <a:pt x="5568890" y="2778369"/>
                </a:cubicBezTo>
                <a:cubicBezTo>
                  <a:pt x="5584382" y="2773943"/>
                  <a:pt x="5600350" y="2771276"/>
                  <a:pt x="5615782" y="2766646"/>
                </a:cubicBezTo>
                <a:cubicBezTo>
                  <a:pt x="5639454" y="2759544"/>
                  <a:pt x="5686121" y="2743200"/>
                  <a:pt x="5686121" y="2743200"/>
                </a:cubicBezTo>
                <a:cubicBezTo>
                  <a:pt x="5693072" y="2744193"/>
                  <a:pt x="5781030" y="2751765"/>
                  <a:pt x="5803351" y="2766646"/>
                </a:cubicBezTo>
                <a:cubicBezTo>
                  <a:pt x="5864041" y="2807106"/>
                  <a:pt x="5815217" y="2817492"/>
                  <a:pt x="5908859" y="2848707"/>
                </a:cubicBezTo>
                <a:cubicBezTo>
                  <a:pt x="5994482" y="2877249"/>
                  <a:pt x="5955221" y="2866160"/>
                  <a:pt x="6026090" y="2883877"/>
                </a:cubicBezTo>
                <a:cubicBezTo>
                  <a:pt x="6033905" y="2895600"/>
                  <a:pt x="6052299" y="2905230"/>
                  <a:pt x="6049536" y="2919046"/>
                </a:cubicBezTo>
                <a:cubicBezTo>
                  <a:pt x="6046773" y="2932862"/>
                  <a:pt x="6027733" y="2938037"/>
                  <a:pt x="6014367" y="2942492"/>
                </a:cubicBezTo>
                <a:cubicBezTo>
                  <a:pt x="6002169" y="2946558"/>
                  <a:pt x="5868289" y="2965035"/>
                  <a:pt x="5861967" y="2965938"/>
                </a:cubicBezTo>
                <a:cubicBezTo>
                  <a:pt x="5850244" y="2969846"/>
                  <a:pt x="5837850" y="2972135"/>
                  <a:pt x="5826797" y="2977661"/>
                </a:cubicBezTo>
                <a:cubicBezTo>
                  <a:pt x="5735884" y="3023117"/>
                  <a:pt x="5844868" y="2983359"/>
                  <a:pt x="5756459" y="3012831"/>
                </a:cubicBezTo>
                <a:lnTo>
                  <a:pt x="5709567" y="3083169"/>
                </a:lnTo>
                <a:cubicBezTo>
                  <a:pt x="5694566" y="3105670"/>
                  <a:pt x="5663595" y="3157109"/>
                  <a:pt x="5639228" y="3165231"/>
                </a:cubicBezTo>
                <a:cubicBezTo>
                  <a:pt x="5550830" y="3194697"/>
                  <a:pt x="5659792" y="3154949"/>
                  <a:pt x="5568890" y="3200400"/>
                </a:cubicBezTo>
                <a:cubicBezTo>
                  <a:pt x="5557837" y="3205926"/>
                  <a:pt x="5544774" y="3206597"/>
                  <a:pt x="5533721" y="3212123"/>
                </a:cubicBezTo>
                <a:cubicBezTo>
                  <a:pt x="5521119" y="3218424"/>
                  <a:pt x="5511426" y="3229847"/>
                  <a:pt x="5498551" y="3235569"/>
                </a:cubicBezTo>
                <a:cubicBezTo>
                  <a:pt x="5425347" y="3268104"/>
                  <a:pt x="5442790" y="3242665"/>
                  <a:pt x="5393044" y="3282461"/>
                </a:cubicBezTo>
                <a:cubicBezTo>
                  <a:pt x="5384413" y="3289366"/>
                  <a:pt x="5377413" y="3298092"/>
                  <a:pt x="5369597" y="3305907"/>
                </a:cubicBezTo>
                <a:cubicBezTo>
                  <a:pt x="5365689" y="3403599"/>
                  <a:pt x="5372202" y="3502269"/>
                  <a:pt x="5357874" y="3598984"/>
                </a:cubicBezTo>
                <a:cubicBezTo>
                  <a:pt x="5355809" y="3612921"/>
                  <a:pt x="5335580" y="3616709"/>
                  <a:pt x="5322705" y="3622431"/>
                </a:cubicBezTo>
                <a:cubicBezTo>
                  <a:pt x="5300121" y="3632469"/>
                  <a:pt x="5272931" y="3632168"/>
                  <a:pt x="5252367" y="3645877"/>
                </a:cubicBezTo>
                <a:cubicBezTo>
                  <a:pt x="5228921" y="3661508"/>
                  <a:pt x="5201953" y="3672844"/>
                  <a:pt x="5182028" y="3692769"/>
                </a:cubicBezTo>
                <a:cubicBezTo>
                  <a:pt x="5170305" y="3704492"/>
                  <a:pt x="5160653" y="3718742"/>
                  <a:pt x="5146859" y="3727938"/>
                </a:cubicBezTo>
                <a:cubicBezTo>
                  <a:pt x="5136577" y="3734793"/>
                  <a:pt x="5122743" y="3734135"/>
                  <a:pt x="5111690" y="3739661"/>
                </a:cubicBezTo>
                <a:cubicBezTo>
                  <a:pt x="5000223" y="3795394"/>
                  <a:pt x="5187653" y="3726063"/>
                  <a:pt x="5006182" y="3786554"/>
                </a:cubicBezTo>
                <a:lnTo>
                  <a:pt x="4900674" y="3821723"/>
                </a:lnTo>
                <a:cubicBezTo>
                  <a:pt x="4888951" y="3825631"/>
                  <a:pt x="4877860" y="3833225"/>
                  <a:pt x="4865505" y="3833446"/>
                </a:cubicBezTo>
                <a:lnTo>
                  <a:pt x="4209013" y="3845169"/>
                </a:lnTo>
                <a:cubicBezTo>
                  <a:pt x="4197290" y="3856892"/>
                  <a:pt x="4183040" y="3866544"/>
                  <a:pt x="4173844" y="3880338"/>
                </a:cubicBezTo>
                <a:cubicBezTo>
                  <a:pt x="4158964" y="3902658"/>
                  <a:pt x="4151390" y="3990622"/>
                  <a:pt x="4150397" y="3997569"/>
                </a:cubicBezTo>
                <a:cubicBezTo>
                  <a:pt x="4156258" y="4079613"/>
                  <a:pt x="4174583" y="4217720"/>
                  <a:pt x="4150397" y="4302369"/>
                </a:cubicBezTo>
                <a:cubicBezTo>
                  <a:pt x="4145613" y="4319114"/>
                  <a:pt x="4092928" y="4333248"/>
                  <a:pt x="4080059" y="4337538"/>
                </a:cubicBezTo>
                <a:cubicBezTo>
                  <a:pt x="4033363" y="4407582"/>
                  <a:pt x="4084359" y="4346682"/>
                  <a:pt x="4021444" y="4384431"/>
                </a:cubicBezTo>
                <a:cubicBezTo>
                  <a:pt x="4011966" y="4390118"/>
                  <a:pt x="4006628" y="4400972"/>
                  <a:pt x="3997997" y="4407877"/>
                </a:cubicBezTo>
                <a:cubicBezTo>
                  <a:pt x="3986995" y="4416678"/>
                  <a:pt x="3974551" y="4423508"/>
                  <a:pt x="3962828" y="4431323"/>
                </a:cubicBezTo>
                <a:cubicBezTo>
                  <a:pt x="3913361" y="4579723"/>
                  <a:pt x="3961705" y="4415737"/>
                  <a:pt x="3927659" y="4654061"/>
                </a:cubicBezTo>
                <a:cubicBezTo>
                  <a:pt x="3923102" y="4685961"/>
                  <a:pt x="3914403" y="4717276"/>
                  <a:pt x="3904213" y="4747846"/>
                </a:cubicBezTo>
                <a:cubicBezTo>
                  <a:pt x="3900305" y="4759569"/>
                  <a:pt x="3899904" y="4773129"/>
                  <a:pt x="3892490" y="4783015"/>
                </a:cubicBezTo>
                <a:cubicBezTo>
                  <a:pt x="3858200" y="4828734"/>
                  <a:pt x="3839381" y="4837959"/>
                  <a:pt x="3798705" y="4865077"/>
                </a:cubicBezTo>
                <a:cubicBezTo>
                  <a:pt x="3790890" y="4876800"/>
                  <a:pt x="3786261" y="4891444"/>
                  <a:pt x="3775259" y="4900246"/>
                </a:cubicBezTo>
                <a:cubicBezTo>
                  <a:pt x="3765610" y="4907965"/>
                  <a:pt x="3748828" y="4903231"/>
                  <a:pt x="3740090" y="4911969"/>
                </a:cubicBezTo>
                <a:cubicBezTo>
                  <a:pt x="3677568" y="4974491"/>
                  <a:pt x="3786983" y="4927600"/>
                  <a:pt x="3693197" y="4958861"/>
                </a:cubicBezTo>
                <a:cubicBezTo>
                  <a:pt x="3615149" y="5036911"/>
                  <a:pt x="3699203" y="4963341"/>
                  <a:pt x="3622859" y="5005754"/>
                </a:cubicBezTo>
                <a:cubicBezTo>
                  <a:pt x="3598226" y="5019439"/>
                  <a:pt x="3575967" y="5037015"/>
                  <a:pt x="3552521" y="5052646"/>
                </a:cubicBezTo>
                <a:cubicBezTo>
                  <a:pt x="3540798" y="5060461"/>
                  <a:pt x="3530718" y="5071636"/>
                  <a:pt x="3517351" y="5076092"/>
                </a:cubicBezTo>
                <a:cubicBezTo>
                  <a:pt x="3505628" y="5080000"/>
                  <a:pt x="3492984" y="5081814"/>
                  <a:pt x="3482182" y="5087815"/>
                </a:cubicBezTo>
                <a:cubicBezTo>
                  <a:pt x="3457549" y="5101500"/>
                  <a:pt x="3438576" y="5125796"/>
                  <a:pt x="3411844" y="5134707"/>
                </a:cubicBezTo>
                <a:cubicBezTo>
                  <a:pt x="3400121" y="5138615"/>
                  <a:pt x="3387476" y="5140430"/>
                  <a:pt x="3376674" y="5146431"/>
                </a:cubicBezTo>
                <a:cubicBezTo>
                  <a:pt x="3352042" y="5160116"/>
                  <a:pt x="3306336" y="5193323"/>
                  <a:pt x="3306336" y="5193323"/>
                </a:cubicBezTo>
                <a:cubicBezTo>
                  <a:pt x="3290705" y="5216769"/>
                  <a:pt x="3279369" y="5243736"/>
                  <a:pt x="3259444" y="5263661"/>
                </a:cubicBezTo>
                <a:cubicBezTo>
                  <a:pt x="3243813" y="5279292"/>
                  <a:pt x="3224813" y="5292161"/>
                  <a:pt x="3212551" y="5310554"/>
                </a:cubicBezTo>
                <a:cubicBezTo>
                  <a:pt x="3204736" y="5322277"/>
                  <a:pt x="3198125" y="5334899"/>
                  <a:pt x="3189105" y="5345723"/>
                </a:cubicBezTo>
                <a:cubicBezTo>
                  <a:pt x="3178491" y="5358459"/>
                  <a:pt x="3168429" y="5372841"/>
                  <a:pt x="3153936" y="5380892"/>
                </a:cubicBezTo>
                <a:cubicBezTo>
                  <a:pt x="3132332" y="5392894"/>
                  <a:pt x="3083597" y="5404338"/>
                  <a:pt x="3083597" y="5404338"/>
                </a:cubicBezTo>
                <a:cubicBezTo>
                  <a:pt x="3071874" y="5412153"/>
                  <a:pt x="3062517" y="5427784"/>
                  <a:pt x="3048428" y="5427784"/>
                </a:cubicBezTo>
                <a:cubicBezTo>
                  <a:pt x="3034339" y="5427784"/>
                  <a:pt x="3022537" y="5414941"/>
                  <a:pt x="3013259" y="5404338"/>
                </a:cubicBezTo>
                <a:cubicBezTo>
                  <a:pt x="2927010" y="5305767"/>
                  <a:pt x="2989531" y="5368605"/>
                  <a:pt x="2954644" y="5298831"/>
                </a:cubicBezTo>
                <a:cubicBezTo>
                  <a:pt x="2948343" y="5286229"/>
                  <a:pt x="2939013" y="5275384"/>
                  <a:pt x="2931197" y="5263661"/>
                </a:cubicBezTo>
                <a:cubicBezTo>
                  <a:pt x="2916028" y="5218154"/>
                  <a:pt x="2906203" y="5153729"/>
                  <a:pt x="2849136" y="5134707"/>
                </a:cubicBezTo>
                <a:lnTo>
                  <a:pt x="2778797" y="5111261"/>
                </a:lnTo>
                <a:cubicBezTo>
                  <a:pt x="2767074" y="5107353"/>
                  <a:pt x="2753910" y="5106393"/>
                  <a:pt x="2743628" y="5099538"/>
                </a:cubicBezTo>
                <a:cubicBezTo>
                  <a:pt x="2706691" y="5074913"/>
                  <a:pt x="2714358" y="5075569"/>
                  <a:pt x="2673290" y="5064369"/>
                </a:cubicBezTo>
                <a:cubicBezTo>
                  <a:pt x="2511359" y="5020206"/>
                  <a:pt x="2643951" y="5062405"/>
                  <a:pt x="2509167" y="5017477"/>
                </a:cubicBezTo>
                <a:lnTo>
                  <a:pt x="2473997" y="5005754"/>
                </a:lnTo>
                <a:cubicBezTo>
                  <a:pt x="2450551" y="4990123"/>
                  <a:pt x="2419290" y="4982307"/>
                  <a:pt x="2403659" y="4958861"/>
                </a:cubicBezTo>
                <a:cubicBezTo>
                  <a:pt x="2372398" y="4911969"/>
                  <a:pt x="2391936" y="4931507"/>
                  <a:pt x="2345044" y="4900246"/>
                </a:cubicBezTo>
                <a:cubicBezTo>
                  <a:pt x="2317141" y="4816541"/>
                  <a:pt x="2335306" y="4850471"/>
                  <a:pt x="2298151" y="4794738"/>
                </a:cubicBezTo>
                <a:cubicBezTo>
                  <a:pt x="2309874" y="4786923"/>
                  <a:pt x="2319301" y="4772694"/>
                  <a:pt x="2333321" y="4771292"/>
                </a:cubicBezTo>
                <a:cubicBezTo>
                  <a:pt x="2385191" y="4766105"/>
                  <a:pt x="2408141" y="4782621"/>
                  <a:pt x="2450551" y="4794738"/>
                </a:cubicBezTo>
                <a:cubicBezTo>
                  <a:pt x="2466043" y="4799164"/>
                  <a:pt x="2481813" y="4802553"/>
                  <a:pt x="2497444" y="4806461"/>
                </a:cubicBezTo>
                <a:cubicBezTo>
                  <a:pt x="2552152" y="4802553"/>
                  <a:pt x="2607555" y="4804270"/>
                  <a:pt x="2661567" y="4794738"/>
                </a:cubicBezTo>
                <a:cubicBezTo>
                  <a:pt x="2675442" y="4792289"/>
                  <a:pt x="2687458" y="4781895"/>
                  <a:pt x="2696736" y="4771292"/>
                </a:cubicBezTo>
                <a:cubicBezTo>
                  <a:pt x="2715292" y="4750085"/>
                  <a:pt x="2743628" y="4700954"/>
                  <a:pt x="2743628" y="4700954"/>
                </a:cubicBezTo>
                <a:lnTo>
                  <a:pt x="2767074" y="4630615"/>
                </a:lnTo>
                <a:lnTo>
                  <a:pt x="2778797" y="4595446"/>
                </a:lnTo>
                <a:cubicBezTo>
                  <a:pt x="2774889" y="4572000"/>
                  <a:pt x="2780705" y="4544580"/>
                  <a:pt x="2767074" y="4525107"/>
                </a:cubicBezTo>
                <a:cubicBezTo>
                  <a:pt x="2750915" y="4502022"/>
                  <a:pt x="2696736" y="4478215"/>
                  <a:pt x="2696736" y="4478215"/>
                </a:cubicBezTo>
                <a:cubicBezTo>
                  <a:pt x="2688921" y="4466492"/>
                  <a:pt x="2683253" y="4453009"/>
                  <a:pt x="2673290" y="4443046"/>
                </a:cubicBezTo>
                <a:cubicBezTo>
                  <a:pt x="2663327" y="4433083"/>
                  <a:pt x="2645588" y="4431548"/>
                  <a:pt x="2638121" y="4419600"/>
                </a:cubicBezTo>
                <a:cubicBezTo>
                  <a:pt x="2625022" y="4398642"/>
                  <a:pt x="2628383" y="4369825"/>
                  <a:pt x="2614674" y="4349261"/>
                </a:cubicBezTo>
                <a:cubicBezTo>
                  <a:pt x="2606859" y="4337538"/>
                  <a:pt x="2597529" y="4326694"/>
                  <a:pt x="2591228" y="4314092"/>
                </a:cubicBezTo>
                <a:cubicBezTo>
                  <a:pt x="2585702" y="4303039"/>
                  <a:pt x="2587224" y="4288572"/>
                  <a:pt x="2579505" y="4278923"/>
                </a:cubicBezTo>
                <a:cubicBezTo>
                  <a:pt x="2570703" y="4267921"/>
                  <a:pt x="2555160" y="4264497"/>
                  <a:pt x="2544336" y="4255477"/>
                </a:cubicBezTo>
                <a:cubicBezTo>
                  <a:pt x="2531600" y="4244863"/>
                  <a:pt x="2522254" y="4230486"/>
                  <a:pt x="2509167" y="4220307"/>
                </a:cubicBezTo>
                <a:cubicBezTo>
                  <a:pt x="2486924" y="4203007"/>
                  <a:pt x="2438828" y="4173415"/>
                  <a:pt x="2438828" y="4173415"/>
                </a:cubicBezTo>
                <a:cubicBezTo>
                  <a:pt x="2423197" y="4149969"/>
                  <a:pt x="2400847" y="4129810"/>
                  <a:pt x="2391936" y="4103077"/>
                </a:cubicBezTo>
                <a:cubicBezTo>
                  <a:pt x="2388028" y="4091354"/>
                  <a:pt x="2386214" y="4078709"/>
                  <a:pt x="2380213" y="4067907"/>
                </a:cubicBezTo>
                <a:cubicBezTo>
                  <a:pt x="2366528" y="4043274"/>
                  <a:pt x="2342233" y="4024301"/>
                  <a:pt x="2333321" y="3997569"/>
                </a:cubicBezTo>
                <a:cubicBezTo>
                  <a:pt x="2317141" y="3949034"/>
                  <a:pt x="2331879" y="3969255"/>
                  <a:pt x="2286428" y="3938954"/>
                </a:cubicBezTo>
                <a:cubicBezTo>
                  <a:pt x="2265826" y="3877147"/>
                  <a:pt x="2288321" y="3927157"/>
                  <a:pt x="2239536" y="3868615"/>
                </a:cubicBezTo>
                <a:cubicBezTo>
                  <a:pt x="2157930" y="3770688"/>
                  <a:pt x="2283668" y="3901024"/>
                  <a:pt x="2180921" y="3798277"/>
                </a:cubicBezTo>
                <a:cubicBezTo>
                  <a:pt x="2160545" y="3737152"/>
                  <a:pt x="2184264" y="3784315"/>
                  <a:pt x="2134028" y="3739661"/>
                </a:cubicBezTo>
                <a:cubicBezTo>
                  <a:pt x="2109246" y="3717632"/>
                  <a:pt x="2091279" y="3687716"/>
                  <a:pt x="2063690" y="3669323"/>
                </a:cubicBezTo>
                <a:cubicBezTo>
                  <a:pt x="2031871" y="3648110"/>
                  <a:pt x="2004370" y="3633097"/>
                  <a:pt x="1981628" y="3598984"/>
                </a:cubicBezTo>
                <a:cubicBezTo>
                  <a:pt x="1973813" y="3587261"/>
                  <a:pt x="1964483" y="3576417"/>
                  <a:pt x="1958182" y="3563815"/>
                </a:cubicBezTo>
                <a:cubicBezTo>
                  <a:pt x="1952656" y="3552762"/>
                  <a:pt x="1954178" y="3538295"/>
                  <a:pt x="1946459" y="3528646"/>
                </a:cubicBezTo>
                <a:cubicBezTo>
                  <a:pt x="1937657" y="3517644"/>
                  <a:pt x="1923013" y="3513015"/>
                  <a:pt x="1911290" y="3505200"/>
                </a:cubicBezTo>
                <a:cubicBezTo>
                  <a:pt x="1856582" y="3423138"/>
                  <a:pt x="1887843" y="3450492"/>
                  <a:pt x="1829228" y="3411415"/>
                </a:cubicBezTo>
                <a:cubicBezTo>
                  <a:pt x="1774521" y="3329354"/>
                  <a:pt x="1805782" y="3356708"/>
                  <a:pt x="1747167" y="3317631"/>
                </a:cubicBezTo>
                <a:cubicBezTo>
                  <a:pt x="1713959" y="3218003"/>
                  <a:pt x="1760273" y="3339473"/>
                  <a:pt x="1711997" y="3259015"/>
                </a:cubicBezTo>
                <a:cubicBezTo>
                  <a:pt x="1705639" y="3248419"/>
                  <a:pt x="1706275" y="3234648"/>
                  <a:pt x="1700274" y="3223846"/>
                </a:cubicBezTo>
                <a:cubicBezTo>
                  <a:pt x="1686589" y="3199213"/>
                  <a:pt x="1669013" y="3176953"/>
                  <a:pt x="1653382" y="3153507"/>
                </a:cubicBezTo>
                <a:cubicBezTo>
                  <a:pt x="1645567" y="3141784"/>
                  <a:pt x="1634391" y="3131704"/>
                  <a:pt x="1629936" y="3118338"/>
                </a:cubicBezTo>
                <a:cubicBezTo>
                  <a:pt x="1626028" y="3106615"/>
                  <a:pt x="1624214" y="3093971"/>
                  <a:pt x="1618213" y="3083169"/>
                </a:cubicBezTo>
                <a:cubicBezTo>
                  <a:pt x="1585074" y="3023518"/>
                  <a:pt x="1583447" y="3024957"/>
                  <a:pt x="1547874" y="2989384"/>
                </a:cubicBezTo>
                <a:cubicBezTo>
                  <a:pt x="1518408" y="2900986"/>
                  <a:pt x="1558156" y="3009948"/>
                  <a:pt x="1512705" y="2919046"/>
                </a:cubicBezTo>
                <a:cubicBezTo>
                  <a:pt x="1478773" y="2851182"/>
                  <a:pt x="1532483" y="2915379"/>
                  <a:pt x="1465813" y="2848707"/>
                </a:cubicBezTo>
                <a:cubicBezTo>
                  <a:pt x="1439414" y="2769509"/>
                  <a:pt x="1476025" y="2855353"/>
                  <a:pt x="1418921" y="2790092"/>
                </a:cubicBezTo>
                <a:cubicBezTo>
                  <a:pt x="1400365" y="2768885"/>
                  <a:pt x="1391953" y="2739680"/>
                  <a:pt x="1372028" y="2719754"/>
                </a:cubicBezTo>
                <a:cubicBezTo>
                  <a:pt x="1364213" y="2711938"/>
                  <a:pt x="1355487" y="2704938"/>
                  <a:pt x="1348582" y="2696307"/>
                </a:cubicBezTo>
                <a:cubicBezTo>
                  <a:pt x="1339781" y="2685305"/>
                  <a:pt x="1335099" y="2671101"/>
                  <a:pt x="1325136" y="2661138"/>
                </a:cubicBezTo>
                <a:cubicBezTo>
                  <a:pt x="1315173" y="2651175"/>
                  <a:pt x="1301690" y="2645507"/>
                  <a:pt x="1289967" y="2637692"/>
                </a:cubicBezTo>
                <a:cubicBezTo>
                  <a:pt x="1222775" y="2536904"/>
                  <a:pt x="1312244" y="2655513"/>
                  <a:pt x="1231351" y="2590800"/>
                </a:cubicBezTo>
                <a:cubicBezTo>
                  <a:pt x="1220349" y="2581999"/>
                  <a:pt x="1218907" y="2564433"/>
                  <a:pt x="1207905" y="2555631"/>
                </a:cubicBezTo>
                <a:cubicBezTo>
                  <a:pt x="1198256" y="2547911"/>
                  <a:pt x="1183789" y="2549433"/>
                  <a:pt x="1172736" y="2543907"/>
                </a:cubicBezTo>
                <a:cubicBezTo>
                  <a:pt x="1081844" y="2498460"/>
                  <a:pt x="1190788" y="2538201"/>
                  <a:pt x="1102397" y="2508738"/>
                </a:cubicBezTo>
                <a:lnTo>
                  <a:pt x="1032059" y="2461846"/>
                </a:lnTo>
                <a:cubicBezTo>
                  <a:pt x="1020336" y="2454031"/>
                  <a:pt x="1006853" y="2448363"/>
                  <a:pt x="996890" y="2438400"/>
                </a:cubicBezTo>
                <a:cubicBezTo>
                  <a:pt x="928311" y="2369821"/>
                  <a:pt x="961265" y="2395111"/>
                  <a:pt x="903105" y="2356338"/>
                </a:cubicBezTo>
                <a:cubicBezTo>
                  <a:pt x="860121" y="2291862"/>
                  <a:pt x="903105" y="2346569"/>
                  <a:pt x="844490" y="2297723"/>
                </a:cubicBezTo>
                <a:cubicBezTo>
                  <a:pt x="831754" y="2287109"/>
                  <a:pt x="822057" y="2273168"/>
                  <a:pt x="809321" y="2262554"/>
                </a:cubicBezTo>
                <a:cubicBezTo>
                  <a:pt x="766543" y="2226905"/>
                  <a:pt x="776835" y="2252606"/>
                  <a:pt x="738982" y="2203938"/>
                </a:cubicBezTo>
                <a:cubicBezTo>
                  <a:pt x="721682" y="2181695"/>
                  <a:pt x="701001" y="2160333"/>
                  <a:pt x="692090" y="2133600"/>
                </a:cubicBezTo>
                <a:cubicBezTo>
                  <a:pt x="676872" y="2087945"/>
                  <a:pt x="689105" y="2107169"/>
                  <a:pt x="656921" y="2074984"/>
                </a:cubicBezTo>
                <a:cubicBezTo>
                  <a:pt x="636285" y="2013082"/>
                  <a:pt x="652052" y="2050098"/>
                  <a:pt x="598305" y="1969477"/>
                </a:cubicBezTo>
                <a:cubicBezTo>
                  <a:pt x="590490" y="1957754"/>
                  <a:pt x="586582" y="1942122"/>
                  <a:pt x="574859" y="1934307"/>
                </a:cubicBezTo>
                <a:lnTo>
                  <a:pt x="539690" y="1910861"/>
                </a:lnTo>
                <a:cubicBezTo>
                  <a:pt x="510224" y="1822463"/>
                  <a:pt x="553399" y="1927997"/>
                  <a:pt x="492797" y="1852246"/>
                </a:cubicBezTo>
                <a:cubicBezTo>
                  <a:pt x="428080" y="1771352"/>
                  <a:pt x="546698" y="1860826"/>
                  <a:pt x="445905" y="1793631"/>
                </a:cubicBezTo>
                <a:cubicBezTo>
                  <a:pt x="441997" y="1781908"/>
                  <a:pt x="441037" y="1768743"/>
                  <a:pt x="434182" y="1758461"/>
                </a:cubicBezTo>
                <a:cubicBezTo>
                  <a:pt x="410314" y="1722659"/>
                  <a:pt x="394736" y="1724560"/>
                  <a:pt x="363844" y="1699846"/>
                </a:cubicBezTo>
                <a:cubicBezTo>
                  <a:pt x="355213" y="1692941"/>
                  <a:pt x="349028" y="1683305"/>
                  <a:pt x="340397" y="1676400"/>
                </a:cubicBezTo>
                <a:cubicBezTo>
                  <a:pt x="329395" y="1667599"/>
                  <a:pt x="316230" y="1661756"/>
                  <a:pt x="305228" y="1652954"/>
                </a:cubicBezTo>
                <a:cubicBezTo>
                  <a:pt x="296597" y="1646049"/>
                  <a:pt x="290624" y="1636139"/>
                  <a:pt x="281782" y="1629507"/>
                </a:cubicBezTo>
                <a:cubicBezTo>
                  <a:pt x="259239" y="1612600"/>
                  <a:pt x="231370" y="1602540"/>
                  <a:pt x="211444" y="1582615"/>
                </a:cubicBezTo>
                <a:cubicBezTo>
                  <a:pt x="203628" y="1574800"/>
                  <a:pt x="195073" y="1567660"/>
                  <a:pt x="187997" y="1559169"/>
                </a:cubicBezTo>
                <a:cubicBezTo>
                  <a:pt x="175489" y="1544159"/>
                  <a:pt x="166644" y="1526093"/>
                  <a:pt x="152828" y="1512277"/>
                </a:cubicBezTo>
                <a:cubicBezTo>
                  <a:pt x="142865" y="1502314"/>
                  <a:pt x="129382" y="1496646"/>
                  <a:pt x="117659" y="1488831"/>
                </a:cubicBezTo>
                <a:cubicBezTo>
                  <a:pt x="92082" y="1412097"/>
                  <a:pt x="127606" y="1487409"/>
                  <a:pt x="70767" y="1441938"/>
                </a:cubicBezTo>
                <a:cubicBezTo>
                  <a:pt x="-4984" y="1381337"/>
                  <a:pt x="100551" y="1424512"/>
                  <a:pt x="12151" y="1395046"/>
                </a:cubicBezTo>
                <a:cubicBezTo>
                  <a:pt x="-16142" y="1352607"/>
                  <a:pt x="14105" y="1336430"/>
                  <a:pt x="12151" y="1312984"/>
                </a:cubicBezTo>
                <a:close/>
              </a:path>
            </a:pathLst>
          </a:cu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7" name="Freeform: Shape 16">
            <a:extLst>
              <a:ext uri="{FF2B5EF4-FFF2-40B4-BE49-F238E27FC236}">
                <a16:creationId xmlns:a16="http://schemas.microsoft.com/office/drawing/2014/main" id="{B2904B6F-109D-42B3-912F-9C0AA99ACC75}"/>
              </a:ext>
            </a:extLst>
          </p:cNvPr>
          <p:cNvSpPr/>
          <p:nvPr/>
        </p:nvSpPr>
        <p:spPr>
          <a:xfrm>
            <a:off x="179388" y="1395413"/>
            <a:ext cx="5705475" cy="5394325"/>
          </a:xfrm>
          <a:custGeom>
            <a:avLst/>
            <a:gdLst>
              <a:gd name="connsiteX0" fmla="*/ 2716099 w 5705484"/>
              <a:gd name="connsiteY0" fmla="*/ 504092 h 5394148"/>
              <a:gd name="connsiteX1" fmla="*/ 2434745 w 5705484"/>
              <a:gd name="connsiteY1" fmla="*/ 234462 h 5394148"/>
              <a:gd name="connsiteX2" fmla="*/ 2411299 w 5705484"/>
              <a:gd name="connsiteY2" fmla="*/ 199292 h 5394148"/>
              <a:gd name="connsiteX3" fmla="*/ 2340961 w 5705484"/>
              <a:gd name="connsiteY3" fmla="*/ 140677 h 5394148"/>
              <a:gd name="connsiteX4" fmla="*/ 2305791 w 5705484"/>
              <a:gd name="connsiteY4" fmla="*/ 128954 h 5394148"/>
              <a:gd name="connsiteX5" fmla="*/ 2235453 w 5705484"/>
              <a:gd name="connsiteY5" fmla="*/ 82062 h 5394148"/>
              <a:gd name="connsiteX6" fmla="*/ 2200284 w 5705484"/>
              <a:gd name="connsiteY6" fmla="*/ 58616 h 5394148"/>
              <a:gd name="connsiteX7" fmla="*/ 2153391 w 5705484"/>
              <a:gd name="connsiteY7" fmla="*/ 152400 h 5394148"/>
              <a:gd name="connsiteX8" fmla="*/ 2106499 w 5705484"/>
              <a:gd name="connsiteY8" fmla="*/ 257908 h 5394148"/>
              <a:gd name="connsiteX9" fmla="*/ 2059607 w 5705484"/>
              <a:gd name="connsiteY9" fmla="*/ 363416 h 5394148"/>
              <a:gd name="connsiteX10" fmla="*/ 2024437 w 5705484"/>
              <a:gd name="connsiteY10" fmla="*/ 375139 h 5394148"/>
              <a:gd name="connsiteX11" fmla="*/ 1977545 w 5705484"/>
              <a:gd name="connsiteY11" fmla="*/ 363416 h 5394148"/>
              <a:gd name="connsiteX12" fmla="*/ 1930653 w 5705484"/>
              <a:gd name="connsiteY12" fmla="*/ 269631 h 5394148"/>
              <a:gd name="connsiteX13" fmla="*/ 1907207 w 5705484"/>
              <a:gd name="connsiteY13" fmla="*/ 175846 h 5394148"/>
              <a:gd name="connsiteX14" fmla="*/ 1895484 w 5705484"/>
              <a:gd name="connsiteY14" fmla="*/ 105508 h 5394148"/>
              <a:gd name="connsiteX15" fmla="*/ 1848591 w 5705484"/>
              <a:gd name="connsiteY15" fmla="*/ 35169 h 5394148"/>
              <a:gd name="connsiteX16" fmla="*/ 1825145 w 5705484"/>
              <a:gd name="connsiteY16" fmla="*/ 0 h 5394148"/>
              <a:gd name="connsiteX17" fmla="*/ 1778253 w 5705484"/>
              <a:gd name="connsiteY17" fmla="*/ 11723 h 5394148"/>
              <a:gd name="connsiteX18" fmla="*/ 1731361 w 5705484"/>
              <a:gd name="connsiteY18" fmla="*/ 93785 h 5394148"/>
              <a:gd name="connsiteX19" fmla="*/ 1696191 w 5705484"/>
              <a:gd name="connsiteY19" fmla="*/ 140677 h 5394148"/>
              <a:gd name="connsiteX20" fmla="*/ 1649299 w 5705484"/>
              <a:gd name="connsiteY20" fmla="*/ 211016 h 5394148"/>
              <a:gd name="connsiteX21" fmla="*/ 1614130 w 5705484"/>
              <a:gd name="connsiteY21" fmla="*/ 246185 h 5394148"/>
              <a:gd name="connsiteX22" fmla="*/ 1567237 w 5705484"/>
              <a:gd name="connsiteY22" fmla="*/ 304800 h 5394148"/>
              <a:gd name="connsiteX23" fmla="*/ 1532068 w 5705484"/>
              <a:gd name="connsiteY23" fmla="*/ 316523 h 5394148"/>
              <a:gd name="connsiteX24" fmla="*/ 1473453 w 5705484"/>
              <a:gd name="connsiteY24" fmla="*/ 363416 h 5394148"/>
              <a:gd name="connsiteX25" fmla="*/ 1450007 w 5705484"/>
              <a:gd name="connsiteY25" fmla="*/ 398585 h 5394148"/>
              <a:gd name="connsiteX26" fmla="*/ 1414837 w 5705484"/>
              <a:gd name="connsiteY26" fmla="*/ 422031 h 5394148"/>
              <a:gd name="connsiteX27" fmla="*/ 1344499 w 5705484"/>
              <a:gd name="connsiteY27" fmla="*/ 515816 h 5394148"/>
              <a:gd name="connsiteX28" fmla="*/ 1309330 w 5705484"/>
              <a:gd name="connsiteY28" fmla="*/ 527539 h 5394148"/>
              <a:gd name="connsiteX29" fmla="*/ 1238991 w 5705484"/>
              <a:gd name="connsiteY29" fmla="*/ 504092 h 5394148"/>
              <a:gd name="connsiteX30" fmla="*/ 1203822 w 5705484"/>
              <a:gd name="connsiteY30" fmla="*/ 468923 h 5394148"/>
              <a:gd name="connsiteX31" fmla="*/ 1168653 w 5705484"/>
              <a:gd name="connsiteY31" fmla="*/ 445477 h 5394148"/>
              <a:gd name="connsiteX32" fmla="*/ 1110037 w 5705484"/>
              <a:gd name="connsiteY32" fmla="*/ 386862 h 5394148"/>
              <a:gd name="connsiteX33" fmla="*/ 1051422 w 5705484"/>
              <a:gd name="connsiteY33" fmla="*/ 339969 h 5394148"/>
              <a:gd name="connsiteX34" fmla="*/ 1004530 w 5705484"/>
              <a:gd name="connsiteY34" fmla="*/ 281354 h 5394148"/>
              <a:gd name="connsiteX35" fmla="*/ 957637 w 5705484"/>
              <a:gd name="connsiteY35" fmla="*/ 222739 h 5394148"/>
              <a:gd name="connsiteX36" fmla="*/ 899022 w 5705484"/>
              <a:gd name="connsiteY36" fmla="*/ 175846 h 5394148"/>
              <a:gd name="connsiteX37" fmla="*/ 863853 w 5705484"/>
              <a:gd name="connsiteY37" fmla="*/ 152400 h 5394148"/>
              <a:gd name="connsiteX38" fmla="*/ 770068 w 5705484"/>
              <a:gd name="connsiteY38" fmla="*/ 128954 h 5394148"/>
              <a:gd name="connsiteX39" fmla="*/ 734899 w 5705484"/>
              <a:gd name="connsiteY39" fmla="*/ 105508 h 5394148"/>
              <a:gd name="connsiteX40" fmla="*/ 664561 w 5705484"/>
              <a:gd name="connsiteY40" fmla="*/ 82062 h 5394148"/>
              <a:gd name="connsiteX41" fmla="*/ 594222 w 5705484"/>
              <a:gd name="connsiteY41" fmla="*/ 58616 h 5394148"/>
              <a:gd name="connsiteX42" fmla="*/ 559053 w 5705484"/>
              <a:gd name="connsiteY42" fmla="*/ 46892 h 5394148"/>
              <a:gd name="connsiteX43" fmla="*/ 453545 w 5705484"/>
              <a:gd name="connsiteY43" fmla="*/ 117231 h 5394148"/>
              <a:gd name="connsiteX44" fmla="*/ 406653 w 5705484"/>
              <a:gd name="connsiteY44" fmla="*/ 187569 h 5394148"/>
              <a:gd name="connsiteX45" fmla="*/ 383207 w 5705484"/>
              <a:gd name="connsiteY45" fmla="*/ 257908 h 5394148"/>
              <a:gd name="connsiteX46" fmla="*/ 371484 w 5705484"/>
              <a:gd name="connsiteY46" fmla="*/ 293077 h 5394148"/>
              <a:gd name="connsiteX47" fmla="*/ 348037 w 5705484"/>
              <a:gd name="connsiteY47" fmla="*/ 316523 h 5394148"/>
              <a:gd name="connsiteX48" fmla="*/ 312868 w 5705484"/>
              <a:gd name="connsiteY48" fmla="*/ 375139 h 5394148"/>
              <a:gd name="connsiteX49" fmla="*/ 289422 w 5705484"/>
              <a:gd name="connsiteY49" fmla="*/ 410308 h 5394148"/>
              <a:gd name="connsiteX50" fmla="*/ 172191 w 5705484"/>
              <a:gd name="connsiteY50" fmla="*/ 445477 h 5394148"/>
              <a:gd name="connsiteX51" fmla="*/ 101853 w 5705484"/>
              <a:gd name="connsiteY51" fmla="*/ 468923 h 5394148"/>
              <a:gd name="connsiteX52" fmla="*/ 66684 w 5705484"/>
              <a:gd name="connsiteY52" fmla="*/ 480646 h 5394148"/>
              <a:gd name="connsiteX53" fmla="*/ 31514 w 5705484"/>
              <a:gd name="connsiteY53" fmla="*/ 691662 h 5394148"/>
              <a:gd name="connsiteX54" fmla="*/ 101853 w 5705484"/>
              <a:gd name="connsiteY54" fmla="*/ 738554 h 5394148"/>
              <a:gd name="connsiteX55" fmla="*/ 172191 w 5705484"/>
              <a:gd name="connsiteY55" fmla="*/ 797169 h 5394148"/>
              <a:gd name="connsiteX56" fmla="*/ 219084 w 5705484"/>
              <a:gd name="connsiteY56" fmla="*/ 844062 h 5394148"/>
              <a:gd name="connsiteX57" fmla="*/ 242530 w 5705484"/>
              <a:gd name="connsiteY57" fmla="*/ 879231 h 5394148"/>
              <a:gd name="connsiteX58" fmla="*/ 277699 w 5705484"/>
              <a:gd name="connsiteY58" fmla="*/ 902677 h 5394148"/>
              <a:gd name="connsiteX59" fmla="*/ 324591 w 5705484"/>
              <a:gd name="connsiteY59" fmla="*/ 1008185 h 5394148"/>
              <a:gd name="connsiteX60" fmla="*/ 359761 w 5705484"/>
              <a:gd name="connsiteY60" fmla="*/ 1137139 h 5394148"/>
              <a:gd name="connsiteX61" fmla="*/ 371484 w 5705484"/>
              <a:gd name="connsiteY61" fmla="*/ 1172308 h 5394148"/>
              <a:gd name="connsiteX62" fmla="*/ 418376 w 5705484"/>
              <a:gd name="connsiteY62" fmla="*/ 1242646 h 5394148"/>
              <a:gd name="connsiteX63" fmla="*/ 430099 w 5705484"/>
              <a:gd name="connsiteY63" fmla="*/ 1277816 h 5394148"/>
              <a:gd name="connsiteX64" fmla="*/ 476991 w 5705484"/>
              <a:gd name="connsiteY64" fmla="*/ 1359877 h 5394148"/>
              <a:gd name="connsiteX65" fmla="*/ 523884 w 5705484"/>
              <a:gd name="connsiteY65" fmla="*/ 1465385 h 5394148"/>
              <a:gd name="connsiteX66" fmla="*/ 559053 w 5705484"/>
              <a:gd name="connsiteY66" fmla="*/ 1582616 h 5394148"/>
              <a:gd name="connsiteX67" fmla="*/ 570776 w 5705484"/>
              <a:gd name="connsiteY67" fmla="*/ 1617785 h 5394148"/>
              <a:gd name="connsiteX68" fmla="*/ 582499 w 5705484"/>
              <a:gd name="connsiteY68" fmla="*/ 1652954 h 5394148"/>
              <a:gd name="connsiteX69" fmla="*/ 652837 w 5705484"/>
              <a:gd name="connsiteY69" fmla="*/ 1723292 h 5394148"/>
              <a:gd name="connsiteX70" fmla="*/ 676284 w 5705484"/>
              <a:gd name="connsiteY70" fmla="*/ 1746739 h 5394148"/>
              <a:gd name="connsiteX71" fmla="*/ 746622 w 5705484"/>
              <a:gd name="connsiteY71" fmla="*/ 1770185 h 5394148"/>
              <a:gd name="connsiteX72" fmla="*/ 805237 w 5705484"/>
              <a:gd name="connsiteY72" fmla="*/ 1664677 h 5394148"/>
              <a:gd name="connsiteX73" fmla="*/ 840407 w 5705484"/>
              <a:gd name="connsiteY73" fmla="*/ 1652954 h 5394148"/>
              <a:gd name="connsiteX74" fmla="*/ 863853 w 5705484"/>
              <a:gd name="connsiteY74" fmla="*/ 1617785 h 5394148"/>
              <a:gd name="connsiteX75" fmla="*/ 899022 w 5705484"/>
              <a:gd name="connsiteY75" fmla="*/ 1606062 h 5394148"/>
              <a:gd name="connsiteX76" fmla="*/ 1110037 w 5705484"/>
              <a:gd name="connsiteY76" fmla="*/ 1617785 h 5394148"/>
              <a:gd name="connsiteX77" fmla="*/ 1203822 w 5705484"/>
              <a:gd name="connsiteY77" fmla="*/ 1699846 h 5394148"/>
              <a:gd name="connsiteX78" fmla="*/ 1168653 w 5705484"/>
              <a:gd name="connsiteY78" fmla="*/ 1887416 h 5394148"/>
              <a:gd name="connsiteX79" fmla="*/ 1145207 w 5705484"/>
              <a:gd name="connsiteY79" fmla="*/ 1957754 h 5394148"/>
              <a:gd name="connsiteX80" fmla="*/ 1133484 w 5705484"/>
              <a:gd name="connsiteY80" fmla="*/ 1992923 h 5394148"/>
              <a:gd name="connsiteX81" fmla="*/ 1110037 w 5705484"/>
              <a:gd name="connsiteY81" fmla="*/ 2121877 h 5394148"/>
              <a:gd name="connsiteX82" fmla="*/ 1098314 w 5705484"/>
              <a:gd name="connsiteY82" fmla="*/ 2168769 h 5394148"/>
              <a:gd name="connsiteX83" fmla="*/ 1086591 w 5705484"/>
              <a:gd name="connsiteY83" fmla="*/ 2391508 h 5394148"/>
              <a:gd name="connsiteX84" fmla="*/ 1074868 w 5705484"/>
              <a:gd name="connsiteY84" fmla="*/ 2438400 h 5394148"/>
              <a:gd name="connsiteX85" fmla="*/ 1110037 w 5705484"/>
              <a:gd name="connsiteY85" fmla="*/ 2649416 h 5394148"/>
              <a:gd name="connsiteX86" fmla="*/ 1133484 w 5705484"/>
              <a:gd name="connsiteY86" fmla="*/ 2684585 h 5394148"/>
              <a:gd name="connsiteX87" fmla="*/ 1180376 w 5705484"/>
              <a:gd name="connsiteY87" fmla="*/ 2708031 h 5394148"/>
              <a:gd name="connsiteX88" fmla="*/ 1238991 w 5705484"/>
              <a:gd name="connsiteY88" fmla="*/ 2754923 h 5394148"/>
              <a:gd name="connsiteX89" fmla="*/ 1274161 w 5705484"/>
              <a:gd name="connsiteY89" fmla="*/ 2825262 h 5394148"/>
              <a:gd name="connsiteX90" fmla="*/ 1309330 w 5705484"/>
              <a:gd name="connsiteY90" fmla="*/ 2860431 h 5394148"/>
              <a:gd name="connsiteX91" fmla="*/ 1414837 w 5705484"/>
              <a:gd name="connsiteY91" fmla="*/ 2989385 h 5394148"/>
              <a:gd name="connsiteX92" fmla="*/ 1450007 w 5705484"/>
              <a:gd name="connsiteY92" fmla="*/ 3001108 h 5394148"/>
              <a:gd name="connsiteX93" fmla="*/ 1473453 w 5705484"/>
              <a:gd name="connsiteY93" fmla="*/ 3036277 h 5394148"/>
              <a:gd name="connsiteX94" fmla="*/ 1508622 w 5705484"/>
              <a:gd name="connsiteY94" fmla="*/ 3048000 h 5394148"/>
              <a:gd name="connsiteX95" fmla="*/ 1543791 w 5705484"/>
              <a:gd name="connsiteY95" fmla="*/ 3071446 h 5394148"/>
              <a:gd name="connsiteX96" fmla="*/ 1696191 w 5705484"/>
              <a:gd name="connsiteY96" fmla="*/ 3106616 h 5394148"/>
              <a:gd name="connsiteX97" fmla="*/ 1801699 w 5705484"/>
              <a:gd name="connsiteY97" fmla="*/ 3153508 h 5394148"/>
              <a:gd name="connsiteX98" fmla="*/ 1872037 w 5705484"/>
              <a:gd name="connsiteY98" fmla="*/ 3176954 h 5394148"/>
              <a:gd name="connsiteX99" fmla="*/ 1942376 w 5705484"/>
              <a:gd name="connsiteY99" fmla="*/ 3200400 h 5394148"/>
              <a:gd name="connsiteX100" fmla="*/ 1977545 w 5705484"/>
              <a:gd name="connsiteY100" fmla="*/ 3212123 h 5394148"/>
              <a:gd name="connsiteX101" fmla="*/ 2012714 w 5705484"/>
              <a:gd name="connsiteY101" fmla="*/ 3235569 h 5394148"/>
              <a:gd name="connsiteX102" fmla="*/ 2083053 w 5705484"/>
              <a:gd name="connsiteY102" fmla="*/ 3259016 h 5394148"/>
              <a:gd name="connsiteX103" fmla="*/ 2153391 w 5705484"/>
              <a:gd name="connsiteY103" fmla="*/ 3305908 h 5394148"/>
              <a:gd name="connsiteX104" fmla="*/ 2223730 w 5705484"/>
              <a:gd name="connsiteY104" fmla="*/ 3329354 h 5394148"/>
              <a:gd name="connsiteX105" fmla="*/ 2294068 w 5705484"/>
              <a:gd name="connsiteY105" fmla="*/ 3317631 h 5394148"/>
              <a:gd name="connsiteX106" fmla="*/ 2317514 w 5705484"/>
              <a:gd name="connsiteY106" fmla="*/ 3282462 h 5394148"/>
              <a:gd name="connsiteX107" fmla="*/ 2352684 w 5705484"/>
              <a:gd name="connsiteY107" fmla="*/ 3259016 h 5394148"/>
              <a:gd name="connsiteX108" fmla="*/ 2376130 w 5705484"/>
              <a:gd name="connsiteY108" fmla="*/ 3235569 h 5394148"/>
              <a:gd name="connsiteX109" fmla="*/ 2387853 w 5705484"/>
              <a:gd name="connsiteY109" fmla="*/ 3200400 h 5394148"/>
              <a:gd name="connsiteX110" fmla="*/ 2493361 w 5705484"/>
              <a:gd name="connsiteY110" fmla="*/ 3106616 h 5394148"/>
              <a:gd name="connsiteX111" fmla="*/ 2516807 w 5705484"/>
              <a:gd name="connsiteY111" fmla="*/ 3083169 h 5394148"/>
              <a:gd name="connsiteX112" fmla="*/ 2587145 w 5705484"/>
              <a:gd name="connsiteY112" fmla="*/ 3036277 h 5394148"/>
              <a:gd name="connsiteX113" fmla="*/ 2657484 w 5705484"/>
              <a:gd name="connsiteY113" fmla="*/ 3012831 h 5394148"/>
              <a:gd name="connsiteX114" fmla="*/ 3067791 w 5705484"/>
              <a:gd name="connsiteY114" fmla="*/ 3036277 h 5394148"/>
              <a:gd name="connsiteX115" fmla="*/ 3102961 w 5705484"/>
              <a:gd name="connsiteY115" fmla="*/ 3048000 h 5394148"/>
              <a:gd name="connsiteX116" fmla="*/ 3220191 w 5705484"/>
              <a:gd name="connsiteY116" fmla="*/ 3083169 h 5394148"/>
              <a:gd name="connsiteX117" fmla="*/ 3290530 w 5705484"/>
              <a:gd name="connsiteY117" fmla="*/ 3106616 h 5394148"/>
              <a:gd name="connsiteX118" fmla="*/ 3360868 w 5705484"/>
              <a:gd name="connsiteY118" fmla="*/ 3153508 h 5394148"/>
              <a:gd name="connsiteX119" fmla="*/ 3396037 w 5705484"/>
              <a:gd name="connsiteY119" fmla="*/ 3176954 h 5394148"/>
              <a:gd name="connsiteX120" fmla="*/ 3489822 w 5705484"/>
              <a:gd name="connsiteY120" fmla="*/ 3259016 h 5394148"/>
              <a:gd name="connsiteX121" fmla="*/ 3524991 w 5705484"/>
              <a:gd name="connsiteY121" fmla="*/ 3329354 h 5394148"/>
              <a:gd name="connsiteX122" fmla="*/ 3560161 w 5705484"/>
              <a:gd name="connsiteY122" fmla="*/ 3364523 h 5394148"/>
              <a:gd name="connsiteX123" fmla="*/ 3583607 w 5705484"/>
              <a:gd name="connsiteY123" fmla="*/ 3399692 h 5394148"/>
              <a:gd name="connsiteX124" fmla="*/ 3642222 w 5705484"/>
              <a:gd name="connsiteY124" fmla="*/ 3458308 h 5394148"/>
              <a:gd name="connsiteX125" fmla="*/ 3630499 w 5705484"/>
              <a:gd name="connsiteY125" fmla="*/ 3505200 h 5394148"/>
              <a:gd name="connsiteX126" fmla="*/ 3595330 w 5705484"/>
              <a:gd name="connsiteY126" fmla="*/ 3528646 h 5394148"/>
              <a:gd name="connsiteX127" fmla="*/ 3419484 w 5705484"/>
              <a:gd name="connsiteY127" fmla="*/ 3552092 h 5394148"/>
              <a:gd name="connsiteX128" fmla="*/ 3384314 w 5705484"/>
              <a:gd name="connsiteY128" fmla="*/ 3563816 h 5394148"/>
              <a:gd name="connsiteX129" fmla="*/ 3360868 w 5705484"/>
              <a:gd name="connsiteY129" fmla="*/ 3598985 h 5394148"/>
              <a:gd name="connsiteX130" fmla="*/ 3372591 w 5705484"/>
              <a:gd name="connsiteY130" fmla="*/ 3845169 h 5394148"/>
              <a:gd name="connsiteX131" fmla="*/ 3407761 w 5705484"/>
              <a:gd name="connsiteY131" fmla="*/ 3950677 h 5394148"/>
              <a:gd name="connsiteX132" fmla="*/ 3442930 w 5705484"/>
              <a:gd name="connsiteY132" fmla="*/ 3962400 h 5394148"/>
              <a:gd name="connsiteX133" fmla="*/ 3595330 w 5705484"/>
              <a:gd name="connsiteY133" fmla="*/ 3950677 h 5394148"/>
              <a:gd name="connsiteX134" fmla="*/ 3665668 w 5705484"/>
              <a:gd name="connsiteY134" fmla="*/ 3903785 h 5394148"/>
              <a:gd name="connsiteX135" fmla="*/ 3700837 w 5705484"/>
              <a:gd name="connsiteY135" fmla="*/ 3880339 h 5394148"/>
              <a:gd name="connsiteX136" fmla="*/ 3736007 w 5705484"/>
              <a:gd name="connsiteY136" fmla="*/ 3798277 h 5394148"/>
              <a:gd name="connsiteX137" fmla="*/ 3747730 w 5705484"/>
              <a:gd name="connsiteY137" fmla="*/ 3763108 h 5394148"/>
              <a:gd name="connsiteX138" fmla="*/ 3747730 w 5705484"/>
              <a:gd name="connsiteY138" fmla="*/ 3892062 h 5394148"/>
              <a:gd name="connsiteX139" fmla="*/ 3724284 w 5705484"/>
              <a:gd name="connsiteY139" fmla="*/ 3962400 h 5394148"/>
              <a:gd name="connsiteX140" fmla="*/ 3712561 w 5705484"/>
              <a:gd name="connsiteY140" fmla="*/ 3997569 h 5394148"/>
              <a:gd name="connsiteX141" fmla="*/ 3724284 w 5705484"/>
              <a:gd name="connsiteY141" fmla="*/ 4091354 h 5394148"/>
              <a:gd name="connsiteX142" fmla="*/ 3829791 w 5705484"/>
              <a:gd name="connsiteY142" fmla="*/ 4185139 h 5394148"/>
              <a:gd name="connsiteX143" fmla="*/ 3864961 w 5705484"/>
              <a:gd name="connsiteY143" fmla="*/ 4196862 h 5394148"/>
              <a:gd name="connsiteX144" fmla="*/ 3947022 w 5705484"/>
              <a:gd name="connsiteY144" fmla="*/ 4232031 h 5394148"/>
              <a:gd name="connsiteX145" fmla="*/ 4017361 w 5705484"/>
              <a:gd name="connsiteY145" fmla="*/ 4255477 h 5394148"/>
              <a:gd name="connsiteX146" fmla="*/ 4052530 w 5705484"/>
              <a:gd name="connsiteY146" fmla="*/ 4267200 h 5394148"/>
              <a:gd name="connsiteX147" fmla="*/ 4099422 w 5705484"/>
              <a:gd name="connsiteY147" fmla="*/ 4278923 h 5394148"/>
              <a:gd name="connsiteX148" fmla="*/ 4087699 w 5705484"/>
              <a:gd name="connsiteY148" fmla="*/ 4419600 h 5394148"/>
              <a:gd name="connsiteX149" fmla="*/ 4052530 w 5705484"/>
              <a:gd name="connsiteY149" fmla="*/ 4525108 h 5394148"/>
              <a:gd name="connsiteX150" fmla="*/ 4040807 w 5705484"/>
              <a:gd name="connsiteY150" fmla="*/ 4560277 h 5394148"/>
              <a:gd name="connsiteX151" fmla="*/ 4017361 w 5705484"/>
              <a:gd name="connsiteY151" fmla="*/ 4595446 h 5394148"/>
              <a:gd name="connsiteX152" fmla="*/ 3993914 w 5705484"/>
              <a:gd name="connsiteY152" fmla="*/ 4665785 h 5394148"/>
              <a:gd name="connsiteX153" fmla="*/ 3923576 w 5705484"/>
              <a:gd name="connsiteY153" fmla="*/ 4771292 h 5394148"/>
              <a:gd name="connsiteX154" fmla="*/ 3900130 w 5705484"/>
              <a:gd name="connsiteY154" fmla="*/ 4806462 h 5394148"/>
              <a:gd name="connsiteX155" fmla="*/ 3864961 w 5705484"/>
              <a:gd name="connsiteY155" fmla="*/ 4829908 h 5394148"/>
              <a:gd name="connsiteX156" fmla="*/ 3806345 w 5705484"/>
              <a:gd name="connsiteY156" fmla="*/ 4876800 h 5394148"/>
              <a:gd name="connsiteX157" fmla="*/ 3782899 w 5705484"/>
              <a:gd name="connsiteY157" fmla="*/ 4911969 h 5394148"/>
              <a:gd name="connsiteX158" fmla="*/ 3759453 w 5705484"/>
              <a:gd name="connsiteY158" fmla="*/ 4935416 h 5394148"/>
              <a:gd name="connsiteX159" fmla="*/ 3736007 w 5705484"/>
              <a:gd name="connsiteY159" fmla="*/ 4970585 h 5394148"/>
              <a:gd name="connsiteX160" fmla="*/ 3700837 w 5705484"/>
              <a:gd name="connsiteY160" fmla="*/ 4994031 h 5394148"/>
              <a:gd name="connsiteX161" fmla="*/ 3513268 w 5705484"/>
              <a:gd name="connsiteY161" fmla="*/ 4947139 h 5394148"/>
              <a:gd name="connsiteX162" fmla="*/ 3396037 w 5705484"/>
              <a:gd name="connsiteY162" fmla="*/ 4876800 h 5394148"/>
              <a:gd name="connsiteX163" fmla="*/ 3267084 w 5705484"/>
              <a:gd name="connsiteY163" fmla="*/ 4818185 h 5394148"/>
              <a:gd name="connsiteX164" fmla="*/ 3114684 w 5705484"/>
              <a:gd name="connsiteY164" fmla="*/ 4829908 h 5394148"/>
              <a:gd name="connsiteX165" fmla="*/ 3091237 w 5705484"/>
              <a:gd name="connsiteY165" fmla="*/ 4853354 h 5394148"/>
              <a:gd name="connsiteX166" fmla="*/ 3067791 w 5705484"/>
              <a:gd name="connsiteY166" fmla="*/ 4923692 h 5394148"/>
              <a:gd name="connsiteX167" fmla="*/ 3044345 w 5705484"/>
              <a:gd name="connsiteY167" fmla="*/ 4970585 h 5394148"/>
              <a:gd name="connsiteX168" fmla="*/ 3032622 w 5705484"/>
              <a:gd name="connsiteY168" fmla="*/ 5005754 h 5394148"/>
              <a:gd name="connsiteX169" fmla="*/ 2985730 w 5705484"/>
              <a:gd name="connsiteY169" fmla="*/ 5076092 h 5394148"/>
              <a:gd name="connsiteX170" fmla="*/ 2833330 w 5705484"/>
              <a:gd name="connsiteY170" fmla="*/ 5099539 h 5394148"/>
              <a:gd name="connsiteX171" fmla="*/ 2786437 w 5705484"/>
              <a:gd name="connsiteY171" fmla="*/ 5240216 h 5394148"/>
              <a:gd name="connsiteX172" fmla="*/ 2774714 w 5705484"/>
              <a:gd name="connsiteY172" fmla="*/ 5275385 h 5394148"/>
              <a:gd name="connsiteX173" fmla="*/ 2762991 w 5705484"/>
              <a:gd name="connsiteY173" fmla="*/ 5310554 h 5394148"/>
              <a:gd name="connsiteX174" fmla="*/ 2774714 w 5705484"/>
              <a:gd name="connsiteY174" fmla="*/ 5392616 h 5394148"/>
              <a:gd name="connsiteX175" fmla="*/ 3032622 w 5705484"/>
              <a:gd name="connsiteY175" fmla="*/ 5369169 h 5394148"/>
              <a:gd name="connsiteX176" fmla="*/ 3067791 w 5705484"/>
              <a:gd name="connsiteY176" fmla="*/ 5357446 h 5394148"/>
              <a:gd name="connsiteX177" fmla="*/ 3466376 w 5705484"/>
              <a:gd name="connsiteY177" fmla="*/ 5357446 h 5394148"/>
              <a:gd name="connsiteX178" fmla="*/ 3560161 w 5705484"/>
              <a:gd name="connsiteY178" fmla="*/ 5380892 h 5394148"/>
              <a:gd name="connsiteX179" fmla="*/ 3607053 w 5705484"/>
              <a:gd name="connsiteY179" fmla="*/ 5392616 h 5394148"/>
              <a:gd name="connsiteX180" fmla="*/ 4626961 w 5705484"/>
              <a:gd name="connsiteY180" fmla="*/ 5369169 h 5394148"/>
              <a:gd name="connsiteX181" fmla="*/ 4709022 w 5705484"/>
              <a:gd name="connsiteY181" fmla="*/ 5345723 h 5394148"/>
              <a:gd name="connsiteX182" fmla="*/ 5388961 w 5705484"/>
              <a:gd name="connsiteY182" fmla="*/ 5334000 h 5394148"/>
              <a:gd name="connsiteX183" fmla="*/ 5412407 w 5705484"/>
              <a:gd name="connsiteY183" fmla="*/ 5298831 h 5394148"/>
              <a:gd name="connsiteX184" fmla="*/ 5424130 w 5705484"/>
              <a:gd name="connsiteY184" fmla="*/ 5263662 h 5394148"/>
              <a:gd name="connsiteX185" fmla="*/ 5447576 w 5705484"/>
              <a:gd name="connsiteY185" fmla="*/ 5205046 h 5394148"/>
              <a:gd name="connsiteX186" fmla="*/ 5482745 w 5705484"/>
              <a:gd name="connsiteY186" fmla="*/ 5040923 h 5394148"/>
              <a:gd name="connsiteX187" fmla="*/ 5529637 w 5705484"/>
              <a:gd name="connsiteY187" fmla="*/ 4970585 h 5394148"/>
              <a:gd name="connsiteX188" fmla="*/ 5564807 w 5705484"/>
              <a:gd name="connsiteY188" fmla="*/ 4865077 h 5394148"/>
              <a:gd name="connsiteX189" fmla="*/ 5576530 w 5705484"/>
              <a:gd name="connsiteY189" fmla="*/ 4829908 h 5394148"/>
              <a:gd name="connsiteX190" fmla="*/ 5599976 w 5705484"/>
              <a:gd name="connsiteY190" fmla="*/ 4677508 h 5394148"/>
              <a:gd name="connsiteX191" fmla="*/ 5611699 w 5705484"/>
              <a:gd name="connsiteY191" fmla="*/ 4642339 h 5394148"/>
              <a:gd name="connsiteX192" fmla="*/ 5670314 w 5705484"/>
              <a:gd name="connsiteY192" fmla="*/ 4595446 h 5394148"/>
              <a:gd name="connsiteX193" fmla="*/ 5693761 w 5705484"/>
              <a:gd name="connsiteY193" fmla="*/ 4572000 h 5394148"/>
              <a:gd name="connsiteX194" fmla="*/ 5705484 w 5705484"/>
              <a:gd name="connsiteY194" fmla="*/ 4536831 h 5394148"/>
              <a:gd name="connsiteX195" fmla="*/ 5635145 w 5705484"/>
              <a:gd name="connsiteY195" fmla="*/ 4431323 h 5394148"/>
              <a:gd name="connsiteX196" fmla="*/ 5599976 w 5705484"/>
              <a:gd name="connsiteY196" fmla="*/ 4419600 h 5394148"/>
              <a:gd name="connsiteX197" fmla="*/ 5529637 w 5705484"/>
              <a:gd name="connsiteY197" fmla="*/ 4372708 h 5394148"/>
              <a:gd name="connsiteX198" fmla="*/ 5459299 w 5705484"/>
              <a:gd name="connsiteY198" fmla="*/ 4337539 h 5394148"/>
              <a:gd name="connsiteX199" fmla="*/ 5400684 w 5705484"/>
              <a:gd name="connsiteY199" fmla="*/ 4290646 h 5394148"/>
              <a:gd name="connsiteX200" fmla="*/ 5330345 w 5705484"/>
              <a:gd name="connsiteY200" fmla="*/ 4267200 h 5394148"/>
              <a:gd name="connsiteX201" fmla="*/ 5295176 w 5705484"/>
              <a:gd name="connsiteY201" fmla="*/ 4243754 h 5394148"/>
              <a:gd name="connsiteX202" fmla="*/ 5224837 w 5705484"/>
              <a:gd name="connsiteY202" fmla="*/ 4220308 h 5394148"/>
              <a:gd name="connsiteX203" fmla="*/ 5154499 w 5705484"/>
              <a:gd name="connsiteY203" fmla="*/ 4173416 h 5394148"/>
              <a:gd name="connsiteX204" fmla="*/ 5131053 w 5705484"/>
              <a:gd name="connsiteY204" fmla="*/ 4149969 h 5394148"/>
              <a:gd name="connsiteX205" fmla="*/ 5095884 w 5705484"/>
              <a:gd name="connsiteY205" fmla="*/ 4126523 h 5394148"/>
              <a:gd name="connsiteX206" fmla="*/ 5072437 w 5705484"/>
              <a:gd name="connsiteY206" fmla="*/ 4103077 h 5394148"/>
              <a:gd name="connsiteX207" fmla="*/ 5002099 w 5705484"/>
              <a:gd name="connsiteY207" fmla="*/ 4056185 h 5394148"/>
              <a:gd name="connsiteX208" fmla="*/ 4978653 w 5705484"/>
              <a:gd name="connsiteY208" fmla="*/ 4021016 h 5394148"/>
              <a:gd name="connsiteX209" fmla="*/ 4966930 w 5705484"/>
              <a:gd name="connsiteY209" fmla="*/ 3985846 h 5394148"/>
              <a:gd name="connsiteX210" fmla="*/ 5048991 w 5705484"/>
              <a:gd name="connsiteY210" fmla="*/ 3974123 h 5394148"/>
              <a:gd name="connsiteX211" fmla="*/ 5084161 w 5705484"/>
              <a:gd name="connsiteY211" fmla="*/ 3950677 h 5394148"/>
              <a:gd name="connsiteX212" fmla="*/ 5400684 w 5705484"/>
              <a:gd name="connsiteY212" fmla="*/ 3927231 h 5394148"/>
              <a:gd name="connsiteX213" fmla="*/ 5435853 w 5705484"/>
              <a:gd name="connsiteY213" fmla="*/ 3821723 h 5394148"/>
              <a:gd name="connsiteX214" fmla="*/ 5447576 w 5705484"/>
              <a:gd name="connsiteY214" fmla="*/ 3786554 h 5394148"/>
              <a:gd name="connsiteX215" fmla="*/ 5424130 w 5705484"/>
              <a:gd name="connsiteY215" fmla="*/ 3681046 h 5394148"/>
              <a:gd name="connsiteX216" fmla="*/ 5365514 w 5705484"/>
              <a:gd name="connsiteY216" fmla="*/ 3622431 h 5394148"/>
              <a:gd name="connsiteX217" fmla="*/ 5330345 w 5705484"/>
              <a:gd name="connsiteY217" fmla="*/ 3587262 h 5394148"/>
              <a:gd name="connsiteX218" fmla="*/ 5318622 w 5705484"/>
              <a:gd name="connsiteY218" fmla="*/ 3552092 h 5394148"/>
              <a:gd name="connsiteX219" fmla="*/ 5260007 w 5705484"/>
              <a:gd name="connsiteY219" fmla="*/ 3481754 h 5394148"/>
              <a:gd name="connsiteX220" fmla="*/ 5248284 w 5705484"/>
              <a:gd name="connsiteY220" fmla="*/ 3446585 h 5394148"/>
              <a:gd name="connsiteX221" fmla="*/ 5224837 w 5705484"/>
              <a:gd name="connsiteY221" fmla="*/ 3423139 h 5394148"/>
              <a:gd name="connsiteX222" fmla="*/ 5177945 w 5705484"/>
              <a:gd name="connsiteY222" fmla="*/ 3352800 h 5394148"/>
              <a:gd name="connsiteX223" fmla="*/ 5154499 w 5705484"/>
              <a:gd name="connsiteY223" fmla="*/ 3317631 h 5394148"/>
              <a:gd name="connsiteX224" fmla="*/ 5131053 w 5705484"/>
              <a:gd name="connsiteY224" fmla="*/ 3282462 h 5394148"/>
              <a:gd name="connsiteX225" fmla="*/ 5095884 w 5705484"/>
              <a:gd name="connsiteY225" fmla="*/ 3259016 h 5394148"/>
              <a:gd name="connsiteX226" fmla="*/ 5037268 w 5705484"/>
              <a:gd name="connsiteY226" fmla="*/ 3200400 h 5394148"/>
              <a:gd name="connsiteX227" fmla="*/ 4978653 w 5705484"/>
              <a:gd name="connsiteY227" fmla="*/ 3141785 h 5394148"/>
              <a:gd name="connsiteX228" fmla="*/ 4955207 w 5705484"/>
              <a:gd name="connsiteY228" fmla="*/ 3106616 h 5394148"/>
              <a:gd name="connsiteX229" fmla="*/ 4920037 w 5705484"/>
              <a:gd name="connsiteY229" fmla="*/ 3083169 h 5394148"/>
              <a:gd name="connsiteX230" fmla="*/ 4873145 w 5705484"/>
              <a:gd name="connsiteY230" fmla="*/ 3012831 h 5394148"/>
              <a:gd name="connsiteX231" fmla="*/ 4849699 w 5705484"/>
              <a:gd name="connsiteY231" fmla="*/ 2977662 h 5394148"/>
              <a:gd name="connsiteX232" fmla="*/ 4779361 w 5705484"/>
              <a:gd name="connsiteY232" fmla="*/ 2895600 h 5394148"/>
              <a:gd name="connsiteX233" fmla="*/ 4767637 w 5705484"/>
              <a:gd name="connsiteY233" fmla="*/ 2860431 h 5394148"/>
              <a:gd name="connsiteX234" fmla="*/ 4697299 w 5705484"/>
              <a:gd name="connsiteY234" fmla="*/ 2813539 h 5394148"/>
              <a:gd name="connsiteX235" fmla="*/ 4626961 w 5705484"/>
              <a:gd name="connsiteY235" fmla="*/ 2778369 h 5394148"/>
              <a:gd name="connsiteX236" fmla="*/ 4603514 w 5705484"/>
              <a:gd name="connsiteY236" fmla="*/ 2754923 h 5394148"/>
              <a:gd name="connsiteX237" fmla="*/ 4486284 w 5705484"/>
              <a:gd name="connsiteY237" fmla="*/ 2672862 h 5394148"/>
              <a:gd name="connsiteX238" fmla="*/ 4439391 w 5705484"/>
              <a:gd name="connsiteY238" fmla="*/ 2625969 h 5394148"/>
              <a:gd name="connsiteX239" fmla="*/ 4404222 w 5705484"/>
              <a:gd name="connsiteY239" fmla="*/ 2555631 h 5394148"/>
              <a:gd name="connsiteX240" fmla="*/ 4380776 w 5705484"/>
              <a:gd name="connsiteY240" fmla="*/ 2485292 h 5394148"/>
              <a:gd name="connsiteX241" fmla="*/ 4369053 w 5705484"/>
              <a:gd name="connsiteY241" fmla="*/ 2450123 h 5394148"/>
              <a:gd name="connsiteX242" fmla="*/ 4345607 w 5705484"/>
              <a:gd name="connsiteY242" fmla="*/ 2414954 h 5394148"/>
              <a:gd name="connsiteX243" fmla="*/ 4298714 w 5705484"/>
              <a:gd name="connsiteY243" fmla="*/ 2309446 h 5394148"/>
              <a:gd name="connsiteX244" fmla="*/ 4240099 w 5705484"/>
              <a:gd name="connsiteY244" fmla="*/ 2133600 h 5394148"/>
              <a:gd name="connsiteX245" fmla="*/ 4228376 w 5705484"/>
              <a:gd name="connsiteY245" fmla="*/ 2098431 h 5394148"/>
              <a:gd name="connsiteX246" fmla="*/ 4216653 w 5705484"/>
              <a:gd name="connsiteY246" fmla="*/ 2063262 h 5394148"/>
              <a:gd name="connsiteX247" fmla="*/ 4193207 w 5705484"/>
              <a:gd name="connsiteY247" fmla="*/ 2028092 h 5394148"/>
              <a:gd name="connsiteX248" fmla="*/ 4169761 w 5705484"/>
              <a:gd name="connsiteY248" fmla="*/ 1957754 h 5394148"/>
              <a:gd name="connsiteX249" fmla="*/ 4111145 w 5705484"/>
              <a:gd name="connsiteY249" fmla="*/ 1899139 h 5394148"/>
              <a:gd name="connsiteX250" fmla="*/ 4087699 w 5705484"/>
              <a:gd name="connsiteY250" fmla="*/ 1875692 h 5394148"/>
              <a:gd name="connsiteX251" fmla="*/ 4005637 w 5705484"/>
              <a:gd name="connsiteY251" fmla="*/ 1840523 h 5394148"/>
              <a:gd name="connsiteX252" fmla="*/ 3970468 w 5705484"/>
              <a:gd name="connsiteY252" fmla="*/ 1817077 h 5394148"/>
              <a:gd name="connsiteX253" fmla="*/ 3900130 w 5705484"/>
              <a:gd name="connsiteY253" fmla="*/ 1793631 h 5394148"/>
              <a:gd name="connsiteX254" fmla="*/ 3794622 w 5705484"/>
              <a:gd name="connsiteY254" fmla="*/ 1735016 h 5394148"/>
              <a:gd name="connsiteX255" fmla="*/ 3771176 w 5705484"/>
              <a:gd name="connsiteY255" fmla="*/ 1711569 h 5394148"/>
              <a:gd name="connsiteX256" fmla="*/ 3665668 w 5705484"/>
              <a:gd name="connsiteY256" fmla="*/ 1652954 h 5394148"/>
              <a:gd name="connsiteX257" fmla="*/ 3595330 w 5705484"/>
              <a:gd name="connsiteY257" fmla="*/ 1594339 h 5394148"/>
              <a:gd name="connsiteX258" fmla="*/ 3560161 w 5705484"/>
              <a:gd name="connsiteY258" fmla="*/ 1559169 h 5394148"/>
              <a:gd name="connsiteX259" fmla="*/ 3489822 w 5705484"/>
              <a:gd name="connsiteY259" fmla="*/ 1500554 h 5394148"/>
              <a:gd name="connsiteX260" fmla="*/ 3419484 w 5705484"/>
              <a:gd name="connsiteY260" fmla="*/ 1406769 h 5394148"/>
              <a:gd name="connsiteX261" fmla="*/ 3384314 w 5705484"/>
              <a:gd name="connsiteY261" fmla="*/ 1348154 h 5394148"/>
              <a:gd name="connsiteX262" fmla="*/ 3360868 w 5705484"/>
              <a:gd name="connsiteY262" fmla="*/ 1301262 h 5394148"/>
              <a:gd name="connsiteX263" fmla="*/ 3313976 w 5705484"/>
              <a:gd name="connsiteY263" fmla="*/ 1230923 h 5394148"/>
              <a:gd name="connsiteX264" fmla="*/ 3302253 w 5705484"/>
              <a:gd name="connsiteY264" fmla="*/ 1195754 h 5394148"/>
              <a:gd name="connsiteX265" fmla="*/ 3243637 w 5705484"/>
              <a:gd name="connsiteY265" fmla="*/ 1125416 h 5394148"/>
              <a:gd name="connsiteX266" fmla="*/ 3220191 w 5705484"/>
              <a:gd name="connsiteY266" fmla="*/ 1078523 h 5394148"/>
              <a:gd name="connsiteX267" fmla="*/ 3173299 w 5705484"/>
              <a:gd name="connsiteY267" fmla="*/ 1008185 h 5394148"/>
              <a:gd name="connsiteX268" fmla="*/ 3161576 w 5705484"/>
              <a:gd name="connsiteY268" fmla="*/ 973016 h 5394148"/>
              <a:gd name="connsiteX269" fmla="*/ 3138130 w 5705484"/>
              <a:gd name="connsiteY269" fmla="*/ 949569 h 5394148"/>
              <a:gd name="connsiteX270" fmla="*/ 3091237 w 5705484"/>
              <a:gd name="connsiteY270" fmla="*/ 890954 h 5394148"/>
              <a:gd name="connsiteX271" fmla="*/ 3056068 w 5705484"/>
              <a:gd name="connsiteY271" fmla="*/ 820616 h 5394148"/>
              <a:gd name="connsiteX272" fmla="*/ 3020899 w 5705484"/>
              <a:gd name="connsiteY272" fmla="*/ 808892 h 5394148"/>
              <a:gd name="connsiteX273" fmla="*/ 2985730 w 5705484"/>
              <a:gd name="connsiteY273" fmla="*/ 785446 h 5394148"/>
              <a:gd name="connsiteX274" fmla="*/ 2927114 w 5705484"/>
              <a:gd name="connsiteY274" fmla="*/ 762000 h 5394148"/>
              <a:gd name="connsiteX275" fmla="*/ 2856776 w 5705484"/>
              <a:gd name="connsiteY275" fmla="*/ 715108 h 5394148"/>
              <a:gd name="connsiteX276" fmla="*/ 2821607 w 5705484"/>
              <a:gd name="connsiteY276" fmla="*/ 703385 h 5394148"/>
              <a:gd name="connsiteX277" fmla="*/ 2751268 w 5705484"/>
              <a:gd name="connsiteY277" fmla="*/ 668216 h 5394148"/>
              <a:gd name="connsiteX278" fmla="*/ 2739545 w 5705484"/>
              <a:gd name="connsiteY278" fmla="*/ 633046 h 5394148"/>
              <a:gd name="connsiteX279" fmla="*/ 2716099 w 5705484"/>
              <a:gd name="connsiteY279" fmla="*/ 597877 h 5394148"/>
              <a:gd name="connsiteX280" fmla="*/ 2692653 w 5705484"/>
              <a:gd name="connsiteY280" fmla="*/ 527539 h 5394148"/>
              <a:gd name="connsiteX281" fmla="*/ 2716099 w 5705484"/>
              <a:gd name="connsiteY281" fmla="*/ 504092 h 53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705484" h="5394148">
                <a:moveTo>
                  <a:pt x="2716099" y="504092"/>
                </a:moveTo>
                <a:cubicBezTo>
                  <a:pt x="2622314" y="414215"/>
                  <a:pt x="2526596" y="326313"/>
                  <a:pt x="2434745" y="234462"/>
                </a:cubicBezTo>
                <a:cubicBezTo>
                  <a:pt x="2424782" y="224499"/>
                  <a:pt x="2420319" y="210116"/>
                  <a:pt x="2411299" y="199292"/>
                </a:cubicBezTo>
                <a:cubicBezTo>
                  <a:pt x="2392781" y="177070"/>
                  <a:pt x="2367307" y="153850"/>
                  <a:pt x="2340961" y="140677"/>
                </a:cubicBezTo>
                <a:cubicBezTo>
                  <a:pt x="2329908" y="135151"/>
                  <a:pt x="2317514" y="132862"/>
                  <a:pt x="2305791" y="128954"/>
                </a:cubicBezTo>
                <a:lnTo>
                  <a:pt x="2235453" y="82062"/>
                </a:lnTo>
                <a:lnTo>
                  <a:pt x="2200284" y="58616"/>
                </a:lnTo>
                <a:cubicBezTo>
                  <a:pt x="2140343" y="98575"/>
                  <a:pt x="2175854" y="62549"/>
                  <a:pt x="2153391" y="152400"/>
                </a:cubicBezTo>
                <a:cubicBezTo>
                  <a:pt x="2113501" y="311961"/>
                  <a:pt x="2150489" y="158931"/>
                  <a:pt x="2106499" y="257908"/>
                </a:cubicBezTo>
                <a:cubicBezTo>
                  <a:pt x="2095630" y="282363"/>
                  <a:pt x="2087051" y="341460"/>
                  <a:pt x="2059607" y="363416"/>
                </a:cubicBezTo>
                <a:cubicBezTo>
                  <a:pt x="2049957" y="371136"/>
                  <a:pt x="2036160" y="371231"/>
                  <a:pt x="2024437" y="375139"/>
                </a:cubicBezTo>
                <a:cubicBezTo>
                  <a:pt x="2008806" y="371231"/>
                  <a:pt x="1991956" y="370622"/>
                  <a:pt x="1977545" y="363416"/>
                </a:cubicBezTo>
                <a:cubicBezTo>
                  <a:pt x="1944809" y="347047"/>
                  <a:pt x="1939293" y="295551"/>
                  <a:pt x="1930653" y="269631"/>
                </a:cubicBezTo>
                <a:cubicBezTo>
                  <a:pt x="1914383" y="220822"/>
                  <a:pt x="1918524" y="238092"/>
                  <a:pt x="1907207" y="175846"/>
                </a:cubicBezTo>
                <a:cubicBezTo>
                  <a:pt x="1902955" y="152460"/>
                  <a:pt x="1904626" y="127449"/>
                  <a:pt x="1895484" y="105508"/>
                </a:cubicBezTo>
                <a:cubicBezTo>
                  <a:pt x="1884646" y="79497"/>
                  <a:pt x="1864222" y="58615"/>
                  <a:pt x="1848591" y="35169"/>
                </a:cubicBezTo>
                <a:lnTo>
                  <a:pt x="1825145" y="0"/>
                </a:lnTo>
                <a:cubicBezTo>
                  <a:pt x="1809514" y="3908"/>
                  <a:pt x="1791659" y="2786"/>
                  <a:pt x="1778253" y="11723"/>
                </a:cubicBezTo>
                <a:cubicBezTo>
                  <a:pt x="1764423" y="20943"/>
                  <a:pt x="1737156" y="84512"/>
                  <a:pt x="1731361" y="93785"/>
                </a:cubicBezTo>
                <a:cubicBezTo>
                  <a:pt x="1721006" y="110354"/>
                  <a:pt x="1707396" y="124670"/>
                  <a:pt x="1696191" y="140677"/>
                </a:cubicBezTo>
                <a:cubicBezTo>
                  <a:pt x="1680031" y="163762"/>
                  <a:pt x="1669224" y="191091"/>
                  <a:pt x="1649299" y="211016"/>
                </a:cubicBezTo>
                <a:cubicBezTo>
                  <a:pt x="1637576" y="222739"/>
                  <a:pt x="1624744" y="233449"/>
                  <a:pt x="1614130" y="246185"/>
                </a:cubicBezTo>
                <a:cubicBezTo>
                  <a:pt x="1598154" y="265356"/>
                  <a:pt x="1589977" y="291156"/>
                  <a:pt x="1567237" y="304800"/>
                </a:cubicBezTo>
                <a:cubicBezTo>
                  <a:pt x="1556641" y="311158"/>
                  <a:pt x="1543791" y="312615"/>
                  <a:pt x="1532068" y="316523"/>
                </a:cubicBezTo>
                <a:cubicBezTo>
                  <a:pt x="1464875" y="417312"/>
                  <a:pt x="1554345" y="298701"/>
                  <a:pt x="1473453" y="363416"/>
                </a:cubicBezTo>
                <a:cubicBezTo>
                  <a:pt x="1462451" y="372218"/>
                  <a:pt x="1459970" y="388622"/>
                  <a:pt x="1450007" y="398585"/>
                </a:cubicBezTo>
                <a:cubicBezTo>
                  <a:pt x="1440044" y="408548"/>
                  <a:pt x="1426560" y="414216"/>
                  <a:pt x="1414837" y="422031"/>
                </a:cubicBezTo>
                <a:cubicBezTo>
                  <a:pt x="1410961" y="427845"/>
                  <a:pt x="1368592" y="501360"/>
                  <a:pt x="1344499" y="515816"/>
                </a:cubicBezTo>
                <a:cubicBezTo>
                  <a:pt x="1333903" y="522174"/>
                  <a:pt x="1321053" y="523631"/>
                  <a:pt x="1309330" y="527539"/>
                </a:cubicBezTo>
                <a:cubicBezTo>
                  <a:pt x="1285884" y="519723"/>
                  <a:pt x="1256467" y="521568"/>
                  <a:pt x="1238991" y="504092"/>
                </a:cubicBezTo>
                <a:cubicBezTo>
                  <a:pt x="1227268" y="492369"/>
                  <a:pt x="1216558" y="479537"/>
                  <a:pt x="1203822" y="468923"/>
                </a:cubicBezTo>
                <a:cubicBezTo>
                  <a:pt x="1192998" y="459903"/>
                  <a:pt x="1179256" y="454755"/>
                  <a:pt x="1168653" y="445477"/>
                </a:cubicBezTo>
                <a:cubicBezTo>
                  <a:pt x="1147858" y="427282"/>
                  <a:pt x="1133028" y="402189"/>
                  <a:pt x="1110037" y="386862"/>
                </a:cubicBezTo>
                <a:cubicBezTo>
                  <a:pt x="1065672" y="357285"/>
                  <a:pt x="1084830" y="373379"/>
                  <a:pt x="1051422" y="339969"/>
                </a:cubicBezTo>
                <a:cubicBezTo>
                  <a:pt x="1021956" y="251571"/>
                  <a:pt x="1065131" y="357105"/>
                  <a:pt x="1004530" y="281354"/>
                </a:cubicBezTo>
                <a:cubicBezTo>
                  <a:pt x="939818" y="200463"/>
                  <a:pt x="1058427" y="289931"/>
                  <a:pt x="957637" y="222739"/>
                </a:cubicBezTo>
                <a:cubicBezTo>
                  <a:pt x="918114" y="163452"/>
                  <a:pt x="955646" y="204158"/>
                  <a:pt x="899022" y="175846"/>
                </a:cubicBezTo>
                <a:cubicBezTo>
                  <a:pt x="886420" y="169545"/>
                  <a:pt x="877045" y="157347"/>
                  <a:pt x="863853" y="152400"/>
                </a:cubicBezTo>
                <a:cubicBezTo>
                  <a:pt x="810347" y="132335"/>
                  <a:pt x="813457" y="150648"/>
                  <a:pt x="770068" y="128954"/>
                </a:cubicBezTo>
                <a:cubicBezTo>
                  <a:pt x="757466" y="122653"/>
                  <a:pt x="747774" y="111230"/>
                  <a:pt x="734899" y="105508"/>
                </a:cubicBezTo>
                <a:cubicBezTo>
                  <a:pt x="712315" y="95471"/>
                  <a:pt x="688007" y="89877"/>
                  <a:pt x="664561" y="82062"/>
                </a:cubicBezTo>
                <a:lnTo>
                  <a:pt x="594222" y="58616"/>
                </a:lnTo>
                <a:lnTo>
                  <a:pt x="559053" y="46892"/>
                </a:lnTo>
                <a:cubicBezTo>
                  <a:pt x="501684" y="61235"/>
                  <a:pt x="495549" y="54225"/>
                  <a:pt x="453545" y="117231"/>
                </a:cubicBezTo>
                <a:lnTo>
                  <a:pt x="406653" y="187569"/>
                </a:lnTo>
                <a:lnTo>
                  <a:pt x="383207" y="257908"/>
                </a:lnTo>
                <a:cubicBezTo>
                  <a:pt x="379299" y="269631"/>
                  <a:pt x="380222" y="284339"/>
                  <a:pt x="371484" y="293077"/>
                </a:cubicBezTo>
                <a:lnTo>
                  <a:pt x="348037" y="316523"/>
                </a:lnTo>
                <a:cubicBezTo>
                  <a:pt x="327679" y="377597"/>
                  <a:pt x="349649" y="329162"/>
                  <a:pt x="312868" y="375139"/>
                </a:cubicBezTo>
                <a:cubicBezTo>
                  <a:pt x="304067" y="386141"/>
                  <a:pt x="301370" y="402841"/>
                  <a:pt x="289422" y="410308"/>
                </a:cubicBezTo>
                <a:cubicBezTo>
                  <a:pt x="263915" y="426250"/>
                  <a:pt x="203869" y="435974"/>
                  <a:pt x="172191" y="445477"/>
                </a:cubicBezTo>
                <a:cubicBezTo>
                  <a:pt x="148519" y="452579"/>
                  <a:pt x="125299" y="461108"/>
                  <a:pt x="101853" y="468923"/>
                </a:cubicBezTo>
                <a:lnTo>
                  <a:pt x="66684" y="480646"/>
                </a:lnTo>
                <a:cubicBezTo>
                  <a:pt x="-1841" y="549171"/>
                  <a:pt x="-24338" y="548044"/>
                  <a:pt x="31514" y="691662"/>
                </a:cubicBezTo>
                <a:cubicBezTo>
                  <a:pt x="41727" y="717925"/>
                  <a:pt x="81928" y="718629"/>
                  <a:pt x="101853" y="738554"/>
                </a:cubicBezTo>
                <a:cubicBezTo>
                  <a:pt x="223806" y="860507"/>
                  <a:pt x="57942" y="699241"/>
                  <a:pt x="172191" y="797169"/>
                </a:cubicBezTo>
                <a:cubicBezTo>
                  <a:pt x="188975" y="811555"/>
                  <a:pt x="206822" y="825669"/>
                  <a:pt x="219084" y="844062"/>
                </a:cubicBezTo>
                <a:cubicBezTo>
                  <a:pt x="226899" y="855785"/>
                  <a:pt x="232567" y="869268"/>
                  <a:pt x="242530" y="879231"/>
                </a:cubicBezTo>
                <a:cubicBezTo>
                  <a:pt x="252493" y="889194"/>
                  <a:pt x="265976" y="894862"/>
                  <a:pt x="277699" y="902677"/>
                </a:cubicBezTo>
                <a:cubicBezTo>
                  <a:pt x="305600" y="986382"/>
                  <a:pt x="287436" y="952452"/>
                  <a:pt x="324591" y="1008185"/>
                </a:cubicBezTo>
                <a:cubicBezTo>
                  <a:pt x="342829" y="1135852"/>
                  <a:pt x="321399" y="1047630"/>
                  <a:pt x="359761" y="1137139"/>
                </a:cubicBezTo>
                <a:cubicBezTo>
                  <a:pt x="364629" y="1148497"/>
                  <a:pt x="365483" y="1161506"/>
                  <a:pt x="371484" y="1172308"/>
                </a:cubicBezTo>
                <a:cubicBezTo>
                  <a:pt x="385169" y="1196941"/>
                  <a:pt x="418376" y="1242646"/>
                  <a:pt x="418376" y="1242646"/>
                </a:cubicBezTo>
                <a:cubicBezTo>
                  <a:pt x="422284" y="1254369"/>
                  <a:pt x="424573" y="1266763"/>
                  <a:pt x="430099" y="1277816"/>
                </a:cubicBezTo>
                <a:cubicBezTo>
                  <a:pt x="472397" y="1362413"/>
                  <a:pt x="435885" y="1257111"/>
                  <a:pt x="476991" y="1359877"/>
                </a:cubicBezTo>
                <a:cubicBezTo>
                  <a:pt x="518843" y="1464507"/>
                  <a:pt x="478775" y="1397724"/>
                  <a:pt x="523884" y="1465385"/>
                </a:cubicBezTo>
                <a:cubicBezTo>
                  <a:pt x="541601" y="1536253"/>
                  <a:pt x="530512" y="1496994"/>
                  <a:pt x="559053" y="1582616"/>
                </a:cubicBezTo>
                <a:lnTo>
                  <a:pt x="570776" y="1617785"/>
                </a:lnTo>
                <a:cubicBezTo>
                  <a:pt x="574684" y="1629508"/>
                  <a:pt x="573761" y="1644216"/>
                  <a:pt x="582499" y="1652954"/>
                </a:cubicBezTo>
                <a:lnTo>
                  <a:pt x="652837" y="1723292"/>
                </a:lnTo>
                <a:cubicBezTo>
                  <a:pt x="660653" y="1731108"/>
                  <a:pt x="665798" y="1743244"/>
                  <a:pt x="676284" y="1746739"/>
                </a:cubicBezTo>
                <a:lnTo>
                  <a:pt x="746622" y="1770185"/>
                </a:lnTo>
                <a:cubicBezTo>
                  <a:pt x="756944" y="1739218"/>
                  <a:pt x="775005" y="1674754"/>
                  <a:pt x="805237" y="1664677"/>
                </a:cubicBezTo>
                <a:lnTo>
                  <a:pt x="840407" y="1652954"/>
                </a:lnTo>
                <a:cubicBezTo>
                  <a:pt x="848222" y="1641231"/>
                  <a:pt x="852851" y="1626587"/>
                  <a:pt x="863853" y="1617785"/>
                </a:cubicBezTo>
                <a:cubicBezTo>
                  <a:pt x="873502" y="1610066"/>
                  <a:pt x="886665" y="1606062"/>
                  <a:pt x="899022" y="1606062"/>
                </a:cubicBezTo>
                <a:cubicBezTo>
                  <a:pt x="969469" y="1606062"/>
                  <a:pt x="1039699" y="1613877"/>
                  <a:pt x="1110037" y="1617785"/>
                </a:cubicBezTo>
                <a:cubicBezTo>
                  <a:pt x="1192099" y="1672492"/>
                  <a:pt x="1164745" y="1641231"/>
                  <a:pt x="1203822" y="1699846"/>
                </a:cubicBezTo>
                <a:cubicBezTo>
                  <a:pt x="1189640" y="1841668"/>
                  <a:pt x="1204518" y="1779821"/>
                  <a:pt x="1168653" y="1887416"/>
                </a:cubicBezTo>
                <a:lnTo>
                  <a:pt x="1145207" y="1957754"/>
                </a:lnTo>
                <a:lnTo>
                  <a:pt x="1133484" y="1992923"/>
                </a:lnTo>
                <a:cubicBezTo>
                  <a:pt x="1124997" y="2043846"/>
                  <a:pt x="1120965" y="2072705"/>
                  <a:pt x="1110037" y="2121877"/>
                </a:cubicBezTo>
                <a:cubicBezTo>
                  <a:pt x="1106542" y="2137605"/>
                  <a:pt x="1102222" y="2153138"/>
                  <a:pt x="1098314" y="2168769"/>
                </a:cubicBezTo>
                <a:cubicBezTo>
                  <a:pt x="1094406" y="2243015"/>
                  <a:pt x="1093032" y="2317438"/>
                  <a:pt x="1086591" y="2391508"/>
                </a:cubicBezTo>
                <a:cubicBezTo>
                  <a:pt x="1085195" y="2407559"/>
                  <a:pt x="1074868" y="2422288"/>
                  <a:pt x="1074868" y="2438400"/>
                </a:cubicBezTo>
                <a:cubicBezTo>
                  <a:pt x="1074868" y="2717453"/>
                  <a:pt x="1044485" y="2567477"/>
                  <a:pt x="1110037" y="2649416"/>
                </a:cubicBezTo>
                <a:cubicBezTo>
                  <a:pt x="1118839" y="2660418"/>
                  <a:pt x="1122660" y="2675565"/>
                  <a:pt x="1133484" y="2684585"/>
                </a:cubicBezTo>
                <a:cubicBezTo>
                  <a:pt x="1146909" y="2695773"/>
                  <a:pt x="1164745" y="2700216"/>
                  <a:pt x="1180376" y="2708031"/>
                </a:cubicBezTo>
                <a:cubicBezTo>
                  <a:pt x="1247569" y="2808820"/>
                  <a:pt x="1158099" y="2690209"/>
                  <a:pt x="1238991" y="2754923"/>
                </a:cubicBezTo>
                <a:cubicBezTo>
                  <a:pt x="1278516" y="2786543"/>
                  <a:pt x="1249891" y="2788857"/>
                  <a:pt x="1274161" y="2825262"/>
                </a:cubicBezTo>
                <a:cubicBezTo>
                  <a:pt x="1283357" y="2839056"/>
                  <a:pt x="1299152" y="2847344"/>
                  <a:pt x="1309330" y="2860431"/>
                </a:cubicBezTo>
                <a:cubicBezTo>
                  <a:pt x="1329480" y="2886339"/>
                  <a:pt x="1377549" y="2976956"/>
                  <a:pt x="1414837" y="2989385"/>
                </a:cubicBezTo>
                <a:lnTo>
                  <a:pt x="1450007" y="3001108"/>
                </a:lnTo>
                <a:cubicBezTo>
                  <a:pt x="1457822" y="3012831"/>
                  <a:pt x="1462451" y="3027475"/>
                  <a:pt x="1473453" y="3036277"/>
                </a:cubicBezTo>
                <a:cubicBezTo>
                  <a:pt x="1483102" y="3043996"/>
                  <a:pt x="1497569" y="3042474"/>
                  <a:pt x="1508622" y="3048000"/>
                </a:cubicBezTo>
                <a:cubicBezTo>
                  <a:pt x="1521224" y="3054301"/>
                  <a:pt x="1530550" y="3066631"/>
                  <a:pt x="1543791" y="3071446"/>
                </a:cubicBezTo>
                <a:cubicBezTo>
                  <a:pt x="1632207" y="3103597"/>
                  <a:pt x="1621251" y="3086177"/>
                  <a:pt x="1696191" y="3106616"/>
                </a:cubicBezTo>
                <a:cubicBezTo>
                  <a:pt x="1876878" y="3155895"/>
                  <a:pt x="1690679" y="3104166"/>
                  <a:pt x="1801699" y="3153508"/>
                </a:cubicBezTo>
                <a:cubicBezTo>
                  <a:pt x="1824283" y="3163545"/>
                  <a:pt x="1848591" y="3169139"/>
                  <a:pt x="1872037" y="3176954"/>
                </a:cubicBezTo>
                <a:lnTo>
                  <a:pt x="1942376" y="3200400"/>
                </a:lnTo>
                <a:cubicBezTo>
                  <a:pt x="1954099" y="3204308"/>
                  <a:pt x="1967263" y="3205268"/>
                  <a:pt x="1977545" y="3212123"/>
                </a:cubicBezTo>
                <a:cubicBezTo>
                  <a:pt x="1989268" y="3219938"/>
                  <a:pt x="1999839" y="3229847"/>
                  <a:pt x="2012714" y="3235569"/>
                </a:cubicBezTo>
                <a:cubicBezTo>
                  <a:pt x="2035299" y="3245607"/>
                  <a:pt x="2062489" y="3245307"/>
                  <a:pt x="2083053" y="3259016"/>
                </a:cubicBezTo>
                <a:cubicBezTo>
                  <a:pt x="2106499" y="3274647"/>
                  <a:pt x="2126658" y="3296997"/>
                  <a:pt x="2153391" y="3305908"/>
                </a:cubicBezTo>
                <a:lnTo>
                  <a:pt x="2223730" y="3329354"/>
                </a:lnTo>
                <a:cubicBezTo>
                  <a:pt x="2247176" y="3325446"/>
                  <a:pt x="2272808" y="3328261"/>
                  <a:pt x="2294068" y="3317631"/>
                </a:cubicBezTo>
                <a:cubicBezTo>
                  <a:pt x="2306670" y="3311330"/>
                  <a:pt x="2307551" y="3292425"/>
                  <a:pt x="2317514" y="3282462"/>
                </a:cubicBezTo>
                <a:cubicBezTo>
                  <a:pt x="2327477" y="3272499"/>
                  <a:pt x="2341682" y="3267818"/>
                  <a:pt x="2352684" y="3259016"/>
                </a:cubicBezTo>
                <a:cubicBezTo>
                  <a:pt x="2361315" y="3252111"/>
                  <a:pt x="2368315" y="3243385"/>
                  <a:pt x="2376130" y="3235569"/>
                </a:cubicBezTo>
                <a:cubicBezTo>
                  <a:pt x="2380038" y="3223846"/>
                  <a:pt x="2380266" y="3210154"/>
                  <a:pt x="2387853" y="3200400"/>
                </a:cubicBezTo>
                <a:cubicBezTo>
                  <a:pt x="2461468" y="3105752"/>
                  <a:pt x="2433443" y="3154551"/>
                  <a:pt x="2493361" y="3106616"/>
                </a:cubicBezTo>
                <a:cubicBezTo>
                  <a:pt x="2501992" y="3099711"/>
                  <a:pt x="2507965" y="3089801"/>
                  <a:pt x="2516807" y="3083169"/>
                </a:cubicBezTo>
                <a:cubicBezTo>
                  <a:pt x="2539350" y="3066262"/>
                  <a:pt x="2560412" y="3045188"/>
                  <a:pt x="2587145" y="3036277"/>
                </a:cubicBezTo>
                <a:lnTo>
                  <a:pt x="2657484" y="3012831"/>
                </a:lnTo>
                <a:cubicBezTo>
                  <a:pt x="2750876" y="3016166"/>
                  <a:pt x="2943586" y="3011436"/>
                  <a:pt x="3067791" y="3036277"/>
                </a:cubicBezTo>
                <a:cubicBezTo>
                  <a:pt x="3079908" y="3038700"/>
                  <a:pt x="3091079" y="3044605"/>
                  <a:pt x="3102961" y="3048000"/>
                </a:cubicBezTo>
                <a:cubicBezTo>
                  <a:pt x="3226979" y="3083433"/>
                  <a:pt x="3053041" y="3027453"/>
                  <a:pt x="3220191" y="3083169"/>
                </a:cubicBezTo>
                <a:cubicBezTo>
                  <a:pt x="3220196" y="3083171"/>
                  <a:pt x="3290525" y="3106612"/>
                  <a:pt x="3290530" y="3106616"/>
                </a:cubicBezTo>
                <a:lnTo>
                  <a:pt x="3360868" y="3153508"/>
                </a:lnTo>
                <a:cubicBezTo>
                  <a:pt x="3372591" y="3161323"/>
                  <a:pt x="3386074" y="3166991"/>
                  <a:pt x="3396037" y="3176954"/>
                </a:cubicBezTo>
                <a:cubicBezTo>
                  <a:pt x="3464616" y="3245532"/>
                  <a:pt x="3431662" y="3220241"/>
                  <a:pt x="3489822" y="3259016"/>
                </a:cubicBezTo>
                <a:cubicBezTo>
                  <a:pt x="3501571" y="3294263"/>
                  <a:pt x="3499741" y="3299054"/>
                  <a:pt x="3524991" y="3329354"/>
                </a:cubicBezTo>
                <a:cubicBezTo>
                  <a:pt x="3535605" y="3342090"/>
                  <a:pt x="3549547" y="3351787"/>
                  <a:pt x="3560161" y="3364523"/>
                </a:cubicBezTo>
                <a:cubicBezTo>
                  <a:pt x="3569181" y="3375347"/>
                  <a:pt x="3574329" y="3389089"/>
                  <a:pt x="3583607" y="3399692"/>
                </a:cubicBezTo>
                <a:cubicBezTo>
                  <a:pt x="3601802" y="3420487"/>
                  <a:pt x="3642222" y="3458308"/>
                  <a:pt x="3642222" y="3458308"/>
                </a:cubicBezTo>
                <a:cubicBezTo>
                  <a:pt x="3638314" y="3473939"/>
                  <a:pt x="3639436" y="3491794"/>
                  <a:pt x="3630499" y="3505200"/>
                </a:cubicBezTo>
                <a:cubicBezTo>
                  <a:pt x="3622684" y="3516923"/>
                  <a:pt x="3608280" y="3523096"/>
                  <a:pt x="3595330" y="3528646"/>
                </a:cubicBezTo>
                <a:cubicBezTo>
                  <a:pt x="3553508" y="3546569"/>
                  <a:pt x="3438727" y="3550343"/>
                  <a:pt x="3419484" y="3552092"/>
                </a:cubicBezTo>
                <a:cubicBezTo>
                  <a:pt x="3407761" y="3556000"/>
                  <a:pt x="3393964" y="3556096"/>
                  <a:pt x="3384314" y="3563816"/>
                </a:cubicBezTo>
                <a:cubicBezTo>
                  <a:pt x="3373312" y="3572618"/>
                  <a:pt x="3361455" y="3584908"/>
                  <a:pt x="3360868" y="3598985"/>
                </a:cubicBezTo>
                <a:cubicBezTo>
                  <a:pt x="3357448" y="3681068"/>
                  <a:pt x="3366522" y="3763239"/>
                  <a:pt x="3372591" y="3845169"/>
                </a:cubicBezTo>
                <a:cubicBezTo>
                  <a:pt x="3374933" y="3876791"/>
                  <a:pt x="3378062" y="3926918"/>
                  <a:pt x="3407761" y="3950677"/>
                </a:cubicBezTo>
                <a:cubicBezTo>
                  <a:pt x="3417410" y="3958396"/>
                  <a:pt x="3431207" y="3958492"/>
                  <a:pt x="3442930" y="3962400"/>
                </a:cubicBezTo>
                <a:cubicBezTo>
                  <a:pt x="3493730" y="3958492"/>
                  <a:pt x="3546057" y="3963643"/>
                  <a:pt x="3595330" y="3950677"/>
                </a:cubicBezTo>
                <a:cubicBezTo>
                  <a:pt x="3622581" y="3943506"/>
                  <a:pt x="3642222" y="3919416"/>
                  <a:pt x="3665668" y="3903785"/>
                </a:cubicBezTo>
                <a:lnTo>
                  <a:pt x="3700837" y="3880339"/>
                </a:lnTo>
                <a:cubicBezTo>
                  <a:pt x="3728334" y="3797853"/>
                  <a:pt x="3692545" y="3899689"/>
                  <a:pt x="3736007" y="3798277"/>
                </a:cubicBezTo>
                <a:cubicBezTo>
                  <a:pt x="3740875" y="3786919"/>
                  <a:pt x="3743822" y="3774831"/>
                  <a:pt x="3747730" y="3763108"/>
                </a:cubicBezTo>
                <a:cubicBezTo>
                  <a:pt x="3763542" y="3826356"/>
                  <a:pt x="3766212" y="3811972"/>
                  <a:pt x="3747730" y="3892062"/>
                </a:cubicBezTo>
                <a:cubicBezTo>
                  <a:pt x="3742173" y="3916143"/>
                  <a:pt x="3732099" y="3938954"/>
                  <a:pt x="3724284" y="3962400"/>
                </a:cubicBezTo>
                <a:lnTo>
                  <a:pt x="3712561" y="3997569"/>
                </a:lnTo>
                <a:cubicBezTo>
                  <a:pt x="3716469" y="4028831"/>
                  <a:pt x="3710195" y="4063175"/>
                  <a:pt x="3724284" y="4091354"/>
                </a:cubicBezTo>
                <a:cubicBezTo>
                  <a:pt x="3734638" y="4112063"/>
                  <a:pt x="3796755" y="4168621"/>
                  <a:pt x="3829791" y="4185139"/>
                </a:cubicBezTo>
                <a:cubicBezTo>
                  <a:pt x="3840844" y="4190665"/>
                  <a:pt x="3853238" y="4192954"/>
                  <a:pt x="3864961" y="4196862"/>
                </a:cubicBezTo>
                <a:cubicBezTo>
                  <a:pt x="3920757" y="4234059"/>
                  <a:pt x="3878204" y="4211386"/>
                  <a:pt x="3947022" y="4232031"/>
                </a:cubicBezTo>
                <a:cubicBezTo>
                  <a:pt x="3970694" y="4239133"/>
                  <a:pt x="3993915" y="4247662"/>
                  <a:pt x="4017361" y="4255477"/>
                </a:cubicBezTo>
                <a:cubicBezTo>
                  <a:pt x="4029084" y="4259385"/>
                  <a:pt x="4040542" y="4264203"/>
                  <a:pt x="4052530" y="4267200"/>
                </a:cubicBezTo>
                <a:lnTo>
                  <a:pt x="4099422" y="4278923"/>
                </a:lnTo>
                <a:cubicBezTo>
                  <a:pt x="4095514" y="4325815"/>
                  <a:pt x="4095435" y="4373185"/>
                  <a:pt x="4087699" y="4419600"/>
                </a:cubicBezTo>
                <a:cubicBezTo>
                  <a:pt x="4087699" y="4419602"/>
                  <a:pt x="4058392" y="4507522"/>
                  <a:pt x="4052530" y="4525108"/>
                </a:cubicBezTo>
                <a:cubicBezTo>
                  <a:pt x="4048622" y="4536831"/>
                  <a:pt x="4047662" y="4549995"/>
                  <a:pt x="4040807" y="4560277"/>
                </a:cubicBezTo>
                <a:cubicBezTo>
                  <a:pt x="4032992" y="4572000"/>
                  <a:pt x="4023083" y="4582571"/>
                  <a:pt x="4017361" y="4595446"/>
                </a:cubicBezTo>
                <a:cubicBezTo>
                  <a:pt x="4007323" y="4618031"/>
                  <a:pt x="4007623" y="4645221"/>
                  <a:pt x="3993914" y="4665785"/>
                </a:cubicBezTo>
                <a:lnTo>
                  <a:pt x="3923576" y="4771292"/>
                </a:lnTo>
                <a:cubicBezTo>
                  <a:pt x="3915761" y="4783015"/>
                  <a:pt x="3911853" y="4798647"/>
                  <a:pt x="3900130" y="4806462"/>
                </a:cubicBezTo>
                <a:lnTo>
                  <a:pt x="3864961" y="4829908"/>
                </a:lnTo>
                <a:cubicBezTo>
                  <a:pt x="3797763" y="4930701"/>
                  <a:pt x="3887240" y="4812084"/>
                  <a:pt x="3806345" y="4876800"/>
                </a:cubicBezTo>
                <a:cubicBezTo>
                  <a:pt x="3795343" y="4885602"/>
                  <a:pt x="3791700" y="4900967"/>
                  <a:pt x="3782899" y="4911969"/>
                </a:cubicBezTo>
                <a:cubicBezTo>
                  <a:pt x="3775994" y="4920600"/>
                  <a:pt x="3766358" y="4926785"/>
                  <a:pt x="3759453" y="4935416"/>
                </a:cubicBezTo>
                <a:cubicBezTo>
                  <a:pt x="3750652" y="4946418"/>
                  <a:pt x="3745970" y="4960622"/>
                  <a:pt x="3736007" y="4970585"/>
                </a:cubicBezTo>
                <a:cubicBezTo>
                  <a:pt x="3726044" y="4980548"/>
                  <a:pt x="3712560" y="4986216"/>
                  <a:pt x="3700837" y="4994031"/>
                </a:cubicBezTo>
                <a:cubicBezTo>
                  <a:pt x="3629287" y="4981022"/>
                  <a:pt x="3574826" y="4979970"/>
                  <a:pt x="3513268" y="4947139"/>
                </a:cubicBezTo>
                <a:cubicBezTo>
                  <a:pt x="3473058" y="4925694"/>
                  <a:pt x="3436797" y="4897180"/>
                  <a:pt x="3396037" y="4876800"/>
                </a:cubicBezTo>
                <a:cubicBezTo>
                  <a:pt x="3291200" y="4824382"/>
                  <a:pt x="3335411" y="4840961"/>
                  <a:pt x="3267084" y="4818185"/>
                </a:cubicBezTo>
                <a:cubicBezTo>
                  <a:pt x="3216284" y="4822093"/>
                  <a:pt x="3164645" y="4819916"/>
                  <a:pt x="3114684" y="4829908"/>
                </a:cubicBezTo>
                <a:cubicBezTo>
                  <a:pt x="3103846" y="4832076"/>
                  <a:pt x="3096180" y="4843468"/>
                  <a:pt x="3091237" y="4853354"/>
                </a:cubicBezTo>
                <a:cubicBezTo>
                  <a:pt x="3080184" y="4875459"/>
                  <a:pt x="3078843" y="4901587"/>
                  <a:pt x="3067791" y="4923692"/>
                </a:cubicBezTo>
                <a:cubicBezTo>
                  <a:pt x="3059976" y="4939323"/>
                  <a:pt x="3051229" y="4954522"/>
                  <a:pt x="3044345" y="4970585"/>
                </a:cubicBezTo>
                <a:cubicBezTo>
                  <a:pt x="3039477" y="4981943"/>
                  <a:pt x="3038623" y="4994952"/>
                  <a:pt x="3032622" y="5005754"/>
                </a:cubicBezTo>
                <a:cubicBezTo>
                  <a:pt x="3018937" y="5030387"/>
                  <a:pt x="3013525" y="5071459"/>
                  <a:pt x="2985730" y="5076092"/>
                </a:cubicBezTo>
                <a:cubicBezTo>
                  <a:pt x="2888136" y="5092359"/>
                  <a:pt x="2938922" y="5084454"/>
                  <a:pt x="2833330" y="5099539"/>
                </a:cubicBezTo>
                <a:lnTo>
                  <a:pt x="2786437" y="5240216"/>
                </a:lnTo>
                <a:lnTo>
                  <a:pt x="2774714" y="5275385"/>
                </a:lnTo>
                <a:lnTo>
                  <a:pt x="2762991" y="5310554"/>
                </a:lnTo>
                <a:cubicBezTo>
                  <a:pt x="2766899" y="5337908"/>
                  <a:pt x="2749059" y="5382354"/>
                  <a:pt x="2774714" y="5392616"/>
                </a:cubicBezTo>
                <a:cubicBezTo>
                  <a:pt x="2794665" y="5400597"/>
                  <a:pt x="2985279" y="5375087"/>
                  <a:pt x="3032622" y="5369169"/>
                </a:cubicBezTo>
                <a:cubicBezTo>
                  <a:pt x="3044345" y="5365261"/>
                  <a:pt x="3055909" y="5360841"/>
                  <a:pt x="3067791" y="5357446"/>
                </a:cubicBezTo>
                <a:cubicBezTo>
                  <a:pt x="3210489" y="5316676"/>
                  <a:pt x="3229537" y="5349551"/>
                  <a:pt x="3466376" y="5357446"/>
                </a:cubicBezTo>
                <a:lnTo>
                  <a:pt x="3560161" y="5380892"/>
                </a:lnTo>
                <a:lnTo>
                  <a:pt x="3607053" y="5392616"/>
                </a:lnTo>
                <a:cubicBezTo>
                  <a:pt x="3699256" y="5391026"/>
                  <a:pt x="4411158" y="5382657"/>
                  <a:pt x="4626961" y="5369169"/>
                </a:cubicBezTo>
                <a:cubicBezTo>
                  <a:pt x="4804114" y="5358097"/>
                  <a:pt x="4484946" y="5352951"/>
                  <a:pt x="4709022" y="5345723"/>
                </a:cubicBezTo>
                <a:cubicBezTo>
                  <a:pt x="4935584" y="5338415"/>
                  <a:pt x="5162315" y="5337908"/>
                  <a:pt x="5388961" y="5334000"/>
                </a:cubicBezTo>
                <a:cubicBezTo>
                  <a:pt x="5396776" y="5322277"/>
                  <a:pt x="5406106" y="5311433"/>
                  <a:pt x="5412407" y="5298831"/>
                </a:cubicBezTo>
                <a:cubicBezTo>
                  <a:pt x="5417933" y="5287778"/>
                  <a:pt x="5419791" y="5275232"/>
                  <a:pt x="5424130" y="5263662"/>
                </a:cubicBezTo>
                <a:cubicBezTo>
                  <a:pt x="5431519" y="5243958"/>
                  <a:pt x="5439761" y="5224585"/>
                  <a:pt x="5447576" y="5205046"/>
                </a:cubicBezTo>
                <a:cubicBezTo>
                  <a:pt x="5452536" y="5165363"/>
                  <a:pt x="5457046" y="5079471"/>
                  <a:pt x="5482745" y="5040923"/>
                </a:cubicBezTo>
                <a:cubicBezTo>
                  <a:pt x="5498376" y="5017477"/>
                  <a:pt x="5520726" y="4997317"/>
                  <a:pt x="5529637" y="4970585"/>
                </a:cubicBezTo>
                <a:lnTo>
                  <a:pt x="5564807" y="4865077"/>
                </a:lnTo>
                <a:lnTo>
                  <a:pt x="5576530" y="4829908"/>
                </a:lnTo>
                <a:cubicBezTo>
                  <a:pt x="5583648" y="4772962"/>
                  <a:pt x="5586550" y="4731213"/>
                  <a:pt x="5599976" y="4677508"/>
                </a:cubicBezTo>
                <a:cubicBezTo>
                  <a:pt x="5602973" y="4665520"/>
                  <a:pt x="5605341" y="4652935"/>
                  <a:pt x="5611699" y="4642339"/>
                </a:cubicBezTo>
                <a:cubicBezTo>
                  <a:pt x="5624764" y="4620564"/>
                  <a:pt x="5651881" y="4610192"/>
                  <a:pt x="5670314" y="4595446"/>
                </a:cubicBezTo>
                <a:cubicBezTo>
                  <a:pt x="5678945" y="4588541"/>
                  <a:pt x="5685945" y="4579815"/>
                  <a:pt x="5693761" y="4572000"/>
                </a:cubicBezTo>
                <a:cubicBezTo>
                  <a:pt x="5697669" y="4560277"/>
                  <a:pt x="5705484" y="4549188"/>
                  <a:pt x="5705484" y="4536831"/>
                </a:cubicBezTo>
                <a:cubicBezTo>
                  <a:pt x="5705484" y="4496488"/>
                  <a:pt x="5673555" y="4444126"/>
                  <a:pt x="5635145" y="4431323"/>
                </a:cubicBezTo>
                <a:lnTo>
                  <a:pt x="5599976" y="4419600"/>
                </a:lnTo>
                <a:cubicBezTo>
                  <a:pt x="5533307" y="4352931"/>
                  <a:pt x="5597501" y="4406640"/>
                  <a:pt x="5529637" y="4372708"/>
                </a:cubicBezTo>
                <a:cubicBezTo>
                  <a:pt x="5438732" y="4327256"/>
                  <a:pt x="5547701" y="4367006"/>
                  <a:pt x="5459299" y="4337539"/>
                </a:cubicBezTo>
                <a:cubicBezTo>
                  <a:pt x="5439811" y="4318050"/>
                  <a:pt x="5427304" y="4302477"/>
                  <a:pt x="5400684" y="4290646"/>
                </a:cubicBezTo>
                <a:cubicBezTo>
                  <a:pt x="5378100" y="4280609"/>
                  <a:pt x="5350909" y="4280909"/>
                  <a:pt x="5330345" y="4267200"/>
                </a:cubicBezTo>
                <a:cubicBezTo>
                  <a:pt x="5318622" y="4259385"/>
                  <a:pt x="5308051" y="4249476"/>
                  <a:pt x="5295176" y="4243754"/>
                </a:cubicBezTo>
                <a:cubicBezTo>
                  <a:pt x="5272592" y="4233717"/>
                  <a:pt x="5224837" y="4220308"/>
                  <a:pt x="5224837" y="4220308"/>
                </a:cubicBezTo>
                <a:cubicBezTo>
                  <a:pt x="5201391" y="4204677"/>
                  <a:pt x="5174424" y="4193342"/>
                  <a:pt x="5154499" y="4173416"/>
                </a:cubicBezTo>
                <a:cubicBezTo>
                  <a:pt x="5146684" y="4165600"/>
                  <a:pt x="5139684" y="4156874"/>
                  <a:pt x="5131053" y="4149969"/>
                </a:cubicBezTo>
                <a:cubicBezTo>
                  <a:pt x="5120051" y="4141167"/>
                  <a:pt x="5106886" y="4135324"/>
                  <a:pt x="5095884" y="4126523"/>
                </a:cubicBezTo>
                <a:cubicBezTo>
                  <a:pt x="5087253" y="4119618"/>
                  <a:pt x="5081279" y="4109709"/>
                  <a:pt x="5072437" y="4103077"/>
                </a:cubicBezTo>
                <a:cubicBezTo>
                  <a:pt x="5049894" y="4086170"/>
                  <a:pt x="5002099" y="4056185"/>
                  <a:pt x="5002099" y="4056185"/>
                </a:cubicBezTo>
                <a:cubicBezTo>
                  <a:pt x="4994284" y="4044462"/>
                  <a:pt x="4984954" y="4033618"/>
                  <a:pt x="4978653" y="4021016"/>
                </a:cubicBezTo>
                <a:cubicBezTo>
                  <a:pt x="4973127" y="4009963"/>
                  <a:pt x="4956648" y="3992701"/>
                  <a:pt x="4966930" y="3985846"/>
                </a:cubicBezTo>
                <a:cubicBezTo>
                  <a:pt x="4989921" y="3970519"/>
                  <a:pt x="5021637" y="3978031"/>
                  <a:pt x="5048991" y="3974123"/>
                </a:cubicBezTo>
                <a:cubicBezTo>
                  <a:pt x="5060714" y="3966308"/>
                  <a:pt x="5070158" y="3952233"/>
                  <a:pt x="5084161" y="3950677"/>
                </a:cubicBezTo>
                <a:cubicBezTo>
                  <a:pt x="5469645" y="3907846"/>
                  <a:pt x="5264382" y="3972664"/>
                  <a:pt x="5400684" y="3927231"/>
                </a:cubicBezTo>
                <a:lnTo>
                  <a:pt x="5435853" y="3821723"/>
                </a:lnTo>
                <a:lnTo>
                  <a:pt x="5447576" y="3786554"/>
                </a:lnTo>
                <a:cubicBezTo>
                  <a:pt x="5447039" y="3783331"/>
                  <a:pt x="5436498" y="3697536"/>
                  <a:pt x="5424130" y="3681046"/>
                </a:cubicBezTo>
                <a:cubicBezTo>
                  <a:pt x="5407551" y="3658941"/>
                  <a:pt x="5385053" y="3641969"/>
                  <a:pt x="5365514" y="3622431"/>
                </a:cubicBezTo>
                <a:lnTo>
                  <a:pt x="5330345" y="3587262"/>
                </a:lnTo>
                <a:cubicBezTo>
                  <a:pt x="5326437" y="3575539"/>
                  <a:pt x="5324148" y="3563145"/>
                  <a:pt x="5318622" y="3552092"/>
                </a:cubicBezTo>
                <a:cubicBezTo>
                  <a:pt x="5302301" y="3519450"/>
                  <a:pt x="5285933" y="3507680"/>
                  <a:pt x="5260007" y="3481754"/>
                </a:cubicBezTo>
                <a:cubicBezTo>
                  <a:pt x="5256099" y="3470031"/>
                  <a:pt x="5254642" y="3457181"/>
                  <a:pt x="5248284" y="3446585"/>
                </a:cubicBezTo>
                <a:cubicBezTo>
                  <a:pt x="5242597" y="3437107"/>
                  <a:pt x="5231469" y="3431981"/>
                  <a:pt x="5224837" y="3423139"/>
                </a:cubicBezTo>
                <a:cubicBezTo>
                  <a:pt x="5207930" y="3400596"/>
                  <a:pt x="5193576" y="3376246"/>
                  <a:pt x="5177945" y="3352800"/>
                </a:cubicBezTo>
                <a:lnTo>
                  <a:pt x="5154499" y="3317631"/>
                </a:lnTo>
                <a:cubicBezTo>
                  <a:pt x="5146684" y="3305908"/>
                  <a:pt x="5142776" y="3290277"/>
                  <a:pt x="5131053" y="3282462"/>
                </a:cubicBezTo>
                <a:lnTo>
                  <a:pt x="5095884" y="3259016"/>
                </a:lnTo>
                <a:cubicBezTo>
                  <a:pt x="5033358" y="3165228"/>
                  <a:pt x="5115423" y="3278555"/>
                  <a:pt x="5037268" y="3200400"/>
                </a:cubicBezTo>
                <a:cubicBezTo>
                  <a:pt x="4959115" y="3122247"/>
                  <a:pt x="5072437" y="3204308"/>
                  <a:pt x="4978653" y="3141785"/>
                </a:cubicBezTo>
                <a:cubicBezTo>
                  <a:pt x="4970838" y="3130062"/>
                  <a:pt x="4965170" y="3116579"/>
                  <a:pt x="4955207" y="3106616"/>
                </a:cubicBezTo>
                <a:cubicBezTo>
                  <a:pt x="4945244" y="3096653"/>
                  <a:pt x="4929315" y="3093773"/>
                  <a:pt x="4920037" y="3083169"/>
                </a:cubicBezTo>
                <a:cubicBezTo>
                  <a:pt x="4901481" y="3061962"/>
                  <a:pt x="4888776" y="3036277"/>
                  <a:pt x="4873145" y="3012831"/>
                </a:cubicBezTo>
                <a:cubicBezTo>
                  <a:pt x="4865330" y="3001108"/>
                  <a:pt x="4859661" y="2987625"/>
                  <a:pt x="4849699" y="2977662"/>
                </a:cubicBezTo>
                <a:cubicBezTo>
                  <a:pt x="4800715" y="2928676"/>
                  <a:pt x="4824477" y="2955755"/>
                  <a:pt x="4779361" y="2895600"/>
                </a:cubicBezTo>
                <a:cubicBezTo>
                  <a:pt x="4775453" y="2883877"/>
                  <a:pt x="4776375" y="2869169"/>
                  <a:pt x="4767637" y="2860431"/>
                </a:cubicBezTo>
                <a:cubicBezTo>
                  <a:pt x="4747712" y="2840506"/>
                  <a:pt x="4720745" y="2829170"/>
                  <a:pt x="4697299" y="2813539"/>
                </a:cubicBezTo>
                <a:cubicBezTo>
                  <a:pt x="4651846" y="2783236"/>
                  <a:pt x="4675499" y="2794548"/>
                  <a:pt x="4626961" y="2778369"/>
                </a:cubicBezTo>
                <a:cubicBezTo>
                  <a:pt x="4619145" y="2770554"/>
                  <a:pt x="4612356" y="2761555"/>
                  <a:pt x="4603514" y="2754923"/>
                </a:cubicBezTo>
                <a:cubicBezTo>
                  <a:pt x="4559333" y="2721788"/>
                  <a:pt x="4526310" y="2707885"/>
                  <a:pt x="4486284" y="2672862"/>
                </a:cubicBezTo>
                <a:cubicBezTo>
                  <a:pt x="4469648" y="2658305"/>
                  <a:pt x="4439391" y="2625969"/>
                  <a:pt x="4439391" y="2625969"/>
                </a:cubicBezTo>
                <a:cubicBezTo>
                  <a:pt x="4396636" y="2497703"/>
                  <a:pt x="4464825" y="2691988"/>
                  <a:pt x="4404222" y="2555631"/>
                </a:cubicBezTo>
                <a:cubicBezTo>
                  <a:pt x="4394185" y="2533047"/>
                  <a:pt x="4388591" y="2508738"/>
                  <a:pt x="4380776" y="2485292"/>
                </a:cubicBezTo>
                <a:cubicBezTo>
                  <a:pt x="4376868" y="2473569"/>
                  <a:pt x="4375908" y="2460405"/>
                  <a:pt x="4369053" y="2450123"/>
                </a:cubicBezTo>
                <a:cubicBezTo>
                  <a:pt x="4361238" y="2438400"/>
                  <a:pt x="4351329" y="2427829"/>
                  <a:pt x="4345607" y="2414954"/>
                </a:cubicBezTo>
                <a:cubicBezTo>
                  <a:pt x="4289805" y="2289399"/>
                  <a:pt x="4351777" y="2389039"/>
                  <a:pt x="4298714" y="2309446"/>
                </a:cubicBezTo>
                <a:lnTo>
                  <a:pt x="4240099" y="2133600"/>
                </a:lnTo>
                <a:lnTo>
                  <a:pt x="4228376" y="2098431"/>
                </a:lnTo>
                <a:cubicBezTo>
                  <a:pt x="4224468" y="2086708"/>
                  <a:pt x="4223507" y="2073544"/>
                  <a:pt x="4216653" y="2063262"/>
                </a:cubicBezTo>
                <a:cubicBezTo>
                  <a:pt x="4208838" y="2051539"/>
                  <a:pt x="4198929" y="2040967"/>
                  <a:pt x="4193207" y="2028092"/>
                </a:cubicBezTo>
                <a:cubicBezTo>
                  <a:pt x="4183170" y="2005508"/>
                  <a:pt x="4187237" y="1975229"/>
                  <a:pt x="4169761" y="1957754"/>
                </a:cubicBezTo>
                <a:lnTo>
                  <a:pt x="4111145" y="1899139"/>
                </a:lnTo>
                <a:cubicBezTo>
                  <a:pt x="4103329" y="1891323"/>
                  <a:pt x="4098185" y="1879187"/>
                  <a:pt x="4087699" y="1875692"/>
                </a:cubicBezTo>
                <a:cubicBezTo>
                  <a:pt x="4048244" y="1862540"/>
                  <a:pt x="4046198" y="1863700"/>
                  <a:pt x="4005637" y="1840523"/>
                </a:cubicBezTo>
                <a:cubicBezTo>
                  <a:pt x="3993404" y="1833533"/>
                  <a:pt x="3983343" y="1822799"/>
                  <a:pt x="3970468" y="1817077"/>
                </a:cubicBezTo>
                <a:cubicBezTo>
                  <a:pt x="3947884" y="1807040"/>
                  <a:pt x="3920694" y="1807340"/>
                  <a:pt x="3900130" y="1793631"/>
                </a:cubicBezTo>
                <a:cubicBezTo>
                  <a:pt x="3819509" y="1739885"/>
                  <a:pt x="3856524" y="1755650"/>
                  <a:pt x="3794622" y="1735016"/>
                </a:cubicBezTo>
                <a:cubicBezTo>
                  <a:pt x="3786807" y="1727200"/>
                  <a:pt x="3780654" y="1717256"/>
                  <a:pt x="3771176" y="1711569"/>
                </a:cubicBezTo>
                <a:cubicBezTo>
                  <a:pt x="3697466" y="1667342"/>
                  <a:pt x="3773216" y="1760502"/>
                  <a:pt x="3665668" y="1652954"/>
                </a:cubicBezTo>
                <a:cubicBezTo>
                  <a:pt x="3562911" y="1550197"/>
                  <a:pt x="3693265" y="1675953"/>
                  <a:pt x="3595330" y="1594339"/>
                </a:cubicBezTo>
                <a:cubicBezTo>
                  <a:pt x="3582594" y="1583725"/>
                  <a:pt x="3572897" y="1569783"/>
                  <a:pt x="3560161" y="1559169"/>
                </a:cubicBezTo>
                <a:cubicBezTo>
                  <a:pt x="3517379" y="1523517"/>
                  <a:pt x="3527679" y="1549227"/>
                  <a:pt x="3489822" y="1500554"/>
                </a:cubicBezTo>
                <a:cubicBezTo>
                  <a:pt x="3397026" y="1381245"/>
                  <a:pt x="3478455" y="1465743"/>
                  <a:pt x="3419484" y="1406769"/>
                </a:cubicBezTo>
                <a:cubicBezTo>
                  <a:pt x="3392271" y="1325131"/>
                  <a:pt x="3427227" y="1412523"/>
                  <a:pt x="3384314" y="1348154"/>
                </a:cubicBezTo>
                <a:cubicBezTo>
                  <a:pt x="3374620" y="1333614"/>
                  <a:pt x="3369859" y="1316247"/>
                  <a:pt x="3360868" y="1301262"/>
                </a:cubicBezTo>
                <a:cubicBezTo>
                  <a:pt x="3346370" y="1277099"/>
                  <a:pt x="3322887" y="1257656"/>
                  <a:pt x="3313976" y="1230923"/>
                </a:cubicBezTo>
                <a:cubicBezTo>
                  <a:pt x="3310068" y="1219200"/>
                  <a:pt x="3307779" y="1206807"/>
                  <a:pt x="3302253" y="1195754"/>
                </a:cubicBezTo>
                <a:cubicBezTo>
                  <a:pt x="3285931" y="1163111"/>
                  <a:pt x="3269565" y="1151343"/>
                  <a:pt x="3243637" y="1125416"/>
                </a:cubicBezTo>
                <a:cubicBezTo>
                  <a:pt x="3235822" y="1109785"/>
                  <a:pt x="3229182" y="1093509"/>
                  <a:pt x="3220191" y="1078523"/>
                </a:cubicBezTo>
                <a:cubicBezTo>
                  <a:pt x="3205693" y="1054360"/>
                  <a:pt x="3182210" y="1034918"/>
                  <a:pt x="3173299" y="1008185"/>
                </a:cubicBezTo>
                <a:cubicBezTo>
                  <a:pt x="3169391" y="996462"/>
                  <a:pt x="3167934" y="983612"/>
                  <a:pt x="3161576" y="973016"/>
                </a:cubicBezTo>
                <a:cubicBezTo>
                  <a:pt x="3155889" y="963538"/>
                  <a:pt x="3145035" y="958200"/>
                  <a:pt x="3138130" y="949569"/>
                </a:cubicBezTo>
                <a:cubicBezTo>
                  <a:pt x="3078986" y="875638"/>
                  <a:pt x="3147842" y="947556"/>
                  <a:pt x="3091237" y="890954"/>
                </a:cubicBezTo>
                <a:cubicBezTo>
                  <a:pt x="3083514" y="867786"/>
                  <a:pt x="3076728" y="837144"/>
                  <a:pt x="3056068" y="820616"/>
                </a:cubicBezTo>
                <a:cubicBezTo>
                  <a:pt x="3046419" y="812896"/>
                  <a:pt x="3031952" y="814418"/>
                  <a:pt x="3020899" y="808892"/>
                </a:cubicBezTo>
                <a:cubicBezTo>
                  <a:pt x="3008297" y="802591"/>
                  <a:pt x="2998332" y="791747"/>
                  <a:pt x="2985730" y="785446"/>
                </a:cubicBezTo>
                <a:cubicBezTo>
                  <a:pt x="2966908" y="776035"/>
                  <a:pt x="2945588" y="772077"/>
                  <a:pt x="2927114" y="762000"/>
                </a:cubicBezTo>
                <a:cubicBezTo>
                  <a:pt x="2902376" y="748507"/>
                  <a:pt x="2883509" y="724019"/>
                  <a:pt x="2856776" y="715108"/>
                </a:cubicBezTo>
                <a:cubicBezTo>
                  <a:pt x="2845053" y="711200"/>
                  <a:pt x="2832660" y="708911"/>
                  <a:pt x="2821607" y="703385"/>
                </a:cubicBezTo>
                <a:cubicBezTo>
                  <a:pt x="2730705" y="657934"/>
                  <a:pt x="2839666" y="697682"/>
                  <a:pt x="2751268" y="668216"/>
                </a:cubicBezTo>
                <a:cubicBezTo>
                  <a:pt x="2747360" y="656493"/>
                  <a:pt x="2745071" y="644099"/>
                  <a:pt x="2739545" y="633046"/>
                </a:cubicBezTo>
                <a:cubicBezTo>
                  <a:pt x="2733244" y="620444"/>
                  <a:pt x="2721821" y="610752"/>
                  <a:pt x="2716099" y="597877"/>
                </a:cubicBezTo>
                <a:cubicBezTo>
                  <a:pt x="2706062" y="575293"/>
                  <a:pt x="2703705" y="549644"/>
                  <a:pt x="2692653" y="527539"/>
                </a:cubicBezTo>
                <a:lnTo>
                  <a:pt x="2716099" y="504092"/>
                </a:lnTo>
                <a:close/>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22" name="Left Arrow 22">
            <a:extLst>
              <a:ext uri="{FF2B5EF4-FFF2-40B4-BE49-F238E27FC236}">
                <a16:creationId xmlns:a16="http://schemas.microsoft.com/office/drawing/2014/main" id="{580882F0-233D-4116-8303-06FB5678CD34}"/>
              </a:ext>
            </a:extLst>
          </p:cNvPr>
          <p:cNvSpPr/>
          <p:nvPr/>
        </p:nvSpPr>
        <p:spPr>
          <a:xfrm rot="18705391">
            <a:off x="4373562" y="712788"/>
            <a:ext cx="8667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TextBox 23">
            <a:extLst>
              <a:ext uri="{FF2B5EF4-FFF2-40B4-BE49-F238E27FC236}">
                <a16:creationId xmlns:a16="http://schemas.microsoft.com/office/drawing/2014/main" id="{663BA692-F868-EBB5-51B5-DD845F9A28E8}"/>
              </a:ext>
            </a:extLst>
          </p:cNvPr>
          <p:cNvSpPr txBox="1">
            <a:spLocks noChangeArrowheads="1"/>
          </p:cNvSpPr>
          <p:nvPr/>
        </p:nvSpPr>
        <p:spPr bwMode="auto">
          <a:xfrm>
            <a:off x="0" y="-7302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200">
                <a:solidFill>
                  <a:srgbClr val="00B050"/>
                </a:solidFill>
                <a:latin typeface="Times New Roman" panose="02020603050405020304" pitchFamily="18" charset="0"/>
                <a:cs typeface="Times New Roman" panose="02020603050405020304" pitchFamily="18" charset="0"/>
              </a:rPr>
              <a:t>Nguyên nhân vì sao vùng Đông Bắc có mùa đông giá rét</a:t>
            </a:r>
            <a:endParaRPr lang="vi-VN" altLang="vi-VN" sz="220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grpId="0" nodeType="withEffect">
                                  <p:stCondLst>
                                    <p:cond delay="0"/>
                                  </p:stCondLst>
                                  <p:childTnLst>
                                    <p:animMotion origin="layout" path="M 1.94444E-6 4.44444E-6 L -0.1184 0.27731 " pathEditMode="relative" rAng="0" ptsTypes="AA">
                                      <p:cBhvr>
                                        <p:cTn id="6" dur="2000" fill="hold"/>
                                        <p:tgtEl>
                                          <p:spTgt spid="14"/>
                                        </p:tgtEl>
                                        <p:attrNameLst>
                                          <p:attrName>ppt_x</p:attrName>
                                          <p:attrName>ppt_y</p:attrName>
                                        </p:attrNameLst>
                                      </p:cBhvr>
                                      <p:rCtr x="-5920" y="13866"/>
                                    </p:animMotion>
                                  </p:childTnLst>
                                </p:cTn>
                              </p:par>
                              <p:par>
                                <p:cTn id="7" presetID="42" presetClass="path" presetSubtype="0" repeatCount="indefinite" accel="50000" decel="50000" fill="hold" grpId="0" nodeType="withEffect">
                                  <p:stCondLst>
                                    <p:cond delay="0"/>
                                  </p:stCondLst>
                                  <p:childTnLst>
                                    <p:animMotion origin="layout" path="M 4.16667E-6 -1.48148E-6 L -0.18993 0.18565 " pathEditMode="relative" rAng="0" ptsTypes="AA">
                                      <p:cBhvr>
                                        <p:cTn id="8" dur="2000" fill="hold"/>
                                        <p:tgtEl>
                                          <p:spTgt spid="15"/>
                                        </p:tgtEl>
                                        <p:attrNameLst>
                                          <p:attrName>ppt_x</p:attrName>
                                          <p:attrName>ppt_y</p:attrName>
                                        </p:attrNameLst>
                                      </p:cBhvr>
                                      <p:rCtr x="-9497" y="928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
                                            <p:txEl>
                                              <p:pRg st="0" end="0"/>
                                            </p:txEl>
                                          </p:spTgt>
                                        </p:tgtEl>
                                      </p:cBhvr>
                                    </p:animEffect>
                                    <p:set>
                                      <p:cBhvr>
                                        <p:cTn id="18"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500"/>
                            </p:stCondLst>
                            <p:childTnLst>
                              <p:par>
                                <p:cTn id="34" presetID="42" presetClass="path" presetSubtype="0" repeatCount="indefinite" accel="50000" decel="50000" fill="hold" grpId="0" nodeType="afterEffect">
                                  <p:stCondLst>
                                    <p:cond delay="0"/>
                                  </p:stCondLst>
                                  <p:childTnLst>
                                    <p:animMotion origin="layout" path="M -4.44444E-6 1.48148E-6 L -0.12395 0.15347 " pathEditMode="relative" rAng="0" ptsTypes="AA">
                                      <p:cBhvr>
                                        <p:cTn id="35" dur="2000" fill="hold"/>
                                        <p:tgtEl>
                                          <p:spTgt spid="22"/>
                                        </p:tgtEl>
                                        <p:attrNameLst>
                                          <p:attrName>ppt_x</p:attrName>
                                          <p:attrName>ppt_y</p:attrName>
                                        </p:attrNameLst>
                                      </p:cBhvr>
                                      <p:rCtr x="-6198" y="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a:extLst>
              <a:ext uri="{FF2B5EF4-FFF2-40B4-BE49-F238E27FC236}">
                <a16:creationId xmlns:a16="http://schemas.microsoft.com/office/drawing/2014/main" id="{5CFB5B82-DC4C-4B2C-B6E0-967739D6D798}"/>
              </a:ext>
            </a:extLst>
          </p:cNvPr>
          <p:cNvSpPr txBox="1">
            <a:spLocks noChangeArrowheads="1"/>
          </p:cNvSpPr>
          <p:nvPr/>
        </p:nvSpPr>
        <p:spPr bwMode="auto">
          <a:xfrm>
            <a:off x="1752600" y="2133600"/>
            <a:ext cx="5638800" cy="2493963"/>
          </a:xfrm>
          <a:prstGeom prst="rect">
            <a:avLst/>
          </a:prstGeom>
          <a:noFill/>
          <a:ln w="28575">
            <a:solidFill>
              <a:srgbClr val="FF0000"/>
            </a:solidFill>
            <a:miter lim="800000"/>
            <a:headEnd/>
            <a:tailEnd/>
          </a:ln>
        </p:spPr>
        <p:txBody>
          <a:bodyPr>
            <a:spAutoFit/>
          </a:bodyPr>
          <a:lstStyle/>
          <a:p>
            <a:pPr algn="just" eaLnBrk="1" fontAlgn="auto" hangingPunct="1">
              <a:spcBef>
                <a:spcPct val="50000"/>
              </a:spcBef>
              <a:spcAft>
                <a:spcPts val="0"/>
              </a:spcAft>
              <a:defRPr/>
            </a:pPr>
            <a:r>
              <a:rPr lang="en-US" sz="2400" b="1">
                <a:solidFill>
                  <a:srgbClr val="FF0000"/>
                </a:solidFill>
                <a:effectLst>
                  <a:outerShdw blurRad="38100" dist="38100" dir="2700000" algn="tl">
                    <a:srgbClr val="C0C0C0"/>
                  </a:outerShdw>
                </a:effectLst>
                <a:latin typeface="+mn-lt"/>
                <a:sym typeface="Wingdings" pitchFamily="2" charset="2"/>
              </a:rPr>
              <a:t>1.</a:t>
            </a:r>
            <a:r>
              <a:rPr lang="en-US" sz="2400" b="1">
                <a:solidFill>
                  <a:srgbClr val="000066"/>
                </a:solidFill>
                <a:effectLst>
                  <a:outerShdw blurRad="38100" dist="38100" dir="2700000" algn="tl">
                    <a:srgbClr val="C0C0C0"/>
                  </a:outerShdw>
                </a:effectLst>
                <a:latin typeface="+mn-lt"/>
                <a:sym typeface="Wingdings" pitchFamily="2" charset="2"/>
              </a:rPr>
              <a:t>Về nhà học bài: Dựa vào Atlát địa lí Việt Nam trình bày 2 mùa khí hậu ở nước ta.</a:t>
            </a:r>
          </a:p>
          <a:p>
            <a:pPr algn="just" eaLnBrk="1" fontAlgn="auto" hangingPunct="1">
              <a:spcBef>
                <a:spcPct val="50000"/>
              </a:spcBef>
              <a:spcAft>
                <a:spcPts val="0"/>
              </a:spcAft>
              <a:defRPr/>
            </a:pPr>
            <a:r>
              <a:rPr lang="en-US" sz="2400" b="1">
                <a:solidFill>
                  <a:srgbClr val="FF0000"/>
                </a:solidFill>
                <a:effectLst>
                  <a:outerShdw blurRad="38100" dist="38100" dir="2700000" algn="tl">
                    <a:srgbClr val="C0C0C0"/>
                  </a:outerShdw>
                </a:effectLst>
                <a:latin typeface="+mn-lt"/>
              </a:rPr>
              <a:t>2.</a:t>
            </a:r>
            <a:r>
              <a:rPr lang="en-US" sz="2400" b="1">
                <a:solidFill>
                  <a:srgbClr val="0000FF"/>
                </a:solidFill>
                <a:effectLst>
                  <a:outerShdw blurRad="38100" dist="38100" dir="2700000" algn="tl">
                    <a:srgbClr val="C0C0C0"/>
                  </a:outerShdw>
                </a:effectLst>
                <a:latin typeface="+mn-lt"/>
              </a:rPr>
              <a:t> </a:t>
            </a:r>
            <a:r>
              <a:rPr lang="en-US" sz="2400" b="1">
                <a:solidFill>
                  <a:srgbClr val="000066"/>
                </a:solidFill>
                <a:effectLst>
                  <a:outerShdw blurRad="38100" dist="38100" dir="2700000" algn="tl">
                    <a:srgbClr val="C0C0C0"/>
                  </a:outerShdw>
                </a:effectLst>
                <a:latin typeface="+mn-lt"/>
              </a:rPr>
              <a:t>Chuẩn bị bài 33 tiết sau học: xem kĩ và suy nghĩ các câu hỏi trong bài.</a:t>
            </a:r>
            <a:r>
              <a:rPr lang="en-US" sz="2400" b="1">
                <a:solidFill>
                  <a:srgbClr val="0000FF"/>
                </a:solidFill>
                <a:effectLst>
                  <a:outerShdw blurRad="38100" dist="38100" dir="2700000" algn="tl">
                    <a:srgbClr val="C0C0C0"/>
                  </a:outerShdw>
                </a:effectLst>
                <a:latin typeface="+mn-lt"/>
              </a:rPr>
              <a:t> </a:t>
            </a:r>
            <a:r>
              <a:rPr lang="en-US" sz="2400" b="1">
                <a:solidFill>
                  <a:srgbClr val="000066"/>
                </a:solidFill>
                <a:effectLst>
                  <a:outerShdw blurRad="38100" dist="38100" dir="2700000" algn="tl">
                    <a:srgbClr val="C0C0C0"/>
                  </a:outerShdw>
                </a:effectLst>
                <a:latin typeface="+mn-lt"/>
              </a:rPr>
              <a:t>Đem theo Átlát địa lí Việt Nam để làm bài.</a:t>
            </a:r>
          </a:p>
        </p:txBody>
      </p:sp>
      <p:sp>
        <p:nvSpPr>
          <p:cNvPr id="26630" name="WordArt 6">
            <a:extLst>
              <a:ext uri="{FF2B5EF4-FFF2-40B4-BE49-F238E27FC236}">
                <a16:creationId xmlns:a16="http://schemas.microsoft.com/office/drawing/2014/main" id="{2968A36E-DE19-8835-2A2A-BEDD3BE18F51}"/>
              </a:ext>
            </a:extLst>
          </p:cNvPr>
          <p:cNvSpPr>
            <a:spLocks noChangeArrowheads="1" noChangeShapeType="1" noTextEdit="1"/>
          </p:cNvSpPr>
          <p:nvPr/>
        </p:nvSpPr>
        <p:spPr bwMode="auto">
          <a:xfrm>
            <a:off x="2174875" y="900113"/>
            <a:ext cx="4991100" cy="914400"/>
          </a:xfrm>
          <a:prstGeom prst="rect">
            <a:avLst/>
          </a:prstGeom>
        </p:spPr>
        <p:txBody>
          <a:bodyPr wrap="none" fromWordArt="1">
            <a:prstTxWarp prst="textPlain">
              <a:avLst>
                <a:gd name="adj" fmla="val 50000"/>
              </a:avLst>
            </a:prstTxWarp>
          </a:bodyPr>
          <a:lstStyle/>
          <a:p>
            <a:pPr algn="ctr"/>
            <a:r>
              <a:rPr lang="vi-VN"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Hướng dẫn về nhà</a:t>
            </a:r>
            <a:endPar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1000" fill="hold"/>
                                        <p:tgtEl>
                                          <p:spTgt spid="26630"/>
                                        </p:tgtEl>
                                        <p:attrNameLst>
                                          <p:attrName>ppt_w</p:attrName>
                                        </p:attrNameLst>
                                      </p:cBhvr>
                                      <p:tavLst>
                                        <p:tav tm="0">
                                          <p:val>
                                            <p:strVal val="#ppt_w*0.70"/>
                                          </p:val>
                                        </p:tav>
                                        <p:tav tm="100000">
                                          <p:val>
                                            <p:strVal val="#ppt_w"/>
                                          </p:val>
                                        </p:tav>
                                      </p:tavLst>
                                    </p:anim>
                                    <p:anim calcmode="lin" valueType="num">
                                      <p:cBhvr>
                                        <p:cTn id="8" dur="1000" fill="hold"/>
                                        <p:tgtEl>
                                          <p:spTgt spid="26630"/>
                                        </p:tgtEl>
                                        <p:attrNameLst>
                                          <p:attrName>ppt_h</p:attrName>
                                        </p:attrNameLst>
                                      </p:cBhvr>
                                      <p:tavLst>
                                        <p:tav tm="0">
                                          <p:val>
                                            <p:strVal val="#ppt_h"/>
                                          </p:val>
                                        </p:tav>
                                        <p:tav tm="100000">
                                          <p:val>
                                            <p:strVal val="#ppt_h"/>
                                          </p:val>
                                        </p:tav>
                                      </p:tavLst>
                                    </p:anim>
                                    <p:animEffect transition="in" filter="fade">
                                      <p:cBhvr>
                                        <p:cTn id="9" dur="1000"/>
                                        <p:tgtEl>
                                          <p:spTgt spid="2663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68613"/>
                                        </p:tgtEl>
                                        <p:attrNameLst>
                                          <p:attrName>style.visibility</p:attrName>
                                        </p:attrNameLst>
                                      </p:cBhvr>
                                      <p:to>
                                        <p:strVal val="visible"/>
                                      </p:to>
                                    </p:set>
                                    <p:anim calcmode="lin" valueType="num">
                                      <p:cBhvr>
                                        <p:cTn id="13" dur="1000" fill="hold"/>
                                        <p:tgtEl>
                                          <p:spTgt spid="68613"/>
                                        </p:tgtEl>
                                        <p:attrNameLst>
                                          <p:attrName>ppt_x</p:attrName>
                                        </p:attrNameLst>
                                      </p:cBhvr>
                                      <p:tavLst>
                                        <p:tav tm="0">
                                          <p:val>
                                            <p:strVal val="#ppt_x-.2"/>
                                          </p:val>
                                        </p:tav>
                                        <p:tav tm="100000">
                                          <p:val>
                                            <p:strVal val="#ppt_x"/>
                                          </p:val>
                                        </p:tav>
                                      </p:tavLst>
                                    </p:anim>
                                    <p:anim calcmode="lin" valueType="num">
                                      <p:cBhvr>
                                        <p:cTn id="14" dur="1000" fill="hold"/>
                                        <p:tgtEl>
                                          <p:spTgt spid="6861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bieu do mua">
            <a:extLst>
              <a:ext uri="{FF2B5EF4-FFF2-40B4-BE49-F238E27FC236}">
                <a16:creationId xmlns:a16="http://schemas.microsoft.com/office/drawing/2014/main" id="{5A4D4914-86DA-C48E-2A40-D2936BFCB596}"/>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E960318-F98E-108C-5C82-1D6979AFE2FB}"/>
              </a:ext>
            </a:extLst>
          </p:cNvPr>
          <p:cNvSpPr txBox="1">
            <a:spLocks noChangeArrowheads="1"/>
          </p:cNvSpPr>
          <p:nvPr/>
        </p:nvSpPr>
        <p:spPr bwMode="auto">
          <a:xfrm>
            <a:off x="74613" y="5164138"/>
            <a:ext cx="8912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b="1">
                <a:solidFill>
                  <a:srgbClr val="0000FF"/>
                </a:solidFill>
                <a:latin typeface="Times New Roman" panose="02020603050405020304" pitchFamily="18" charset="0"/>
              </a:rPr>
              <a:t>Dựa vào bảng số liệu hãy cho biết: Nhiệt độ, lượng mưa tháng thấp nhất của ba trạm?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strVal val="#ppt_w*0.70"/>
                                          </p:val>
                                        </p:tav>
                                        <p:tav tm="100000">
                                          <p:val>
                                            <p:strVal val="#ppt_w"/>
                                          </p:val>
                                        </p:tav>
                                      </p:tavLst>
                                    </p:anim>
                                    <p:anim calcmode="lin" valueType="num">
                                      <p:cBhvr>
                                        <p:cTn id="8" dur="1000" fill="hold"/>
                                        <p:tgtEl>
                                          <p:spTgt spid="114690"/>
                                        </p:tgtEl>
                                        <p:attrNameLst>
                                          <p:attrName>ppt_h</p:attrName>
                                        </p:attrNameLst>
                                      </p:cBhvr>
                                      <p:tavLst>
                                        <p:tav tm="0">
                                          <p:val>
                                            <p:strVal val="#ppt_h"/>
                                          </p:val>
                                        </p:tav>
                                        <p:tav tm="100000">
                                          <p:val>
                                            <p:strVal val="#ppt_h"/>
                                          </p:val>
                                        </p:tav>
                                      </p:tavLst>
                                    </p:anim>
                                    <p:animEffect transition="in" filter="fade">
                                      <p:cBhvr>
                                        <p:cTn id="9" dur="1000"/>
                                        <p:tgtEl>
                                          <p:spTgt spid="114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bieu do mua">
            <a:extLst>
              <a:ext uri="{FF2B5EF4-FFF2-40B4-BE49-F238E27FC236}">
                <a16:creationId xmlns:a16="http://schemas.microsoft.com/office/drawing/2014/main" id="{FB6F5452-E1DD-3731-519B-07690D26CF63}"/>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t="14651"/>
          <a:stretch>
            <a:fillRect/>
          </a:stretch>
        </p:blipFill>
        <p:spPr bwMode="auto">
          <a:xfrm>
            <a:off x="0" y="1004888"/>
            <a:ext cx="9144000" cy="58531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40" name="Oval 8">
            <a:extLst>
              <a:ext uri="{FF2B5EF4-FFF2-40B4-BE49-F238E27FC236}">
                <a16:creationId xmlns:a16="http://schemas.microsoft.com/office/drawing/2014/main" id="{160A15D0-5A9A-46F1-9437-FDF89BEE8CBF}"/>
              </a:ext>
            </a:extLst>
          </p:cNvPr>
          <p:cNvSpPr>
            <a:spLocks noChangeArrowheads="1"/>
          </p:cNvSpPr>
          <p:nvPr/>
        </p:nvSpPr>
        <p:spPr bwMode="auto">
          <a:xfrm>
            <a:off x="3124200" y="2133600"/>
            <a:ext cx="152400" cy="152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2800">
              <a:latin typeface="Times New Roman" panose="02020603050405020304" pitchFamily="18" charset="0"/>
            </a:endParaRPr>
          </a:p>
        </p:txBody>
      </p:sp>
      <p:sp>
        <p:nvSpPr>
          <p:cNvPr id="18441" name="Oval 9">
            <a:extLst>
              <a:ext uri="{FF2B5EF4-FFF2-40B4-BE49-F238E27FC236}">
                <a16:creationId xmlns:a16="http://schemas.microsoft.com/office/drawing/2014/main" id="{E153DBD0-243E-FEFD-F5BF-B8E1D84D4A7C}"/>
              </a:ext>
            </a:extLst>
          </p:cNvPr>
          <p:cNvSpPr>
            <a:spLocks noChangeArrowheads="1"/>
          </p:cNvSpPr>
          <p:nvPr/>
        </p:nvSpPr>
        <p:spPr bwMode="auto">
          <a:xfrm>
            <a:off x="3200400" y="3733800"/>
            <a:ext cx="152400" cy="152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2800">
              <a:latin typeface="Times New Roman" panose="02020603050405020304" pitchFamily="18" charset="0"/>
            </a:endParaRPr>
          </a:p>
        </p:txBody>
      </p:sp>
      <p:sp>
        <p:nvSpPr>
          <p:cNvPr id="18442" name="Oval 10">
            <a:extLst>
              <a:ext uri="{FF2B5EF4-FFF2-40B4-BE49-F238E27FC236}">
                <a16:creationId xmlns:a16="http://schemas.microsoft.com/office/drawing/2014/main" id="{AD4B27BB-AE11-4F65-0399-E89A85AAEF87}"/>
              </a:ext>
            </a:extLst>
          </p:cNvPr>
          <p:cNvSpPr>
            <a:spLocks noChangeArrowheads="1"/>
          </p:cNvSpPr>
          <p:nvPr/>
        </p:nvSpPr>
        <p:spPr bwMode="auto">
          <a:xfrm>
            <a:off x="8610600" y="5257800"/>
            <a:ext cx="152400" cy="152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vi-VN" altLang="vi-VN" sz="2800">
              <a:latin typeface="Times New Roman" panose="02020603050405020304" pitchFamily="18" charset="0"/>
            </a:endParaRPr>
          </a:p>
        </p:txBody>
      </p:sp>
      <p:sp>
        <p:nvSpPr>
          <p:cNvPr id="18443" name="Text Box 11">
            <a:extLst>
              <a:ext uri="{FF2B5EF4-FFF2-40B4-BE49-F238E27FC236}">
                <a16:creationId xmlns:a16="http://schemas.microsoft.com/office/drawing/2014/main" id="{2271D592-6590-3652-4E46-0C4244C2D9ED}"/>
              </a:ext>
            </a:extLst>
          </p:cNvPr>
          <p:cNvSpPr txBox="1">
            <a:spLocks noChangeArrowheads="1"/>
          </p:cNvSpPr>
          <p:nvPr/>
        </p:nvSpPr>
        <p:spPr bwMode="auto">
          <a:xfrm>
            <a:off x="228600" y="19812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Nhiệt độ thấp nhất tháng</a:t>
            </a:r>
          </a:p>
        </p:txBody>
      </p:sp>
      <p:sp>
        <p:nvSpPr>
          <p:cNvPr id="18445" name="Line 13">
            <a:extLst>
              <a:ext uri="{FF2B5EF4-FFF2-40B4-BE49-F238E27FC236}">
                <a16:creationId xmlns:a16="http://schemas.microsoft.com/office/drawing/2014/main" id="{66743774-16D9-8B9D-52B7-0F30BCB00014}"/>
              </a:ext>
            </a:extLst>
          </p:cNvPr>
          <p:cNvSpPr>
            <a:spLocks noChangeShapeType="1"/>
          </p:cNvSpPr>
          <p:nvPr/>
        </p:nvSpPr>
        <p:spPr bwMode="auto">
          <a:xfrm>
            <a:off x="2895600" y="28956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4">
            <a:extLst>
              <a:ext uri="{FF2B5EF4-FFF2-40B4-BE49-F238E27FC236}">
                <a16:creationId xmlns:a16="http://schemas.microsoft.com/office/drawing/2014/main" id="{6BA67639-71B1-B482-3064-89934EC46F76}"/>
              </a:ext>
            </a:extLst>
          </p:cNvPr>
          <p:cNvSpPr>
            <a:spLocks noChangeShapeType="1"/>
          </p:cNvSpPr>
          <p:nvPr/>
        </p:nvSpPr>
        <p:spPr bwMode="auto">
          <a:xfrm>
            <a:off x="3886200" y="44958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15">
            <a:extLst>
              <a:ext uri="{FF2B5EF4-FFF2-40B4-BE49-F238E27FC236}">
                <a16:creationId xmlns:a16="http://schemas.microsoft.com/office/drawing/2014/main" id="{767BE5C8-1AB7-D72C-9774-4364CD5ED33F}"/>
              </a:ext>
            </a:extLst>
          </p:cNvPr>
          <p:cNvSpPr>
            <a:spLocks noChangeShapeType="1"/>
          </p:cNvSpPr>
          <p:nvPr/>
        </p:nvSpPr>
        <p:spPr bwMode="auto">
          <a:xfrm>
            <a:off x="3429000" y="6019800"/>
            <a:ext cx="533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Text Box 16">
            <a:extLst>
              <a:ext uri="{FF2B5EF4-FFF2-40B4-BE49-F238E27FC236}">
                <a16:creationId xmlns:a16="http://schemas.microsoft.com/office/drawing/2014/main" id="{4B50256C-1D00-2FF5-E0CA-60CFF4EAEB0D}"/>
              </a:ext>
            </a:extLst>
          </p:cNvPr>
          <p:cNvSpPr txBox="1">
            <a:spLocks noChangeArrowheads="1"/>
          </p:cNvSpPr>
          <p:nvPr/>
        </p:nvSpPr>
        <p:spPr bwMode="auto">
          <a:xfrm>
            <a:off x="381000" y="54864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FF0000"/>
                </a:solidFill>
                <a:latin typeface="Times New Roman" panose="02020603050405020304" pitchFamily="18" charset="0"/>
              </a:rPr>
              <a:t>Lượng mưa ít nhất tháng</a:t>
            </a:r>
          </a:p>
        </p:txBody>
      </p:sp>
      <p:sp>
        <p:nvSpPr>
          <p:cNvPr id="11" name="TextBox 1">
            <a:extLst>
              <a:ext uri="{FF2B5EF4-FFF2-40B4-BE49-F238E27FC236}">
                <a16:creationId xmlns:a16="http://schemas.microsoft.com/office/drawing/2014/main" id="{AEA6C2C4-2E50-DF86-2B6C-71608878AD00}"/>
              </a:ext>
            </a:extLst>
          </p:cNvPr>
          <p:cNvSpPr txBox="1">
            <a:spLocks noChangeArrowheads="1"/>
          </p:cNvSpPr>
          <p:nvPr/>
        </p:nvSpPr>
        <p:spPr bwMode="auto">
          <a:xfrm>
            <a:off x="0" y="-952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000" b="1">
                <a:solidFill>
                  <a:srgbClr val="00B050"/>
                </a:solidFill>
                <a:latin typeface="Times New Roman" panose="02020603050405020304" pitchFamily="18" charset="0"/>
                <a:cs typeface="Times New Roman" panose="02020603050405020304" pitchFamily="18" charset="0"/>
              </a:rPr>
              <a:t>Hãy nhận xét về nền nhiệt và lượng mưa vào mùa đông?</a:t>
            </a:r>
            <a:br>
              <a:rPr lang="en-US" altLang="vi-VN" sz="2000" b="1">
                <a:solidFill>
                  <a:srgbClr val="00B050"/>
                </a:solidFill>
                <a:latin typeface="Times New Roman" panose="02020603050405020304" pitchFamily="18" charset="0"/>
                <a:cs typeface="Times New Roman" panose="02020603050405020304" pitchFamily="18" charset="0"/>
              </a:rPr>
            </a:br>
            <a:r>
              <a:rPr lang="en-US" altLang="vi-VN" sz="2000" b="1">
                <a:solidFill>
                  <a:srgbClr val="0000FF"/>
                </a:solidFill>
                <a:latin typeface="Times New Roman" panose="02020603050405020304" pitchFamily="18" charset="0"/>
                <a:cs typeface="Times New Roman" panose="02020603050405020304" pitchFamily="18" charset="0"/>
              </a:rPr>
              <a:t>→ Nhiệt độ tăng dần từ Bắc vào Nam</a:t>
            </a:r>
            <a:br>
              <a:rPr lang="en-US" altLang="vi-VN" sz="2000" b="1">
                <a:solidFill>
                  <a:srgbClr val="0000FF"/>
                </a:solidFill>
                <a:latin typeface="Times New Roman" panose="02020603050405020304" pitchFamily="18" charset="0"/>
                <a:cs typeface="Times New Roman" panose="02020603050405020304" pitchFamily="18" charset="0"/>
              </a:rPr>
            </a:br>
            <a:r>
              <a:rPr lang="en-US" altLang="vi-VN" sz="2000" b="1">
                <a:solidFill>
                  <a:srgbClr val="0000FF"/>
                </a:solidFill>
                <a:latin typeface="Times New Roman" panose="02020603050405020304" pitchFamily="18" charset="0"/>
                <a:cs typeface="Times New Roman" panose="02020603050405020304" pitchFamily="18" charset="0"/>
              </a:rPr>
              <a:t>→ Lượng mưa cao nhất ở Trung Bộ và thấp nhất ở Nam Bộ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strVal val="#ppt_w*0.70"/>
                                          </p:val>
                                        </p:tav>
                                        <p:tav tm="100000">
                                          <p:val>
                                            <p:strVal val="#ppt_w"/>
                                          </p:val>
                                        </p:tav>
                                      </p:tavLst>
                                    </p:anim>
                                    <p:anim calcmode="lin" valueType="num">
                                      <p:cBhvr>
                                        <p:cTn id="8" dur="1000" fill="hold"/>
                                        <p:tgtEl>
                                          <p:spTgt spid="114690"/>
                                        </p:tgtEl>
                                        <p:attrNameLst>
                                          <p:attrName>ppt_h</p:attrName>
                                        </p:attrNameLst>
                                      </p:cBhvr>
                                      <p:tavLst>
                                        <p:tav tm="0">
                                          <p:val>
                                            <p:strVal val="#ppt_h"/>
                                          </p:val>
                                        </p:tav>
                                        <p:tav tm="100000">
                                          <p:val>
                                            <p:strVal val="#ppt_h"/>
                                          </p:val>
                                        </p:tav>
                                      </p:tavLst>
                                    </p:anim>
                                    <p:animEffect transition="in" filter="fade">
                                      <p:cBhvr>
                                        <p:cTn id="9" dur="1000"/>
                                        <p:tgtEl>
                                          <p:spTgt spid="114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443"/>
                                        </p:tgtEl>
                                        <p:attrNameLst>
                                          <p:attrName>style.visibility</p:attrName>
                                        </p:attrNameLst>
                                      </p:cBhvr>
                                      <p:to>
                                        <p:strVal val="visible"/>
                                      </p:to>
                                    </p:set>
                                    <p:anim calcmode="lin" valueType="num">
                                      <p:cBhvr>
                                        <p:cTn id="14" dur="1000" fill="hold"/>
                                        <p:tgtEl>
                                          <p:spTgt spid="18443"/>
                                        </p:tgtEl>
                                        <p:attrNameLst>
                                          <p:attrName>ppt_x</p:attrName>
                                        </p:attrNameLst>
                                      </p:cBhvr>
                                      <p:tavLst>
                                        <p:tav tm="0">
                                          <p:val>
                                            <p:strVal val="#ppt_x-.2"/>
                                          </p:val>
                                        </p:tav>
                                        <p:tav tm="100000">
                                          <p:val>
                                            <p:strVal val="#ppt_x"/>
                                          </p:val>
                                        </p:tav>
                                      </p:tavLst>
                                    </p:anim>
                                    <p:anim calcmode="lin" valueType="num">
                                      <p:cBhvr>
                                        <p:cTn id="15" dur="1000" fill="hold"/>
                                        <p:tgtEl>
                                          <p:spTgt spid="1844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443"/>
                                        </p:tgtEl>
                                      </p:cBhvr>
                                    </p:animEffect>
                                  </p:childTnLst>
                                </p:cTn>
                              </p:par>
                            </p:childTnLst>
                          </p:cTn>
                        </p:par>
                        <p:par>
                          <p:cTn id="17" fill="hold" nodeType="afterGroup">
                            <p:stCondLst>
                              <p:cond delay="1000"/>
                            </p:stCondLst>
                            <p:childTnLst>
                              <p:par>
                                <p:cTn id="18" presetID="22" presetClass="emph" presetSubtype="0" repeatCount="2000" fill="hold" grpId="1" nodeType="afterEffect">
                                  <p:stCondLst>
                                    <p:cond delay="0"/>
                                  </p:stCondLst>
                                  <p:childTnLst>
                                    <p:animClr clrSpc="hsl" dir="cw">
                                      <p:cBhvr override="childStyle">
                                        <p:cTn id="19" dur="500" fill="hold"/>
                                        <p:tgtEl>
                                          <p:spTgt spid="18443"/>
                                        </p:tgtEl>
                                        <p:attrNameLst>
                                          <p:attrName>style.color</p:attrName>
                                        </p:attrNameLst>
                                      </p:cBhvr>
                                      <p:by>
                                        <p:hsl h="-7200000" s="0" l="0"/>
                                      </p:by>
                                    </p:animClr>
                                    <p:animClr clrSpc="hsl" dir="cw">
                                      <p:cBhvr>
                                        <p:cTn id="20" dur="500" fill="hold"/>
                                        <p:tgtEl>
                                          <p:spTgt spid="18443"/>
                                        </p:tgtEl>
                                        <p:attrNameLst>
                                          <p:attrName>fillcolor</p:attrName>
                                        </p:attrNameLst>
                                      </p:cBhvr>
                                      <p:by>
                                        <p:hsl h="-7200000" s="0" l="0"/>
                                      </p:by>
                                    </p:animClr>
                                    <p:animClr clrSpc="hsl" dir="cw">
                                      <p:cBhvr>
                                        <p:cTn id="21" dur="500" fill="hold"/>
                                        <p:tgtEl>
                                          <p:spTgt spid="18443"/>
                                        </p:tgtEl>
                                        <p:attrNameLst>
                                          <p:attrName>stroke.color</p:attrName>
                                        </p:attrNameLst>
                                      </p:cBhvr>
                                      <p:by>
                                        <p:hsl h="-7200000" s="0" l="0"/>
                                      </p:by>
                                    </p:animClr>
                                    <p:set>
                                      <p:cBhvr>
                                        <p:cTn id="22" dur="500" fill="hold"/>
                                        <p:tgtEl>
                                          <p:spTgt spid="18443"/>
                                        </p:tgtEl>
                                        <p:attrNameLst>
                                          <p:attrName>fill.type</p:attrName>
                                        </p:attrNameLst>
                                      </p:cBhvr>
                                      <p:to>
                                        <p:strVal val="solid"/>
                                      </p:to>
                                    </p:set>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8440"/>
                                        </p:tgtEl>
                                        <p:attrNameLst>
                                          <p:attrName>style.visibility</p:attrName>
                                        </p:attrNameLst>
                                      </p:cBhvr>
                                      <p:to>
                                        <p:strVal val="visible"/>
                                      </p:to>
                                    </p:set>
                                    <p:anim calcmode="lin" valueType="num">
                                      <p:cBhvr>
                                        <p:cTn id="26" dur="500" fill="hold"/>
                                        <p:tgtEl>
                                          <p:spTgt spid="18440"/>
                                        </p:tgtEl>
                                        <p:attrNameLst>
                                          <p:attrName>ppt_w</p:attrName>
                                        </p:attrNameLst>
                                      </p:cBhvr>
                                      <p:tavLst>
                                        <p:tav tm="0">
                                          <p:val>
                                            <p:fltVal val="0"/>
                                          </p:val>
                                        </p:tav>
                                        <p:tav tm="100000">
                                          <p:val>
                                            <p:strVal val="#ppt_w"/>
                                          </p:val>
                                        </p:tav>
                                      </p:tavLst>
                                    </p:anim>
                                    <p:anim calcmode="lin" valueType="num">
                                      <p:cBhvr>
                                        <p:cTn id="27" dur="500" fill="hold"/>
                                        <p:tgtEl>
                                          <p:spTgt spid="18440"/>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8441"/>
                                        </p:tgtEl>
                                        <p:attrNameLst>
                                          <p:attrName>style.visibility</p:attrName>
                                        </p:attrNameLst>
                                      </p:cBhvr>
                                      <p:to>
                                        <p:strVal val="visible"/>
                                      </p:to>
                                    </p:set>
                                    <p:anim calcmode="lin" valueType="num">
                                      <p:cBhvr>
                                        <p:cTn id="31" dur="500" fill="hold"/>
                                        <p:tgtEl>
                                          <p:spTgt spid="18441"/>
                                        </p:tgtEl>
                                        <p:attrNameLst>
                                          <p:attrName>ppt_w</p:attrName>
                                        </p:attrNameLst>
                                      </p:cBhvr>
                                      <p:tavLst>
                                        <p:tav tm="0">
                                          <p:val>
                                            <p:fltVal val="0"/>
                                          </p:val>
                                        </p:tav>
                                        <p:tav tm="100000">
                                          <p:val>
                                            <p:strVal val="#ppt_w"/>
                                          </p:val>
                                        </p:tav>
                                      </p:tavLst>
                                    </p:anim>
                                    <p:anim calcmode="lin" valueType="num">
                                      <p:cBhvr>
                                        <p:cTn id="32" dur="500" fill="hold"/>
                                        <p:tgtEl>
                                          <p:spTgt spid="18441"/>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18442"/>
                                        </p:tgtEl>
                                        <p:attrNameLst>
                                          <p:attrName>style.visibility</p:attrName>
                                        </p:attrNameLst>
                                      </p:cBhvr>
                                      <p:to>
                                        <p:strVal val="visible"/>
                                      </p:to>
                                    </p:set>
                                    <p:anim calcmode="lin" valueType="num">
                                      <p:cBhvr>
                                        <p:cTn id="36" dur="500" fill="hold"/>
                                        <p:tgtEl>
                                          <p:spTgt spid="18442"/>
                                        </p:tgtEl>
                                        <p:attrNameLst>
                                          <p:attrName>ppt_w</p:attrName>
                                        </p:attrNameLst>
                                      </p:cBhvr>
                                      <p:tavLst>
                                        <p:tav tm="0">
                                          <p:val>
                                            <p:fltVal val="0"/>
                                          </p:val>
                                        </p:tav>
                                        <p:tav tm="100000">
                                          <p:val>
                                            <p:strVal val="#ppt_w"/>
                                          </p:val>
                                        </p:tav>
                                      </p:tavLst>
                                    </p:anim>
                                    <p:anim calcmode="lin" valueType="num">
                                      <p:cBhvr>
                                        <p:cTn id="37" dur="500" fill="hold"/>
                                        <p:tgtEl>
                                          <p:spTgt spid="18442"/>
                                        </p:tgtEl>
                                        <p:attrNameLst>
                                          <p:attrName>ppt_h</p:attrName>
                                        </p:attrNameLst>
                                      </p:cBhvr>
                                      <p:tavLst>
                                        <p:tav tm="0">
                                          <p:val>
                                            <p:fltVal val="0"/>
                                          </p:val>
                                        </p:tav>
                                        <p:tav tm="100000">
                                          <p:val>
                                            <p:strVal val="#ppt_h"/>
                                          </p:val>
                                        </p:tav>
                                      </p:tavLst>
                                    </p:anim>
                                  </p:childTnLst>
                                </p:cTn>
                              </p:par>
                              <p:par>
                                <p:cTn id="38" presetID="22" presetClass="emph" presetSubtype="0" repeatCount="5000" fill="hold" grpId="1" nodeType="withEffect">
                                  <p:stCondLst>
                                    <p:cond delay="0"/>
                                  </p:stCondLst>
                                  <p:childTnLst>
                                    <p:animClr clrSpc="hsl" dir="cw">
                                      <p:cBhvr override="childStyle">
                                        <p:cTn id="39" dur="500" fill="hold"/>
                                        <p:tgtEl>
                                          <p:spTgt spid="18440"/>
                                        </p:tgtEl>
                                        <p:attrNameLst>
                                          <p:attrName>style.color</p:attrName>
                                        </p:attrNameLst>
                                      </p:cBhvr>
                                      <p:by>
                                        <p:hsl h="-7200000" s="0" l="0"/>
                                      </p:by>
                                    </p:animClr>
                                    <p:animClr clrSpc="hsl" dir="cw">
                                      <p:cBhvr>
                                        <p:cTn id="40" dur="500" fill="hold"/>
                                        <p:tgtEl>
                                          <p:spTgt spid="18440"/>
                                        </p:tgtEl>
                                        <p:attrNameLst>
                                          <p:attrName>fillcolor</p:attrName>
                                        </p:attrNameLst>
                                      </p:cBhvr>
                                      <p:by>
                                        <p:hsl h="-7200000" s="0" l="0"/>
                                      </p:by>
                                    </p:animClr>
                                    <p:animClr clrSpc="hsl" dir="cw">
                                      <p:cBhvr>
                                        <p:cTn id="41" dur="500" fill="hold"/>
                                        <p:tgtEl>
                                          <p:spTgt spid="18440"/>
                                        </p:tgtEl>
                                        <p:attrNameLst>
                                          <p:attrName>stroke.color</p:attrName>
                                        </p:attrNameLst>
                                      </p:cBhvr>
                                      <p:by>
                                        <p:hsl h="-7200000" s="0" l="0"/>
                                      </p:by>
                                    </p:animClr>
                                    <p:set>
                                      <p:cBhvr>
                                        <p:cTn id="42" dur="500" fill="hold"/>
                                        <p:tgtEl>
                                          <p:spTgt spid="18440"/>
                                        </p:tgtEl>
                                        <p:attrNameLst>
                                          <p:attrName>fill.type</p:attrName>
                                        </p:attrNameLst>
                                      </p:cBhvr>
                                      <p:to>
                                        <p:strVal val="solid"/>
                                      </p:to>
                                    </p:set>
                                  </p:childTnLst>
                                </p:cTn>
                              </p:par>
                              <p:par>
                                <p:cTn id="43" presetID="22" presetClass="emph" presetSubtype="0" repeatCount="5000" fill="hold" grpId="1" nodeType="withEffect">
                                  <p:stCondLst>
                                    <p:cond delay="0"/>
                                  </p:stCondLst>
                                  <p:childTnLst>
                                    <p:animClr clrSpc="hsl" dir="cw">
                                      <p:cBhvr override="childStyle">
                                        <p:cTn id="44" dur="500" fill="hold"/>
                                        <p:tgtEl>
                                          <p:spTgt spid="18441"/>
                                        </p:tgtEl>
                                        <p:attrNameLst>
                                          <p:attrName>style.color</p:attrName>
                                        </p:attrNameLst>
                                      </p:cBhvr>
                                      <p:by>
                                        <p:hsl h="-7200000" s="0" l="0"/>
                                      </p:by>
                                    </p:animClr>
                                    <p:animClr clrSpc="hsl" dir="cw">
                                      <p:cBhvr>
                                        <p:cTn id="45" dur="500" fill="hold"/>
                                        <p:tgtEl>
                                          <p:spTgt spid="18441"/>
                                        </p:tgtEl>
                                        <p:attrNameLst>
                                          <p:attrName>fillcolor</p:attrName>
                                        </p:attrNameLst>
                                      </p:cBhvr>
                                      <p:by>
                                        <p:hsl h="-7200000" s="0" l="0"/>
                                      </p:by>
                                    </p:animClr>
                                    <p:animClr clrSpc="hsl" dir="cw">
                                      <p:cBhvr>
                                        <p:cTn id="46" dur="500" fill="hold"/>
                                        <p:tgtEl>
                                          <p:spTgt spid="18441"/>
                                        </p:tgtEl>
                                        <p:attrNameLst>
                                          <p:attrName>stroke.color</p:attrName>
                                        </p:attrNameLst>
                                      </p:cBhvr>
                                      <p:by>
                                        <p:hsl h="-7200000" s="0" l="0"/>
                                      </p:by>
                                    </p:animClr>
                                    <p:set>
                                      <p:cBhvr>
                                        <p:cTn id="47" dur="500" fill="hold"/>
                                        <p:tgtEl>
                                          <p:spTgt spid="18441"/>
                                        </p:tgtEl>
                                        <p:attrNameLst>
                                          <p:attrName>fill.type</p:attrName>
                                        </p:attrNameLst>
                                      </p:cBhvr>
                                      <p:to>
                                        <p:strVal val="solid"/>
                                      </p:to>
                                    </p:set>
                                  </p:childTnLst>
                                </p:cTn>
                              </p:par>
                              <p:par>
                                <p:cTn id="48" presetID="22" presetClass="emph" presetSubtype="0" repeatCount="5000" fill="hold" grpId="1" nodeType="withEffect">
                                  <p:stCondLst>
                                    <p:cond delay="0"/>
                                  </p:stCondLst>
                                  <p:childTnLst>
                                    <p:animClr clrSpc="hsl" dir="cw">
                                      <p:cBhvr override="childStyle">
                                        <p:cTn id="49" dur="500" fill="hold"/>
                                        <p:tgtEl>
                                          <p:spTgt spid="18442"/>
                                        </p:tgtEl>
                                        <p:attrNameLst>
                                          <p:attrName>style.color</p:attrName>
                                        </p:attrNameLst>
                                      </p:cBhvr>
                                      <p:by>
                                        <p:hsl h="-7200000" s="0" l="0"/>
                                      </p:by>
                                    </p:animClr>
                                    <p:animClr clrSpc="hsl" dir="cw">
                                      <p:cBhvr>
                                        <p:cTn id="50" dur="500" fill="hold"/>
                                        <p:tgtEl>
                                          <p:spTgt spid="18442"/>
                                        </p:tgtEl>
                                        <p:attrNameLst>
                                          <p:attrName>fillcolor</p:attrName>
                                        </p:attrNameLst>
                                      </p:cBhvr>
                                      <p:by>
                                        <p:hsl h="-7200000" s="0" l="0"/>
                                      </p:by>
                                    </p:animClr>
                                    <p:animClr clrSpc="hsl" dir="cw">
                                      <p:cBhvr>
                                        <p:cTn id="51" dur="500" fill="hold"/>
                                        <p:tgtEl>
                                          <p:spTgt spid="18442"/>
                                        </p:tgtEl>
                                        <p:attrNameLst>
                                          <p:attrName>stroke.color</p:attrName>
                                        </p:attrNameLst>
                                      </p:cBhvr>
                                      <p:by>
                                        <p:hsl h="-7200000" s="0" l="0"/>
                                      </p:by>
                                    </p:animClr>
                                    <p:set>
                                      <p:cBhvr>
                                        <p:cTn id="52" dur="500" fill="hold"/>
                                        <p:tgtEl>
                                          <p:spTgt spid="18442"/>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18448"/>
                                        </p:tgtEl>
                                        <p:attrNameLst>
                                          <p:attrName>style.visibility</p:attrName>
                                        </p:attrNameLst>
                                      </p:cBhvr>
                                      <p:to>
                                        <p:strVal val="visible"/>
                                      </p:to>
                                    </p:set>
                                    <p:anim calcmode="lin" valueType="num">
                                      <p:cBhvr>
                                        <p:cTn id="57" dur="1000" fill="hold"/>
                                        <p:tgtEl>
                                          <p:spTgt spid="18448"/>
                                        </p:tgtEl>
                                        <p:attrNameLst>
                                          <p:attrName>ppt_x</p:attrName>
                                        </p:attrNameLst>
                                      </p:cBhvr>
                                      <p:tavLst>
                                        <p:tav tm="0">
                                          <p:val>
                                            <p:strVal val="#ppt_x-.2"/>
                                          </p:val>
                                        </p:tav>
                                        <p:tav tm="100000">
                                          <p:val>
                                            <p:strVal val="#ppt_x"/>
                                          </p:val>
                                        </p:tav>
                                      </p:tavLst>
                                    </p:anim>
                                    <p:anim calcmode="lin" valueType="num">
                                      <p:cBhvr>
                                        <p:cTn id="58" dur="1000" fill="hold"/>
                                        <p:tgtEl>
                                          <p:spTgt spid="18448"/>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8448"/>
                                        </p:tgtEl>
                                      </p:cBhvr>
                                    </p:animEffect>
                                  </p:childTnLst>
                                </p:cTn>
                              </p:par>
                            </p:childTnLst>
                          </p:cTn>
                        </p:par>
                        <p:par>
                          <p:cTn id="60" fill="hold" nodeType="afterGroup">
                            <p:stCondLst>
                              <p:cond delay="1000"/>
                            </p:stCondLst>
                            <p:childTnLst>
                              <p:par>
                                <p:cTn id="61" presetID="22" presetClass="emph" presetSubtype="0" repeatCount="2000" fill="hold" grpId="1" nodeType="afterEffect">
                                  <p:stCondLst>
                                    <p:cond delay="0"/>
                                  </p:stCondLst>
                                  <p:childTnLst>
                                    <p:animClr clrSpc="hsl" dir="cw">
                                      <p:cBhvr override="childStyle">
                                        <p:cTn id="62" dur="500" fill="hold"/>
                                        <p:tgtEl>
                                          <p:spTgt spid="18448"/>
                                        </p:tgtEl>
                                        <p:attrNameLst>
                                          <p:attrName>style.color</p:attrName>
                                        </p:attrNameLst>
                                      </p:cBhvr>
                                      <p:by>
                                        <p:hsl h="-7200000" s="0" l="0"/>
                                      </p:by>
                                    </p:animClr>
                                    <p:animClr clrSpc="hsl" dir="cw">
                                      <p:cBhvr>
                                        <p:cTn id="63" dur="500" fill="hold"/>
                                        <p:tgtEl>
                                          <p:spTgt spid="18448"/>
                                        </p:tgtEl>
                                        <p:attrNameLst>
                                          <p:attrName>fillcolor</p:attrName>
                                        </p:attrNameLst>
                                      </p:cBhvr>
                                      <p:by>
                                        <p:hsl h="-7200000" s="0" l="0"/>
                                      </p:by>
                                    </p:animClr>
                                    <p:animClr clrSpc="hsl" dir="cw">
                                      <p:cBhvr>
                                        <p:cTn id="64" dur="500" fill="hold"/>
                                        <p:tgtEl>
                                          <p:spTgt spid="18448"/>
                                        </p:tgtEl>
                                        <p:attrNameLst>
                                          <p:attrName>stroke.color</p:attrName>
                                        </p:attrNameLst>
                                      </p:cBhvr>
                                      <p:by>
                                        <p:hsl h="-7200000" s="0" l="0"/>
                                      </p:by>
                                    </p:animClr>
                                    <p:set>
                                      <p:cBhvr>
                                        <p:cTn id="65" dur="500" fill="hold"/>
                                        <p:tgtEl>
                                          <p:spTgt spid="18448"/>
                                        </p:tgtEl>
                                        <p:attrNameLst>
                                          <p:attrName>fill.type</p:attrName>
                                        </p:attrNameLst>
                                      </p:cBhvr>
                                      <p:to>
                                        <p:strVal val="solid"/>
                                      </p:to>
                                    </p:set>
                                  </p:childTnLst>
                                </p:cTn>
                              </p:par>
                            </p:childTnLst>
                          </p:cTn>
                        </p:par>
                        <p:par>
                          <p:cTn id="66" fill="hold" nodeType="afterGroup">
                            <p:stCondLst>
                              <p:cond delay="2000"/>
                            </p:stCondLst>
                            <p:childTnLst>
                              <p:par>
                                <p:cTn id="67" presetID="23" presetClass="entr" presetSubtype="16" fill="hold" nodeType="afterEffect">
                                  <p:stCondLst>
                                    <p:cond delay="0"/>
                                  </p:stCondLst>
                                  <p:childTnLst>
                                    <p:set>
                                      <p:cBhvr>
                                        <p:cTn id="68" dur="1" fill="hold">
                                          <p:stCondLst>
                                            <p:cond delay="0"/>
                                          </p:stCondLst>
                                        </p:cTn>
                                        <p:tgtEl>
                                          <p:spTgt spid="18445"/>
                                        </p:tgtEl>
                                        <p:attrNameLst>
                                          <p:attrName>style.visibility</p:attrName>
                                        </p:attrNameLst>
                                      </p:cBhvr>
                                      <p:to>
                                        <p:strVal val="visible"/>
                                      </p:to>
                                    </p:set>
                                    <p:anim calcmode="lin" valueType="num">
                                      <p:cBhvr>
                                        <p:cTn id="69" dur="500" fill="hold"/>
                                        <p:tgtEl>
                                          <p:spTgt spid="18445"/>
                                        </p:tgtEl>
                                        <p:attrNameLst>
                                          <p:attrName>ppt_w</p:attrName>
                                        </p:attrNameLst>
                                      </p:cBhvr>
                                      <p:tavLst>
                                        <p:tav tm="0">
                                          <p:val>
                                            <p:fltVal val="0"/>
                                          </p:val>
                                        </p:tav>
                                        <p:tav tm="100000">
                                          <p:val>
                                            <p:strVal val="#ppt_w"/>
                                          </p:val>
                                        </p:tav>
                                      </p:tavLst>
                                    </p:anim>
                                    <p:anim calcmode="lin" valueType="num">
                                      <p:cBhvr>
                                        <p:cTn id="70" dur="500" fill="hold"/>
                                        <p:tgtEl>
                                          <p:spTgt spid="18445"/>
                                        </p:tgtEl>
                                        <p:attrNameLst>
                                          <p:attrName>ppt_h</p:attrName>
                                        </p:attrNameLst>
                                      </p:cBhvr>
                                      <p:tavLst>
                                        <p:tav tm="0">
                                          <p:val>
                                            <p:fltVal val="0"/>
                                          </p:val>
                                        </p:tav>
                                        <p:tav tm="100000">
                                          <p:val>
                                            <p:strVal val="#ppt_h"/>
                                          </p:val>
                                        </p:tav>
                                      </p:tavLst>
                                    </p:anim>
                                  </p:childTnLst>
                                </p:cTn>
                              </p:par>
                            </p:childTnLst>
                          </p:cTn>
                        </p:par>
                        <p:par>
                          <p:cTn id="71" fill="hold" nodeType="afterGroup">
                            <p:stCondLst>
                              <p:cond delay="2500"/>
                            </p:stCondLst>
                            <p:childTnLst>
                              <p:par>
                                <p:cTn id="72" presetID="23" presetClass="entr" presetSubtype="16" fill="hold" nodeType="afterEffect">
                                  <p:stCondLst>
                                    <p:cond delay="0"/>
                                  </p:stCondLst>
                                  <p:childTnLst>
                                    <p:set>
                                      <p:cBhvr>
                                        <p:cTn id="73" dur="1" fill="hold">
                                          <p:stCondLst>
                                            <p:cond delay="0"/>
                                          </p:stCondLst>
                                        </p:cTn>
                                        <p:tgtEl>
                                          <p:spTgt spid="18446"/>
                                        </p:tgtEl>
                                        <p:attrNameLst>
                                          <p:attrName>style.visibility</p:attrName>
                                        </p:attrNameLst>
                                      </p:cBhvr>
                                      <p:to>
                                        <p:strVal val="visible"/>
                                      </p:to>
                                    </p:set>
                                    <p:anim calcmode="lin" valueType="num">
                                      <p:cBhvr>
                                        <p:cTn id="74" dur="500" fill="hold"/>
                                        <p:tgtEl>
                                          <p:spTgt spid="18446"/>
                                        </p:tgtEl>
                                        <p:attrNameLst>
                                          <p:attrName>ppt_w</p:attrName>
                                        </p:attrNameLst>
                                      </p:cBhvr>
                                      <p:tavLst>
                                        <p:tav tm="0">
                                          <p:val>
                                            <p:fltVal val="0"/>
                                          </p:val>
                                        </p:tav>
                                        <p:tav tm="100000">
                                          <p:val>
                                            <p:strVal val="#ppt_w"/>
                                          </p:val>
                                        </p:tav>
                                      </p:tavLst>
                                    </p:anim>
                                    <p:anim calcmode="lin" valueType="num">
                                      <p:cBhvr>
                                        <p:cTn id="75" dur="500" fill="hold"/>
                                        <p:tgtEl>
                                          <p:spTgt spid="18446"/>
                                        </p:tgtEl>
                                        <p:attrNameLst>
                                          <p:attrName>ppt_h</p:attrName>
                                        </p:attrNameLst>
                                      </p:cBhvr>
                                      <p:tavLst>
                                        <p:tav tm="0">
                                          <p:val>
                                            <p:fltVal val="0"/>
                                          </p:val>
                                        </p:tav>
                                        <p:tav tm="100000">
                                          <p:val>
                                            <p:strVal val="#ppt_h"/>
                                          </p:val>
                                        </p:tav>
                                      </p:tavLst>
                                    </p:anim>
                                  </p:childTnLst>
                                </p:cTn>
                              </p:par>
                            </p:childTnLst>
                          </p:cTn>
                        </p:par>
                        <p:par>
                          <p:cTn id="76" fill="hold" nodeType="afterGroup">
                            <p:stCondLst>
                              <p:cond delay="3000"/>
                            </p:stCondLst>
                            <p:childTnLst>
                              <p:par>
                                <p:cTn id="77" presetID="23" presetClass="entr" presetSubtype="16" fill="hold" nodeType="afterEffect">
                                  <p:stCondLst>
                                    <p:cond delay="0"/>
                                  </p:stCondLst>
                                  <p:childTnLst>
                                    <p:set>
                                      <p:cBhvr>
                                        <p:cTn id="78" dur="1" fill="hold">
                                          <p:stCondLst>
                                            <p:cond delay="0"/>
                                          </p:stCondLst>
                                        </p:cTn>
                                        <p:tgtEl>
                                          <p:spTgt spid="18447"/>
                                        </p:tgtEl>
                                        <p:attrNameLst>
                                          <p:attrName>style.visibility</p:attrName>
                                        </p:attrNameLst>
                                      </p:cBhvr>
                                      <p:to>
                                        <p:strVal val="visible"/>
                                      </p:to>
                                    </p:set>
                                    <p:anim calcmode="lin" valueType="num">
                                      <p:cBhvr>
                                        <p:cTn id="79" dur="500" fill="hold"/>
                                        <p:tgtEl>
                                          <p:spTgt spid="18447"/>
                                        </p:tgtEl>
                                        <p:attrNameLst>
                                          <p:attrName>ppt_w</p:attrName>
                                        </p:attrNameLst>
                                      </p:cBhvr>
                                      <p:tavLst>
                                        <p:tav tm="0">
                                          <p:val>
                                            <p:fltVal val="0"/>
                                          </p:val>
                                        </p:tav>
                                        <p:tav tm="100000">
                                          <p:val>
                                            <p:strVal val="#ppt_w"/>
                                          </p:val>
                                        </p:tav>
                                      </p:tavLst>
                                    </p:anim>
                                    <p:anim calcmode="lin" valueType="num">
                                      <p:cBhvr>
                                        <p:cTn id="80" dur="500" fill="hold"/>
                                        <p:tgtEl>
                                          <p:spTgt spid="18447"/>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fade">
                                      <p:cBhvr>
                                        <p:cTn id="8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0" grpId="1" animBg="1"/>
      <p:bldP spid="18441" grpId="0" animBg="1"/>
      <p:bldP spid="18441" grpId="1" animBg="1"/>
      <p:bldP spid="18442" grpId="0" animBg="1"/>
      <p:bldP spid="18442" grpId="1" animBg="1"/>
      <p:bldP spid="18443" grpId="0"/>
      <p:bldP spid="18443" grpId="1"/>
      <p:bldP spid="18448" grpId="0"/>
      <p:bldP spid="1844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BD436AF4-1C2C-4A0A-B470-064E0700F767}"/>
              </a:ext>
            </a:extLst>
          </p:cNvPr>
          <p:cNvCxnSpPr>
            <a:cxnSpLocks/>
          </p:cNvCxnSpPr>
          <p:nvPr/>
        </p:nvCxnSpPr>
        <p:spPr>
          <a:xfrm>
            <a:off x="4314825" y="2473325"/>
            <a:ext cx="0" cy="191135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EEAB5EA-17A4-4D91-BF00-EA01AE514D1D}"/>
              </a:ext>
            </a:extLst>
          </p:cNvPr>
          <p:cNvCxnSpPr>
            <a:cxnSpLocks/>
          </p:cNvCxnSpPr>
          <p:nvPr/>
        </p:nvCxnSpPr>
        <p:spPr>
          <a:xfrm flipV="1">
            <a:off x="4314825" y="4432300"/>
            <a:ext cx="0" cy="194468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E85D96-0DED-48B7-B929-231E646A55A3}"/>
              </a:ext>
            </a:extLst>
          </p:cNvPr>
          <p:cNvCxnSpPr>
            <a:cxnSpLocks/>
          </p:cNvCxnSpPr>
          <p:nvPr/>
        </p:nvCxnSpPr>
        <p:spPr>
          <a:xfrm flipH="1">
            <a:off x="4349750" y="4408488"/>
            <a:ext cx="250825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3BD8155-12B8-48D2-94A0-4567362824D5}"/>
              </a:ext>
            </a:extLst>
          </p:cNvPr>
          <p:cNvCxnSpPr>
            <a:cxnSpLocks/>
          </p:cNvCxnSpPr>
          <p:nvPr/>
        </p:nvCxnSpPr>
        <p:spPr>
          <a:xfrm>
            <a:off x="2005013" y="4408488"/>
            <a:ext cx="228600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9222" name="TextBox 16">
            <a:extLst>
              <a:ext uri="{FF2B5EF4-FFF2-40B4-BE49-F238E27FC236}">
                <a16:creationId xmlns:a16="http://schemas.microsoft.com/office/drawing/2014/main" id="{D6908401-B3ED-E641-55FC-2B710032197F}"/>
              </a:ext>
            </a:extLst>
          </p:cNvPr>
          <p:cNvSpPr txBox="1">
            <a:spLocks noChangeArrowheads="1"/>
          </p:cNvSpPr>
          <p:nvPr/>
        </p:nvSpPr>
        <p:spPr bwMode="auto">
          <a:xfrm>
            <a:off x="3446463" y="1973263"/>
            <a:ext cx="173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BẮC</a:t>
            </a:r>
            <a:endParaRPr lang="vi-VN" altLang="vi-VN" b="1"/>
          </a:p>
        </p:txBody>
      </p:sp>
      <p:sp>
        <p:nvSpPr>
          <p:cNvPr id="9223" name="TextBox 17">
            <a:extLst>
              <a:ext uri="{FF2B5EF4-FFF2-40B4-BE49-F238E27FC236}">
                <a16:creationId xmlns:a16="http://schemas.microsoft.com/office/drawing/2014/main" id="{B5AB68CD-DB68-7C9D-4D5B-0FB4A066FC50}"/>
              </a:ext>
            </a:extLst>
          </p:cNvPr>
          <p:cNvSpPr txBox="1">
            <a:spLocks noChangeArrowheads="1"/>
          </p:cNvSpPr>
          <p:nvPr/>
        </p:nvSpPr>
        <p:spPr bwMode="auto">
          <a:xfrm>
            <a:off x="6823075" y="4224338"/>
            <a:ext cx="2005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ĐÔNG</a:t>
            </a:r>
            <a:endParaRPr lang="vi-VN" altLang="vi-VN" b="1"/>
          </a:p>
        </p:txBody>
      </p:sp>
      <p:sp>
        <p:nvSpPr>
          <p:cNvPr id="9224" name="TextBox 18">
            <a:extLst>
              <a:ext uri="{FF2B5EF4-FFF2-40B4-BE49-F238E27FC236}">
                <a16:creationId xmlns:a16="http://schemas.microsoft.com/office/drawing/2014/main" id="{FE3BCB7C-27EE-E0CD-AF24-F9E663AC79E5}"/>
              </a:ext>
            </a:extLst>
          </p:cNvPr>
          <p:cNvSpPr txBox="1">
            <a:spLocks noChangeArrowheads="1"/>
          </p:cNvSpPr>
          <p:nvPr/>
        </p:nvSpPr>
        <p:spPr bwMode="auto">
          <a:xfrm>
            <a:off x="3363913" y="6372225"/>
            <a:ext cx="1900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NAM</a:t>
            </a:r>
            <a:endParaRPr lang="vi-VN" altLang="vi-VN" b="1"/>
          </a:p>
        </p:txBody>
      </p:sp>
      <p:sp>
        <p:nvSpPr>
          <p:cNvPr id="9225" name="TextBox 19">
            <a:extLst>
              <a:ext uri="{FF2B5EF4-FFF2-40B4-BE49-F238E27FC236}">
                <a16:creationId xmlns:a16="http://schemas.microsoft.com/office/drawing/2014/main" id="{47647A7B-E400-B97C-BBD4-91E148E4C761}"/>
              </a:ext>
            </a:extLst>
          </p:cNvPr>
          <p:cNvSpPr txBox="1">
            <a:spLocks noChangeArrowheads="1"/>
          </p:cNvSpPr>
          <p:nvPr/>
        </p:nvSpPr>
        <p:spPr bwMode="auto">
          <a:xfrm>
            <a:off x="293688" y="4224338"/>
            <a:ext cx="1735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TÂY</a:t>
            </a:r>
            <a:endParaRPr lang="vi-VN" altLang="vi-VN" b="1"/>
          </a:p>
        </p:txBody>
      </p:sp>
      <p:cxnSp>
        <p:nvCxnSpPr>
          <p:cNvPr id="21" name="Straight Arrow Connector 20">
            <a:extLst>
              <a:ext uri="{FF2B5EF4-FFF2-40B4-BE49-F238E27FC236}">
                <a16:creationId xmlns:a16="http://schemas.microsoft.com/office/drawing/2014/main" id="{65D71136-A836-456C-A4D9-BB1C7CA25629}"/>
              </a:ext>
            </a:extLst>
          </p:cNvPr>
          <p:cNvCxnSpPr>
            <a:cxnSpLocks/>
          </p:cNvCxnSpPr>
          <p:nvPr/>
        </p:nvCxnSpPr>
        <p:spPr>
          <a:xfrm flipH="1">
            <a:off x="4513263" y="2732088"/>
            <a:ext cx="1665287" cy="151447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220F0A4-A69D-410B-88F6-AC5989BD1C54}"/>
              </a:ext>
            </a:extLst>
          </p:cNvPr>
          <p:cNvCxnSpPr>
            <a:cxnSpLocks/>
          </p:cNvCxnSpPr>
          <p:nvPr/>
        </p:nvCxnSpPr>
        <p:spPr>
          <a:xfrm flipH="1" flipV="1">
            <a:off x="4454525" y="4568825"/>
            <a:ext cx="1724025" cy="11303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A5B45C-E10F-4C92-BB78-E862D6974E02}"/>
              </a:ext>
            </a:extLst>
          </p:cNvPr>
          <p:cNvCxnSpPr>
            <a:cxnSpLocks/>
          </p:cNvCxnSpPr>
          <p:nvPr/>
        </p:nvCxnSpPr>
        <p:spPr>
          <a:xfrm flipV="1">
            <a:off x="2614613" y="4560888"/>
            <a:ext cx="1535112" cy="127793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E06B17C-98AE-403D-BC96-7A727F4B0EF5}"/>
              </a:ext>
            </a:extLst>
          </p:cNvPr>
          <p:cNvCxnSpPr>
            <a:cxnSpLocks/>
          </p:cNvCxnSpPr>
          <p:nvPr/>
        </p:nvCxnSpPr>
        <p:spPr>
          <a:xfrm>
            <a:off x="2573338" y="3001963"/>
            <a:ext cx="1552575" cy="125888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9230" name="TextBox 31">
            <a:extLst>
              <a:ext uri="{FF2B5EF4-FFF2-40B4-BE49-F238E27FC236}">
                <a16:creationId xmlns:a16="http://schemas.microsoft.com/office/drawing/2014/main" id="{41BFB2B8-524D-D7DE-0DE4-8FF0F3E6A623}"/>
              </a:ext>
            </a:extLst>
          </p:cNvPr>
          <p:cNvSpPr txBox="1">
            <a:spLocks noChangeArrowheads="1"/>
          </p:cNvSpPr>
          <p:nvPr/>
        </p:nvSpPr>
        <p:spPr bwMode="auto">
          <a:xfrm>
            <a:off x="5392738" y="5784850"/>
            <a:ext cx="250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ĐÔNG NAM</a:t>
            </a:r>
            <a:endParaRPr lang="vi-VN" altLang="vi-VN" b="1"/>
          </a:p>
        </p:txBody>
      </p:sp>
      <p:sp>
        <p:nvSpPr>
          <p:cNvPr id="9231" name="TextBox 32">
            <a:extLst>
              <a:ext uri="{FF2B5EF4-FFF2-40B4-BE49-F238E27FC236}">
                <a16:creationId xmlns:a16="http://schemas.microsoft.com/office/drawing/2014/main" id="{DAAC8953-AB85-225C-6940-6C18EDFDE877}"/>
              </a:ext>
            </a:extLst>
          </p:cNvPr>
          <p:cNvSpPr txBox="1">
            <a:spLocks noChangeArrowheads="1"/>
          </p:cNvSpPr>
          <p:nvPr/>
        </p:nvSpPr>
        <p:spPr bwMode="auto">
          <a:xfrm>
            <a:off x="5316538" y="2319338"/>
            <a:ext cx="2508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0070C0"/>
                </a:solidFill>
              </a:rPr>
              <a:t>Gió h</a:t>
            </a:r>
            <a:r>
              <a:rPr lang="vi-VN" altLang="vi-VN" b="1">
                <a:solidFill>
                  <a:srgbClr val="0070C0"/>
                </a:solidFill>
              </a:rPr>
              <a:t>ư</a:t>
            </a:r>
            <a:r>
              <a:rPr lang="en-US" altLang="vi-VN" b="1">
                <a:solidFill>
                  <a:srgbClr val="0070C0"/>
                </a:solidFill>
              </a:rPr>
              <a:t>ớng ĐÔNG BẮC</a:t>
            </a:r>
            <a:endParaRPr lang="vi-VN" altLang="vi-VN" b="1">
              <a:solidFill>
                <a:srgbClr val="0070C0"/>
              </a:solidFill>
            </a:endParaRPr>
          </a:p>
        </p:txBody>
      </p:sp>
      <p:sp>
        <p:nvSpPr>
          <p:cNvPr id="9232" name="TextBox 33">
            <a:extLst>
              <a:ext uri="{FF2B5EF4-FFF2-40B4-BE49-F238E27FC236}">
                <a16:creationId xmlns:a16="http://schemas.microsoft.com/office/drawing/2014/main" id="{DB141CD7-0D86-A592-C361-4DD723204666}"/>
              </a:ext>
            </a:extLst>
          </p:cNvPr>
          <p:cNvSpPr txBox="1">
            <a:spLocks noChangeArrowheads="1"/>
          </p:cNvSpPr>
          <p:nvPr/>
        </p:nvSpPr>
        <p:spPr bwMode="auto">
          <a:xfrm>
            <a:off x="1160463" y="2540000"/>
            <a:ext cx="250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TÂY BẮC</a:t>
            </a:r>
            <a:endParaRPr lang="vi-VN" altLang="vi-VN" b="1"/>
          </a:p>
        </p:txBody>
      </p:sp>
      <p:sp>
        <p:nvSpPr>
          <p:cNvPr id="9233" name="TextBox 34">
            <a:extLst>
              <a:ext uri="{FF2B5EF4-FFF2-40B4-BE49-F238E27FC236}">
                <a16:creationId xmlns:a16="http://schemas.microsoft.com/office/drawing/2014/main" id="{E82DF144-ED12-FC9F-E00A-170529DF211F}"/>
              </a:ext>
            </a:extLst>
          </p:cNvPr>
          <p:cNvSpPr txBox="1">
            <a:spLocks noChangeArrowheads="1"/>
          </p:cNvSpPr>
          <p:nvPr/>
        </p:nvSpPr>
        <p:spPr bwMode="auto">
          <a:xfrm>
            <a:off x="938213" y="5949950"/>
            <a:ext cx="250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t>Gió h</a:t>
            </a:r>
            <a:r>
              <a:rPr lang="vi-VN" altLang="vi-VN" b="1"/>
              <a:t>ư</a:t>
            </a:r>
            <a:r>
              <a:rPr lang="en-US" altLang="vi-VN" b="1"/>
              <a:t>ớng TÂY NAM</a:t>
            </a:r>
            <a:endParaRPr lang="vi-VN" altLang="vi-VN" b="1"/>
          </a:p>
        </p:txBody>
      </p:sp>
      <p:sp>
        <p:nvSpPr>
          <p:cNvPr id="6162" name="TextBox 16">
            <a:extLst>
              <a:ext uri="{FF2B5EF4-FFF2-40B4-BE49-F238E27FC236}">
                <a16:creationId xmlns:a16="http://schemas.microsoft.com/office/drawing/2014/main" id="{E4E18882-C874-9C9F-A511-4070EDB52D6A}"/>
              </a:ext>
            </a:extLst>
          </p:cNvPr>
          <p:cNvSpPr txBox="1">
            <a:spLocks noChangeArrowheads="1"/>
          </p:cNvSpPr>
          <p:nvPr/>
        </p:nvSpPr>
        <p:spPr bwMode="auto">
          <a:xfrm>
            <a:off x="4152900" y="3106738"/>
            <a:ext cx="3937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2</a:t>
            </a:r>
            <a:endParaRPr lang="vi-VN" altLang="vi-VN" b="1">
              <a:solidFill>
                <a:schemeClr val="bg1"/>
              </a:solidFill>
            </a:endParaRPr>
          </a:p>
        </p:txBody>
      </p:sp>
      <p:sp>
        <p:nvSpPr>
          <p:cNvPr id="6163" name="TextBox 16">
            <a:extLst>
              <a:ext uri="{FF2B5EF4-FFF2-40B4-BE49-F238E27FC236}">
                <a16:creationId xmlns:a16="http://schemas.microsoft.com/office/drawing/2014/main" id="{50692395-1127-D13D-9577-CD7B82F4C9CA}"/>
              </a:ext>
            </a:extLst>
          </p:cNvPr>
          <p:cNvSpPr txBox="1">
            <a:spLocks noChangeArrowheads="1"/>
          </p:cNvSpPr>
          <p:nvPr/>
        </p:nvSpPr>
        <p:spPr bwMode="auto">
          <a:xfrm>
            <a:off x="5407025" y="4191000"/>
            <a:ext cx="3937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1</a:t>
            </a:r>
            <a:endParaRPr lang="vi-VN" altLang="vi-VN" b="1">
              <a:solidFill>
                <a:schemeClr val="bg1"/>
              </a:solidFill>
            </a:endParaRPr>
          </a:p>
        </p:txBody>
      </p:sp>
      <p:sp>
        <p:nvSpPr>
          <p:cNvPr id="6164" name="TextBox 16">
            <a:extLst>
              <a:ext uri="{FF2B5EF4-FFF2-40B4-BE49-F238E27FC236}">
                <a16:creationId xmlns:a16="http://schemas.microsoft.com/office/drawing/2014/main" id="{56FF7B7F-E0C5-93EA-4536-1BC6075EC0D4}"/>
              </a:ext>
            </a:extLst>
          </p:cNvPr>
          <p:cNvSpPr txBox="1">
            <a:spLocks noChangeArrowheads="1"/>
          </p:cNvSpPr>
          <p:nvPr/>
        </p:nvSpPr>
        <p:spPr bwMode="auto">
          <a:xfrm>
            <a:off x="4976813" y="3302000"/>
            <a:ext cx="67945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1 - 2</a:t>
            </a:r>
            <a:endParaRPr lang="vi-VN" altLang="vi-VN" b="1">
              <a:solidFill>
                <a:schemeClr val="bg1"/>
              </a:solidFill>
            </a:endParaRPr>
          </a:p>
        </p:txBody>
      </p:sp>
      <p:sp>
        <p:nvSpPr>
          <p:cNvPr id="6165" name="TextBox 16">
            <a:extLst>
              <a:ext uri="{FF2B5EF4-FFF2-40B4-BE49-F238E27FC236}">
                <a16:creationId xmlns:a16="http://schemas.microsoft.com/office/drawing/2014/main" id="{5254B2FC-36C4-7BF0-B378-380FF8F2F499}"/>
              </a:ext>
            </a:extLst>
          </p:cNvPr>
          <p:cNvSpPr txBox="1">
            <a:spLocks noChangeArrowheads="1"/>
          </p:cNvSpPr>
          <p:nvPr/>
        </p:nvSpPr>
        <p:spPr bwMode="auto">
          <a:xfrm>
            <a:off x="5202238" y="5092700"/>
            <a:ext cx="733425"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1 - 3</a:t>
            </a:r>
            <a:endParaRPr lang="vi-VN" altLang="vi-VN" b="1">
              <a:solidFill>
                <a:schemeClr val="bg1"/>
              </a:solidFill>
            </a:endParaRPr>
          </a:p>
        </p:txBody>
      </p:sp>
      <p:sp>
        <p:nvSpPr>
          <p:cNvPr id="6166" name="TextBox 16">
            <a:extLst>
              <a:ext uri="{FF2B5EF4-FFF2-40B4-BE49-F238E27FC236}">
                <a16:creationId xmlns:a16="http://schemas.microsoft.com/office/drawing/2014/main" id="{D642FB9A-2517-AA76-38A9-6133F7273DBF}"/>
              </a:ext>
            </a:extLst>
          </p:cNvPr>
          <p:cNvSpPr txBox="1">
            <a:spLocks noChangeArrowheads="1"/>
          </p:cNvSpPr>
          <p:nvPr/>
        </p:nvSpPr>
        <p:spPr bwMode="auto">
          <a:xfrm>
            <a:off x="4135438" y="5538788"/>
            <a:ext cx="3937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3</a:t>
            </a:r>
            <a:endParaRPr lang="vi-VN" altLang="vi-VN" b="1">
              <a:solidFill>
                <a:schemeClr val="bg1"/>
              </a:solidFill>
            </a:endParaRPr>
          </a:p>
        </p:txBody>
      </p:sp>
      <p:sp>
        <p:nvSpPr>
          <p:cNvPr id="6167" name="TextBox 16">
            <a:extLst>
              <a:ext uri="{FF2B5EF4-FFF2-40B4-BE49-F238E27FC236}">
                <a16:creationId xmlns:a16="http://schemas.microsoft.com/office/drawing/2014/main" id="{7F3009EE-85C0-11E7-2675-18E3428BB396}"/>
              </a:ext>
            </a:extLst>
          </p:cNvPr>
          <p:cNvSpPr txBox="1">
            <a:spLocks noChangeArrowheads="1"/>
          </p:cNvSpPr>
          <p:nvPr/>
        </p:nvSpPr>
        <p:spPr bwMode="auto">
          <a:xfrm>
            <a:off x="3060700" y="5081588"/>
            <a:ext cx="661988"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4 - 3</a:t>
            </a:r>
            <a:endParaRPr lang="vi-VN" altLang="vi-VN" b="1">
              <a:solidFill>
                <a:schemeClr val="bg1"/>
              </a:solidFill>
            </a:endParaRPr>
          </a:p>
        </p:txBody>
      </p:sp>
      <p:sp>
        <p:nvSpPr>
          <p:cNvPr id="6168" name="TextBox 16">
            <a:extLst>
              <a:ext uri="{FF2B5EF4-FFF2-40B4-BE49-F238E27FC236}">
                <a16:creationId xmlns:a16="http://schemas.microsoft.com/office/drawing/2014/main" id="{4B9BC073-7A0F-40A8-9855-5F94064D3ECE}"/>
              </a:ext>
            </a:extLst>
          </p:cNvPr>
          <p:cNvSpPr txBox="1">
            <a:spLocks noChangeArrowheads="1"/>
          </p:cNvSpPr>
          <p:nvPr/>
        </p:nvSpPr>
        <p:spPr bwMode="auto">
          <a:xfrm>
            <a:off x="2689225" y="4200525"/>
            <a:ext cx="3937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4</a:t>
            </a:r>
            <a:endParaRPr lang="vi-VN" altLang="vi-VN" b="1">
              <a:solidFill>
                <a:schemeClr val="bg1"/>
              </a:solidFill>
            </a:endParaRPr>
          </a:p>
        </p:txBody>
      </p:sp>
      <p:sp>
        <p:nvSpPr>
          <p:cNvPr id="6169" name="TextBox 16">
            <a:extLst>
              <a:ext uri="{FF2B5EF4-FFF2-40B4-BE49-F238E27FC236}">
                <a16:creationId xmlns:a16="http://schemas.microsoft.com/office/drawing/2014/main" id="{D2928EB0-5C3D-DA4E-75D2-67A699ECC001}"/>
              </a:ext>
            </a:extLst>
          </p:cNvPr>
          <p:cNvSpPr txBox="1">
            <a:spLocks noChangeArrowheads="1"/>
          </p:cNvSpPr>
          <p:nvPr/>
        </p:nvSpPr>
        <p:spPr bwMode="auto">
          <a:xfrm>
            <a:off x="3060700" y="3452813"/>
            <a:ext cx="614363" cy="369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bg1"/>
                </a:solidFill>
              </a:rPr>
              <a:t>4 - 2</a:t>
            </a:r>
            <a:endParaRPr lang="vi-VN" altLang="vi-VN" b="1">
              <a:solidFill>
                <a:schemeClr val="bg1"/>
              </a:solidFill>
            </a:endParaRPr>
          </a:p>
        </p:txBody>
      </p:sp>
      <p:sp>
        <p:nvSpPr>
          <p:cNvPr id="2" name="Rectangle 1">
            <a:extLst>
              <a:ext uri="{FF2B5EF4-FFF2-40B4-BE49-F238E27FC236}">
                <a16:creationId xmlns:a16="http://schemas.microsoft.com/office/drawing/2014/main" id="{53CF42DF-DBE1-C018-9E9C-1E957C0976C3}"/>
              </a:ext>
            </a:extLst>
          </p:cNvPr>
          <p:cNvSpPr>
            <a:spLocks noChangeArrowheads="1"/>
          </p:cNvSpPr>
          <p:nvPr/>
        </p:nvSpPr>
        <p:spPr bwMode="auto">
          <a:xfrm>
            <a:off x="11113" y="19050"/>
            <a:ext cx="913288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vi-VN" sz="2000" b="1">
                <a:solidFill>
                  <a:srgbClr val="00B050"/>
                </a:solidFill>
                <a:latin typeface="Times New Roman" panose="02020603050405020304" pitchFamily="18" charset="0"/>
                <a:cs typeface="Times New Roman" panose="02020603050405020304" pitchFamily="18" charset="0"/>
              </a:rPr>
              <a:t>Hãy cho biết loại gió nào hoạt động mạnh mẽ vào giai đoạn từ tháng 11 đến tháng 4 năm sau?</a:t>
            </a:r>
          </a:p>
          <a:p>
            <a:pPr eaLnBrk="1" hangingPunct="1">
              <a:lnSpc>
                <a:spcPct val="150000"/>
              </a:lnSpc>
            </a:pPr>
            <a:r>
              <a:rPr lang="en-US" altLang="vi-VN" sz="2000" b="1">
                <a:solidFill>
                  <a:srgbClr val="0070C0"/>
                </a:solidFill>
                <a:latin typeface="Times New Roman" panose="02020603050405020304" pitchFamily="18" charset="0"/>
                <a:cs typeface="Times New Roman" panose="02020603050405020304" pitchFamily="18" charset="0"/>
              </a:rPr>
              <a:t>→ Gió mùa Đông Bắc và gió mùa Đông Nam</a:t>
            </a:r>
          </a:p>
          <a:p>
            <a:pPr eaLnBrk="1" hangingPunct="1">
              <a:lnSpc>
                <a:spcPct val="150000"/>
              </a:lnSpc>
            </a:pPr>
            <a:r>
              <a:rPr lang="en-US" altLang="vi-VN" sz="2000" b="1">
                <a:solidFill>
                  <a:srgbClr val="00B050"/>
                </a:solidFill>
                <a:latin typeface="Times New Roman" panose="02020603050405020304" pitchFamily="18" charset="0"/>
                <a:cs typeface="Times New Roman" panose="02020603050405020304" pitchFamily="18" charset="0"/>
              </a:rPr>
              <a:t>Loại gió nào sẽ hoạt động chủ yếu nhiều h</a:t>
            </a:r>
            <a:r>
              <a:rPr lang="vi-VN" altLang="vi-VN" sz="2000" b="1">
                <a:solidFill>
                  <a:srgbClr val="00B050"/>
                </a:solidFill>
                <a:latin typeface="Times New Roman" panose="02020603050405020304" pitchFamily="18" charset="0"/>
                <a:cs typeface="Times New Roman" panose="02020603050405020304" pitchFamily="18" charset="0"/>
              </a:rPr>
              <a:t>ơ</a:t>
            </a:r>
            <a:r>
              <a:rPr lang="en-US" altLang="vi-VN" sz="2000" b="1">
                <a:solidFill>
                  <a:srgbClr val="00B050"/>
                </a:solidFill>
                <a:latin typeface="Times New Roman" panose="02020603050405020304" pitchFamily="18" charset="0"/>
                <a:cs typeface="Times New Roman" panose="02020603050405020304" pitchFamily="18" charset="0"/>
              </a:rPr>
              <a:t>n?</a:t>
            </a:r>
          </a:p>
          <a:p>
            <a:pPr eaLnBrk="1" hangingPunct="1">
              <a:lnSpc>
                <a:spcPct val="150000"/>
              </a:lnSpc>
            </a:pPr>
            <a:r>
              <a:rPr lang="en-US" altLang="vi-VN" sz="2000" b="1">
                <a:solidFill>
                  <a:srgbClr val="0070C0"/>
                </a:solidFill>
                <a:latin typeface="Times New Roman" panose="02020603050405020304" pitchFamily="18" charset="0"/>
                <a:cs typeface="Times New Roman" panose="02020603050405020304" pitchFamily="18" charset="0"/>
              </a:rPr>
              <a:t>→ Gió mùa Đông Bắc</a:t>
            </a:r>
            <a:endParaRPr lang="en-US" altLang="vi-VN" sz="2000" b="1">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3"/>
                                        </p:tgtEl>
                                        <p:attrNameLst>
                                          <p:attrName>style.visibility</p:attrName>
                                        </p:attrNameLst>
                                      </p:cBhvr>
                                      <p:to>
                                        <p:strVal val="visible"/>
                                      </p:to>
                                    </p:set>
                                    <p:animEffect transition="in" filter="fade">
                                      <p:cBhvr>
                                        <p:cTn id="32" dur="500"/>
                                        <p:tgtEl>
                                          <p:spTgt spid="92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222"/>
                                        </p:tgtEl>
                                        <p:attrNameLst>
                                          <p:attrName>style.visibility</p:attrName>
                                        </p:attrNameLst>
                                      </p:cBhvr>
                                      <p:to>
                                        <p:strVal val="visible"/>
                                      </p:to>
                                    </p:set>
                                    <p:animEffect transition="in" filter="fade">
                                      <p:cBhvr>
                                        <p:cTn id="35" dur="500"/>
                                        <p:tgtEl>
                                          <p:spTgt spid="92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fade">
                                      <p:cBhvr>
                                        <p:cTn id="38" dur="500"/>
                                        <p:tgtEl>
                                          <p:spTgt spid="92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225"/>
                                        </p:tgtEl>
                                        <p:attrNameLst>
                                          <p:attrName>style.visibility</p:attrName>
                                        </p:attrNameLst>
                                      </p:cBhvr>
                                      <p:to>
                                        <p:strVal val="visible"/>
                                      </p:to>
                                    </p:set>
                                    <p:animEffect transition="in" filter="fade">
                                      <p:cBhvr>
                                        <p:cTn id="41" dur="500"/>
                                        <p:tgtEl>
                                          <p:spTgt spid="92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500"/>
                                        <p:tgtEl>
                                          <p:spTgt spid="92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fade">
                                      <p:cBhvr>
                                        <p:cTn id="47" dur="500"/>
                                        <p:tgtEl>
                                          <p:spTgt spid="92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232"/>
                                        </p:tgtEl>
                                        <p:attrNameLst>
                                          <p:attrName>style.visibility</p:attrName>
                                        </p:attrNameLst>
                                      </p:cBhvr>
                                      <p:to>
                                        <p:strVal val="visible"/>
                                      </p:to>
                                    </p:set>
                                    <p:animEffect transition="in" filter="fade">
                                      <p:cBhvr>
                                        <p:cTn id="50" dur="500"/>
                                        <p:tgtEl>
                                          <p:spTgt spid="92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fade">
                                      <p:cBhvr>
                                        <p:cTn id="53" dur="500"/>
                                        <p:tgtEl>
                                          <p:spTgt spid="9233"/>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162"/>
                                        </p:tgtEl>
                                        <p:attrNameLst>
                                          <p:attrName>style.visibility</p:attrName>
                                        </p:attrNameLst>
                                      </p:cBhvr>
                                      <p:to>
                                        <p:strVal val="visible"/>
                                      </p:to>
                                    </p:set>
                                    <p:animEffect transition="in" filter="fade">
                                      <p:cBhvr>
                                        <p:cTn id="80" dur="500"/>
                                        <p:tgtEl>
                                          <p:spTgt spid="616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163"/>
                                        </p:tgtEl>
                                        <p:attrNameLst>
                                          <p:attrName>style.visibility</p:attrName>
                                        </p:attrNameLst>
                                      </p:cBhvr>
                                      <p:to>
                                        <p:strVal val="visible"/>
                                      </p:to>
                                    </p:set>
                                    <p:animEffect transition="in" filter="fade">
                                      <p:cBhvr>
                                        <p:cTn id="83" dur="500"/>
                                        <p:tgtEl>
                                          <p:spTgt spid="616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164"/>
                                        </p:tgtEl>
                                        <p:attrNameLst>
                                          <p:attrName>style.visibility</p:attrName>
                                        </p:attrNameLst>
                                      </p:cBhvr>
                                      <p:to>
                                        <p:strVal val="visible"/>
                                      </p:to>
                                    </p:set>
                                    <p:animEffect transition="in" filter="fade">
                                      <p:cBhvr>
                                        <p:cTn id="86" dur="500"/>
                                        <p:tgtEl>
                                          <p:spTgt spid="616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165"/>
                                        </p:tgtEl>
                                        <p:attrNameLst>
                                          <p:attrName>style.visibility</p:attrName>
                                        </p:attrNameLst>
                                      </p:cBhvr>
                                      <p:to>
                                        <p:strVal val="visible"/>
                                      </p:to>
                                    </p:set>
                                    <p:animEffect transition="in" filter="fade">
                                      <p:cBhvr>
                                        <p:cTn id="89" dur="500"/>
                                        <p:tgtEl>
                                          <p:spTgt spid="616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166"/>
                                        </p:tgtEl>
                                        <p:attrNameLst>
                                          <p:attrName>style.visibility</p:attrName>
                                        </p:attrNameLst>
                                      </p:cBhvr>
                                      <p:to>
                                        <p:strVal val="visible"/>
                                      </p:to>
                                    </p:set>
                                    <p:animEffect transition="in" filter="fade">
                                      <p:cBhvr>
                                        <p:cTn id="92" dur="500"/>
                                        <p:tgtEl>
                                          <p:spTgt spid="616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167"/>
                                        </p:tgtEl>
                                        <p:attrNameLst>
                                          <p:attrName>style.visibility</p:attrName>
                                        </p:attrNameLst>
                                      </p:cBhvr>
                                      <p:to>
                                        <p:strVal val="visible"/>
                                      </p:to>
                                    </p:set>
                                    <p:animEffect transition="in" filter="fade">
                                      <p:cBhvr>
                                        <p:cTn id="95" dur="500"/>
                                        <p:tgtEl>
                                          <p:spTgt spid="616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168"/>
                                        </p:tgtEl>
                                        <p:attrNameLst>
                                          <p:attrName>style.visibility</p:attrName>
                                        </p:attrNameLst>
                                      </p:cBhvr>
                                      <p:to>
                                        <p:strVal val="visible"/>
                                      </p:to>
                                    </p:set>
                                    <p:animEffect transition="in" filter="fade">
                                      <p:cBhvr>
                                        <p:cTn id="98" dur="500"/>
                                        <p:tgtEl>
                                          <p:spTgt spid="616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69"/>
                                        </p:tgtEl>
                                        <p:attrNameLst>
                                          <p:attrName>style.visibility</p:attrName>
                                        </p:attrNameLst>
                                      </p:cBhvr>
                                      <p:to>
                                        <p:strVal val="visible"/>
                                      </p:to>
                                    </p:set>
                                    <p:animEffect transition="in" filter="fade">
                                      <p:cBhvr>
                                        <p:cTn id="101" dur="500"/>
                                        <p:tgtEl>
                                          <p:spTgt spid="6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P spid="9225" grpId="0"/>
      <p:bldP spid="9230" grpId="0"/>
      <p:bldP spid="9231" grpId="0"/>
      <p:bldP spid="9232" grpId="0"/>
      <p:bldP spid="9233" grpId="0"/>
      <p:bldP spid="6162" grpId="0" animBg="1"/>
      <p:bldP spid="6163" grpId="0" animBg="1"/>
      <p:bldP spid="6164" grpId="0" animBg="1"/>
      <p:bldP spid="6165" grpId="0" animBg="1"/>
      <p:bldP spid="6166" grpId="0" animBg="1"/>
      <p:bldP spid="6167" grpId="0" animBg="1"/>
      <p:bldP spid="6168" grpId="0" animBg="1"/>
      <p:bldP spid="616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a:extLst>
              <a:ext uri="{FF2B5EF4-FFF2-40B4-BE49-F238E27FC236}">
                <a16:creationId xmlns:a16="http://schemas.microsoft.com/office/drawing/2014/main" id="{3DCC9948-2DDF-B8A9-02DD-6C6890D4B4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0"/>
            <a:ext cx="6175375" cy="6213475"/>
          </a:xfrm>
        </p:spPr>
      </p:pic>
      <p:sp>
        <p:nvSpPr>
          <p:cNvPr id="6" name="TextBox 5">
            <a:extLst>
              <a:ext uri="{FF2B5EF4-FFF2-40B4-BE49-F238E27FC236}">
                <a16:creationId xmlns:a16="http://schemas.microsoft.com/office/drawing/2014/main" id="{D5F578CA-216C-8AD6-FFF5-E7E06E1A36D2}"/>
              </a:ext>
            </a:extLst>
          </p:cNvPr>
          <p:cNvSpPr txBox="1">
            <a:spLocks noChangeArrowheads="1"/>
          </p:cNvSpPr>
          <p:nvPr/>
        </p:nvSpPr>
        <p:spPr bwMode="auto">
          <a:xfrm>
            <a:off x="6061075" y="0"/>
            <a:ext cx="30543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400" b="1" u="sng">
                <a:solidFill>
                  <a:srgbClr val="FF0000"/>
                </a:solidFill>
                <a:latin typeface="Times New Roman" panose="02020603050405020304" pitchFamily="18" charset="0"/>
                <a:cs typeface="Times New Roman" panose="02020603050405020304" pitchFamily="18" charset="0"/>
              </a:rPr>
              <a:t>Nhắc lại kiến thức cũ: </a:t>
            </a:r>
            <a:r>
              <a:rPr lang="en-US" altLang="vi-VN" sz="2400" b="1">
                <a:solidFill>
                  <a:srgbClr val="FF0000"/>
                </a:solidFill>
                <a:latin typeface="Times New Roman" panose="02020603050405020304" pitchFamily="18" charset="0"/>
                <a:cs typeface="Times New Roman" panose="02020603050405020304" pitchFamily="18" charset="0"/>
              </a:rPr>
              <a:t>Gió mùa Đông Bắc được hình thành do áp cao Xi-bia đi qua vùng nội địa rộng lớn của các nước Nga – Mông Cổ - Trung Quốc.</a:t>
            </a:r>
          </a:p>
          <a:p>
            <a:pPr algn="just" eaLnBrk="1" hangingPunct="1"/>
            <a:r>
              <a:rPr lang="en-US" altLang="vi-VN" sz="2400" b="1">
                <a:solidFill>
                  <a:srgbClr val="00B050"/>
                </a:solidFill>
                <a:latin typeface="Times New Roman" panose="02020603050405020304" pitchFamily="18" charset="0"/>
                <a:cs typeface="Times New Roman" panose="02020603050405020304" pitchFamily="18" charset="0"/>
              </a:rPr>
              <a:t>Hãy cho biết tính chất đặc trưng của gió mùa Đông Bắc?</a:t>
            </a:r>
          </a:p>
          <a:p>
            <a:pPr algn="just" eaLnBrk="1" hangingPunct="1"/>
            <a:r>
              <a:rPr lang="en-US" altLang="vi-VN" sz="2400" b="1">
                <a:solidFill>
                  <a:srgbClr val="0000FF"/>
                </a:solidFill>
                <a:latin typeface="Times New Roman" panose="02020603050405020304" pitchFamily="18" charset="0"/>
                <a:cs typeface="Times New Roman" panose="02020603050405020304" pitchFamily="18" charset="0"/>
              </a:rPr>
              <a:t>→ Tính chất KHÔ VÀ LẠNH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a:extLst>
              <a:ext uri="{FF2B5EF4-FFF2-40B4-BE49-F238E27FC236}">
                <a16:creationId xmlns:a16="http://schemas.microsoft.com/office/drawing/2014/main" id="{FEBCCF26-DF2F-2FED-3A87-2956650F41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6988"/>
            <a:ext cx="5084762" cy="6580188"/>
          </a:xfrm>
        </p:spPr>
      </p:pic>
      <p:sp>
        <p:nvSpPr>
          <p:cNvPr id="8" name="Left Arrow 7">
            <a:extLst>
              <a:ext uri="{FF2B5EF4-FFF2-40B4-BE49-F238E27FC236}">
                <a16:creationId xmlns:a16="http://schemas.microsoft.com/office/drawing/2014/main" id="{F64937F9-51A0-424D-8482-A39BB3EA2FCE}"/>
              </a:ext>
            </a:extLst>
          </p:cNvPr>
          <p:cNvSpPr/>
          <p:nvPr/>
        </p:nvSpPr>
        <p:spPr>
          <a:xfrm rot="19262235">
            <a:off x="2559050" y="107950"/>
            <a:ext cx="671513" cy="287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Left Arrow 8">
            <a:extLst>
              <a:ext uri="{FF2B5EF4-FFF2-40B4-BE49-F238E27FC236}">
                <a16:creationId xmlns:a16="http://schemas.microsoft.com/office/drawing/2014/main" id="{7C386799-5DA2-4C15-A0E9-6499F15EF1F3}"/>
              </a:ext>
            </a:extLst>
          </p:cNvPr>
          <p:cNvSpPr/>
          <p:nvPr/>
        </p:nvSpPr>
        <p:spPr>
          <a:xfrm rot="19262235">
            <a:off x="3024188" y="615950"/>
            <a:ext cx="868362"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41" name="TextBox 16">
            <a:extLst>
              <a:ext uri="{FF2B5EF4-FFF2-40B4-BE49-F238E27FC236}">
                <a16:creationId xmlns:a16="http://schemas.microsoft.com/office/drawing/2014/main" id="{EE988DA1-4A60-3C80-63DD-F9FF0A51D7FF}"/>
              </a:ext>
            </a:extLst>
          </p:cNvPr>
          <p:cNvSpPr txBox="1">
            <a:spLocks noChangeArrowheads="1"/>
          </p:cNvSpPr>
          <p:nvPr/>
        </p:nvSpPr>
        <p:spPr bwMode="auto">
          <a:xfrm>
            <a:off x="1447800" y="3124200"/>
            <a:ext cx="167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a:t>Dãy Bạch Mã</a:t>
            </a:r>
          </a:p>
        </p:txBody>
      </p:sp>
      <p:sp>
        <p:nvSpPr>
          <p:cNvPr id="23" name="Left Arrow 22">
            <a:extLst>
              <a:ext uri="{FF2B5EF4-FFF2-40B4-BE49-F238E27FC236}">
                <a16:creationId xmlns:a16="http://schemas.microsoft.com/office/drawing/2014/main" id="{6352CB87-1975-4F40-B822-85C8EA20369A}"/>
              </a:ext>
            </a:extLst>
          </p:cNvPr>
          <p:cNvSpPr/>
          <p:nvPr/>
        </p:nvSpPr>
        <p:spPr>
          <a:xfrm rot="19262235">
            <a:off x="3170238" y="1671638"/>
            <a:ext cx="868362"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43" name="TextBox 3">
            <a:extLst>
              <a:ext uri="{FF2B5EF4-FFF2-40B4-BE49-F238E27FC236}">
                <a16:creationId xmlns:a16="http://schemas.microsoft.com/office/drawing/2014/main" id="{5B4D7560-1911-AC5F-13C7-2EE099946324}"/>
              </a:ext>
            </a:extLst>
          </p:cNvPr>
          <p:cNvSpPr txBox="1">
            <a:spLocks noChangeArrowheads="1"/>
          </p:cNvSpPr>
          <p:nvPr/>
        </p:nvSpPr>
        <p:spPr bwMode="auto">
          <a:xfrm>
            <a:off x="-76200" y="-76200"/>
            <a:ext cx="225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a:solidFill>
                  <a:schemeClr val="accent1"/>
                </a:solidFill>
              </a:rPr>
              <a:t>Gió mùa mùa đông</a:t>
            </a:r>
          </a:p>
        </p:txBody>
      </p:sp>
      <p:pic>
        <p:nvPicPr>
          <p:cNvPr id="27" name="Picture 26">
            <a:extLst>
              <a:ext uri="{FF2B5EF4-FFF2-40B4-BE49-F238E27FC236}">
                <a16:creationId xmlns:a16="http://schemas.microsoft.com/office/drawing/2014/main" id="{3C04D971-37FC-D7C4-A857-C39213332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2A662F03-BA59-321A-3D4B-A7A963C6C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6FF8D659-4B55-83CD-10ED-4584B9E09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157685E3-E7B2-72CC-58D4-EB5649F9E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66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5BFB0B7D-E861-8CD4-9B88-1CEBF1241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38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E3B3C522-2F12-3546-A162-1D5BC7114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9AF5B2C1-11D8-842B-B174-AB6D1E272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85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ECF254D8-F994-BE0B-B212-C44F3710E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78CE4EC2-776C-9DC6-48EB-0189152C7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3E7A2B19-7753-AA70-D540-753A5B026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Minus 38">
            <a:extLst>
              <a:ext uri="{FF2B5EF4-FFF2-40B4-BE49-F238E27FC236}">
                <a16:creationId xmlns:a16="http://schemas.microsoft.com/office/drawing/2014/main" id="{9177319B-7C8A-4973-B6FF-BF8EA59A309B}"/>
              </a:ext>
            </a:extLst>
          </p:cNvPr>
          <p:cNvSpPr/>
          <p:nvPr/>
        </p:nvSpPr>
        <p:spPr>
          <a:xfrm rot="5400000">
            <a:off x="-304800" y="3352800"/>
            <a:ext cx="89154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55" name="TextBox 23">
            <a:extLst>
              <a:ext uri="{FF2B5EF4-FFF2-40B4-BE49-F238E27FC236}">
                <a16:creationId xmlns:a16="http://schemas.microsoft.com/office/drawing/2014/main" id="{756397C2-0EE4-D870-58B8-D71029D0979D}"/>
              </a:ext>
            </a:extLst>
          </p:cNvPr>
          <p:cNvSpPr txBox="1">
            <a:spLocks noChangeArrowheads="1"/>
          </p:cNvSpPr>
          <p:nvPr/>
        </p:nvSpPr>
        <p:spPr bwMode="auto">
          <a:xfrm>
            <a:off x="3263900" y="2846388"/>
            <a:ext cx="225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b="1">
                <a:solidFill>
                  <a:schemeClr val="accent1"/>
                </a:solidFill>
              </a:rPr>
              <a:t>16◦B</a:t>
            </a:r>
          </a:p>
        </p:txBody>
      </p:sp>
      <p:sp>
        <p:nvSpPr>
          <p:cNvPr id="10260" name="Rectangle 4">
            <a:extLst>
              <a:ext uri="{FF2B5EF4-FFF2-40B4-BE49-F238E27FC236}">
                <a16:creationId xmlns:a16="http://schemas.microsoft.com/office/drawing/2014/main" id="{F22551EC-5192-40B8-DC03-49DC35F2A645}"/>
              </a:ext>
            </a:extLst>
          </p:cNvPr>
          <p:cNvSpPr>
            <a:spLocks noChangeArrowheads="1"/>
          </p:cNvSpPr>
          <p:nvPr/>
        </p:nvSpPr>
        <p:spPr bwMode="auto">
          <a:xfrm>
            <a:off x="4141788" y="7938"/>
            <a:ext cx="498157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400" b="1">
                <a:solidFill>
                  <a:srgbClr val="00B050"/>
                </a:solidFill>
                <a:latin typeface="Times New Roman" panose="02020603050405020304" pitchFamily="18" charset="0"/>
                <a:cs typeface="Times New Roman" panose="02020603050405020304" pitchFamily="18" charset="0"/>
              </a:rPr>
              <a:t>Phạm vi hoạt động của gió mùa Đông Bắc?</a:t>
            </a:r>
          </a:p>
          <a:p>
            <a:pPr algn="just" eaLnBrk="1" hangingPunct="1"/>
            <a:r>
              <a:rPr lang="en-US" altLang="vi-VN" sz="2400" b="1">
                <a:solidFill>
                  <a:srgbClr val="0000FF"/>
                </a:solidFill>
                <a:latin typeface="Times New Roman" panose="02020603050405020304" pitchFamily="18" charset="0"/>
                <a:cs typeface="Times New Roman" panose="02020603050405020304" pitchFamily="18" charset="0"/>
              </a:rPr>
              <a:t>→ Từ 16◦B trở ra Bắc</a:t>
            </a:r>
          </a:p>
          <a:p>
            <a:pPr algn="just" eaLnBrk="1" hangingPunct="1"/>
            <a:r>
              <a:rPr lang="en-US" altLang="vi-VN" sz="2400" b="1">
                <a:solidFill>
                  <a:srgbClr val="00B050"/>
                </a:solidFill>
                <a:latin typeface="Times New Roman" panose="02020603050405020304" pitchFamily="18" charset="0"/>
                <a:cs typeface="Times New Roman" panose="02020603050405020304" pitchFamily="18" charset="0"/>
              </a:rPr>
              <a:t>Ph</a:t>
            </a:r>
            <a:r>
              <a:rPr lang="vi-VN" altLang="vi-VN" sz="2400" b="1">
                <a:solidFill>
                  <a:srgbClr val="00B050"/>
                </a:solidFill>
                <a:latin typeface="Times New Roman" panose="02020603050405020304" pitchFamily="18" charset="0"/>
                <a:cs typeface="Times New Roman" panose="02020603050405020304" pitchFamily="18" charset="0"/>
              </a:rPr>
              <a:t>ư</a:t>
            </a:r>
            <a:r>
              <a:rPr lang="en-US" altLang="vi-VN" sz="2400" b="1">
                <a:solidFill>
                  <a:srgbClr val="00B050"/>
                </a:solidFill>
                <a:latin typeface="Times New Roman" panose="02020603050405020304" pitchFamily="18" charset="0"/>
                <a:cs typeface="Times New Roman" panose="02020603050405020304" pitchFamily="18" charset="0"/>
              </a:rPr>
              <a:t>ơng thức hoạt động ?</a:t>
            </a:r>
          </a:p>
          <a:p>
            <a:pPr algn="just" eaLnBrk="1" hangingPunct="1"/>
            <a:r>
              <a:rPr lang="en-US" altLang="vi-VN" sz="2000" b="1">
                <a:solidFill>
                  <a:srgbClr val="0000FF"/>
                </a:solidFill>
                <a:latin typeface="Times New Roman" panose="02020603050405020304" pitchFamily="18" charset="0"/>
                <a:cs typeface="Times New Roman" panose="02020603050405020304" pitchFamily="18" charset="0"/>
              </a:rPr>
              <a:t>→ Gió mùa Đông Bắc tràn xuống n</a:t>
            </a:r>
            <a:r>
              <a:rPr lang="vi-VN" altLang="vi-VN" sz="2000" b="1">
                <a:solidFill>
                  <a:srgbClr val="0000FF"/>
                </a:solidFill>
                <a:latin typeface="Times New Roman" panose="02020603050405020304" pitchFamily="18" charset="0"/>
                <a:cs typeface="Times New Roman" panose="02020603050405020304" pitchFamily="18" charset="0"/>
              </a:rPr>
              <a:t>ư</a:t>
            </a:r>
            <a:r>
              <a:rPr lang="en-US" altLang="vi-VN" sz="2000" b="1">
                <a:solidFill>
                  <a:srgbClr val="0000FF"/>
                </a:solidFill>
                <a:latin typeface="Times New Roman" panose="02020603050405020304" pitchFamily="18" charset="0"/>
                <a:cs typeface="Times New Roman" panose="02020603050405020304" pitchFamily="18" charset="0"/>
              </a:rPr>
              <a:t>ớc ta theo từng đợt, chia ra 2 giai đoạn:  nửa đầu và nửa sau mùa đông</a:t>
            </a:r>
          </a:p>
          <a:p>
            <a:pPr algn="just" eaLnBrk="1" hangingPunct="1"/>
            <a:r>
              <a:rPr lang="en-US" altLang="vi-VN" sz="2400" b="1">
                <a:solidFill>
                  <a:srgbClr val="00B050"/>
                </a:solidFill>
                <a:latin typeface="Times New Roman" panose="02020603050405020304" pitchFamily="18" charset="0"/>
                <a:cs typeface="Times New Roman" panose="02020603050405020304" pitchFamily="18" charset="0"/>
              </a:rPr>
              <a:t>Ảnh h</a:t>
            </a:r>
            <a:r>
              <a:rPr lang="vi-VN" altLang="vi-VN" sz="2400" b="1">
                <a:solidFill>
                  <a:srgbClr val="00B050"/>
                </a:solidFill>
                <a:latin typeface="Times New Roman" panose="02020603050405020304" pitchFamily="18" charset="0"/>
                <a:cs typeface="Times New Roman" panose="02020603050405020304" pitchFamily="18" charset="0"/>
              </a:rPr>
              <a:t>ư</a:t>
            </a:r>
            <a:r>
              <a:rPr lang="en-US" altLang="vi-VN" sz="2400" b="1">
                <a:solidFill>
                  <a:srgbClr val="00B050"/>
                </a:solidFill>
                <a:latin typeface="Times New Roman" panose="02020603050405020304" pitchFamily="18" charset="0"/>
                <a:cs typeface="Times New Roman" panose="02020603050405020304" pitchFamily="18" charset="0"/>
              </a:rPr>
              <a:t>ởng của gió mùa mùa Đông Bắc?</a:t>
            </a:r>
          </a:p>
          <a:p>
            <a:pPr algn="just" eaLnBrk="1" hangingPunct="1"/>
            <a:r>
              <a:rPr lang="en-US" altLang="vi-VN" sz="2400" b="1">
                <a:solidFill>
                  <a:srgbClr val="0000FF"/>
                </a:solidFill>
                <a:latin typeface="Times New Roman" panose="02020603050405020304" pitchFamily="18" charset="0"/>
                <a:cs typeface="Times New Roman" panose="02020603050405020304" pitchFamily="18" charset="0"/>
              </a:rPr>
              <a:t>→ Mang lại mùa đông không thuần nhất</a:t>
            </a:r>
          </a:p>
          <a:p>
            <a:pPr algn="just" eaLnBrk="1" hangingPunct="1"/>
            <a:r>
              <a:rPr lang="en-US" altLang="vi-VN" sz="2400" b="1" u="sng">
                <a:solidFill>
                  <a:srgbClr val="FF0000"/>
                </a:solidFill>
                <a:latin typeface="Times New Roman" panose="02020603050405020304" pitchFamily="18" charset="0"/>
                <a:cs typeface="Times New Roman" panose="02020603050405020304" pitchFamily="18" charset="0"/>
              </a:rPr>
              <a:t>Mở rộng mùa đông không thuần nhất:</a:t>
            </a:r>
            <a:r>
              <a:rPr lang="en-US" altLang="vi-VN" sz="2400" b="1">
                <a:solidFill>
                  <a:srgbClr val="FF0000"/>
                </a:solidFill>
                <a:latin typeface="Times New Roman" panose="02020603050405020304" pitchFamily="18" charset="0"/>
                <a:cs typeface="Times New Roman" panose="02020603050405020304" pitchFamily="18" charset="0"/>
              </a:rPr>
              <a:t> mùa đông se lạnh  nhiệt độ xuống thấp và không có tuyết r</a:t>
            </a:r>
            <a:r>
              <a:rPr lang="vi-VN" altLang="vi-VN" sz="2400" b="1">
                <a:solidFill>
                  <a:srgbClr val="FF0000"/>
                </a:solidFill>
                <a:latin typeface="Times New Roman" panose="02020603050405020304" pitchFamily="18" charset="0"/>
                <a:cs typeface="Times New Roman" panose="02020603050405020304" pitchFamily="18" charset="0"/>
              </a:rPr>
              <a:t>ơ</a:t>
            </a:r>
            <a:r>
              <a:rPr lang="en-US" altLang="vi-VN" sz="2400" b="1">
                <a:solidFill>
                  <a:srgbClr val="FF0000"/>
                </a:solidFill>
                <a:latin typeface="Times New Roman" panose="02020603050405020304" pitchFamily="18" charset="0"/>
                <a:cs typeface="Times New Roman" panose="02020603050405020304" pitchFamily="18" charset="0"/>
              </a:rPr>
              <a:t>i ở những vùng thấp.</a:t>
            </a:r>
            <a:endParaRPr lang="en-US" altLang="vi-VN" sz="2400" b="1">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vi-VN" sz="2400" b="1">
                <a:solidFill>
                  <a:srgbClr val="00B050"/>
                </a:solidFill>
                <a:latin typeface="Times New Roman" panose="02020603050405020304" pitchFamily="18" charset="0"/>
                <a:cs typeface="Times New Roman" panose="02020603050405020304" pitchFamily="18" charset="0"/>
              </a:rPr>
              <a:t>Nơi ảnh hưởng trực tiếp đầu tiên của gió mùa Đông Bắc? </a:t>
            </a:r>
          </a:p>
          <a:p>
            <a:pPr algn="just" eaLnBrk="1" hangingPunct="1"/>
            <a:r>
              <a:rPr lang="en-US" altLang="vi-VN" sz="2400" b="1">
                <a:solidFill>
                  <a:srgbClr val="0000FF"/>
                </a:solidFill>
                <a:latin typeface="Times New Roman" panose="02020603050405020304" pitchFamily="18" charset="0"/>
                <a:cs typeface="Times New Roman" panose="02020603050405020304" pitchFamily="18" charset="0"/>
              </a:rPr>
              <a:t>→ Miền Bắc</a:t>
            </a:r>
          </a:p>
          <a:p>
            <a:pPr algn="just" eaLnBrk="1" hangingPunct="1"/>
            <a:endParaRPr lang="en-US" altLang="vi-VN" b="1">
              <a:solidFill>
                <a:srgbClr val="00B050"/>
              </a:solidFill>
              <a:latin typeface="Times New Roman" panose="02020603050405020304" pitchFamily="18" charset="0"/>
              <a:cs typeface="Times New Roman" panose="02020603050405020304" pitchFamily="18" charset="0"/>
            </a:endParaRPr>
          </a:p>
        </p:txBody>
      </p:sp>
      <p:sp>
        <p:nvSpPr>
          <p:cNvPr id="25" name="Left Arrow 22">
            <a:extLst>
              <a:ext uri="{FF2B5EF4-FFF2-40B4-BE49-F238E27FC236}">
                <a16:creationId xmlns:a16="http://schemas.microsoft.com/office/drawing/2014/main" id="{CBDEF0E6-7502-4500-AAC9-9936522ED28C}"/>
              </a:ext>
            </a:extLst>
          </p:cNvPr>
          <p:cNvSpPr/>
          <p:nvPr/>
        </p:nvSpPr>
        <p:spPr>
          <a:xfrm rot="19262235">
            <a:off x="3398838" y="2032000"/>
            <a:ext cx="868362"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Left Arrow 22">
            <a:extLst>
              <a:ext uri="{FF2B5EF4-FFF2-40B4-BE49-F238E27FC236}">
                <a16:creationId xmlns:a16="http://schemas.microsoft.com/office/drawing/2014/main" id="{5AE46634-7923-4009-8FA9-8F13A0209E0C}"/>
              </a:ext>
            </a:extLst>
          </p:cNvPr>
          <p:cNvSpPr/>
          <p:nvPr/>
        </p:nvSpPr>
        <p:spPr>
          <a:xfrm rot="19262235">
            <a:off x="3279775" y="1017588"/>
            <a:ext cx="866775"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 name="Picture 23">
            <a:extLst>
              <a:ext uri="{FF2B5EF4-FFF2-40B4-BE49-F238E27FC236}">
                <a16:creationId xmlns:a16="http://schemas.microsoft.com/office/drawing/2014/main" id="{284C4F7D-A902-E813-ACA2-3A2004E71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24003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3187936D-B41C-E442-0989-C2FF64AB2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00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721527D5-B073-C73E-1F40-6BAAF653C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20685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EF03158B-A478-628F-AFE8-FC63F4EB3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1371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70BFCD14-65A7-10F1-73A5-0F0AC4B41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2573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childTnLst>
                                    <p:animMotion origin="layout" path="M -3.05556E-6 -4.07407E-6 L -0.10816 0.09676 " pathEditMode="relative" rAng="0" ptsTypes="AA">
                                      <p:cBhvr>
                                        <p:cTn id="6" dur="2000" fill="hold"/>
                                        <p:tgtEl>
                                          <p:spTgt spid="8"/>
                                        </p:tgtEl>
                                        <p:attrNameLst>
                                          <p:attrName>ppt_x</p:attrName>
                                          <p:attrName>ppt_y</p:attrName>
                                        </p:attrNameLst>
                                      </p:cBhvr>
                                      <p:rCtr x="-5417" y="4838"/>
                                    </p:animMotion>
                                  </p:childTnLst>
                                </p:cTn>
                              </p:par>
                              <p:par>
                                <p:cTn id="7" presetID="42" presetClass="path" presetSubtype="0" repeatCount="indefinite" accel="50000" decel="50000" fill="hold" grpId="0" nodeType="withEffect">
                                  <p:stCondLst>
                                    <p:cond delay="0"/>
                                  </p:stCondLst>
                                  <p:childTnLst>
                                    <p:animMotion origin="layout" path="M 5E-6 1.85185E-6 L -0.11146 0.12268 " pathEditMode="relative" rAng="0" ptsTypes="AA">
                                      <p:cBhvr>
                                        <p:cTn id="8" dur="2000" fill="hold"/>
                                        <p:tgtEl>
                                          <p:spTgt spid="9"/>
                                        </p:tgtEl>
                                        <p:attrNameLst>
                                          <p:attrName>ppt_x</p:attrName>
                                          <p:attrName>ppt_y</p:attrName>
                                        </p:attrNameLst>
                                      </p:cBhvr>
                                      <p:rCtr x="-5573" y="6134"/>
                                    </p:animMotion>
                                  </p:childTnLst>
                                </p:cTn>
                              </p:par>
                              <p:par>
                                <p:cTn id="9" presetID="42" presetClass="path" presetSubtype="0" repeatCount="indefinite" accel="50000" decel="50000" fill="hold" grpId="0" nodeType="withEffect">
                                  <p:stCondLst>
                                    <p:cond delay="0"/>
                                  </p:stCondLst>
                                  <p:childTnLst>
                                    <p:animMotion origin="layout" path="M 2.77778E-6 -3.33333E-6 L -0.10243 0.10209 " pathEditMode="relative" rAng="0" ptsTypes="AA">
                                      <p:cBhvr>
                                        <p:cTn id="10" dur="2000" fill="hold"/>
                                        <p:tgtEl>
                                          <p:spTgt spid="23"/>
                                        </p:tgtEl>
                                        <p:attrNameLst>
                                          <p:attrName>ppt_x</p:attrName>
                                          <p:attrName>ppt_y</p:attrName>
                                        </p:attrNameLst>
                                      </p:cBhvr>
                                      <p:rCtr x="-5122" y="5093"/>
                                    </p:animMotion>
                                  </p:childTnLst>
                                </p:cTn>
                              </p:par>
                              <p:par>
                                <p:cTn id="11" presetID="10" presetClass="entr" presetSubtype="0" repeatCount="indefinite"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childTnLst>
                                </p:cTn>
                              </p:par>
                              <p:par>
                                <p:cTn id="35" presetID="10" presetClass="entr" presetSubtype="0" repeatCount="indefinite"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childTnLst>
                                </p:cTn>
                              </p:par>
                              <p:par>
                                <p:cTn id="38" presetID="10" presetClass="entr" presetSubtype="0" repeatCount="indefinite"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42" presetClass="path" presetSubtype="0" repeatCount="indefinite" accel="50000" decel="50000" fill="hold" grpId="0" nodeType="withEffect">
                                  <p:stCondLst>
                                    <p:cond delay="0"/>
                                  </p:stCondLst>
                                  <p:childTnLst>
                                    <p:animMotion origin="layout" path="M 2.77778E-6 3.7037E-7 L -0.10243 0.10208 " pathEditMode="relative" rAng="0" ptsTypes="AA">
                                      <p:cBhvr>
                                        <p:cTn id="42" dur="2000" fill="hold"/>
                                        <p:tgtEl>
                                          <p:spTgt spid="25"/>
                                        </p:tgtEl>
                                        <p:attrNameLst>
                                          <p:attrName>ppt_x</p:attrName>
                                          <p:attrName>ppt_y</p:attrName>
                                        </p:attrNameLst>
                                      </p:cBhvr>
                                      <p:rCtr x="-5122" y="5093"/>
                                    </p:animMotion>
                                  </p:childTnLst>
                                </p:cTn>
                              </p:par>
                              <p:par>
                                <p:cTn id="43" presetID="42" presetClass="path" presetSubtype="0" repeatCount="indefinite" accel="50000" decel="50000" fill="hold" grpId="0" nodeType="withEffect">
                                  <p:stCondLst>
                                    <p:cond delay="0"/>
                                  </p:stCondLst>
                                  <p:childTnLst>
                                    <p:animMotion origin="layout" path="M -0.02448 0.02547 L -0.12691 0.12755 " pathEditMode="relative" rAng="0" ptsTypes="AA">
                                      <p:cBhvr>
                                        <p:cTn id="44" dur="2000" fill="hold"/>
                                        <p:tgtEl>
                                          <p:spTgt spid="26"/>
                                        </p:tgtEl>
                                        <p:attrNameLst>
                                          <p:attrName>ppt_x</p:attrName>
                                          <p:attrName>ppt_y</p:attrName>
                                        </p:attrNameLst>
                                      </p:cBhvr>
                                      <p:rCtr x="-5122" y="5093"/>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0260">
                                            <p:txEl>
                                              <p:pRg st="0" end="0"/>
                                            </p:txEl>
                                          </p:spTgt>
                                        </p:tgtEl>
                                        <p:attrNameLst>
                                          <p:attrName>style.visibility</p:attrName>
                                        </p:attrNameLst>
                                      </p:cBhvr>
                                      <p:to>
                                        <p:strVal val="visible"/>
                                      </p:to>
                                    </p:set>
                                    <p:animEffect transition="in" filter="fade">
                                      <p:cBhvr>
                                        <p:cTn id="49" dur="500"/>
                                        <p:tgtEl>
                                          <p:spTgt spid="10260">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0260">
                                            <p:txEl>
                                              <p:pRg st="1" end="1"/>
                                            </p:txEl>
                                          </p:spTgt>
                                        </p:tgtEl>
                                        <p:attrNameLst>
                                          <p:attrName>style.visibility</p:attrName>
                                        </p:attrNameLst>
                                      </p:cBhvr>
                                      <p:to>
                                        <p:strVal val="visible"/>
                                      </p:to>
                                    </p:set>
                                    <p:animEffect transition="in" filter="fade">
                                      <p:cBhvr>
                                        <p:cTn id="54" dur="500"/>
                                        <p:tgtEl>
                                          <p:spTgt spid="10260">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0260">
                                            <p:txEl>
                                              <p:pRg st="2" end="2"/>
                                            </p:txEl>
                                          </p:spTgt>
                                        </p:tgtEl>
                                        <p:attrNameLst>
                                          <p:attrName>style.visibility</p:attrName>
                                        </p:attrNameLst>
                                      </p:cBhvr>
                                      <p:to>
                                        <p:strVal val="visible"/>
                                      </p:to>
                                    </p:set>
                                    <p:animEffect transition="in" filter="fade">
                                      <p:cBhvr>
                                        <p:cTn id="59" dur="500"/>
                                        <p:tgtEl>
                                          <p:spTgt spid="10260">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10260">
                                            <p:txEl>
                                              <p:pRg st="3" end="3"/>
                                            </p:txEl>
                                          </p:spTgt>
                                        </p:tgtEl>
                                        <p:attrNameLst>
                                          <p:attrName>style.visibility</p:attrName>
                                        </p:attrNameLst>
                                      </p:cBhvr>
                                      <p:to>
                                        <p:strVal val="visible"/>
                                      </p:to>
                                    </p:set>
                                    <p:animEffect transition="in" filter="fade">
                                      <p:cBhvr>
                                        <p:cTn id="64" dur="500"/>
                                        <p:tgtEl>
                                          <p:spTgt spid="10260">
                                            <p:txEl>
                                              <p:pRg st="3" end="3"/>
                                            </p:txEl>
                                          </p:spTgt>
                                        </p:tgtEl>
                                      </p:cBhvr>
                                    </p:animEffect>
                                  </p:childTnLst>
                                </p:cTn>
                              </p:par>
                              <p:par>
                                <p:cTn id="65" presetID="10" presetClass="entr" presetSubtype="0" repeatCount="indefinite"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childTnLst>
                                </p:cTn>
                              </p:par>
                              <p:par>
                                <p:cTn id="68" presetID="10" presetClass="entr" presetSubtype="0" repeatCount="indefinite"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childTnLst>
                                </p:cTn>
                              </p:par>
                              <p:par>
                                <p:cTn id="71" presetID="10" presetClass="entr" presetSubtype="0" repeatCount="indefinite"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childTnLst>
                                </p:cTn>
                              </p:par>
                              <p:par>
                                <p:cTn id="74" presetID="10" presetClass="entr" presetSubtype="0" repeatCount="indefinite"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childTnLst>
                                </p:cTn>
                              </p:par>
                              <p:par>
                                <p:cTn id="77" presetID="10" presetClass="entr" presetSubtype="0" repeatCount="indefinite"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10260">
                                            <p:txEl>
                                              <p:pRg st="4" end="4"/>
                                            </p:txEl>
                                          </p:spTgt>
                                        </p:tgtEl>
                                        <p:attrNameLst>
                                          <p:attrName>style.visibility</p:attrName>
                                        </p:attrNameLst>
                                      </p:cBhvr>
                                      <p:to>
                                        <p:strVal val="visible"/>
                                      </p:to>
                                    </p:set>
                                    <p:animEffect transition="in" filter="fade">
                                      <p:cBhvr>
                                        <p:cTn id="84" dur="500"/>
                                        <p:tgtEl>
                                          <p:spTgt spid="10260">
                                            <p:txEl>
                                              <p:pRg st="4" end="4"/>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0260">
                                            <p:txEl>
                                              <p:pRg st="5" end="5"/>
                                            </p:txEl>
                                          </p:spTgt>
                                        </p:tgtEl>
                                        <p:attrNameLst>
                                          <p:attrName>style.visibility</p:attrName>
                                        </p:attrNameLst>
                                      </p:cBhvr>
                                      <p:to>
                                        <p:strVal val="visible"/>
                                      </p:to>
                                    </p:set>
                                    <p:animEffect transition="in" filter="fade">
                                      <p:cBhvr>
                                        <p:cTn id="89" dur="500"/>
                                        <p:tgtEl>
                                          <p:spTgt spid="10260">
                                            <p:txEl>
                                              <p:pRg st="5" end="5"/>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10260">
                                            <p:txEl>
                                              <p:pRg st="6" end="6"/>
                                            </p:txEl>
                                          </p:spTgt>
                                        </p:tgtEl>
                                        <p:attrNameLst>
                                          <p:attrName>style.visibility</p:attrName>
                                        </p:attrNameLst>
                                      </p:cBhvr>
                                      <p:to>
                                        <p:strVal val="visible"/>
                                      </p:to>
                                    </p:set>
                                    <p:animEffect transition="in" filter="fade">
                                      <p:cBhvr>
                                        <p:cTn id="94" dur="500"/>
                                        <p:tgtEl>
                                          <p:spTgt spid="10260">
                                            <p:txEl>
                                              <p:pRg st="6" end="6"/>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10260">
                                            <p:txEl>
                                              <p:pRg st="7" end="7"/>
                                            </p:txEl>
                                          </p:spTgt>
                                        </p:tgtEl>
                                        <p:attrNameLst>
                                          <p:attrName>style.visibility</p:attrName>
                                        </p:attrNameLst>
                                      </p:cBhvr>
                                      <p:to>
                                        <p:strVal val="visible"/>
                                      </p:to>
                                    </p:set>
                                    <p:animEffect transition="in" filter="fade">
                                      <p:cBhvr>
                                        <p:cTn id="99" dur="500"/>
                                        <p:tgtEl>
                                          <p:spTgt spid="10260">
                                            <p:txEl>
                                              <p:pRg st="7" end="7"/>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10260">
                                            <p:txEl>
                                              <p:pRg st="8" end="8"/>
                                            </p:txEl>
                                          </p:spTgt>
                                        </p:tgtEl>
                                        <p:attrNameLst>
                                          <p:attrName>style.visibility</p:attrName>
                                        </p:attrNameLst>
                                      </p:cBhvr>
                                      <p:to>
                                        <p:strVal val="visible"/>
                                      </p:to>
                                    </p:set>
                                    <p:animEffect transition="in" filter="fade">
                                      <p:cBhvr>
                                        <p:cTn id="104" dur="500"/>
                                        <p:tgtEl>
                                          <p:spTgt spid="102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5">
            <a:extLst>
              <a:ext uri="{FF2B5EF4-FFF2-40B4-BE49-F238E27FC236}">
                <a16:creationId xmlns:a16="http://schemas.microsoft.com/office/drawing/2014/main" id="{F87349B7-E8FE-691D-CBE4-9ACE11714C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4534"/>
          <a:stretch>
            <a:fillRect/>
          </a:stretch>
        </p:blipFill>
        <p:spPr>
          <a:xfrm>
            <a:off x="20638" y="1401763"/>
            <a:ext cx="5084762" cy="3651250"/>
          </a:xfrm>
        </p:spPr>
      </p:pic>
      <p:sp>
        <p:nvSpPr>
          <p:cNvPr id="8" name="Left Arrow 7">
            <a:extLst>
              <a:ext uri="{FF2B5EF4-FFF2-40B4-BE49-F238E27FC236}">
                <a16:creationId xmlns:a16="http://schemas.microsoft.com/office/drawing/2014/main" id="{B9CD598B-0253-4B76-8801-570F63B56760}"/>
              </a:ext>
            </a:extLst>
          </p:cNvPr>
          <p:cNvSpPr/>
          <p:nvPr/>
        </p:nvSpPr>
        <p:spPr>
          <a:xfrm rot="19262235">
            <a:off x="2959100" y="1617663"/>
            <a:ext cx="669925"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4" name="TextBox 16">
            <a:extLst>
              <a:ext uri="{FF2B5EF4-FFF2-40B4-BE49-F238E27FC236}">
                <a16:creationId xmlns:a16="http://schemas.microsoft.com/office/drawing/2014/main" id="{FD29F0E0-08C5-96E9-861E-BECAF4F122BD}"/>
              </a:ext>
            </a:extLst>
          </p:cNvPr>
          <p:cNvSpPr txBox="1">
            <a:spLocks noChangeArrowheads="1"/>
          </p:cNvSpPr>
          <p:nvPr/>
        </p:nvSpPr>
        <p:spPr bwMode="auto">
          <a:xfrm>
            <a:off x="1447800" y="455453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b="1"/>
              <a:t>Dãy Bạch Mã</a:t>
            </a:r>
          </a:p>
        </p:txBody>
      </p:sp>
      <p:pic>
        <p:nvPicPr>
          <p:cNvPr id="28" name="Picture 27">
            <a:extLst>
              <a:ext uri="{FF2B5EF4-FFF2-40B4-BE49-F238E27FC236}">
                <a16:creationId xmlns:a16="http://schemas.microsoft.com/office/drawing/2014/main" id="{DC1472C5-7FF5-49E9-B861-8A9E9D8A4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305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BD174E72-9593-BAE0-429A-2F4A62C1D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6401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7ECAC4EC-4971-6885-DD23-B2A18D721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973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DC3F1DC-3BF1-6A27-7C48-A5557C1D8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209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D3BD8618-998B-243B-A460-BEE2C1C97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161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C84A7E21-3059-F657-9920-0BD04DB74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351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1D380436-B2ED-6030-6555-13F780B14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875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B4803812-E085-1401-72DE-14F1F3A45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923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23">
            <a:extLst>
              <a:ext uri="{FF2B5EF4-FFF2-40B4-BE49-F238E27FC236}">
                <a16:creationId xmlns:a16="http://schemas.microsoft.com/office/drawing/2014/main" id="{35F29452-927F-F4F3-AD80-F6ED314E1059}"/>
              </a:ext>
            </a:extLst>
          </p:cNvPr>
          <p:cNvSpPr txBox="1">
            <a:spLocks noChangeArrowheads="1"/>
          </p:cNvSpPr>
          <p:nvPr/>
        </p:nvSpPr>
        <p:spPr bwMode="auto">
          <a:xfrm>
            <a:off x="3263900" y="4276725"/>
            <a:ext cx="2257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b="1">
                <a:solidFill>
                  <a:schemeClr val="accent1"/>
                </a:solidFill>
              </a:rPr>
              <a:t>16◦B</a:t>
            </a:r>
          </a:p>
        </p:txBody>
      </p:sp>
      <p:sp>
        <p:nvSpPr>
          <p:cNvPr id="2" name="Oval 1">
            <a:extLst>
              <a:ext uri="{FF2B5EF4-FFF2-40B4-BE49-F238E27FC236}">
                <a16:creationId xmlns:a16="http://schemas.microsoft.com/office/drawing/2014/main" id="{6895377C-42C2-4D31-92AB-9ACB1F4BD65F}"/>
              </a:ext>
            </a:extLst>
          </p:cNvPr>
          <p:cNvSpPr/>
          <p:nvPr/>
        </p:nvSpPr>
        <p:spPr>
          <a:xfrm>
            <a:off x="2705100" y="446088"/>
            <a:ext cx="1839913" cy="955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5400" b="1" dirty="0"/>
              <a:t>H</a:t>
            </a:r>
          </a:p>
        </p:txBody>
      </p:sp>
      <p:sp>
        <p:nvSpPr>
          <p:cNvPr id="15375" name="TextBox 21">
            <a:extLst>
              <a:ext uri="{FF2B5EF4-FFF2-40B4-BE49-F238E27FC236}">
                <a16:creationId xmlns:a16="http://schemas.microsoft.com/office/drawing/2014/main" id="{53E738ED-64C1-FFEA-3EF1-D8D0E885F9E7}"/>
              </a:ext>
            </a:extLst>
          </p:cNvPr>
          <p:cNvSpPr txBox="1">
            <a:spLocks noChangeArrowheads="1"/>
          </p:cNvSpPr>
          <p:nvPr/>
        </p:nvSpPr>
        <p:spPr bwMode="auto">
          <a:xfrm>
            <a:off x="2636838" y="3292475"/>
            <a:ext cx="2259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chemeClr val="accent1"/>
                </a:solidFill>
              </a:rPr>
              <a:t>BIỂN ĐÔNG</a:t>
            </a:r>
          </a:p>
        </p:txBody>
      </p:sp>
      <p:sp>
        <p:nvSpPr>
          <p:cNvPr id="3" name="Freeform: Shape 2">
            <a:extLst>
              <a:ext uri="{FF2B5EF4-FFF2-40B4-BE49-F238E27FC236}">
                <a16:creationId xmlns:a16="http://schemas.microsoft.com/office/drawing/2014/main" id="{6D517C41-2DC0-498D-B44C-802D07E31746}"/>
              </a:ext>
            </a:extLst>
          </p:cNvPr>
          <p:cNvSpPr/>
          <p:nvPr/>
        </p:nvSpPr>
        <p:spPr>
          <a:xfrm>
            <a:off x="3141663" y="-47625"/>
            <a:ext cx="3798887" cy="3084513"/>
          </a:xfrm>
          <a:custGeom>
            <a:avLst/>
            <a:gdLst>
              <a:gd name="connsiteX0" fmla="*/ 0 w 3798277"/>
              <a:gd name="connsiteY0" fmla="*/ 2508738 h 3083169"/>
              <a:gd name="connsiteX1" fmla="*/ 328246 w 3798277"/>
              <a:gd name="connsiteY1" fmla="*/ 2508738 h 3083169"/>
              <a:gd name="connsiteX2" fmla="*/ 398584 w 3798277"/>
              <a:gd name="connsiteY2" fmla="*/ 2485292 h 3083169"/>
              <a:gd name="connsiteX3" fmla="*/ 527538 w 3798277"/>
              <a:gd name="connsiteY3" fmla="*/ 2438400 h 3083169"/>
              <a:gd name="connsiteX4" fmla="*/ 633046 w 3798277"/>
              <a:gd name="connsiteY4" fmla="*/ 2379784 h 3083169"/>
              <a:gd name="connsiteX5" fmla="*/ 668215 w 3798277"/>
              <a:gd name="connsiteY5" fmla="*/ 2368061 h 3083169"/>
              <a:gd name="connsiteX6" fmla="*/ 808892 w 3798277"/>
              <a:gd name="connsiteY6" fmla="*/ 2403230 h 3083169"/>
              <a:gd name="connsiteX7" fmla="*/ 844061 w 3798277"/>
              <a:gd name="connsiteY7" fmla="*/ 2414954 h 3083169"/>
              <a:gd name="connsiteX8" fmla="*/ 902677 w 3798277"/>
              <a:gd name="connsiteY8" fmla="*/ 2461846 h 3083169"/>
              <a:gd name="connsiteX9" fmla="*/ 914400 w 3798277"/>
              <a:gd name="connsiteY9" fmla="*/ 2708030 h 3083169"/>
              <a:gd name="connsiteX10" fmla="*/ 961292 w 3798277"/>
              <a:gd name="connsiteY10" fmla="*/ 2813538 h 3083169"/>
              <a:gd name="connsiteX11" fmla="*/ 996461 w 3798277"/>
              <a:gd name="connsiteY11" fmla="*/ 2860430 h 3083169"/>
              <a:gd name="connsiteX12" fmla="*/ 1031630 w 3798277"/>
              <a:gd name="connsiteY12" fmla="*/ 2954215 h 3083169"/>
              <a:gd name="connsiteX13" fmla="*/ 1055077 w 3798277"/>
              <a:gd name="connsiteY13" fmla="*/ 2977661 h 3083169"/>
              <a:gd name="connsiteX14" fmla="*/ 1066800 w 3798277"/>
              <a:gd name="connsiteY14" fmla="*/ 3012830 h 3083169"/>
              <a:gd name="connsiteX15" fmla="*/ 1078523 w 3798277"/>
              <a:gd name="connsiteY15" fmla="*/ 3059723 h 3083169"/>
              <a:gd name="connsiteX16" fmla="*/ 1148861 w 3798277"/>
              <a:gd name="connsiteY16" fmla="*/ 3048000 h 3083169"/>
              <a:gd name="connsiteX17" fmla="*/ 1230923 w 3798277"/>
              <a:gd name="connsiteY17" fmla="*/ 3071446 h 3083169"/>
              <a:gd name="connsiteX18" fmla="*/ 1266092 w 3798277"/>
              <a:gd name="connsiteY18" fmla="*/ 3083169 h 3083169"/>
              <a:gd name="connsiteX19" fmla="*/ 1324707 w 3798277"/>
              <a:gd name="connsiteY19" fmla="*/ 3059723 h 3083169"/>
              <a:gd name="connsiteX20" fmla="*/ 1348153 w 3798277"/>
              <a:gd name="connsiteY20" fmla="*/ 3024554 h 3083169"/>
              <a:gd name="connsiteX21" fmla="*/ 1383323 w 3798277"/>
              <a:gd name="connsiteY21" fmla="*/ 2930769 h 3083169"/>
              <a:gd name="connsiteX22" fmla="*/ 1406769 w 3798277"/>
              <a:gd name="connsiteY22" fmla="*/ 2872154 h 3083169"/>
              <a:gd name="connsiteX23" fmla="*/ 1383323 w 3798277"/>
              <a:gd name="connsiteY23" fmla="*/ 2719754 h 3083169"/>
              <a:gd name="connsiteX24" fmla="*/ 1312984 w 3798277"/>
              <a:gd name="connsiteY24" fmla="*/ 2637692 h 3083169"/>
              <a:gd name="connsiteX25" fmla="*/ 1230923 w 3798277"/>
              <a:gd name="connsiteY25" fmla="*/ 2590800 h 3083169"/>
              <a:gd name="connsiteX26" fmla="*/ 1277815 w 3798277"/>
              <a:gd name="connsiteY26" fmla="*/ 2555630 h 3083169"/>
              <a:gd name="connsiteX27" fmla="*/ 1312984 w 3798277"/>
              <a:gd name="connsiteY27" fmla="*/ 2543907 h 3083169"/>
              <a:gd name="connsiteX28" fmla="*/ 1336430 w 3798277"/>
              <a:gd name="connsiteY28" fmla="*/ 2508738 h 3083169"/>
              <a:gd name="connsiteX29" fmla="*/ 1348153 w 3798277"/>
              <a:gd name="connsiteY29" fmla="*/ 2426677 h 3083169"/>
              <a:gd name="connsiteX30" fmla="*/ 1453661 w 3798277"/>
              <a:gd name="connsiteY30" fmla="*/ 2450123 h 3083169"/>
              <a:gd name="connsiteX31" fmla="*/ 1524000 w 3798277"/>
              <a:gd name="connsiteY31" fmla="*/ 2497015 h 3083169"/>
              <a:gd name="connsiteX32" fmla="*/ 1617784 w 3798277"/>
              <a:gd name="connsiteY32" fmla="*/ 2426677 h 3083169"/>
              <a:gd name="connsiteX33" fmla="*/ 1688123 w 3798277"/>
              <a:gd name="connsiteY33" fmla="*/ 2321169 h 3083169"/>
              <a:gd name="connsiteX34" fmla="*/ 1735015 w 3798277"/>
              <a:gd name="connsiteY34" fmla="*/ 2286000 h 3083169"/>
              <a:gd name="connsiteX35" fmla="*/ 1828800 w 3798277"/>
              <a:gd name="connsiteY35" fmla="*/ 2110154 h 3083169"/>
              <a:gd name="connsiteX36" fmla="*/ 1840523 w 3798277"/>
              <a:gd name="connsiteY36" fmla="*/ 2074984 h 3083169"/>
              <a:gd name="connsiteX37" fmla="*/ 1992923 w 3798277"/>
              <a:gd name="connsiteY37" fmla="*/ 2086707 h 3083169"/>
              <a:gd name="connsiteX38" fmla="*/ 2063261 w 3798277"/>
              <a:gd name="connsiteY38" fmla="*/ 2133600 h 3083169"/>
              <a:gd name="connsiteX39" fmla="*/ 2157046 w 3798277"/>
              <a:gd name="connsiteY39" fmla="*/ 2192215 h 3083169"/>
              <a:gd name="connsiteX40" fmla="*/ 2180492 w 3798277"/>
              <a:gd name="connsiteY40" fmla="*/ 2227384 h 3083169"/>
              <a:gd name="connsiteX41" fmla="*/ 2262553 w 3798277"/>
              <a:gd name="connsiteY41" fmla="*/ 2297723 h 3083169"/>
              <a:gd name="connsiteX42" fmla="*/ 2297723 w 3798277"/>
              <a:gd name="connsiteY42" fmla="*/ 2309446 h 3083169"/>
              <a:gd name="connsiteX43" fmla="*/ 2450123 w 3798277"/>
              <a:gd name="connsiteY43" fmla="*/ 2274277 h 3083169"/>
              <a:gd name="connsiteX44" fmla="*/ 2473569 w 3798277"/>
              <a:gd name="connsiteY44" fmla="*/ 2250830 h 3083169"/>
              <a:gd name="connsiteX45" fmla="*/ 2508738 w 3798277"/>
              <a:gd name="connsiteY45" fmla="*/ 2227384 h 3083169"/>
              <a:gd name="connsiteX46" fmla="*/ 2567353 w 3798277"/>
              <a:gd name="connsiteY46" fmla="*/ 2180492 h 3083169"/>
              <a:gd name="connsiteX47" fmla="*/ 2614246 w 3798277"/>
              <a:gd name="connsiteY47" fmla="*/ 2016369 h 3083169"/>
              <a:gd name="connsiteX48" fmla="*/ 2590800 w 3798277"/>
              <a:gd name="connsiteY48" fmla="*/ 1957754 h 3083169"/>
              <a:gd name="connsiteX49" fmla="*/ 2567353 w 3798277"/>
              <a:gd name="connsiteY49" fmla="*/ 1817077 h 3083169"/>
              <a:gd name="connsiteX50" fmla="*/ 2590800 w 3798277"/>
              <a:gd name="connsiteY50" fmla="*/ 1770184 h 3083169"/>
              <a:gd name="connsiteX51" fmla="*/ 2625969 w 3798277"/>
              <a:gd name="connsiteY51" fmla="*/ 1758461 h 3083169"/>
              <a:gd name="connsiteX52" fmla="*/ 2637692 w 3798277"/>
              <a:gd name="connsiteY52" fmla="*/ 1711569 h 3083169"/>
              <a:gd name="connsiteX53" fmla="*/ 2708030 w 3798277"/>
              <a:gd name="connsiteY53" fmla="*/ 1664677 h 3083169"/>
              <a:gd name="connsiteX54" fmla="*/ 2778369 w 3798277"/>
              <a:gd name="connsiteY54" fmla="*/ 1711569 h 3083169"/>
              <a:gd name="connsiteX55" fmla="*/ 2825261 w 3798277"/>
              <a:gd name="connsiteY55" fmla="*/ 1629507 h 3083169"/>
              <a:gd name="connsiteX56" fmla="*/ 2848707 w 3798277"/>
              <a:gd name="connsiteY56" fmla="*/ 1594338 h 3083169"/>
              <a:gd name="connsiteX57" fmla="*/ 2883877 w 3798277"/>
              <a:gd name="connsiteY57" fmla="*/ 1582615 h 3083169"/>
              <a:gd name="connsiteX58" fmla="*/ 3024553 w 3798277"/>
              <a:gd name="connsiteY58" fmla="*/ 1629507 h 3083169"/>
              <a:gd name="connsiteX59" fmla="*/ 3106615 w 3798277"/>
              <a:gd name="connsiteY59" fmla="*/ 1688123 h 3083169"/>
              <a:gd name="connsiteX60" fmla="*/ 3153507 w 3798277"/>
              <a:gd name="connsiteY60" fmla="*/ 1699846 h 3083169"/>
              <a:gd name="connsiteX61" fmla="*/ 3294184 w 3798277"/>
              <a:gd name="connsiteY61" fmla="*/ 1664677 h 3083169"/>
              <a:gd name="connsiteX62" fmla="*/ 3317630 w 3798277"/>
              <a:gd name="connsiteY62" fmla="*/ 1606061 h 3083169"/>
              <a:gd name="connsiteX63" fmla="*/ 3352800 w 3798277"/>
              <a:gd name="connsiteY63" fmla="*/ 1348154 h 3083169"/>
              <a:gd name="connsiteX64" fmla="*/ 3376246 w 3798277"/>
              <a:gd name="connsiteY64" fmla="*/ 1254369 h 3083169"/>
              <a:gd name="connsiteX65" fmla="*/ 3411415 w 3798277"/>
              <a:gd name="connsiteY65" fmla="*/ 1230923 h 3083169"/>
              <a:gd name="connsiteX66" fmla="*/ 3434861 w 3798277"/>
              <a:gd name="connsiteY66" fmla="*/ 1184030 h 3083169"/>
              <a:gd name="connsiteX67" fmla="*/ 3540369 w 3798277"/>
              <a:gd name="connsiteY67" fmla="*/ 1113692 h 3083169"/>
              <a:gd name="connsiteX68" fmla="*/ 3552092 w 3798277"/>
              <a:gd name="connsiteY68" fmla="*/ 1043354 h 3083169"/>
              <a:gd name="connsiteX69" fmla="*/ 3575538 w 3798277"/>
              <a:gd name="connsiteY69" fmla="*/ 832338 h 3083169"/>
              <a:gd name="connsiteX70" fmla="*/ 3681046 w 3798277"/>
              <a:gd name="connsiteY70" fmla="*/ 762000 h 3083169"/>
              <a:gd name="connsiteX71" fmla="*/ 3774830 w 3798277"/>
              <a:gd name="connsiteY71" fmla="*/ 644769 h 3083169"/>
              <a:gd name="connsiteX72" fmla="*/ 3798277 w 3798277"/>
              <a:gd name="connsiteY72" fmla="*/ 574430 h 3083169"/>
              <a:gd name="connsiteX73" fmla="*/ 3774830 w 3798277"/>
              <a:gd name="connsiteY73" fmla="*/ 398584 h 3083169"/>
              <a:gd name="connsiteX74" fmla="*/ 3727938 w 3798277"/>
              <a:gd name="connsiteY74" fmla="*/ 351692 h 3083169"/>
              <a:gd name="connsiteX75" fmla="*/ 3716215 w 3798277"/>
              <a:gd name="connsiteY75" fmla="*/ 316523 h 3083169"/>
              <a:gd name="connsiteX76" fmla="*/ 3692769 w 3798277"/>
              <a:gd name="connsiteY76" fmla="*/ 234461 h 3083169"/>
              <a:gd name="connsiteX77" fmla="*/ 3704492 w 3798277"/>
              <a:gd name="connsiteY77" fmla="*/ 0 h 30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98277" h="3083169">
                <a:moveTo>
                  <a:pt x="0" y="2508738"/>
                </a:moveTo>
                <a:cubicBezTo>
                  <a:pt x="143877" y="2520728"/>
                  <a:pt x="172565" y="2529967"/>
                  <a:pt x="328246" y="2508738"/>
                </a:cubicBezTo>
                <a:cubicBezTo>
                  <a:pt x="352734" y="2505399"/>
                  <a:pt x="375138" y="2493107"/>
                  <a:pt x="398584" y="2485292"/>
                </a:cubicBezTo>
                <a:cubicBezTo>
                  <a:pt x="465427" y="2463011"/>
                  <a:pt x="422183" y="2477908"/>
                  <a:pt x="527538" y="2438400"/>
                </a:cubicBezTo>
                <a:cubicBezTo>
                  <a:pt x="580183" y="2385754"/>
                  <a:pt x="546978" y="2408473"/>
                  <a:pt x="633046" y="2379784"/>
                </a:cubicBezTo>
                <a:lnTo>
                  <a:pt x="668215" y="2368061"/>
                </a:lnTo>
                <a:cubicBezTo>
                  <a:pt x="762925" y="2383846"/>
                  <a:pt x="716009" y="2372269"/>
                  <a:pt x="808892" y="2403230"/>
                </a:cubicBezTo>
                <a:cubicBezTo>
                  <a:pt x="820615" y="2407138"/>
                  <a:pt x="833779" y="2408099"/>
                  <a:pt x="844061" y="2414954"/>
                </a:cubicBezTo>
                <a:cubicBezTo>
                  <a:pt x="888426" y="2444531"/>
                  <a:pt x="869267" y="2428438"/>
                  <a:pt x="902677" y="2461846"/>
                </a:cubicBezTo>
                <a:cubicBezTo>
                  <a:pt x="906585" y="2543907"/>
                  <a:pt x="905328" y="2626378"/>
                  <a:pt x="914400" y="2708030"/>
                </a:cubicBezTo>
                <a:cubicBezTo>
                  <a:pt x="919417" y="2753179"/>
                  <a:pt x="937183" y="2779785"/>
                  <a:pt x="961292" y="2813538"/>
                </a:cubicBezTo>
                <a:cubicBezTo>
                  <a:pt x="972648" y="2829437"/>
                  <a:pt x="984738" y="2844799"/>
                  <a:pt x="996461" y="2860430"/>
                </a:cubicBezTo>
                <a:cubicBezTo>
                  <a:pt x="1004961" y="2885930"/>
                  <a:pt x="1020415" y="2934589"/>
                  <a:pt x="1031630" y="2954215"/>
                </a:cubicBezTo>
                <a:cubicBezTo>
                  <a:pt x="1037114" y="2963811"/>
                  <a:pt x="1047261" y="2969846"/>
                  <a:pt x="1055077" y="2977661"/>
                </a:cubicBezTo>
                <a:cubicBezTo>
                  <a:pt x="1058985" y="2989384"/>
                  <a:pt x="1063405" y="3000948"/>
                  <a:pt x="1066800" y="3012830"/>
                </a:cubicBezTo>
                <a:cubicBezTo>
                  <a:pt x="1071226" y="3028322"/>
                  <a:pt x="1063714" y="3053376"/>
                  <a:pt x="1078523" y="3059723"/>
                </a:cubicBezTo>
                <a:cubicBezTo>
                  <a:pt x="1100370" y="3069086"/>
                  <a:pt x="1125415" y="3051908"/>
                  <a:pt x="1148861" y="3048000"/>
                </a:cubicBezTo>
                <a:cubicBezTo>
                  <a:pt x="1233184" y="3076108"/>
                  <a:pt x="1127882" y="3042006"/>
                  <a:pt x="1230923" y="3071446"/>
                </a:cubicBezTo>
                <a:cubicBezTo>
                  <a:pt x="1242805" y="3074841"/>
                  <a:pt x="1254369" y="3079261"/>
                  <a:pt x="1266092" y="3083169"/>
                </a:cubicBezTo>
                <a:cubicBezTo>
                  <a:pt x="1285630" y="3075354"/>
                  <a:pt x="1307583" y="3071954"/>
                  <a:pt x="1324707" y="3059723"/>
                </a:cubicBezTo>
                <a:cubicBezTo>
                  <a:pt x="1336172" y="3051534"/>
                  <a:pt x="1341852" y="3037156"/>
                  <a:pt x="1348153" y="3024554"/>
                </a:cubicBezTo>
                <a:cubicBezTo>
                  <a:pt x="1370812" y="2979236"/>
                  <a:pt x="1368103" y="2971356"/>
                  <a:pt x="1383323" y="2930769"/>
                </a:cubicBezTo>
                <a:cubicBezTo>
                  <a:pt x="1390712" y="2911065"/>
                  <a:pt x="1398954" y="2891692"/>
                  <a:pt x="1406769" y="2872154"/>
                </a:cubicBezTo>
                <a:cubicBezTo>
                  <a:pt x="1404829" y="2854691"/>
                  <a:pt x="1398364" y="2753596"/>
                  <a:pt x="1383323" y="2719754"/>
                </a:cubicBezTo>
                <a:cubicBezTo>
                  <a:pt x="1354302" y="2654458"/>
                  <a:pt x="1358827" y="2670437"/>
                  <a:pt x="1312984" y="2637692"/>
                </a:cubicBezTo>
                <a:cubicBezTo>
                  <a:pt x="1250883" y="2593334"/>
                  <a:pt x="1287994" y="2609824"/>
                  <a:pt x="1230923" y="2590800"/>
                </a:cubicBezTo>
                <a:cubicBezTo>
                  <a:pt x="1246554" y="2579077"/>
                  <a:pt x="1260851" y="2565324"/>
                  <a:pt x="1277815" y="2555630"/>
                </a:cubicBezTo>
                <a:cubicBezTo>
                  <a:pt x="1288544" y="2549499"/>
                  <a:pt x="1303335" y="2551626"/>
                  <a:pt x="1312984" y="2543907"/>
                </a:cubicBezTo>
                <a:cubicBezTo>
                  <a:pt x="1323986" y="2535105"/>
                  <a:pt x="1328615" y="2520461"/>
                  <a:pt x="1336430" y="2508738"/>
                </a:cubicBezTo>
                <a:cubicBezTo>
                  <a:pt x="1340338" y="2481384"/>
                  <a:pt x="1327174" y="2444659"/>
                  <a:pt x="1348153" y="2426677"/>
                </a:cubicBezTo>
                <a:cubicBezTo>
                  <a:pt x="1359707" y="2416774"/>
                  <a:pt x="1432839" y="2443182"/>
                  <a:pt x="1453661" y="2450123"/>
                </a:cubicBezTo>
                <a:cubicBezTo>
                  <a:pt x="1465702" y="2462164"/>
                  <a:pt x="1496854" y="2503801"/>
                  <a:pt x="1524000" y="2497015"/>
                </a:cubicBezTo>
                <a:cubicBezTo>
                  <a:pt x="1551615" y="2490111"/>
                  <a:pt x="1599403" y="2451185"/>
                  <a:pt x="1617784" y="2426677"/>
                </a:cubicBezTo>
                <a:cubicBezTo>
                  <a:pt x="1643145" y="2392862"/>
                  <a:pt x="1654308" y="2346530"/>
                  <a:pt x="1688123" y="2321169"/>
                </a:cubicBezTo>
                <a:lnTo>
                  <a:pt x="1735015" y="2286000"/>
                </a:lnTo>
                <a:cubicBezTo>
                  <a:pt x="1782964" y="2214075"/>
                  <a:pt x="1769194" y="2237880"/>
                  <a:pt x="1828800" y="2110154"/>
                </a:cubicBezTo>
                <a:cubicBezTo>
                  <a:pt x="1834026" y="2098956"/>
                  <a:pt x="1836615" y="2086707"/>
                  <a:pt x="1840523" y="2074984"/>
                </a:cubicBezTo>
                <a:cubicBezTo>
                  <a:pt x="1891323" y="2078892"/>
                  <a:pt x="1943651" y="2073740"/>
                  <a:pt x="1992923" y="2086707"/>
                </a:cubicBezTo>
                <a:cubicBezTo>
                  <a:pt x="2020174" y="2093878"/>
                  <a:pt x="2039488" y="2118471"/>
                  <a:pt x="2063261" y="2133600"/>
                </a:cubicBezTo>
                <a:cubicBezTo>
                  <a:pt x="2218834" y="2232601"/>
                  <a:pt x="2050436" y="2121142"/>
                  <a:pt x="2157046" y="2192215"/>
                </a:cubicBezTo>
                <a:cubicBezTo>
                  <a:pt x="2164861" y="2203938"/>
                  <a:pt x="2171323" y="2216687"/>
                  <a:pt x="2180492" y="2227384"/>
                </a:cubicBezTo>
                <a:cubicBezTo>
                  <a:pt x="2202125" y="2252623"/>
                  <a:pt x="2231441" y="2282167"/>
                  <a:pt x="2262553" y="2297723"/>
                </a:cubicBezTo>
                <a:cubicBezTo>
                  <a:pt x="2273606" y="2303249"/>
                  <a:pt x="2286000" y="2305538"/>
                  <a:pt x="2297723" y="2309446"/>
                </a:cubicBezTo>
                <a:cubicBezTo>
                  <a:pt x="2348523" y="2297723"/>
                  <a:pt x="2400663" y="2290764"/>
                  <a:pt x="2450123" y="2274277"/>
                </a:cubicBezTo>
                <a:cubicBezTo>
                  <a:pt x="2460609" y="2270782"/>
                  <a:pt x="2464938" y="2257735"/>
                  <a:pt x="2473569" y="2250830"/>
                </a:cubicBezTo>
                <a:cubicBezTo>
                  <a:pt x="2484571" y="2242028"/>
                  <a:pt x="2497467" y="2235838"/>
                  <a:pt x="2508738" y="2227384"/>
                </a:cubicBezTo>
                <a:cubicBezTo>
                  <a:pt x="2528755" y="2212371"/>
                  <a:pt x="2547815" y="2196123"/>
                  <a:pt x="2567353" y="2180492"/>
                </a:cubicBezTo>
                <a:cubicBezTo>
                  <a:pt x="2580796" y="2144645"/>
                  <a:pt x="2618444" y="2062548"/>
                  <a:pt x="2614246" y="2016369"/>
                </a:cubicBezTo>
                <a:cubicBezTo>
                  <a:pt x="2612341" y="1995412"/>
                  <a:pt x="2597454" y="1977718"/>
                  <a:pt x="2590800" y="1957754"/>
                </a:cubicBezTo>
                <a:cubicBezTo>
                  <a:pt x="2575310" y="1911283"/>
                  <a:pt x="2573502" y="1866261"/>
                  <a:pt x="2567353" y="1817077"/>
                </a:cubicBezTo>
                <a:cubicBezTo>
                  <a:pt x="2575169" y="1801446"/>
                  <a:pt x="2578443" y="1782541"/>
                  <a:pt x="2590800" y="1770184"/>
                </a:cubicBezTo>
                <a:cubicBezTo>
                  <a:pt x="2599538" y="1761446"/>
                  <a:pt x="2618250" y="1768110"/>
                  <a:pt x="2625969" y="1758461"/>
                </a:cubicBezTo>
                <a:cubicBezTo>
                  <a:pt x="2636034" y="1745880"/>
                  <a:pt x="2629698" y="1725558"/>
                  <a:pt x="2637692" y="1711569"/>
                </a:cubicBezTo>
                <a:cubicBezTo>
                  <a:pt x="2658354" y="1675410"/>
                  <a:pt x="2674459" y="1675867"/>
                  <a:pt x="2708030" y="1664677"/>
                </a:cubicBezTo>
                <a:cubicBezTo>
                  <a:pt x="2731476" y="1680308"/>
                  <a:pt x="2762738" y="1735015"/>
                  <a:pt x="2778369" y="1711569"/>
                </a:cubicBezTo>
                <a:cubicBezTo>
                  <a:pt x="2835491" y="1625886"/>
                  <a:pt x="2765767" y="1733622"/>
                  <a:pt x="2825261" y="1629507"/>
                </a:cubicBezTo>
                <a:cubicBezTo>
                  <a:pt x="2832251" y="1617274"/>
                  <a:pt x="2837705" y="1603139"/>
                  <a:pt x="2848707" y="1594338"/>
                </a:cubicBezTo>
                <a:cubicBezTo>
                  <a:pt x="2858357" y="1586618"/>
                  <a:pt x="2872154" y="1586523"/>
                  <a:pt x="2883877" y="1582615"/>
                </a:cubicBezTo>
                <a:cubicBezTo>
                  <a:pt x="2960904" y="1595453"/>
                  <a:pt x="2954094" y="1587231"/>
                  <a:pt x="3024553" y="1629507"/>
                </a:cubicBezTo>
                <a:cubicBezTo>
                  <a:pt x="3034561" y="1635512"/>
                  <a:pt x="3089914" y="1680965"/>
                  <a:pt x="3106615" y="1688123"/>
                </a:cubicBezTo>
                <a:cubicBezTo>
                  <a:pt x="3121424" y="1694470"/>
                  <a:pt x="3137876" y="1695938"/>
                  <a:pt x="3153507" y="1699846"/>
                </a:cubicBezTo>
                <a:cubicBezTo>
                  <a:pt x="3200399" y="1688123"/>
                  <a:pt x="3252217" y="1688658"/>
                  <a:pt x="3294184" y="1664677"/>
                </a:cubicBezTo>
                <a:cubicBezTo>
                  <a:pt x="3312455" y="1654236"/>
                  <a:pt x="3314787" y="1626912"/>
                  <a:pt x="3317630" y="1606061"/>
                </a:cubicBezTo>
                <a:cubicBezTo>
                  <a:pt x="3356505" y="1320973"/>
                  <a:pt x="3296442" y="1489043"/>
                  <a:pt x="3352800" y="1348154"/>
                </a:cubicBezTo>
                <a:cubicBezTo>
                  <a:pt x="3353384" y="1345235"/>
                  <a:pt x="3366633" y="1266385"/>
                  <a:pt x="3376246" y="1254369"/>
                </a:cubicBezTo>
                <a:cubicBezTo>
                  <a:pt x="3385048" y="1243367"/>
                  <a:pt x="3399692" y="1238738"/>
                  <a:pt x="3411415" y="1230923"/>
                </a:cubicBezTo>
                <a:cubicBezTo>
                  <a:pt x="3419230" y="1215292"/>
                  <a:pt x="3421930" y="1195786"/>
                  <a:pt x="3434861" y="1184030"/>
                </a:cubicBezTo>
                <a:cubicBezTo>
                  <a:pt x="3466137" y="1155597"/>
                  <a:pt x="3540369" y="1113692"/>
                  <a:pt x="3540369" y="1113692"/>
                </a:cubicBezTo>
                <a:cubicBezTo>
                  <a:pt x="3544277" y="1090246"/>
                  <a:pt x="3549144" y="1066940"/>
                  <a:pt x="3552092" y="1043354"/>
                </a:cubicBezTo>
                <a:cubicBezTo>
                  <a:pt x="3560870" y="973129"/>
                  <a:pt x="3546051" y="896674"/>
                  <a:pt x="3575538" y="832338"/>
                </a:cubicBezTo>
                <a:cubicBezTo>
                  <a:pt x="3593149" y="793914"/>
                  <a:pt x="3651158" y="791888"/>
                  <a:pt x="3681046" y="762000"/>
                </a:cubicBezTo>
                <a:cubicBezTo>
                  <a:pt x="3713060" y="729986"/>
                  <a:pt x="3760041" y="689134"/>
                  <a:pt x="3774830" y="644769"/>
                </a:cubicBezTo>
                <a:lnTo>
                  <a:pt x="3798277" y="574430"/>
                </a:lnTo>
                <a:cubicBezTo>
                  <a:pt x="3790461" y="515815"/>
                  <a:pt x="3792637" y="454973"/>
                  <a:pt x="3774830" y="398584"/>
                </a:cubicBezTo>
                <a:cubicBezTo>
                  <a:pt x="3768173" y="377505"/>
                  <a:pt x="3740786" y="369680"/>
                  <a:pt x="3727938" y="351692"/>
                </a:cubicBezTo>
                <a:cubicBezTo>
                  <a:pt x="3720756" y="341637"/>
                  <a:pt x="3719610" y="328405"/>
                  <a:pt x="3716215" y="316523"/>
                </a:cubicBezTo>
                <a:cubicBezTo>
                  <a:pt x="3686775" y="213482"/>
                  <a:pt x="3720877" y="318784"/>
                  <a:pt x="3692769" y="234461"/>
                </a:cubicBezTo>
                <a:cubicBezTo>
                  <a:pt x="3705467" y="31292"/>
                  <a:pt x="3704492" y="109537"/>
                  <a:pt x="37044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7" name="Rectangle 6">
            <a:extLst>
              <a:ext uri="{FF2B5EF4-FFF2-40B4-BE49-F238E27FC236}">
                <a16:creationId xmlns:a16="http://schemas.microsoft.com/office/drawing/2014/main" id="{B79FF09C-1EAC-4D07-8F9D-3A8E763E3AF0}"/>
              </a:ext>
            </a:extLst>
          </p:cNvPr>
          <p:cNvSpPr/>
          <p:nvPr/>
        </p:nvSpPr>
        <p:spPr>
          <a:xfrm>
            <a:off x="0" y="0"/>
            <a:ext cx="9123363" cy="5053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p>
        </p:txBody>
      </p:sp>
      <p:sp>
        <p:nvSpPr>
          <p:cNvPr id="15378" name="TextBox 9">
            <a:extLst>
              <a:ext uri="{FF2B5EF4-FFF2-40B4-BE49-F238E27FC236}">
                <a16:creationId xmlns:a16="http://schemas.microsoft.com/office/drawing/2014/main" id="{40E801A5-9CF3-DA19-172D-AD99D9DA804D}"/>
              </a:ext>
            </a:extLst>
          </p:cNvPr>
          <p:cNvSpPr txBox="1">
            <a:spLocks noChangeArrowheads="1"/>
          </p:cNvSpPr>
          <p:nvPr/>
        </p:nvSpPr>
        <p:spPr bwMode="auto">
          <a:xfrm>
            <a:off x="20638" y="9525"/>
            <a:ext cx="9018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vi-VN" sz="2000" b="1" u="sng">
                <a:solidFill>
                  <a:srgbClr val="FF0000"/>
                </a:solidFill>
              </a:rPr>
              <a:t>Nửa đầu mùa đông: </a:t>
            </a:r>
            <a:r>
              <a:rPr lang="en-US" altLang="vi-VN" sz="2000" b="1">
                <a:solidFill>
                  <a:srgbClr val="0000FF"/>
                </a:solidFill>
              </a:rPr>
              <a:t>Khối khí áp cao (H</a:t>
            </a:r>
            <a:r>
              <a:rPr lang="vi-VN" altLang="vi-VN" sz="2000" b="1">
                <a:solidFill>
                  <a:srgbClr val="0000FF"/>
                </a:solidFill>
                <a:latin typeface="Arial" panose="020B0604020202020204" pitchFamily="34" charset="0"/>
              </a:rPr>
              <a:t>igh-pressure</a:t>
            </a:r>
            <a:r>
              <a:rPr lang="en-US" altLang="vi-VN" sz="2000" b="1">
                <a:solidFill>
                  <a:srgbClr val="0000FF"/>
                </a:solidFill>
              </a:rPr>
              <a:t>) tăng c</a:t>
            </a:r>
            <a:r>
              <a:rPr lang="vi-VN" altLang="vi-VN" sz="2000" b="1">
                <a:solidFill>
                  <a:srgbClr val="0000FF"/>
                </a:solidFill>
                <a:latin typeface="Arial" panose="020B0604020202020204" pitchFamily="34" charset="0"/>
              </a:rPr>
              <a:t>ư</a:t>
            </a:r>
            <a:r>
              <a:rPr lang="en-US" altLang="vi-VN" sz="2000" b="1">
                <a:solidFill>
                  <a:srgbClr val="0000FF"/>
                </a:solidFill>
              </a:rPr>
              <a:t>ờng c</a:t>
            </a:r>
            <a:r>
              <a:rPr lang="vi-VN" altLang="vi-VN" sz="2000" b="1">
                <a:solidFill>
                  <a:srgbClr val="0000FF"/>
                </a:solidFill>
                <a:latin typeface="Arial" panose="020B0604020202020204" pitchFamily="34" charset="0"/>
              </a:rPr>
              <a:t>ư</a:t>
            </a:r>
            <a:r>
              <a:rPr lang="en-US" altLang="vi-VN" sz="2000" b="1">
                <a:solidFill>
                  <a:srgbClr val="0000FF"/>
                </a:solidFill>
              </a:rPr>
              <a:t>ờng độ không khí lạnh xuống n</a:t>
            </a:r>
            <a:r>
              <a:rPr lang="vi-VN" altLang="vi-VN" sz="2000" b="1">
                <a:solidFill>
                  <a:srgbClr val="0000FF"/>
                </a:solidFill>
                <a:latin typeface="Arial" panose="020B0604020202020204" pitchFamily="34" charset="0"/>
              </a:rPr>
              <a:t>ư</a:t>
            </a:r>
            <a:r>
              <a:rPr lang="en-US" altLang="vi-VN" sz="2000" b="1">
                <a:solidFill>
                  <a:srgbClr val="0000FF"/>
                </a:solidFill>
              </a:rPr>
              <a:t>ớc ta</a:t>
            </a:r>
            <a:endParaRPr lang="vi-VN" altLang="vi-VN" sz="2000" b="1">
              <a:solidFill>
                <a:srgbClr val="0000FF"/>
              </a:solidFill>
              <a:latin typeface="Arial" panose="020B0604020202020204" pitchFamily="34" charset="0"/>
            </a:endParaRPr>
          </a:p>
        </p:txBody>
      </p:sp>
      <p:sp>
        <p:nvSpPr>
          <p:cNvPr id="11283" name="TextBox 10">
            <a:extLst>
              <a:ext uri="{FF2B5EF4-FFF2-40B4-BE49-F238E27FC236}">
                <a16:creationId xmlns:a16="http://schemas.microsoft.com/office/drawing/2014/main" id="{879DD62B-1041-B950-FA5D-0A735EAFCCAF}"/>
              </a:ext>
            </a:extLst>
          </p:cNvPr>
          <p:cNvSpPr txBox="1">
            <a:spLocks noChangeArrowheads="1"/>
          </p:cNvSpPr>
          <p:nvPr/>
        </p:nvSpPr>
        <p:spPr bwMode="auto">
          <a:xfrm>
            <a:off x="14288" y="5076825"/>
            <a:ext cx="9102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400" b="1">
                <a:solidFill>
                  <a:srgbClr val="00B050"/>
                </a:solidFill>
                <a:latin typeface="Times New Roman" panose="02020603050405020304" pitchFamily="18" charset="0"/>
                <a:cs typeface="Times New Roman" panose="02020603050405020304" pitchFamily="18" charset="0"/>
              </a:rPr>
              <a:t>Hãy cho biết đặc điểm thời tiết khí hậu của miền Bắc vào thời điểm đầu mùa đông?</a:t>
            </a:r>
          </a:p>
          <a:p>
            <a:pPr eaLnBrk="1" hangingPunct="1"/>
            <a:r>
              <a:rPr lang="en-US" altLang="vi-VN" sz="2400" b="1">
                <a:solidFill>
                  <a:srgbClr val="0000FF"/>
                </a:solidFill>
                <a:latin typeface="Times New Roman" panose="02020603050405020304" pitchFamily="18" charset="0"/>
                <a:cs typeface="Times New Roman" panose="02020603050405020304" pitchFamily="18" charset="0"/>
              </a:rPr>
              <a:t>→ se lạnh, khô hanh</a:t>
            </a:r>
            <a:endParaRPr lang="vi-VN" altLang="vi-VN" sz="2400" b="1">
              <a:solidFill>
                <a:srgbClr val="0000FF"/>
              </a:solidFill>
              <a:latin typeface="Times New Roman" panose="02020603050405020304" pitchFamily="18" charset="0"/>
              <a:cs typeface="Times New Roman" panose="02020603050405020304" pitchFamily="18" charset="0"/>
            </a:endParaRPr>
          </a:p>
        </p:txBody>
      </p:sp>
      <p:sp>
        <p:nvSpPr>
          <p:cNvPr id="27" name="Left Arrow 7">
            <a:extLst>
              <a:ext uri="{FF2B5EF4-FFF2-40B4-BE49-F238E27FC236}">
                <a16:creationId xmlns:a16="http://schemas.microsoft.com/office/drawing/2014/main" id="{4DBEA29C-A6AC-4B5F-B1AE-D609A5028AB5}"/>
              </a:ext>
            </a:extLst>
          </p:cNvPr>
          <p:cNvSpPr/>
          <p:nvPr/>
        </p:nvSpPr>
        <p:spPr>
          <a:xfrm rot="19262235">
            <a:off x="2301875" y="1257300"/>
            <a:ext cx="671513" cy="287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Left Arrow 7">
            <a:extLst>
              <a:ext uri="{FF2B5EF4-FFF2-40B4-BE49-F238E27FC236}">
                <a16:creationId xmlns:a16="http://schemas.microsoft.com/office/drawing/2014/main" id="{0E717E37-5D63-48DD-8113-F499A7B3876A}"/>
              </a:ext>
            </a:extLst>
          </p:cNvPr>
          <p:cNvSpPr/>
          <p:nvPr/>
        </p:nvSpPr>
        <p:spPr>
          <a:xfrm rot="19262235">
            <a:off x="2606675" y="1468438"/>
            <a:ext cx="671513"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9" name="Picture 38">
            <a:extLst>
              <a:ext uri="{FF2B5EF4-FFF2-40B4-BE49-F238E27FC236}">
                <a16:creationId xmlns:a16="http://schemas.microsoft.com/office/drawing/2014/main" id="{BC82C256-D767-7677-0739-BA51CDA64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262096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Box 41">
            <a:extLst>
              <a:ext uri="{FF2B5EF4-FFF2-40B4-BE49-F238E27FC236}">
                <a16:creationId xmlns:a16="http://schemas.microsoft.com/office/drawing/2014/main" id="{65E1A3EC-7557-6DFB-1450-1DC72F5315D9}"/>
              </a:ext>
            </a:extLst>
          </p:cNvPr>
          <p:cNvSpPr txBox="1">
            <a:spLocks noChangeArrowheads="1"/>
          </p:cNvSpPr>
          <p:nvPr/>
        </p:nvSpPr>
        <p:spPr bwMode="auto">
          <a:xfrm>
            <a:off x="3763963" y="1365250"/>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b="1">
                <a:solidFill>
                  <a:srgbClr val="FF0000"/>
                </a:solidFill>
              </a:rPr>
              <a:t>TRUNG QUỐC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childTnLst>
                                    <p:animMotion origin="layout" path="M -3.05556E-6 -2.96296E-6 L -0.10816 0.09676 " pathEditMode="relative" rAng="0" ptsTypes="AA">
                                      <p:cBhvr>
                                        <p:cTn id="6" dur="2000" fill="hold"/>
                                        <p:tgtEl>
                                          <p:spTgt spid="8"/>
                                        </p:tgtEl>
                                        <p:attrNameLst>
                                          <p:attrName>ppt_x</p:attrName>
                                          <p:attrName>ppt_y</p:attrName>
                                        </p:attrNameLst>
                                      </p:cBhvr>
                                      <p:rCtr x="-5417" y="4838"/>
                                    </p:animMotion>
                                  </p:childTnLst>
                                </p:cTn>
                              </p:par>
                              <p:par>
                                <p:cTn id="7" presetID="10" presetClass="entr" presetSubtype="0" repeatCount="indefinite"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1000"/>
                                        <p:tgtEl>
                                          <p:spTgt spid="32"/>
                                        </p:tgtEl>
                                      </p:cBhvr>
                                    </p:animEffect>
                                  </p:childTnLst>
                                </p:cTn>
                              </p:par>
                              <p:par>
                                <p:cTn id="10" presetID="10" presetClass="entr" presetSubtype="0" repeatCount="indefinite"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childTnLst>
                                </p:cTn>
                              </p:par>
                              <p:par>
                                <p:cTn id="13" presetID="10" presetClass="entr" presetSubtype="0" repeatCount="indefinite"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par>
                                <p:cTn id="16" presetID="10" presetClass="entr" presetSubtype="0" repeatCount="indefinite"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par>
                                <p:cTn id="19" presetID="10" presetClass="entr" presetSubtype="0" repeatCount="indefinite"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10" presetClass="entr" presetSubtype="0" repeatCount="indefinite"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par>
                                <p:cTn id="25" presetID="10" presetClass="entr" presetSubtype="0" repeatCount="indefinite"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par>
                                <p:cTn id="28" presetID="10" presetClass="entr" presetSubtype="0" repeatCount="indefinite"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repeatCount="indefinite" accel="50000" decel="50000" fill="hold" grpId="0" nodeType="clickEffect">
                                  <p:stCondLst>
                                    <p:cond delay="0"/>
                                  </p:stCondLst>
                                  <p:childTnLst>
                                    <p:animMotion origin="layout" path="M 1.94444E-6 3.33333E-6 L -0.10816 0.09676 " pathEditMode="relative" rAng="0" ptsTypes="AA">
                                      <p:cBhvr>
                                        <p:cTn id="34" dur="2000" fill="hold"/>
                                        <p:tgtEl>
                                          <p:spTgt spid="27"/>
                                        </p:tgtEl>
                                        <p:attrNameLst>
                                          <p:attrName>ppt_x</p:attrName>
                                          <p:attrName>ppt_y</p:attrName>
                                        </p:attrNameLst>
                                      </p:cBhvr>
                                      <p:rCtr x="-5417" y="483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repeatCount="indefinite" accel="50000" decel="50000" fill="hold" grpId="0" nodeType="clickEffect">
                                  <p:stCondLst>
                                    <p:cond delay="0"/>
                                  </p:stCondLst>
                                  <p:childTnLst>
                                    <p:animMotion origin="layout" path="M -1.38889E-6 -3.7037E-6 L -0.10816 0.09676 " pathEditMode="relative" rAng="0" ptsTypes="AA">
                                      <p:cBhvr>
                                        <p:cTn id="38" dur="2000" fill="hold"/>
                                        <p:tgtEl>
                                          <p:spTgt spid="31"/>
                                        </p:tgtEl>
                                        <p:attrNameLst>
                                          <p:attrName>ppt_x</p:attrName>
                                          <p:attrName>ppt_y</p:attrName>
                                        </p:attrNameLst>
                                      </p:cBhvr>
                                      <p:rCtr x="-5417" y="4838"/>
                                    </p:animMotion>
                                  </p:childTnLst>
                                </p:cTn>
                              </p:par>
                              <p:par>
                                <p:cTn id="39" presetID="10" presetClass="entr" presetSubtype="0" repeatCount="indefinite"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1283">
                                            <p:txEl>
                                              <p:pRg st="0" end="0"/>
                                            </p:txEl>
                                          </p:spTgt>
                                        </p:tgtEl>
                                        <p:attrNameLst>
                                          <p:attrName>style.visibility</p:attrName>
                                        </p:attrNameLst>
                                      </p:cBhvr>
                                      <p:to>
                                        <p:strVal val="visible"/>
                                      </p:to>
                                    </p:set>
                                    <p:animEffect transition="in" filter="fade">
                                      <p:cBhvr>
                                        <p:cTn id="46" dur="500"/>
                                        <p:tgtEl>
                                          <p:spTgt spid="11283">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1283">
                                            <p:txEl>
                                              <p:pRg st="1" end="1"/>
                                            </p:txEl>
                                          </p:spTgt>
                                        </p:tgtEl>
                                        <p:attrNameLst>
                                          <p:attrName>style.visibility</p:attrName>
                                        </p:attrNameLst>
                                      </p:cBhvr>
                                      <p:to>
                                        <p:strVal val="visible"/>
                                      </p:to>
                                    </p:set>
                                    <p:animEffect transition="in" filter="fade">
                                      <p:cBhvr>
                                        <p:cTn id="51" dur="500"/>
                                        <p:tgtEl>
                                          <p:spTgt spid="11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3975</TotalTime>
  <Words>1663</Words>
  <Application>Microsoft Office PowerPoint</Application>
  <PresentationFormat>On-screen Show (4:3)</PresentationFormat>
  <Paragraphs>161</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맑은 고딕</vt:lpstr>
      <vt:lpstr>Arial</vt:lpstr>
      <vt:lpstr>Calibri</vt:lpstr>
      <vt:lpstr>Calibri Light</vt:lpstr>
      <vt:lpstr>Times New Roman</vt:lpstr>
      <vt:lpstr>Wingdings</vt:lpstr>
      <vt:lpstr>Office Theme</vt:lpstr>
      <vt:lpstr>PowerPoint Presentation</vt:lpstr>
      <vt:lpstr>PowerPoint Presentation</vt:lpstr>
      <vt:lpstr>Bài 32:  CÁC MÙA KHÍ HẬU VÀ THỜI TIẾT Ở NƯỚC 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258</cp:revision>
  <dcterms:created xsi:type="dcterms:W3CDTF">2012-03-02T23:41:21Z</dcterms:created>
  <dcterms:modified xsi:type="dcterms:W3CDTF">2022-08-23T05:33:12Z</dcterms:modified>
</cp:coreProperties>
</file>