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sldIdLst>
    <p:sldId id="26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77E6DB-D987-4E41-9048-250043CC0186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CCC088-E936-43D7-9716-A44518A95C3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mtClean="0"/>
              <a:t>Thân Thị Diệp Nga- Bình Dương</a:t>
            </a:r>
            <a:endParaRPr lang="en-GB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0CBF6C23-A569-4432-9100-F10040800C18}" type="slidenum">
              <a:rPr lang="en-US" smtClean="0"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828622-B931-49F8-9798-F0E6E296125B}" type="datetimeFigureOut">
              <a:rPr lang="en-US" smtClean="0"/>
              <a:t>8/18/2022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E4AF9-BB76-4310-A99D-0853CCF839D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GIF"/><Relationship Id="rId5" Type="http://schemas.openxmlformats.org/officeDocument/2006/relationships/image" Target="../media/image8.GIF"/><Relationship Id="rId4" Type="http://schemas.openxmlformats.org/officeDocument/2006/relationships/image" Target="../media/image7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6210"/>
            <a:ext cx="12192000" cy="6025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1493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940" name="Picture 3" descr="Image-17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94" y="1468822"/>
            <a:ext cx="6492240" cy="5300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7" descr="south_5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34715" y="1907177"/>
            <a:ext cx="3100238" cy="4423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" descr="ct065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44937" y="1789611"/>
            <a:ext cx="1698172" cy="454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67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888274" y="2325188"/>
            <a:ext cx="10607040" cy="242969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018900" y="2821579"/>
            <a:ext cx="1047641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/>
              <a:t>-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sát</a:t>
            </a:r>
            <a:r>
              <a:rPr lang="en-US" sz="2800" dirty="0"/>
              <a:t> </a:t>
            </a:r>
            <a:r>
              <a:rPr lang="en-US" sz="2800" dirty="0" err="1"/>
              <a:t>hoặc</a:t>
            </a:r>
            <a:r>
              <a:rPr lang="en-US" sz="2800" dirty="0"/>
              <a:t> </a:t>
            </a:r>
            <a:r>
              <a:rPr lang="en-US" sz="2800" dirty="0" err="1"/>
              <a:t>chụp</a:t>
            </a:r>
            <a:r>
              <a:rPr lang="en-US" sz="2800" dirty="0"/>
              <a:t> </a:t>
            </a:r>
            <a:r>
              <a:rPr lang="en-US" sz="2800" dirty="0" err="1"/>
              <a:t>ảnh</a:t>
            </a:r>
            <a:r>
              <a:rPr lang="en-US" sz="2800" dirty="0"/>
              <a:t>, quay clip 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loài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 ở </a:t>
            </a:r>
            <a:r>
              <a:rPr lang="en-US" sz="2800" dirty="0" err="1"/>
              <a:t>ngoài</a:t>
            </a:r>
            <a:r>
              <a:rPr lang="en-US" sz="2800" dirty="0"/>
              <a:t> </a:t>
            </a:r>
            <a:r>
              <a:rPr lang="en-US" sz="2800" dirty="0" err="1"/>
              <a:t>thiên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r>
              <a:rPr lang="en-US" sz="2800" dirty="0"/>
              <a:t>.</a:t>
            </a:r>
          </a:p>
          <a:p>
            <a:r>
              <a:rPr lang="en-US" sz="2800" dirty="0"/>
              <a:t>- </a:t>
            </a:r>
            <a:r>
              <a:rPr lang="en-US" sz="2800" dirty="0" err="1"/>
              <a:t>Kể</a:t>
            </a:r>
            <a:r>
              <a:rPr lang="en-US" sz="2800" dirty="0"/>
              <a:t> </a:t>
            </a:r>
            <a:r>
              <a:rPr lang="en-US" sz="2800" dirty="0" err="1"/>
              <a:t>tên</a:t>
            </a:r>
            <a:r>
              <a:rPr lang="en-US" sz="2800" dirty="0"/>
              <a:t>,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loại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động</a:t>
            </a:r>
            <a:r>
              <a:rPr lang="en-US" sz="2800" dirty="0"/>
              <a:t> </a:t>
            </a:r>
            <a:r>
              <a:rPr lang="en-US" sz="2800" dirty="0" err="1"/>
              <a:t>vật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chia </a:t>
            </a:r>
            <a:r>
              <a:rPr lang="en-US" sz="2800" dirty="0" err="1"/>
              <a:t>chúng</a:t>
            </a:r>
            <a:r>
              <a:rPr lang="en-US" sz="2800" dirty="0"/>
              <a:t>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các</a:t>
            </a:r>
            <a:r>
              <a:rPr lang="en-US" sz="2800" dirty="0"/>
              <a:t> </a:t>
            </a:r>
            <a:r>
              <a:rPr lang="en-US" sz="2800" dirty="0" err="1"/>
              <a:t>nhóm</a:t>
            </a:r>
            <a:r>
              <a:rPr lang="en-US" sz="2800" dirty="0"/>
              <a:t> </a:t>
            </a:r>
            <a:r>
              <a:rPr lang="en-US" sz="2800" dirty="0" err="1"/>
              <a:t>theo</a:t>
            </a:r>
            <a:r>
              <a:rPr lang="en-US" sz="2800" dirty="0"/>
              <a:t> </a:t>
            </a:r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chí</a:t>
            </a:r>
            <a:r>
              <a:rPr lang="en-US" sz="2800" dirty="0"/>
              <a:t>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loại</a:t>
            </a:r>
            <a:r>
              <a:rPr lang="en-US" sz="2800" dirty="0"/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1131281" y="2010975"/>
            <a:ext cx="1951552" cy="52322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MỤC TIÊU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83568" y="1697463"/>
            <a:ext cx="2617759" cy="584775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32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3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83326" y="2508069"/>
            <a:ext cx="11220994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núi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lựa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285750" indent="-285750">
              <a:buFontTx/>
              <a:buChar char="-"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quay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23851" y="1783841"/>
            <a:ext cx="9731829" cy="378565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dirty="0"/>
              <a:t> </a:t>
            </a:r>
            <a:r>
              <a:rPr lang="en-US" dirty="0" smtClean="0"/>
              <a:t>  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tế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sút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khoa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trọng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cấp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vệ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hoang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1992. </a:t>
            </a:r>
          </a:p>
          <a:p>
            <a:pPr algn="just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quóc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307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56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hiếm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( 22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9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17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bò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7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1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trùng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pic>
        <p:nvPicPr>
          <p:cNvPr id="8" name="Picture 4" descr="BLB4B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686" y="5275228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" y="1444204"/>
            <a:ext cx="2617759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006" y="1967424"/>
            <a:ext cx="3513908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24740" y="2671093"/>
            <a:ext cx="8307980" cy="35394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n-US" sz="2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chụp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8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5.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Xây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8" name="Picture 4" descr="BLB4B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4172" y="5222976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 descr="BLB4B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000" y="5222976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" y="1444204"/>
            <a:ext cx="2617759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9006" y="1967424"/>
            <a:ext cx="3513908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4" descr="BLB4BA~1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091" y="3472454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13208" y="2590084"/>
            <a:ext cx="417140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II.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endParaRPr lang="en-US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140926" y="1195532"/>
            <a:ext cx="7889966" cy="600164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81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BÁO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QUẢ PHÂN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</a:p>
          <a:p>
            <a:pPr algn="ctr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SỐ ĐỘNG VẬT NGOÀI THIÊN NHIÊN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5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......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…..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  <a:p>
            <a:pPr lvl="5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</a:t>
            </a:r>
          </a:p>
          <a:p>
            <a:pPr lvl="5"/>
            <a:r>
              <a:rPr lang="en-US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………..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sưu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tầm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Đảo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Đính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kèm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copy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tốt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cạn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ẩm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ướt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Mô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trưng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lưỡng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diện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091" y="248197"/>
            <a:ext cx="104372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32. THỰC HÀNH QUAN SÁT </a:t>
            </a:r>
          </a:p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PHÂN LOẠI ĐỘNG VẬT NGOÀI THIÊN NHIÊN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496389" y="1345474"/>
          <a:ext cx="11194868" cy="53965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495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769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84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98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Thang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85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ảnh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đẹp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chú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thích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5đ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8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Xác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định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1đ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8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Mô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tả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điểm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đặc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loài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quan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được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2đ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807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sơ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đồ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khóa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lưỡng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đại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nhóm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thiên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nhiên</a:t>
                      </a: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n-US" sz="28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2đ</a:t>
                      </a:r>
                      <a:endParaRPr lang="en-US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866" name="Group 2"/>
          <p:cNvGrpSpPr/>
          <p:nvPr/>
        </p:nvGrpSpPr>
        <p:grpSpPr bwMode="auto">
          <a:xfrm rot="1131976">
            <a:off x="4953000" y="4495800"/>
            <a:ext cx="2362200" cy="1600200"/>
            <a:chOff x="669" y="2064"/>
            <a:chExt cx="675" cy="503"/>
          </a:xfrm>
        </p:grpSpPr>
        <p:pic>
          <p:nvPicPr>
            <p:cNvPr id="36880" name="Picture 3" descr="HOAHONG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5" y="2064"/>
              <a:ext cx="377" cy="36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81" name="Picture 4" descr="HOA NO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9" y="2112"/>
              <a:ext cx="675" cy="4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" name="Group 5"/>
          <p:cNvGrpSpPr/>
          <p:nvPr/>
        </p:nvGrpSpPr>
        <p:grpSpPr bwMode="auto">
          <a:xfrm rot="-9039448">
            <a:off x="4110918" y="1462828"/>
            <a:ext cx="5210649" cy="6248400"/>
            <a:chOff x="480" y="192"/>
            <a:chExt cx="2596" cy="3120"/>
          </a:xfrm>
        </p:grpSpPr>
        <p:sp>
          <p:nvSpPr>
            <p:cNvPr id="36877" name="Oval 6"/>
            <p:cNvSpPr>
              <a:spLocks noChangeArrowheads="1"/>
            </p:cNvSpPr>
            <p:nvPr/>
          </p:nvSpPr>
          <p:spPr bwMode="auto">
            <a:xfrm>
              <a:off x="2596" y="192"/>
              <a:ext cx="480" cy="480"/>
            </a:xfrm>
            <a:prstGeom prst="ellipse">
              <a:avLst/>
            </a:prstGeom>
            <a:gradFill rotWithShape="0">
              <a:gsLst>
                <a:gs pos="0">
                  <a:srgbClr val="FFFF00"/>
                </a:gs>
                <a:gs pos="100000">
                  <a:srgbClr val="FF9933"/>
                </a:gs>
              </a:gsLst>
              <a:path path="rect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6878" name="Oval 7"/>
            <p:cNvSpPr>
              <a:spLocks noChangeArrowheads="1"/>
            </p:cNvSpPr>
            <p:nvPr/>
          </p:nvSpPr>
          <p:spPr bwMode="auto">
            <a:xfrm>
              <a:off x="480" y="2784"/>
              <a:ext cx="576" cy="528"/>
            </a:xfrm>
            <a:prstGeom prst="ellipse">
              <a:avLst/>
            </a:prstGeom>
            <a:gradFill rotWithShape="0">
              <a:gsLst>
                <a:gs pos="0">
                  <a:srgbClr val="CC00CC"/>
                </a:gs>
                <a:gs pos="100000">
                  <a:srgbClr val="FF9933"/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ffectLst>
              <a:outerShdw dist="35921" dir="2700000" algn="ctr" rotWithShape="0">
                <a:srgbClr val="C0C0C0"/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41993" name="Oval 9"/>
          <p:cNvSpPr>
            <a:spLocks noChangeArrowheads="1"/>
          </p:cNvSpPr>
          <p:nvPr/>
        </p:nvSpPr>
        <p:spPr bwMode="auto">
          <a:xfrm>
            <a:off x="5943600" y="3657600"/>
            <a:ext cx="304800" cy="4572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4" name="Oval 10"/>
          <p:cNvSpPr>
            <a:spLocks noChangeArrowheads="1"/>
          </p:cNvSpPr>
          <p:nvPr/>
        </p:nvSpPr>
        <p:spPr bwMode="auto">
          <a:xfrm>
            <a:off x="6324600" y="4038600"/>
            <a:ext cx="304800" cy="4572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6" name="Oval 12"/>
          <p:cNvSpPr>
            <a:spLocks noChangeArrowheads="1"/>
          </p:cNvSpPr>
          <p:nvPr/>
        </p:nvSpPr>
        <p:spPr bwMode="auto">
          <a:xfrm>
            <a:off x="9172575" y="4876800"/>
            <a:ext cx="457200" cy="53340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CC66FF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pPr algn="ctr" eaLnBrk="0" hangingPunct="0"/>
            <a:endParaRPr lang="en-US">
              <a:solidFill>
                <a:srgbClr val="33CC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1997" name="Oval 13"/>
          <p:cNvSpPr>
            <a:spLocks noChangeArrowheads="1"/>
          </p:cNvSpPr>
          <p:nvPr/>
        </p:nvSpPr>
        <p:spPr bwMode="auto">
          <a:xfrm>
            <a:off x="1905000" y="990600"/>
            <a:ext cx="304800" cy="4572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CC00CC">
                  <a:alpha val="85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8" name="Oval 14"/>
          <p:cNvSpPr>
            <a:spLocks noChangeArrowheads="1"/>
          </p:cNvSpPr>
          <p:nvPr/>
        </p:nvSpPr>
        <p:spPr bwMode="auto">
          <a:xfrm>
            <a:off x="2438400" y="4876800"/>
            <a:ext cx="304800" cy="4572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999" name="Oval 15"/>
          <p:cNvSpPr>
            <a:spLocks noChangeArrowheads="1"/>
          </p:cNvSpPr>
          <p:nvPr/>
        </p:nvSpPr>
        <p:spPr bwMode="auto">
          <a:xfrm>
            <a:off x="9753600" y="4191000"/>
            <a:ext cx="304800" cy="457200"/>
          </a:xfrm>
          <a:prstGeom prst="ellipse">
            <a:avLst/>
          </a:prstGeom>
          <a:gradFill rotWithShape="0">
            <a:gsLst>
              <a:gs pos="0">
                <a:srgbClr val="CC00CC"/>
              </a:gs>
              <a:gs pos="100000">
                <a:srgbClr val="FFFFCC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rgbClr val="C0C0C0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pic>
        <p:nvPicPr>
          <p:cNvPr id="36875" name="Picture 16" descr="DOV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0534">
            <a:off x="1905000" y="4419601"/>
            <a:ext cx="1828800" cy="135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1" name="WordArt 17"/>
          <p:cNvSpPr>
            <a:spLocks noChangeArrowheads="1" noChangeShapeType="1" noTextEdit="1"/>
          </p:cNvSpPr>
          <p:nvPr/>
        </p:nvSpPr>
        <p:spPr bwMode="auto">
          <a:xfrm>
            <a:off x="1905000" y="990601"/>
            <a:ext cx="8305801" cy="5515243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1150556"/>
              </a:avLst>
            </a:prstTxWarp>
          </a:bodyPr>
          <a:lstStyle/>
          <a:p>
            <a:pPr algn="ctr"/>
            <a:r>
              <a:rPr lang="pt-BR" sz="4400" kern="10" dirty="0" smtClean="0">
                <a:ln w="9525">
                  <a:solidFill>
                    <a:srgbClr val="FF66FF"/>
                  </a:solidFill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CÁC EM HOÀN THÀNH BÀI TỐT! </a:t>
            </a:r>
            <a:endParaRPr lang="en-US" sz="4400" kern="10" dirty="0">
              <a:ln w="9525">
                <a:solidFill>
                  <a:srgbClr val="FF66FF"/>
                </a:solidFill>
                <a:rou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4" descr="BLB4BA~1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034432"/>
            <a:ext cx="1905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6" dur="20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1" presetClass="exit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4)">
                                      <p:cBhvr>
                                        <p:cTn id="9" dur="10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0" fill="hold"/>
                                        <p:tgtEl>
                                          <p:spTgt spid="419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1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22" dur="2000"/>
                                        <p:tgtEl>
                                          <p:spTgt spid="419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21" presetClass="exit" presetSubtype="4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4)">
                                      <p:cBhvr>
                                        <p:cTn id="25" dur="20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1" presetClass="exit" presetSubtype="8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Effect transition="out" filter="wheel(8)">
                                      <p:cBhvr>
                                        <p:cTn id="28" dur="2000"/>
                                        <p:tgtEl>
                                          <p:spTgt spid="419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4200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3" grpId="0" animBg="1"/>
      <p:bldP spid="41994" grpId="0" animBg="1"/>
      <p:bldP spid="41996" grpId="0" animBg="1" autoUpdateAnimBg="0"/>
      <p:bldP spid="41997" grpId="0" animBg="1"/>
      <p:bldP spid="41998" grpId="0" animBg="1"/>
      <p:bldP spid="41999" grpId="0" animBg="1"/>
      <p:bldP spid="42001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705</Words>
  <Application>Microsoft Office PowerPoint</Application>
  <PresentationFormat>Widescreen</PresentationFormat>
  <Paragraphs>62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Asus</cp:lastModifiedBy>
  <cp:revision>20</cp:revision>
  <dcterms:created xsi:type="dcterms:W3CDTF">2021-05-19T08:18:00Z</dcterms:created>
  <dcterms:modified xsi:type="dcterms:W3CDTF">2022-08-18T07:37:14Z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077EC51640C6458FA58CF2674A30AA9C</vt:lpwstr>
  </property>
  <property fmtid="{D5CDD505-2E9C-101B-9397-08002B2CF9AE}" pid="3" name="KSOProductBuildVer">
    <vt:lpwstr>1033-11.2.0.10463</vt:lpwstr>
  </property>
</Properties>
</file>