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304" r:id="rId2"/>
    <p:sldId id="305" r:id="rId3"/>
    <p:sldId id="256" r:id="rId4"/>
    <p:sldId id="260" r:id="rId5"/>
    <p:sldId id="257" r:id="rId6"/>
    <p:sldId id="274" r:id="rId7"/>
    <p:sldId id="258" r:id="rId8"/>
    <p:sldId id="275" r:id="rId9"/>
    <p:sldId id="261" r:id="rId10"/>
    <p:sldId id="276" r:id="rId11"/>
    <p:sldId id="259" r:id="rId12"/>
    <p:sldId id="277" r:id="rId13"/>
    <p:sldId id="262" r:id="rId14"/>
    <p:sldId id="302" r:id="rId15"/>
    <p:sldId id="278" r:id="rId16"/>
    <p:sldId id="263" r:id="rId17"/>
    <p:sldId id="279" r:id="rId18"/>
    <p:sldId id="264" r:id="rId19"/>
    <p:sldId id="280" r:id="rId20"/>
    <p:sldId id="265" r:id="rId21"/>
    <p:sldId id="281" r:id="rId22"/>
    <p:sldId id="266" r:id="rId23"/>
    <p:sldId id="282" r:id="rId24"/>
    <p:sldId id="267" r:id="rId25"/>
    <p:sldId id="269" r:id="rId26"/>
    <p:sldId id="268" r:id="rId27"/>
    <p:sldId id="283" r:id="rId28"/>
    <p:sldId id="270" r:id="rId29"/>
    <p:sldId id="284" r:id="rId30"/>
    <p:sldId id="273" r:id="rId31"/>
    <p:sldId id="285" r:id="rId32"/>
    <p:sldId id="271" r:id="rId33"/>
    <p:sldId id="303" r:id="rId34"/>
    <p:sldId id="272" r:id="rId35"/>
    <p:sldId id="286" r:id="rId36"/>
    <p:sldId id="287" r:id="rId37"/>
    <p:sldId id="288" r:id="rId38"/>
    <p:sldId id="289" r:id="rId39"/>
    <p:sldId id="290" r:id="rId40"/>
    <p:sldId id="291" r:id="rId41"/>
    <p:sldId id="292" r:id="rId42"/>
    <p:sldId id="293" r:id="rId43"/>
    <p:sldId id="294" r:id="rId44"/>
    <p:sldId id="295" r:id="rId45"/>
    <p:sldId id="298" r:id="rId46"/>
    <p:sldId id="299" r:id="rId47"/>
    <p:sldId id="300" r:id="rId48"/>
    <p:sldId id="301" r:id="rId49"/>
    <p:sldId id="29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4-11T02:13:54.05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14164 1439,'0'0,"0"0,0 24,0-24,0 0,0 0,0 25,0-25,0 0,25 0,-25 25,24-25,-24 0,0 0,25 0,-25 25,0-25,0 25,0-25,25 0,-25 24,0-24,0 0,0 25,25-25,0 0,-25 0,0 25,24-25,-24 0,0 0,0 25,25-25,0 0,-25 0,25 25,-25-25,0 0,25 25,-25-25,24 24,1-24,-25 25,0-25,25 0,-25 0,25 0,-25 25,25-25,-25 0,25 0,-25 0,0 25,24-25,-24 0,0 0,0 25,25-25,-25 0,25 24,-25-24,25 25,-25-25,25 25,-1-25,-24 0,25 25,-25-25,25 0,-25 0,0 0,25 0,-25 25,0-1,25-24,-25 0,0 0,0 25,24-25,-24 0,25 0,0 25,-25-25,0 0,0 25,25-25,-25 25,0-25,25 0,-25 24,0-24,24 0,-24 25,25-25,-25 0,25 0,-25 25,25-25,-25 0,0 0,25 0,-1 0,-24 0,25 0,-25 0,25 0,0 0,-25 0,25 0,-25 0,24 0,-24 0,25 0,-25 25,25-25,-25 0,0 0,25 25,-25-25,25 0,-1 0,-24 24,0 1,25-25,-25 25,25-25,-25 0,0 25,0 0,0-25,0 24,25-24,-25 0,25 0,-25 25,0-25,0 0,24 25,-24 0,0-25,0 25,25-25,-25 24,25 1,-25-25,0 25,25-25,-25 25,0-25,0 0,0 25,0-1,25-24,-25 25,0-25,24 0,1 0,-25 25,0-25,0 25,25 0,-25-25,0 0,25 25,0-25,-25 24,0-24,0 25,25-25,-25 0,0 25,0-25,24 0,1 0,-25 25,0 0,25-25,-25 0,0 0,0 24,25-24,-25 0,0 0,25 25,-1-25,-24 25,25-25,-25 0,0 25,25-25,0 0,-25 25,25-25,-25 0,24 24,-24-24,25 0,-25 25,25-25,-25 0,0 0,25 0,-25 25,0-25,25 0,-1 0,-24 0,0 25,25-25,-25 25,0-25,0 0,25 0,-25 0,25 24,-25-24,25 0,-25 25,0-25,24 0,-24 0,0 0,25 0,-25 0,0 25,25 0,-25-25,25 0,-25 0,25 0,-25 25,0-25,24 0,-24 0,0 24,25-24,-25 25,0 0,0-25,0 25,25-25,-25 0,0 0,25 0,-25 25,0-25,0 24,0-24,25 0,-1 0,-24 25,0-25,25 0,-25 0,25 0,0 0,-25 0,25 0,-25 0,24 0,-24 0,25 0,0 0,-25 0,25 0,-25 0,25 0,0 0,-25 0,24 0,-24 0,25 0,-25 0,25 0,0 0,-25 0,25 0,-1 0,26 25,24 0,-49 24,0-24,-25 0,25 0,-25 0,25-25,-25 0,0 0,24 0,-24 24,0-24,0 25,0-25,0 0,0 25,0 0,0-25,25 0,-25 25,0-25,25 0</inkml:trace>
  <inkml:trace contextRef="#ctx0" brushRef="#br0" timeOffset="17696">15826 1488,'0'0,"25"0,-25 0,0 0,0 25,0-25,0 0,0 25,0 0,24-25,-24 0,0 0,0 24,0-24,25 0,-25 25,0 0,0-25,0 25,25-25,-25 0,0 25,0-25,0 0,0 25,0-1,0-24,25 0,-25 25,0-25,0 0,0 25,25-25,-25 25,0-25,0 25,24-25,-24 0,0 24,0-24,0 25,25-25,-25 0,0 25,25-25,-25 0,0 0,0 25,0-25,25 0,0 25,-25-25,24 0,-24 24,0-24,25 0,-25 0,25 0,-25 0,25 25,-25-25,25 25,-25-25,24 0,1 0,-25 0,0 0,25 0,-25 25,0-25,25 0,-25 25,25-25,-25 0,0 0,0 24,24-24,-24 0,0 0,25 0,-25 0,0 25,25-25,-25 25,25-25,-25 0,0 25,25-25,-25 0,0 0,0 25,0-25,24 0,1 24,-25 1,0 0,25-25,-25 25,25 0,-25-25,0 0,0 24,25-24,-1 0,-24 0,0 0,0 0,25 0,-25 0,0 0,0 25,0 0,25-25,0 0,-25 0,0 25,0-25,25 25,-25-25,0 0,25 0,-25 24,24 1,1-25,-25 0,0 25,25-25,-25 0,0 0,25 0,-25 25,25-25,-25 0,0 0,0 25,24-25,-24 24,0-24,0 0,25 0,-25 25,0-25,0 0,0 25,0 0,25-25,-25 0,25 0,-25 25,0-25,0 0,25 25,-25-25,0 24,0-24,0 25,24-25,-24 25,0-25,25 0,-25 25,0-25,25 25,-25-25,0 0,0 24,0-24,25 0,-25 25,0-25,0 0,25 0,-25 25,24 0,-24-25,0 25,0-25,25 24,-25-24,0 25,25-25,0 25,-25-25,0 25,0-25,0 0,0 25,25-25,-25 24,0-24,0 0,24 0,-24 25,0-25,0 0,0 25,25-25</inkml:trace>
  <inkml:trace contextRef="#ctx0" brushRef="#br0" timeOffset="30648">15106 2902,'0'0,"25"0,-25 0,25 0,-25 0,25 0,0 0,-25 0,0 25,24-25,-24 0,0 25,0 0,25-25,-25 0,0 0,0 24,25-24,0 0,-25 0,0 0,0 25,0 0,25-25,-25 0,0 0,0 25,0-25,24 25,1-25,-25 0,0 0,0 24,25-24,-25 25,0-25,0 0,0 25,0-25,25 0,-25 0,0 25,0 0,25-25,-25 0,0 24,24-24,-24 25,0-25,0 0,0 25,0 0,0-25,25 0,-25 25,0-25,0 0,25 0,-25 24,0 1,0-25,25 0,-25 25,0-25,0 0,0 25,0-25,0 25,25-25,-25 0,0 24,24-24,-24 0,0 25,0-25,0 0,0 25,0 0,25-25,-25 0,0 25,0-25,25 0,-25 0,0 24,25-24,-25 0,0 25,0-25,0 25,0-25,25 0,-25 25,25-25,-25 0,0 0,24 0,-24 25,0-25,25 0,-25 25,0-25,0 0,25 0,0 0,-25 0,25 0,-25 0,24 0,1 0,-25 0,25 0,-25 0,25 0,-25 0,25 0,-1 0,-24 0,25 0,-25 0,25 0,0 0,-25 24,0-24,25 0,-25 0,24 0,-24 0,0 0,25 0,0 0,-25 25,0-25,0 0,25 0,-25 25,0-25,0 25,25-25,-1 0,-24 0,0 0,25 25,-25-25,0 24,25-24,-25 0,0 25,25-25,-25 0,25 0,-25 0,0 25,0-25,24 0,-24 0,0 25,25-25,-25 0,0 0,25 0,0 0,-25 25,25-1,-25-24,0 0,0 25,24-25,1 0,-25 0,0 25,25-25,-25 0,25 0,-25 0,25 0,-1 0,-24 25,0-25,0 25,25-25,-25 0,0 0,25 0,-25 24,25-24,-25 0,25 0,-25 0,0 0,25 0,-25 0,24 25,-24 0,25-25,-25 0,25 0,-25 0,0 0,25 0,-25 25,25-25,-25 0,24 0,-24 0,0 0,25 0,-25 0,0 25,0-25,25 0,0 0,-25 0,25 24,-25-24,24 25,1-25,-25 0,25 0,-25 0,25 0,-25 25,0-25,0 0,25 0,-1 25,-24-25,0 25,25-25,-25 0,25 0,-25 24,25-24,-25 0,25 25,-25 0,24-25,1 0,-25 25,0-25,25 0,-25 0,25 0,-25 0,0 25,25-25,-25 0,0 24,0 1,24-25,-24 0,0 0,25 0,-25 25,0-25,0 0,25 0,0 0,-25 25,0 0,0-25,25 0,-25 0,24 0,-24 24,0-24,25 0,-25 25,25-25,-25 0,0 0,0 25,25-25,-25 25,0-25,25 0,-1 0,-24 0,0 0,0 25,0-25,25 0,-25 24,0-24,25 0,-25 0,0 25,25-25,0 0,-25 0,0 25,25-25,-25 0,0 0,0 25,24-25,-24 0,25 0,-25 25,0-25,0 25,25-25,-25 0,0 0,25 24,-25-24,0 0,25 0,-25 25,24-25,-24 0,0 25,0 0,0-25,25 25,-25-25,25 0</inkml:trace>
  <inkml:trace contextRef="#ctx0" brushRef="#br0" timeOffset="58752">15851 5482,'0'0,"0"0,0 0,0 0,24 0,-24 0,25-25,-25 25,25 0,0 0,-25 0,0 0,25 0,-25 0,24 0,-24 0,25 0,0 0,-25 0,25 0,-25 0,25 0,-1 0,-24 25,25-25,-25 0,25 0,-25 0,25 0,-25 0,25 0,-25 25,24-25,-24 0,25 0,0 0,-25 0,0 24,25-24,-25 0,25 0,-25 0,24 0,1 0,-25 25,25 0,0-25,0 0,-25 0,24 0,-24 25,0-25,25 0,-25 0,25 0,-25 0,25 0,-25 0,0 25,25-25,-25 24,0-24,0 0,24 0,1 0,-25 25,0-25,0 0,25 0,-25 0,25 0,-25 0,0 25,25-25,0 0,-25 0,24 0,-24 0,0 25,25-25,-25 25,25-25,-25 0,25 0,-25 0,0 0,25 0,-25 0,24 0,1 0,-25 24,0-24,25 0,-25 0,25 0,0 25,-25-25,24 0,-24 25,0-25,25 0,-25 0,25 0,0 0,-25 0,0 25,25-25,-25 0,24 0,1 0,-25 0,0 25,0-25,25 0,-25 0,25 0,-25 0,0 0,25 0,-25 25,24-25,-24 0,25 0,-25 24,25-24,0 0,-25 25,25-25,-25 0,0 0,24 0,-24 0,25 0,0 0,-25 25,0-25,25 0,-25 25,25-25,-1 0,-24 0,25 0,-25 25,0-25,25 0,-25 0,25 0,0 0,-25 0,0 24,24-24,-24 0,25 0,0 0,-25 0,25 0,-25 0,25 0</inkml:trace>
  <inkml:trace contextRef="#ctx0" brushRef="#br0" timeOffset="75840">17885 7169,'0'24,"0"-24,0 0,24 0,-24 25,0-25,0 25,25-25,-25 0,0 0,25 0,-25 25,25-25,-25 0,0 0,25 0,-25 25,0-25,0 24,24-24,-24 0,25 0,-25 0,25 0,-25 0,25 0,-25 0,25 0,-1 0,-24 0,25 0,-25 0,25 0,-25 0,25 0,0 0,-25 0,24 0,-24 0,25 0,0 0,-25 0,25 0,-25 0,25 0,-25 0,24 0,1 0,-25 0,0 25,25-25,-25 0,25 0,-25 0,25 0,-1 0,-24 0,0 0,25 0,-25 0,25 0,-25 25,0-25,25 0</inkml:trace>
  <inkml:trace contextRef="#ctx0" brushRef="#br0" timeOffset="106456">21928 13370,'0'0,"0"-25,0 25,0-25,0 25,0-25,0 1,0 24,0 0,0-25,0 25,0 0,0-25,0 0,-25 25,25 0,-25 0,25 0,-25 0,0 0,25 0,-24 0,24 0,-25 0,25 0,-25 0,0 0,25-25,0 25,0 0,-25 0,25 0,-24 0,-1 0,25 0,-25 0,25 0,-25 0,25 0,-25 0,1 0,24 0,-25 0,25 0,-25 0,0 0,25 0,-25 0,25 0,0-25,-24 25,24 0,-25 0,0 0,25 0,0 0,-25 0,25 0,0-24,-25 24,1 0,24-25,0 25,0 0,-25 0,25-25,0 25,0 0,-25 0,25-25,-25 25,25-25,-25 25,25-24,0 24,-24 0,24 0,0 0,-25-25,0 25,25 0,0 0,0-25,-25 0,25 25,-25 0,25 0,0 0,0-25,-24 25,24 0,-25-24,25 24,-25 0,25-25,0 25,-25 0,25-25,-25 25,25 0,0-25,0 25,-24 0,24 0,0 0,0-25,0 1,-25 24,25 0,0-25,0 25,0 0,0-25,0 0,0 25,0-25,0 25,0-24,0 24,0-25,0 0,0 25,0-25,0 25,0-25,0 1,0 24,0-25,0 25,0-25,0 25,0-25,0 0,0 25,0-24,0 24,0-25,0 25,0-25,0 0,0 25,0-25,0 25,0-24,0-1,0 25,0-25,0 25,0-25,0 25,0-25,0 0,0 25,0-24,0 24,0-25,0 0,0 25,0 0,0 0,0-25,0 25,0-25,0 25,0 0,0-24,0-1,0 25,0-25,0 25,0-25,0 0,0 25,0-24,0 24,0-25,0 25,0-25,0 0,0 25,0-25,0 25,0-24,0-1,0 25,0-25,0 25,0-25,0 25,0-25,0 1,0 24,0-25,0 25,0-50,0 50,0-25,0 1,0-1,0 25,0-25,0 25,0-25,0 0,0 25,0-24,0 24,0-25,0 25,0-25,0 0,0 25,0 0,0-25,0 25,0-49,0 49,0-25,0 25,0-25,0 25,0-25</inkml:trace>
  <inkml:trace contextRef="#ctx0" brushRef="#br0" timeOffset="110200">20911 12551,'-25'0,"25"0,0 0,-25 0,25-25,-25 25,25 0,0-24,-25 24,25 0,0 0,-24 0,24-25,-25 0,25 25,0 0,-25 0,25-25,0 25,-25 0,25 0,0 0,-25 0,1 0,24-25,0 25,0 0,-25 0,25 0,0-24,-25 24,0 0,25-25,0 25,-25 0,25 0,0 0,0-25,0 25,0-25,0 0,0 25,0-24,0 24,0-25,0 25,0-25,0 0,0 25,0-25,0 25,0-25,0 1,0 24,0-25,0 25,0-25,0 25,0 0,0-25,0 0,0 25,0 0,0-24,0 24,0 0,0-25,0 0,25 25,0-25,-25 25,0-25,0 25,0-24,0-1,25 25,-25 0,0-25,0 25,0-25,0 25,0-25,0 1,0 24</inkml:trace>
  <inkml:trace contextRef="#ctx0" brushRef="#br0" timeOffset="123248">17240 15751,'0'0,"24"0,-24 0,0 0,0 0,0 0,25 0,-25 25,0-25,0 25,0-25,25 0,-25 24,0-24,25 0,-25 25,0-25,25 0,-25 0,0 25,0-25,0 25,0-25,24 25,-24-25,0 24,0 1,0-25,0 25,50-25,-50 0,0 0,25 25,-25-25,0 0,0 25,0-1,25-24,-25 25,0-25,0 25,24-25,-24 0,0 25,25-25,-25 0,0 25,0-25,0 0,25 24,-25-24,0 0,25 0,-25 25,25-25,-25 0,24 0,-24 25,0-25,25 0,-25 0,0 25,25-25,-25 0,0 0,25 0,-25 25,25-25,-25 24,0-24,25 0,-1 0,-24 0,25 25,-25-25,25 0,0 0,-25 0,25 0,-25 0,24 25,-24-25,25 0,0 0,-25 0,25 25,0 0,-1-25,1 0,-25 0,25 0,0 0,-25 0,25 0,-25 0,24 0,1 25,0-25,-25 0,25 0,0 0,-25 0,24 0,-24 0,25 0,0 0,-25 0,25 0,-25 0,25 0,-25 0,24 0,1 0,-25 24,0 1,25-25,-25 0,25 0,-25 0,25 0,-1 0,-24 0,25 0,-25 0,25 0,0 0,-25 0,0 0,25 0,-25 0,0 25,24-25,-24 0,25 0,0 0,-25 0,25 25,-25 0,0-25,25 0,-1 0,-24 0,0 0,25 0,-25 0,25 0,-25 24,0-24,25 0,-25 0,25 0,-25 0,25 0,-25 25,0-25,24 0,-24 25,25-25,-25 25,0-25,25 0,-25 0,0 0,0 25,0-25,25 0,-25 24,0-24</inkml:trace>
  <inkml:trace contextRef="#ctx0" brushRef="#br0" timeOffset="124464">18777 16619,'0'0,"0"0,0 0,0 25,0-25,0 25,0-25,25 25,-25-25,0 24,0-24,0 25,25-25,-25 0,0 25,0-25</inkml:trace>
  <inkml:trace contextRef="#ctx0" brushRef="#br0" timeOffset="125792">18579 16545,'0'0,"0"0,0 25,0-25,0 24,25-24,-25 0,0 50,25-50,-25 25,0-25,0 25,24-25,-24 0,25 0,-25 24,0 1,0-25,25 0,-25 25,0-25,0 25,0-25,0 25,25-25,-25 24,0-24,25 0,-25 25,0-25,24 0,-24 25,0 0,0-25,0 0,25 0,-25 25,0-25,0 24,25 1,-25-25,0 25,0-25,0 25,25-25,-25 25,0-25</inkml:trace>
  <inkml:trace contextRef="#ctx0" brushRef="#br0" timeOffset="127360">18281 16421,'0'0,"0"0,0 25,0-1,0-24,0 25,0-25,0 25,0-25,0 25,25 0,-25-1,0-24,0 50,25-50,-25 25,0-25,0 0,25 25,-25-1,0-24,25 25,-25-25,24 25,-24 0,0 0,25-25,-25 24,0-24,0 0,0 25,25 0,-25-25,25 0,-25 25,0-25,0 25,25-1,-25-24,0 25,24-25,-24 0,25 0,0 0,-25-25,0 25,25 0,-25 0,0 0,0 0,0 25,0-25,0 25,0-25,0 25,25-25,-25 25,24-25,-24 0,0 0,0 24,25-24</inkml:trace>
  <inkml:trace contextRef="#ctx0" brushRef="#br0" timeOffset="138280">17140 15949,'25'25,"-25"0,0-25,0 25,25-25,-25 0,25 25,-25-25,0 0,25 24,-25 1,0-25,0 0,0 25,24-25,-24 0,25 0,-25 0,0 25,25-25,-25 0,0 0,0 25,0-1,25-24,-25 0,25 0,-25 0,0 25,24-25,-24 0,0 25,0 0,0-25,0 0,25 0,-25 25,0-25,25 0,0 0,-25 24,0-24,0 0,25 25,-25-25,0 25,24-25,1 0,-25 25,0-25,0 0,25 0,-25 25,0-25,25 0,-25 25,0-25,0 0,25 24,-25-24,24 0,-24 0,25 0,-25 25,0-25,25 0,-25 0,25 0,-25 25,0-25,25 0,-25 25,0-25,0 0,25 0,-25 25,0-25,0 0,24 0,1 0,-25 24,0 1,0-25,25 0,-25 25,25-25,0 0,-25 0,0 0,24 25,-24-25,0 25,25-25,-25 24,0-24,25 0,0 25,-25-25,0 25,25 0,-25-25,24 0,-24 25,0-25,25 24,-25-24,0 0,0 25,25-25,-25 0,0 25,25-25,-25 0,0 25,0-25,0 0,0 25,25-25,-25 24,24-24,-24 0,0 0,0 25,25-25,-25 0,0 0,0 25,0-25,25 0,-25 25,0 0,0-25,25 0,-25 0,25 0,-25 24,0-24,0 25,0 0,24-25,-24 0,0 0,25 25,-25-25,0 25,25-25,-25 24,0-24,0 25,0-25,0 25,25-25,-25 25,0 0,0-25,25 0,-25 24,0-24,0 25,0-25,0 0,0 25,0 0,0-25</inkml:trace>
  <inkml:trace contextRef="#ctx0" brushRef="#br0" timeOffset="139928">18306 17016,'0'0,"0"0,25 0,-25 0,0 25,0 0,0-25,0 0,25 24,-25-24,0 0,25 0,-25 25,0 0,0-25,0 0,24 25,1-25,-25 0,0 0,25 25,-25-25,0 24,0-24,0 25,25-25,-25 0,25 0,-25 25,0-25,0 25,0-25,24 0,-24 25,0-25,0 0,25 0,-25 24,0-24,0 0,0 25,0-25,0 0</inkml:trace>
  <inkml:trace contextRef="#ctx0" brushRef="#br0" timeOffset="141296">18455 17090,'0'0,"-25"0,0 0,25 0,-24 0,24-24,0 24,-25 0,25-25,0 25,-25 0,25 0,0-25,-25 25,25 0,-25 0,25 0,-24 0</inkml:trace>
  <inkml:trace contextRef="#ctx0" brushRef="#br1" timeOffset="189656">16744 893,'0'0,"24"0,-24 0,0 0,25 0,-25 25,0-25,25 0,-25 25,0-25,0 0,0 24,0-24,0 25,25-25,-25 25,0-25,0 0,0 25,0-25,0 25,25-25,-1 0,-24 0,0 24,0 1,0-25,0 25,0-25,0 0,0 25,0 0,0-25,0 24,0-24,25 0,-25 25,0-25,0 25,0 0,0-25,0 25,0-25,0 24,0-24,0 25,0 0,0-25,0 25,0-25,0 25,0-1,0-24,0 25,0-25,0 25,0-25,0 0,0 25,0 0,-25-25,25 0,0 24,0-24,-24 0,24 25,0 0,0-25,0 25,0-25,0 0,0 25,0-25,0 25,0-1,0-24,0 25,0-25,0 25,0 0,0-25,0 25,0-25,-25 0,25 24,0-24,0 0,0 25,0 0,0-25,0 25,0-25,0 25,0-1,0-24,0 25,0-25,0 25,0-25,0 25,0 0,0-25,0 24,0-24,0 25,0 0,0-25,0 0,0 25,0-25,0 0,0 25,25-25,-1 0,-24 0,0 0,0 24,25-24,-25 25,0-25,0 0,25 25,0-25,-25 0,0 0,0 25,25-25,-25 25,0-25,0 0,0 24,24-24,-24 0,0 25,25-25,-25 0,25 0,-25 25,0 0,0-25,0 0,0 25,0-25,25 24,-25 1,0-25,25 0</inkml:trace>
  <inkml:trace contextRef="#ctx0" brushRef="#br1" timeOffset="201921">17314 546,'0'0,"0"25,0-25,0 24,0-24,0 25,0 0,0-25,0 0,0 25,0-25,0 25,0-25,0 0,0 24,0 1,0-25,0 25,0-25,25 0,-25 25,0 0,0-25,0 24,0-24,0 25,25-25,-25 0,0 0,0 25,0 0,24-25,-24 0,0 25,0-25,0 24,0 1,0-25,0 25,0-25,0 25,0-25,0 25,0-1,0-24,0 25,0-25,0 25,0 0,0-25,0 25,0-25,0 24,0-24,0 0,-24 0,24 25,0 0,0-25,0 0,-25 0,25 25,-25-25,25 0,0 0,0 25,-25-25,25 24,0-24,-25 0,25 25,0-25,0 0,-24 0,24 25,-25-25,25 0,-25 0,25 0,0 0,0 25,-25-25,25 25,-25-25,25 0,0 24,0-24,0 25,0-25,0 25,0 0,0-25,0 25,0-25,0 24,0 1,0-25,0 25,0-25,0 25,0-25,0 25,0 0,0-25,0 24,0-24,0 25,0 0,0-25,0 0,0 25,25-25,-25 0,0 25,0-25,0 24,0 1,0-25,0 0,0 25,0-25,0 25,0 0,0-25,0 24,0-24,0 25,0-25,0 25,0 0,0-25,0 25,0-25,0 24,0 1,0-25,0 25,0-25,0 25,0-25,0 25,0-1,0-24,0 25,0-25,0 25,0 0,0-25,0 0,0 25,0-25,0 24,0-24,0 25,0 0,0-25,25 0,0-25</inkml:trace>
  <inkml:trace contextRef="#ctx0" brushRef="#br1" timeOffset="203840">17562 794,'0'0,"-25"0,0 0,25 0,0 0,-24 0,24 0,0 0,-25 0,25 0,0 25,-25-25,0 0,25 0</inkml:trace>
  <inkml:trace contextRef="#ctx0" brushRef="#br1" timeOffset="-140376.73">17860 1414,'0'0,"0"0,0 25,25-25,-25 0,0 24,0-24,0 25,0-25,0 25,0-25,0 25,0-25,0 25,0-25,0 24,0 1,0-25,0 25,0-25,0 25,0-25,0 25,0 0,0-1,0-24,0 25,0 0,0-25,0 25,0-25,0 25,0-25,0 24,0 1,0-25,0 25,0-25,0 25,0 0,0-25,0 24,0-24,0 0,0 25,0-25,0 25,0 0,0-25,0 0,0 25,0-25,0 24,0 1,0-25,0 25,-25-25,25 0,-25 0,25 0,0 0,-25 0,25 25,0-25,0 0,-25 0,1 0,24 25,0-25,0 24,-25-24,25 0,0 0,0 25,0-25,0 25,0 0,0-25,0 25,0-25,0 24,0-24,0 0,0 25,0 0,0-25,0 0,0 25,0-25,0 0,0 25,0-1,0-24,25 0,-25 25,0-25,24 25,-24-25,0 25,0-25,0 25,0-25,25 0,-25 24,0-24,0 0,0 25,0 0,25-25,-25 0,0 0,0 25,0-25,25 0,-25 25,0-25,25 0,-25 0,0 25,0-1,0-24,0 25,0-25,0 25,0 0,0-25,0 25,0-25,0 24,0-24,0 25,0 0,0-25,0 25,0-25,24 0,-24 25,0-1,0-24,0 25,0-25,0 25,0-25,0 25,0 0,0-25,25 0,-25 24,0-24,25 25,-25-25,0 25,0-25,25 0,-25 25,0-25,0 25,0-25,25 0,-25 0,24 0,-24 24,25-24,-25 25,0-25,0 0,25 0,-25 25,0-25,25 0,-25 0,25 0,-25 25,0-25,0 0,24 25,-24-1,0-24,0 0,25 0,-25 0,0 0,0 25,0-25,0 0,0 25,0 0,25-25,-25 0,25 25</inkml:trace>
  <inkml:trace contextRef="#ctx0" brushRef="#br1" timeOffset="-125264.23">18182 3274,'0'0,"0"0,0 0,25 0,-25 0,25 0,-25 0,0-25,0 25,25 0,-25 0,0-24,0 24,0 0,0-25,24 25,-24-25,0 25,0 0,0-25,0 25,25 0,0 0,-25-25,0 25,25 0,-25-24,0 24,0 0,25 0,-25 0,0-25,0 25,24 0,1 0,-25 0,0-25,25 25,-25 0,25 0,-25 0,25 0,-25-25,0 25,24 0,-24 0,25-25,-25 25,0 0,25 0,-25-24,25 24,-25 0,25 0,-25 0,0 0,24 0,1 0,-25 0,0-25,25 25,-25 0,0-25,25 25,-25 0,0 0,25 0,-1 0,-24-25,0 25,0 0,0-25,0 25,0-24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4-11T02:20:17.331"/>
    </inkml:context>
    <inkml:brush xml:id="br0">
      <inkml:brushProperty name="width" value="0.05292" units="cm"/>
      <inkml:brushProperty name="height" value="0.05292" units="cm"/>
      <inkml:brushProperty name="color" value="#7030A0"/>
    </inkml:brush>
  </inkml:definitions>
  <inkml:trace contextRef="#ctx0" brushRef="#br0">18257 3522,'0'0,"0"0,0 0,0 0,0 25,24 0,-24-25,0 25,0-25,0 0,25 0,0 0,-25 24,0 1,0-25,0 0,0 25,25-25,-25 0,0 25,0-25,0 0,25 0,-1 0,-24 25,0 0,0-25,0 0,0 24,25-24,-25 0,0 0,0 25,0 0,25-25,-25 0,0 25,0-25,25 0,0 25,-25-25,24 0,-24 24,0 1,25-25,-25 0,0 25,25-25,-25 0,0 0,25 0,-25 25,0-25,25 0,-25 25,0-25,0 24,24-24,1 0,-25 0,0 0,25 0,-25 25,0-25,0 0,0 25,0-25,25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4-11T02:51:38.539"/>
    </inkml:context>
    <inkml:brush xml:id="br0">
      <inkml:brushProperty name="width" value="0.05292" units="cm"/>
      <inkml:brushProperty name="height" value="0.05292" units="cm"/>
      <inkml:brushProperty name="color" value="#FF0000"/>
    </inkml:brush>
  </inkml:definitions>
  <inkml:trace contextRef="#ctx0" brushRef="#br0">5879 3026,'0'0,"0"0,0 25,0-25,25 0,-25 0,25 0,-1 0,-24 0,25 0,-25 0,25 0,0 0,-25 0,0 0,25 0,-25 0,24 0,-24 0,25 0,0 25,-25 0,25-25,-25 0,25 0,0 0,-25 0,24 0,-24 0,25 0,-25 0,25 0,0 0,-25 0,25 0,-25 0,24 0,1 0,-25 0,25 0,-25 0,25 0,-25 0,25 0,-1 0,-24 0,25 0,-25 0,25 0,-25 0,25 0,0 0,-25 0,24 0,-24 0,25 24,0-24,-25 0,25 0,-25 0,0 0,25 0,-25 0,24 0,1 0,-25 25,0-25,25 0,-25 0,0 25,25-25,0 0,-25 0,0 0,24 0,-24 0,25 0,-25 0,25 0,0 0,-25 0,25 25,-25-25,24 0,1 0,-25 0,0 0,25 0,-25 25,25-25,-25 0,25 0,-1 24,-24-24,25 0,-25 25,0-25,25 0,-25 0,25 0,-25 25,0-25,0 0,25 0,-25 25,0-25,0 0,25 0,-25 0,24 0,-24 25,25-25,-25 24,0-24,25 25,-25-25,25 0,0 0,-25 25,0 0,0-25,0 0,24 25,-24-25,0 24,25-24,-25 25,25-25,-25 25,25-25,-25 0,0 0,25 0,-25 0,0 25,24-25,1 0,-25 0,0 25,0-25,25 0,-25 0,25 0,-25 0,25 0,-1 0,-24 0,0 24,25-24,-25 0,25 0,0 0,-25 0,25 0,-25 0,24 0,-24 0,25 0,0 0,-25 0,25-24,-25 24,25 0,-1 0,-24 0,0 0,0-25,25 25</inkml:trace>
  <inkml:trace contextRef="#ctx0" brushRef="#br0" timeOffset="43712">12403 15553,'0'0,"0"0,0 0,-25 0,25 0,-25 0,25 24,-25-24,25 0,0 0,0 0,0 0,25 0,-25 0,25 0,0 0,-1 0,-24 0,25 0,0 0,0 0,-25-24,25 24,-25 0,0 0,-25 0,0 0,0 0,0 0,1 0,-1 0,0 0,0 0,25 0,-25 0,1 0,24 0,-25 0,25 0,0 0,0 0,0 0,0 0,25 0,-25-25,24 25,-24-25,25 25,-25 0,25 0,-25 0,25 0,0 0,-25-25,0 25,24 0,-24 0,25 0,0 0,-25 0,25 0,-25 0</inkml:trace>
  <inkml:trace contextRef="#ctx0" brushRef="#br0" timeOffset="47504">12328 15503,'0'0,"0"0,25 0,-25 0,25 0,0 0,-25 0,24 0,-24 0,25-25,0 25,-25 0,25 0,-25 0,25 0,-25 0,25 0,-1 0,-24 0,25 0,-25 0,0 0,0 0,0 0,0 0,0 0,-25 0,25 25,0-25,0 0,25 0,-25 0,0 25,25-25,-25 0,0 0,0 0,-25 0,25 25,0-25,0 0,-25 0,1 0,24 0,-25 0,25 0,0 0,0 0,0 0,0 0,0 0,0 0,0 0,0 0,-25 0,25 24,0-24,-25 0,0 0,25 0,-25 0,25 0,-24 0,-1 0,25 0,0 25,-25-25,25 0,-25 0,25 0,0 0,-25 0,1 0,24 25,0-25,0 0,0 0,24 0,-24 0,25 0,-25 0,25 0,-25-25,25 25,-25-25,25 25,-25 0,0 0,24 0,-24 0,25 0,0 0,-25 0,25-24,-25 24,25 0,-25 0,25 0,-25 0,24 0,-24 0,25 0,-25 0,25 0,0 0,-25 0,0 0,0 0,-25 0,25 0,-25 0,0 0,1 0,-1 0,0 0,-25 0,50 0,-25 0,1 0,24 0,-25 0,0 0,25 0,25 0,-25 0,0 0,25-25,-25 25,24 0,-24 0,25 0,0 0,-25-25,0 25,25 0,-25-25</inkml:trace>
  <inkml:trace contextRef="#ctx0" brushRef="#br0" timeOffset="68176.5">13990 11286,'0'-25,"0"25,0-24,0 24,0 0,25 0,-25 0,0 0,0 0,0 24,0-24,0 25,0-25,0 0,0-25,0 25,25-24,-25-1,0 25,0-25</inkml:trace>
  <inkml:trace contextRef="#ctx0" brushRef="#br0" timeOffset="70279.5">14040 11187,'0'0,"0"25,0-25,0 0,0 0,0 0,0 25,-25-25,25 0,0 24,-25-24,0 0,25 0,-24 0,24 0,0 0,0-24,0-1,0 25,0 0,0-25,0 25,-25 0,25-25,0 0,0 25,0 25,0-25,0 25,0-25,0 25,0 0,0-1,0-24,0 25,0 0,0-25,0 25,0-25,25 25,-25-25,0 24,0 1,0-25,0 25,0-25,0 0,0 0,0 0,0 0,0-25,0 0,0 25,0-24,0 24,0-25,0 25,24 0,1 0,-25 0,25 0,-25 0,0 0,25 0,-25 0,0 0,0 25,0-25,0 0,0 0,0 0,0-25,0 25,0-25,0 0,0 0,0 1,0 24,0-25,0 25</inkml:trace>
  <inkml:trace contextRef="#ctx0" brushRef="#br0" timeOffset="94032">7516 2208</inkml:trace>
  <inkml:trace contextRef="#ctx0" brushRef="#br0" timeOffset="94256">7516 2208</inkml:trace>
  <inkml:trace contextRef="#ctx0" brushRef="#br0" timeOffset="94440.5">7516 2208</inkml:trace>
  <inkml:trace contextRef="#ctx0" brushRef="#br0" timeOffset="94592">7516 2208</inkml:trace>
  <inkml:trace contextRef="#ctx0" brushRef="#br0" timeOffset="98439.5">7566 2208,'0'0,"0"0,0 0,0 24,-25-24,0 0,25 0,25 0,-25 25,0-25,0-25,0 25,0-24,0 24,0-25,0 0,0 25,0 25,0-25,0 25,0-25,0 24,0 1,0-25,0 0,-25 0,25 0,0 25,0-25,0 0,0-25,0 0,0 25,0 0,25 0,-25 0,0 0,25 0,-25 0,0-24,0 24,25 0,-25 0,0 0,0 0,0 0,-25 0,25 0,0 0,25 0,-25 0</inkml:trace>
  <inkml:trace contextRef="#ctx0" brushRef="#br0" timeOffset="102424">7591 2232,'-25'0,"25"0,0-24,0 24,0-25,0 25,0 0,0 0,0 0,0 0,0 0,0 25,0-25,0 24,0-24,0 0,-25 0,25 25,0-25,-25 0,25 0,0 0,0 0,25 0,0 0,-25 0,0 0,0 25,0-25,0 0</inkml:trace>
  <inkml:trace contextRef="#ctx0" brushRef="#br0" timeOffset="133352">10666 15056,'0'0,"0"0,0 0,25 0,0 0,-25 0,25 0,-25 0,25 0,-1 0,-24 0,25 0,-25 0,0 0,-25 0,1 0,24-24,0 24,-25 0,25 0,-25 0,0 0,25 0,0 0,-25 0,25 0,-24 0,24 0,0 0,24 0,-24 0,25 0,0 0,-25 0,25 0,-25 0,0 0,25 0,-1 0,-24 0,0 0,25 0,-25 0,25 0,-25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DDEE-F8F6-54A1-71C1-FAB104386A8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0C63B89-57F9-37E6-C75B-9CD6552846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E4CE23D-5ED7-AE71-F992-CC017C9BC3CD}"/>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5" name="Footer Placeholder 4">
            <a:extLst>
              <a:ext uri="{FF2B5EF4-FFF2-40B4-BE49-F238E27FC236}">
                <a16:creationId xmlns:a16="http://schemas.microsoft.com/office/drawing/2014/main" id="{FA3244BD-4DC8-0DAD-7AA5-7C9474B13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0A994-1A6C-908A-E3C9-1CEDCA96647D}"/>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14104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F6EB-28E9-7D2D-AA54-43BBBF8205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C5C669-DF92-61D1-F765-104F1FE96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B281D-50A5-E5C9-1B32-F22A10F47711}"/>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5" name="Footer Placeholder 4">
            <a:extLst>
              <a:ext uri="{FF2B5EF4-FFF2-40B4-BE49-F238E27FC236}">
                <a16:creationId xmlns:a16="http://schemas.microsoft.com/office/drawing/2014/main" id="{B692FB24-DF8B-7AC9-3A79-28EF5E5AA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6C6CA-84EC-DCB6-1204-17BAF6EB60F4}"/>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257727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9867B-51F2-12B3-80F1-9EC4F88CB13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629E8-7117-93E3-5181-D8CD087E80E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7D330-B038-CD21-5368-E025A2BF0F04}"/>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5" name="Footer Placeholder 4">
            <a:extLst>
              <a:ext uri="{FF2B5EF4-FFF2-40B4-BE49-F238E27FC236}">
                <a16:creationId xmlns:a16="http://schemas.microsoft.com/office/drawing/2014/main" id="{8F1765D5-419F-E7EC-F7E8-5428C2C9D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8F65F-CB28-7C65-5E1C-388125335283}"/>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281727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4EFB-CE7C-74E9-CFDB-952B73654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671AE-8262-BC92-C64C-CCC584EA6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6F86D-6FBE-DD77-DC5A-C515E2D3EF2B}"/>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5" name="Footer Placeholder 4">
            <a:extLst>
              <a:ext uri="{FF2B5EF4-FFF2-40B4-BE49-F238E27FC236}">
                <a16:creationId xmlns:a16="http://schemas.microsoft.com/office/drawing/2014/main" id="{5718F564-28E6-68A9-C10A-DDF46DFC0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53436-2BE1-1622-30A7-07577E89CE0F}"/>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8350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113F-5E73-8EB5-B392-81C9E9E2E42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992B878-26A5-DD75-969B-CBEE924AB37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765F4-CBC8-9068-68B8-E1E837FBA23D}"/>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5" name="Footer Placeholder 4">
            <a:extLst>
              <a:ext uri="{FF2B5EF4-FFF2-40B4-BE49-F238E27FC236}">
                <a16:creationId xmlns:a16="http://schemas.microsoft.com/office/drawing/2014/main" id="{DA8EE810-76D4-341C-546F-EC1FE7E79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57F19-6A11-CE37-8F9A-798BA9149FFF}"/>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122954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299C-001A-2AC4-E979-C02DA66EE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A6F66-4648-3707-11F3-22C53216698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811D04-6492-9275-8A3E-5E56146B6C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9052BC-7C27-902C-0C62-AFAD21B0EAEF}"/>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6" name="Footer Placeholder 5">
            <a:extLst>
              <a:ext uri="{FF2B5EF4-FFF2-40B4-BE49-F238E27FC236}">
                <a16:creationId xmlns:a16="http://schemas.microsoft.com/office/drawing/2014/main" id="{81A8BBB6-9839-8147-1C77-57DBAAAEB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E7297-3909-5071-7FCA-D6C3C8780673}"/>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189233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AE17-3EF9-AEF5-8369-482FF0826C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3DAFC8-573A-02DA-9544-4F15EAAB92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A597146-6B96-536E-6CB9-FBD7A1D8F06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76A555-58DE-95F0-213F-78A6F272CC0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BB11A-5CF1-89F2-CBAF-4B4F2E4DF9C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07AFB7-BD09-7605-7EFC-1851754FE594}"/>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8" name="Footer Placeholder 7">
            <a:extLst>
              <a:ext uri="{FF2B5EF4-FFF2-40B4-BE49-F238E27FC236}">
                <a16:creationId xmlns:a16="http://schemas.microsoft.com/office/drawing/2014/main" id="{608DA70A-1447-C2D3-7161-C3577B0F8B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BE486-482D-E0C0-B893-ABAD4D010BAE}"/>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212183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18E1-2F60-1DA4-DB2C-3C3E18DE7A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1E7067-20A4-F074-F679-010F50DA126A}"/>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4" name="Footer Placeholder 3">
            <a:extLst>
              <a:ext uri="{FF2B5EF4-FFF2-40B4-BE49-F238E27FC236}">
                <a16:creationId xmlns:a16="http://schemas.microsoft.com/office/drawing/2014/main" id="{C51EAA01-DEFE-C6F9-0277-7C8B1DCB8F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5F7EC-4AA4-8916-1197-B900B066B85D}"/>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258203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732D75-C881-6E56-C80D-D9E244D09B92}"/>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3" name="Footer Placeholder 2">
            <a:extLst>
              <a:ext uri="{FF2B5EF4-FFF2-40B4-BE49-F238E27FC236}">
                <a16:creationId xmlns:a16="http://schemas.microsoft.com/office/drawing/2014/main" id="{727DE2AC-1440-A938-C9F4-E00B5B5B40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BA28F-1418-871E-98F2-912C504240D5}"/>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194006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8BF-8B4C-7AFB-A0DA-3B02BCA3D6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F60DBB-26A9-EF6B-A9C2-7571EDFAC3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22050D-C8FD-FE14-FEC8-1E439C789B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10038A5-DA36-1408-D056-0A8BE30FF664}"/>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6" name="Footer Placeholder 5">
            <a:extLst>
              <a:ext uri="{FF2B5EF4-FFF2-40B4-BE49-F238E27FC236}">
                <a16:creationId xmlns:a16="http://schemas.microsoft.com/office/drawing/2014/main" id="{FF9CB52C-5E11-6195-496D-F9E6C3873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5E325-ED6E-668F-732B-E5A3525AE4A9}"/>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210567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FFCF-E35B-4616-D8E1-EA81E69A38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AFBEEF-E71C-CD5B-3FB0-AE2D74C0845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F3D2450-B349-AB22-B9CC-EA0A14DDBC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C5EF75-A47A-1975-9921-DA5965B6358B}"/>
              </a:ext>
            </a:extLst>
          </p:cNvPr>
          <p:cNvSpPr>
            <a:spLocks noGrp="1"/>
          </p:cNvSpPr>
          <p:nvPr>
            <p:ph type="dt" sz="half" idx="10"/>
          </p:nvPr>
        </p:nvSpPr>
        <p:spPr/>
        <p:txBody>
          <a:bodyPr/>
          <a:lstStyle/>
          <a:p>
            <a:fld id="{E6569471-C324-4A53-978E-61BE1AE2AFEC}" type="datetimeFigureOut">
              <a:rPr lang="en-US" smtClean="0"/>
              <a:t>8/23/2022</a:t>
            </a:fld>
            <a:endParaRPr lang="en-US"/>
          </a:p>
        </p:txBody>
      </p:sp>
      <p:sp>
        <p:nvSpPr>
          <p:cNvPr id="6" name="Footer Placeholder 5">
            <a:extLst>
              <a:ext uri="{FF2B5EF4-FFF2-40B4-BE49-F238E27FC236}">
                <a16:creationId xmlns:a16="http://schemas.microsoft.com/office/drawing/2014/main" id="{073F9E10-FE36-5B41-C843-9BB7AD7B5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3B768-A9CB-1111-0187-7784B1B6A086}"/>
              </a:ext>
            </a:extLst>
          </p:cNvPr>
          <p:cNvSpPr>
            <a:spLocks noGrp="1"/>
          </p:cNvSpPr>
          <p:nvPr>
            <p:ph type="sldNum" sz="quarter" idx="12"/>
          </p:nvPr>
        </p:nvSpPr>
        <p:spPr/>
        <p:txBody>
          <a:bodyPr/>
          <a:lstStyle/>
          <a:p>
            <a:fld id="{29021044-F92E-4ED6-A122-64061E241C4B}" type="slidenum">
              <a:rPr lang="en-US" smtClean="0"/>
              <a:t>‹#›</a:t>
            </a:fld>
            <a:endParaRPr lang="en-US"/>
          </a:p>
        </p:txBody>
      </p:sp>
    </p:spTree>
    <p:extLst>
      <p:ext uri="{BB962C8B-B14F-4D97-AF65-F5344CB8AC3E}">
        <p14:creationId xmlns:p14="http://schemas.microsoft.com/office/powerpoint/2010/main" val="277080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EC660-76EA-ABA9-A5D7-37BD2BA447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056546-706E-B4D7-F5D1-3C523B4373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E9A5-E4D6-B9EB-15FB-3E8CFAB9F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569471-C324-4A53-978E-61BE1AE2AFEC}" type="datetimeFigureOut">
              <a:rPr lang="en-US" smtClean="0"/>
              <a:t>8/23/2022</a:t>
            </a:fld>
            <a:endParaRPr lang="en-US"/>
          </a:p>
        </p:txBody>
      </p:sp>
      <p:sp>
        <p:nvSpPr>
          <p:cNvPr id="5" name="Footer Placeholder 4">
            <a:extLst>
              <a:ext uri="{FF2B5EF4-FFF2-40B4-BE49-F238E27FC236}">
                <a16:creationId xmlns:a16="http://schemas.microsoft.com/office/drawing/2014/main" id="{D73F90DB-076B-4A47-EBD2-47CF5322955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4A8973-4AEE-94B4-FD1F-E45E8976B5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021044-F92E-4ED6-A122-64061E241C4B}" type="slidenum">
              <a:rPr lang="en-US" smtClean="0"/>
              <a:t>‹#›</a:t>
            </a:fld>
            <a:endParaRPr lang="en-US"/>
          </a:p>
        </p:txBody>
      </p:sp>
    </p:spTree>
    <p:extLst>
      <p:ext uri="{BB962C8B-B14F-4D97-AF65-F5344CB8AC3E}">
        <p14:creationId xmlns:p14="http://schemas.microsoft.com/office/powerpoint/2010/main" val="3110600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AC9B-52D8-977B-9F55-B0CE7AA165B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C9EDCA-7ACC-55A5-EA37-729CCA29F3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FEF6211-A216-88A0-10F6-9306485EA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Tree>
    <p:extLst>
      <p:ext uri="{BB962C8B-B14F-4D97-AF65-F5344CB8AC3E}">
        <p14:creationId xmlns:p14="http://schemas.microsoft.com/office/powerpoint/2010/main" val="84197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25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a:bodyPr>
          <a:lstStyle/>
          <a:p>
            <a:r>
              <a:rPr lang="vi-VN" dirty="0"/>
              <a:t>b. Sông ngòi nước ta chảy theo hai hướng chính là tây bắc - đông nam và hướng vòng cung</a:t>
            </a:r>
            <a:endParaRPr lang="en-US" dirty="0"/>
          </a:p>
        </p:txBody>
      </p:sp>
      <p:sp>
        <p:nvSpPr>
          <p:cNvPr id="3" name="Content Placeholder 2"/>
          <p:cNvSpPr>
            <a:spLocks noGrp="1"/>
          </p:cNvSpPr>
          <p:nvPr>
            <p:ph idx="1"/>
          </p:nvPr>
        </p:nvSpPr>
        <p:spPr>
          <a:xfrm>
            <a:off x="0" y="1905000"/>
            <a:ext cx="9144000" cy="4953000"/>
          </a:xfrm>
        </p:spPr>
        <p:txBody>
          <a:bodyPr>
            <a:normAutofit/>
          </a:bodyPr>
          <a:lstStyle/>
          <a:p>
            <a:r>
              <a:rPr lang="vi-VN" sz="4000" dirty="0"/>
              <a:t> - Các con sông chảy hướng tây bắc - đông nam: sông Hồng, sông Thái Bình, sông Đà,...</a:t>
            </a:r>
          </a:p>
          <a:p>
            <a:r>
              <a:rPr lang="vi-VN" sz="4000" dirty="0"/>
              <a:t> - Các con sông chảy hướng vòng cung (chủ yếu ở vùng núi Đông Bắc): sông Thương, sông Lục Nam,…</a:t>
            </a:r>
          </a:p>
        </p:txBody>
      </p:sp>
    </p:spTree>
    <p:extLst>
      <p:ext uri="{BB962C8B-B14F-4D97-AF65-F5344CB8AC3E}">
        <p14:creationId xmlns:p14="http://schemas.microsoft.com/office/powerpoint/2010/main" val="99053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32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1845" y="4343400"/>
            <a:ext cx="9144000" cy="2514600"/>
          </a:xfrm>
        </p:spPr>
        <p:txBody>
          <a:bodyPr>
            <a:noAutofit/>
          </a:bodyPr>
          <a:lstStyle/>
          <a:p>
            <a:r>
              <a:rPr lang="vi-VN" sz="3200" dirty="0"/>
              <a:t>Mùa lũ trên các sông không trùng nhau vì chế độ mưa trên mỗi lưu vực khác nhau. Các sông ở Trung Bộ có mùa mưa lùi về thu đông nên mùa lũ vào các tháng cuối năm 9, 10, 11, 12.</a:t>
            </a:r>
            <a:br>
              <a:rPr lang="vi-VN" sz="3200" dirty="0"/>
            </a:br>
            <a:r>
              <a:rPr lang="en-US" sz="3200" dirty="0"/>
              <a:t/>
            </a:r>
            <a:br>
              <a:rPr lang="en-US" sz="3200" dirty="0"/>
            </a:br>
            <a:endParaRPr lang="en-US" sz="3200" dirty="0"/>
          </a:p>
        </p:txBody>
      </p:sp>
      <p:sp>
        <p:nvSpPr>
          <p:cNvPr id="3" name="Content Placeholder 2"/>
          <p:cNvSpPr>
            <a:spLocks noGrp="1"/>
          </p:cNvSpPr>
          <p:nvPr>
            <p:ph idx="1"/>
          </p:nvPr>
        </p:nvSpPr>
        <p:spPr>
          <a:xfrm>
            <a:off x="0" y="76200"/>
            <a:ext cx="9144000" cy="4191000"/>
          </a:xfrm>
        </p:spPr>
        <p:txBody>
          <a:bodyPr>
            <a:normAutofit/>
          </a:bodyPr>
          <a:lstStyle/>
          <a:p>
            <a:r>
              <a:rPr lang="vi-VN" dirty="0"/>
              <a:t>Dựa vào bảng 33.1, cho biết mùa lũ trên các lưu vực sông có trùng nhau không và giải thích vì sao có sự khác biệt ấy.</a:t>
            </a:r>
            <a:endParaRPr lang="en-US" dirty="0"/>
          </a:p>
          <a:p>
            <a:endParaRPr lang="en-US" dirty="0"/>
          </a:p>
          <a:p>
            <a:endParaRPr lang="en-US" dirty="0"/>
          </a:p>
          <a:p>
            <a:endParaRPr lang="en-US" dirty="0"/>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9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058400" y="274638"/>
            <a:ext cx="914400" cy="1143000"/>
          </a:xfrm>
        </p:spPr>
        <p:txBody>
          <a:bodyPr/>
          <a:lstStyle/>
          <a:p>
            <a:endParaRPr lang="en-US" dirty="0"/>
          </a:p>
        </p:txBody>
      </p:sp>
      <p:sp>
        <p:nvSpPr>
          <p:cNvPr id="3" name="Content Placeholder 2"/>
          <p:cNvSpPr>
            <a:spLocks noGrp="1"/>
          </p:cNvSpPr>
          <p:nvPr>
            <p:ph idx="1"/>
          </p:nvPr>
        </p:nvSpPr>
        <p:spPr>
          <a:xfrm>
            <a:off x="0" y="0"/>
            <a:ext cx="9144000" cy="6858000"/>
          </a:xfrm>
        </p:spPr>
        <p:txBody>
          <a:bodyPr/>
          <a:lstStyle/>
          <a:p>
            <a:r>
              <a:rPr lang="vi-VN" dirty="0"/>
              <a:t>Nhân dân ta đã tiến hành những biện pháp nào để khai thác các nguồn lợi và hạn chế tác hại của lũ lụt?</a:t>
            </a:r>
            <a:endParaRPr lang="en-US" dirty="0"/>
          </a:p>
          <a:p>
            <a:r>
              <a:rPr lang="vi-VN" dirty="0"/>
              <a:t>- Xây các hồ chứa nước: Thủy lợi, thủy điện, thủy sản, du lịch (ví dụ: Hồ Hòa Bình trên sông Đà).</a:t>
            </a:r>
          </a:p>
          <a:p>
            <a:r>
              <a:rPr lang="vi-VN" dirty="0"/>
              <a:t>- Chung sống với lũ tại đồng bằng sông Cửu Long:</a:t>
            </a:r>
          </a:p>
          <a:p>
            <a:r>
              <a:rPr lang="vi-VN" dirty="0"/>
              <a:t>+ Tận dụng nguồn nước để thau chua rửa mặn, nuôi trồng thủy sản, phát triển giao thông, du lịch.</a:t>
            </a:r>
          </a:p>
          <a:p>
            <a:r>
              <a:rPr lang="vi-VN" dirty="0"/>
              <a:t>+ Tận dụng nguồn phù sa để bón ruộng, mở rộng đồng bằng.</a:t>
            </a:r>
          </a:p>
          <a:p>
            <a:r>
              <a:rPr lang="vi-VN" dirty="0"/>
              <a:t>+ Tận dụng thủy sản tự nhiên, cải thiện đời sống, phát triển kinh tế.</a:t>
            </a:r>
          </a:p>
          <a:p>
            <a:endParaRPr lang="en-US" dirty="0"/>
          </a:p>
        </p:txBody>
      </p:sp>
    </p:spTree>
    <p:extLst>
      <p:ext uri="{BB962C8B-B14F-4D97-AF65-F5344CB8AC3E}">
        <p14:creationId xmlns:p14="http://schemas.microsoft.com/office/powerpoint/2010/main" val="26137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79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vi-VN" dirty="0"/>
              <a:t>c. Sông ngòi nước ta có hai mùa nước: mùa lũ và mùa cạn khác nhau rõ rệt</a:t>
            </a:r>
            <a:endParaRPr lang="en-US" dirty="0"/>
          </a:p>
        </p:txBody>
      </p:sp>
      <p:sp>
        <p:nvSpPr>
          <p:cNvPr id="3" name="Content Placeholder 2"/>
          <p:cNvSpPr>
            <a:spLocks noGrp="1"/>
          </p:cNvSpPr>
          <p:nvPr>
            <p:ph idx="1"/>
          </p:nvPr>
        </p:nvSpPr>
        <p:spPr>
          <a:xfrm>
            <a:off x="0" y="1828800"/>
            <a:ext cx="9144000" cy="4876800"/>
          </a:xfrm>
        </p:spPr>
        <p:txBody>
          <a:bodyPr>
            <a:normAutofit/>
          </a:bodyPr>
          <a:lstStyle/>
          <a:p>
            <a:r>
              <a:rPr lang="vi-VN" sz="4800" dirty="0"/>
              <a:t>- Mùa lũ nước sông dâng cao và chảy mạnh. Lượng nước chiếm 70 – 80% lượng nước cả năm.</a:t>
            </a:r>
          </a:p>
          <a:p>
            <a:r>
              <a:rPr lang="vi-VN" sz="4800" dirty="0"/>
              <a:t>- Mùa lũ có sự khác nhau giữa các hệ thống sông.</a:t>
            </a:r>
          </a:p>
        </p:txBody>
      </p:sp>
    </p:spTree>
    <p:extLst>
      <p:ext uri="{BB962C8B-B14F-4D97-AF65-F5344CB8AC3E}">
        <p14:creationId xmlns:p14="http://schemas.microsoft.com/office/powerpoint/2010/main" val="7184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01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677400" y="274638"/>
            <a:ext cx="1371600" cy="1143000"/>
          </a:xfrm>
        </p:spPr>
        <p:txBody>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vi-VN" sz="3600" dirty="0"/>
              <a:t>Em hãy cho biết, lượng phù sa </a:t>
            </a:r>
            <a:r>
              <a:rPr lang="en-US" sz="3600" dirty="0" err="1"/>
              <a:t>lớn</a:t>
            </a:r>
            <a:r>
              <a:rPr lang="en-US" sz="3600" dirty="0"/>
              <a:t> </a:t>
            </a:r>
            <a:r>
              <a:rPr lang="vi-VN" sz="3600" dirty="0"/>
              <a:t>đã có tác động như thế nào đến thiên nhiên và đời sống cư dân đồng bằng châu thổ sông Hồng và sông Cửu Long?</a:t>
            </a:r>
            <a:endParaRPr lang="en-US" sz="3600" dirty="0"/>
          </a:p>
          <a:p>
            <a:r>
              <a:rPr lang="vi-VN" sz="3600" dirty="0"/>
              <a:t>Phù sa tác động đến thiên nhiên và đời sống cư dân đồng bằng châu thổ sông Hồng và sông Cửu Long</a:t>
            </a:r>
          </a:p>
          <a:p>
            <a:r>
              <a:rPr lang="vi-VN" sz="3600" dirty="0"/>
              <a:t>- Bồi đắp đồng bằng hằng năm, giúp tăng năng suất cây trồng.</a:t>
            </a:r>
          </a:p>
          <a:p>
            <a:r>
              <a:rPr lang="vi-VN" sz="3600" dirty="0"/>
              <a:t>- Bồi đắp giúp mở rộng đồng bằng về phía biển.</a:t>
            </a:r>
          </a:p>
        </p:txBody>
      </p:sp>
    </p:spTree>
    <p:extLst>
      <p:ext uri="{BB962C8B-B14F-4D97-AF65-F5344CB8AC3E}">
        <p14:creationId xmlns:p14="http://schemas.microsoft.com/office/powerpoint/2010/main" val="41766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73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97AC-3CA3-FF24-7988-5715A11F24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109223-3B13-F58D-5113-7FCDB65B02EE}"/>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3C4141BC-B509-7DF4-D80F-24354E770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6200"/>
            <a:ext cx="4238625"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88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vi-VN" sz="4800" dirty="0"/>
              <a:t>d. Sông ngòi nước ta có hàm lượng phù sa lớn</a:t>
            </a:r>
            <a:endParaRPr lang="en-US" sz="4800" dirty="0"/>
          </a:p>
        </p:txBody>
      </p:sp>
      <p:sp>
        <p:nvSpPr>
          <p:cNvPr id="3" name="Content Placeholder 2"/>
          <p:cNvSpPr>
            <a:spLocks noGrp="1"/>
          </p:cNvSpPr>
          <p:nvPr>
            <p:ph idx="1"/>
          </p:nvPr>
        </p:nvSpPr>
        <p:spPr>
          <a:xfrm>
            <a:off x="0" y="1371600"/>
            <a:ext cx="9144000" cy="5486400"/>
          </a:xfrm>
        </p:spPr>
        <p:txBody>
          <a:bodyPr>
            <a:normAutofit/>
          </a:bodyPr>
          <a:lstStyle/>
          <a:p>
            <a:r>
              <a:rPr lang="vi-VN" sz="5400" dirty="0"/>
              <a:t> - Sông ngòi vận chuyển tới 839 tỉ m</a:t>
            </a:r>
            <a:r>
              <a:rPr lang="vi-VN" sz="5400" baseline="30000" dirty="0"/>
              <a:t>3 </a:t>
            </a:r>
            <a:r>
              <a:rPr lang="vi-VN" sz="5400" dirty="0"/>
              <a:t>nước hàng trăm triệu tấn phù sa.</a:t>
            </a:r>
          </a:p>
          <a:p>
            <a:r>
              <a:rPr lang="vi-VN" sz="5400" dirty="0"/>
              <a:t> - Hàm lượng phù sa lớn, khoảng 200 triệu tấn/năm.</a:t>
            </a:r>
          </a:p>
          <a:p>
            <a:pPr marL="36576" indent="0">
              <a:buNone/>
            </a:pPr>
            <a:endParaRPr lang="en-US" sz="5400" dirty="0"/>
          </a:p>
        </p:txBody>
      </p:sp>
    </p:spTree>
    <p:extLst>
      <p:ext uri="{BB962C8B-B14F-4D97-AF65-F5344CB8AC3E}">
        <p14:creationId xmlns:p14="http://schemas.microsoft.com/office/powerpoint/2010/main" val="1014271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998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7"/>
            <a:ext cx="9144000" cy="1143000"/>
          </a:xfrm>
        </p:spPr>
        <p:txBody>
          <a:bodyPr>
            <a:normAutofit/>
          </a:bodyPr>
          <a:lstStyle/>
          <a:p>
            <a:r>
              <a:rPr lang="en-US" dirty="0"/>
              <a:t>2. </a:t>
            </a:r>
            <a:r>
              <a:rPr lang="en-US" dirty="0" err="1"/>
              <a:t>Khai</a:t>
            </a:r>
            <a:r>
              <a:rPr lang="en-US" dirty="0"/>
              <a:t> </a:t>
            </a:r>
            <a:r>
              <a:rPr lang="en-US" dirty="0" err="1"/>
              <a:t>thác</a:t>
            </a:r>
            <a:r>
              <a:rPr lang="en-US" dirty="0"/>
              <a:t> </a:t>
            </a:r>
            <a:r>
              <a:rPr lang="en-US" dirty="0" err="1"/>
              <a:t>kinh</a:t>
            </a:r>
            <a:r>
              <a:rPr lang="en-US" dirty="0"/>
              <a:t> </a:t>
            </a:r>
            <a:r>
              <a:rPr lang="en-US" dirty="0" err="1"/>
              <a:t>tế</a:t>
            </a:r>
            <a:r>
              <a:rPr lang="en-US" dirty="0"/>
              <a:t> </a:t>
            </a:r>
            <a:r>
              <a:rPr lang="en-US" dirty="0" err="1"/>
              <a:t>và</a:t>
            </a:r>
            <a:r>
              <a:rPr lang="en-US" dirty="0"/>
              <a:t> </a:t>
            </a:r>
            <a:r>
              <a:rPr lang="en-US" dirty="0" err="1"/>
              <a:t>bảo</a:t>
            </a:r>
            <a:r>
              <a:rPr lang="en-US" dirty="0"/>
              <a:t> </a:t>
            </a:r>
            <a:r>
              <a:rPr lang="en-US" dirty="0" err="1"/>
              <a:t>vệ</a:t>
            </a:r>
            <a:r>
              <a:rPr lang="en-US" dirty="0"/>
              <a:t> </a:t>
            </a:r>
            <a:r>
              <a:rPr lang="en-US" dirty="0" err="1"/>
              <a:t>sự</a:t>
            </a:r>
            <a:r>
              <a:rPr lang="en-US" dirty="0"/>
              <a:t> </a:t>
            </a:r>
            <a:r>
              <a:rPr lang="en-US" dirty="0" err="1"/>
              <a:t>trong</a:t>
            </a:r>
            <a:r>
              <a:rPr lang="en-US" dirty="0"/>
              <a:t> </a:t>
            </a:r>
            <a:r>
              <a:rPr lang="en-US" dirty="0" err="1"/>
              <a:t>sạch</a:t>
            </a:r>
            <a:r>
              <a:rPr lang="en-US" dirty="0"/>
              <a:t> </a:t>
            </a:r>
            <a:r>
              <a:rPr lang="en-US" dirty="0" err="1"/>
              <a:t>của</a:t>
            </a:r>
            <a:r>
              <a:rPr lang="en-US" dirty="0"/>
              <a:t> </a:t>
            </a:r>
            <a:r>
              <a:rPr lang="en-US" dirty="0" err="1"/>
              <a:t>các</a:t>
            </a:r>
            <a:r>
              <a:rPr lang="en-US" dirty="0"/>
              <a:t> </a:t>
            </a:r>
            <a:r>
              <a:rPr lang="en-US" dirty="0" err="1"/>
              <a:t>dòng</a:t>
            </a:r>
            <a:r>
              <a:rPr lang="en-US" dirty="0"/>
              <a:t> </a:t>
            </a:r>
            <a:r>
              <a:rPr lang="en-US" dirty="0" err="1"/>
              <a:t>sông</a:t>
            </a: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vi-VN" sz="3600" dirty="0"/>
              <a:t>Em hãy cho biết một số giá trị của sông ngòi nước ta.</a:t>
            </a:r>
          </a:p>
          <a:p>
            <a:r>
              <a:rPr lang="vi-VN" sz="3600" dirty="0"/>
              <a:t>- Cung cấp nước cho sản xuất</a:t>
            </a:r>
            <a:r>
              <a:rPr lang="en-US" sz="3600" dirty="0"/>
              <a:t> NN </a:t>
            </a:r>
            <a:r>
              <a:rPr lang="vi-VN" sz="3600" dirty="0"/>
              <a:t>,</a:t>
            </a:r>
            <a:r>
              <a:rPr lang="en-US" sz="3600" dirty="0"/>
              <a:t>CN, </a:t>
            </a:r>
            <a:r>
              <a:rPr lang="vi-VN" sz="3600" dirty="0"/>
              <a:t>sinh hoạt.</a:t>
            </a:r>
          </a:p>
          <a:p>
            <a:r>
              <a:rPr lang="vi-VN" sz="3600" dirty="0"/>
              <a:t>- </a:t>
            </a:r>
            <a:r>
              <a:rPr lang="en-US" sz="3600" dirty="0"/>
              <a:t>XD </a:t>
            </a:r>
            <a:r>
              <a:rPr lang="vi-VN" sz="3600" dirty="0"/>
              <a:t>các nhà máy thủy điện.</a:t>
            </a:r>
          </a:p>
          <a:p>
            <a:r>
              <a:rPr lang="vi-VN" sz="3600" dirty="0"/>
              <a:t>- Bồi đắp phù sa, mở rộng </a:t>
            </a:r>
            <a:r>
              <a:rPr lang="en-US" sz="3600" dirty="0"/>
              <a:t>ĐB </a:t>
            </a:r>
            <a:r>
              <a:rPr lang="vi-VN" sz="3600" dirty="0"/>
              <a:t>về phía biển.</a:t>
            </a:r>
          </a:p>
          <a:p>
            <a:r>
              <a:rPr lang="vi-VN" sz="3600" dirty="0"/>
              <a:t>- Khai thác và nuôi trồng thủy sản.</a:t>
            </a:r>
          </a:p>
          <a:p>
            <a:r>
              <a:rPr lang="vi-VN" sz="3600" dirty="0"/>
              <a:t>- Phát triển du lịch.</a:t>
            </a:r>
          </a:p>
        </p:txBody>
      </p:sp>
    </p:spTree>
    <p:extLst>
      <p:ext uri="{BB962C8B-B14F-4D97-AF65-F5344CB8AC3E}">
        <p14:creationId xmlns:p14="http://schemas.microsoft.com/office/powerpoint/2010/main" val="6123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14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677400" y="274638"/>
            <a:ext cx="228600" cy="1143000"/>
          </a:xfrm>
        </p:spPr>
        <p:txBody>
          <a:bodyPr/>
          <a:lstStyle/>
          <a:p>
            <a:endParaRPr lang="en-US" dirty="0"/>
          </a:p>
        </p:txBody>
      </p:sp>
      <p:sp>
        <p:nvSpPr>
          <p:cNvPr id="3" name="Content Placeholder 2"/>
          <p:cNvSpPr>
            <a:spLocks noGrp="1"/>
          </p:cNvSpPr>
          <p:nvPr>
            <p:ph idx="1"/>
          </p:nvPr>
        </p:nvSpPr>
        <p:spPr>
          <a:xfrm>
            <a:off x="0" y="1"/>
            <a:ext cx="9144000" cy="6831842"/>
          </a:xfrm>
        </p:spPr>
        <p:txBody>
          <a:bodyPr>
            <a:normAutofit/>
          </a:bodyPr>
          <a:lstStyle/>
          <a:p>
            <a:r>
              <a:rPr lang="vi-VN" sz="6000" dirty="0"/>
              <a:t>Em hãy tìm trên hình 33.1 (SGK trang 118) các hồ nước Hòa Bình, Trị An, Y-a-ly, Thác Bà, Dầu Tiếng và cho biết chúng nằm trên những dòng sông nào?</a:t>
            </a:r>
            <a:endParaRPr lang="en-US" sz="6000" dirty="0"/>
          </a:p>
          <a:p>
            <a:endParaRPr lang="en-US" sz="6000" dirty="0"/>
          </a:p>
        </p:txBody>
      </p:sp>
    </p:spTree>
    <p:extLst>
      <p:ext uri="{BB962C8B-B14F-4D97-AF65-F5344CB8AC3E}">
        <p14:creationId xmlns:p14="http://schemas.microsoft.com/office/powerpoint/2010/main" val="352683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6394"/>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116440" y="776880"/>
              <a:ext cx="2938320" cy="4849200"/>
            </p14:xfrm>
          </p:contentPart>
        </mc:Choice>
        <mc:Fallback xmlns="">
          <p:pic>
            <p:nvPicPr>
              <p:cNvPr id="3" name="Ink 2"/>
              <p:cNvPicPr/>
              <p:nvPr/>
            </p:nvPicPr>
            <p:blipFill>
              <a:blip r:embed="rId4"/>
              <a:stretch>
                <a:fillRect/>
              </a:stretch>
            </p:blipFill>
            <p:spPr>
              <a:xfrm>
                <a:off x="2107080" y="767520"/>
                <a:ext cx="2957040" cy="4867920"/>
              </a:xfrm>
              <a:prstGeom prst="rect">
                <a:avLst/>
              </a:prstGeom>
            </p:spPr>
          </p:pic>
        </mc:Fallback>
      </mc:AlternateContent>
    </p:spTree>
    <p:extLst>
      <p:ext uri="{BB962C8B-B14F-4D97-AF65-F5344CB8AC3E}">
        <p14:creationId xmlns:p14="http://schemas.microsoft.com/office/powerpoint/2010/main" val="293476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448800" y="274638"/>
            <a:ext cx="762000" cy="1143000"/>
          </a:xfrm>
        </p:spPr>
        <p:txBody>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vi-VN" sz="4800" dirty="0"/>
              <a:t>Dựa vào kí hiệu và kênh chữ trên lược đồ để tìm các hồ.</a:t>
            </a:r>
          </a:p>
          <a:p>
            <a:r>
              <a:rPr lang="vi-VN" sz="4800" dirty="0"/>
              <a:t>- Hồ Hòa Bình trên sông Đà.</a:t>
            </a:r>
          </a:p>
          <a:p>
            <a:r>
              <a:rPr lang="vi-VN" sz="4800" dirty="0"/>
              <a:t>- Hồ Trị An trên sông Đồng Nai.</a:t>
            </a:r>
          </a:p>
          <a:p>
            <a:r>
              <a:rPr lang="vi-VN" sz="4800" dirty="0"/>
              <a:t>- Hồ Y-a-ly trên sông Xê Xan.</a:t>
            </a:r>
          </a:p>
          <a:p>
            <a:r>
              <a:rPr lang="vi-VN" sz="4800" dirty="0"/>
              <a:t>- Hồ Thác Bà trên sông Chảy.</a:t>
            </a:r>
          </a:p>
          <a:p>
            <a:r>
              <a:rPr lang="vi-VN" sz="4800" dirty="0"/>
              <a:t>- Hồ Dầu Tiếng trên sông Sài </a:t>
            </a:r>
            <a:r>
              <a:rPr lang="en-US" sz="4800" dirty="0" err="1"/>
              <a:t>Gòn</a:t>
            </a:r>
            <a:endParaRPr lang="vi-VN" sz="4800" dirty="0"/>
          </a:p>
        </p:txBody>
      </p:sp>
    </p:spTree>
    <p:extLst>
      <p:ext uri="{BB962C8B-B14F-4D97-AF65-F5344CB8AC3E}">
        <p14:creationId xmlns:p14="http://schemas.microsoft.com/office/powerpoint/2010/main" val="272185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211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i="1" dirty="0"/>
              <a:t>a. </a:t>
            </a:r>
            <a:r>
              <a:rPr lang="en-US" i="1" dirty="0" err="1"/>
              <a:t>Giá</a:t>
            </a:r>
            <a:r>
              <a:rPr lang="en-US" i="1" dirty="0"/>
              <a:t> </a:t>
            </a:r>
            <a:r>
              <a:rPr lang="en-US" i="1" dirty="0" err="1"/>
              <a:t>trị</a:t>
            </a:r>
            <a:r>
              <a:rPr lang="en-US" i="1" dirty="0"/>
              <a:t> </a:t>
            </a:r>
            <a:r>
              <a:rPr lang="en-US" i="1" dirty="0" err="1"/>
              <a:t>của</a:t>
            </a:r>
            <a:r>
              <a:rPr lang="en-US" i="1" dirty="0"/>
              <a:t> </a:t>
            </a:r>
            <a:r>
              <a:rPr lang="en-US" i="1" dirty="0" err="1"/>
              <a:t>sông</a:t>
            </a:r>
            <a:r>
              <a:rPr lang="en-US" i="1" dirty="0"/>
              <a:t> </a:t>
            </a:r>
            <a:r>
              <a:rPr lang="en-US" i="1" dirty="0" err="1"/>
              <a:t>ngòi</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vi-VN" sz="4000" dirty="0"/>
              <a:t>- Thuỷ điện: Thuỷ điện Hoà Bình, Trị An, Yaly…</a:t>
            </a:r>
          </a:p>
          <a:p>
            <a:r>
              <a:rPr lang="vi-VN" sz="4000" dirty="0"/>
              <a:t>- Thuỷ lợi: Cung cấp nước tưới tiêu cho việc sản xuất của nhân dân.</a:t>
            </a:r>
          </a:p>
          <a:p>
            <a:r>
              <a:rPr lang="vi-VN" sz="4000" dirty="0"/>
              <a:t>- Bồi đắp lên đồng bằng màu mỡ để trồng cây lương thực.</a:t>
            </a:r>
          </a:p>
          <a:p>
            <a:r>
              <a:rPr lang="vi-VN" sz="4000" dirty="0"/>
              <a:t>- Thuỷ sản.</a:t>
            </a:r>
          </a:p>
          <a:p>
            <a:r>
              <a:rPr lang="vi-VN" sz="4000" dirty="0"/>
              <a:t>- Giao thông, du lịch…</a:t>
            </a:r>
          </a:p>
        </p:txBody>
      </p:sp>
    </p:spTree>
    <p:extLst>
      <p:ext uri="{BB962C8B-B14F-4D97-AF65-F5344CB8AC3E}">
        <p14:creationId xmlns:p14="http://schemas.microsoft.com/office/powerpoint/2010/main" val="821034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91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9144000" cy="3810000"/>
          </a:xfrm>
        </p:spPr>
        <p:txBody>
          <a:bodyPr>
            <a:normAutofit/>
          </a:bodyPr>
          <a:lstStyle/>
          <a:p>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a:latin typeface="Arial" panose="020B0604020202020204" pitchFamily="34" charset="0"/>
                <a:cs typeface="Arial" panose="020B0604020202020204" pitchFamily="34" charset="0"/>
              </a:rPr>
              <a:t>33:</a:t>
            </a:r>
            <a:r>
              <a:rPr lang="vi-VN" sz="5400">
                <a:latin typeface="Arial" panose="020B0604020202020204" pitchFamily="34" charset="0"/>
                <a:cs typeface="Arial" panose="020B0604020202020204" pitchFamily="34" charset="0"/>
              </a:rPr>
              <a:t>Đ</a:t>
            </a:r>
            <a:r>
              <a:rPr lang="en-US" sz="5400">
                <a:latin typeface="Arial" panose="020B0604020202020204" pitchFamily="34" charset="0"/>
                <a:cs typeface="Arial" panose="020B0604020202020204" pitchFamily="34" charset="0"/>
              </a:rPr>
              <a:t>ặc </a:t>
            </a:r>
            <a:r>
              <a:rPr lang="en-US" sz="5400" dirty="0" err="1">
                <a:latin typeface="Arial" panose="020B0604020202020204" pitchFamily="34" charset="0"/>
                <a:cs typeface="Arial" panose="020B0604020202020204" pitchFamily="34" charset="0"/>
              </a:rPr>
              <a:t>điểm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sông</a:t>
            </a:r>
            <a:r>
              <a:rPr lang="en-US" sz="5400" dirty="0">
                <a:latin typeface="Arial" panose="020B0604020202020204" pitchFamily="34" charset="0"/>
                <a:cs typeface="Arial" panose="020B0604020202020204" pitchFamily="34" charset="0"/>
              </a:rPr>
              <a:t> </a:t>
            </a:r>
            <a:r>
              <a:rPr lang="en-US" sz="5400" err="1">
                <a:latin typeface="Arial" panose="020B0604020202020204" pitchFamily="34" charset="0"/>
                <a:cs typeface="Arial" panose="020B0604020202020204" pitchFamily="34" charset="0"/>
              </a:rPr>
              <a:t>ngòi</a:t>
            </a:r>
            <a:r>
              <a:rPr lang="en-US" sz="5400">
                <a:latin typeface="Arial" panose="020B0604020202020204" pitchFamily="34" charset="0"/>
                <a:cs typeface="Arial" panose="020B0604020202020204" pitchFamily="34" charset="0"/>
              </a:rPr>
              <a:t> </a:t>
            </a:r>
            <a:r>
              <a:rPr lang="vi-VN" sz="5400" dirty="0">
                <a:latin typeface="Arial" panose="020B0604020202020204" pitchFamily="34" charset="0"/>
                <a:cs typeface="Arial" panose="020B0604020202020204" pitchFamily="34" charset="0"/>
              </a:rPr>
              <a:t>V</a:t>
            </a:r>
            <a:r>
              <a:rPr lang="en-US" sz="5400">
                <a:latin typeface="Arial" panose="020B0604020202020204" pitchFamily="34" charset="0"/>
                <a:cs typeface="Arial" panose="020B0604020202020204" pitchFamily="34" charset="0"/>
              </a:rPr>
              <a:t>iệt </a:t>
            </a:r>
            <a:r>
              <a:rPr lang="vi-VN" sz="5400" dirty="0">
                <a:latin typeface="Arial" panose="020B0604020202020204" pitchFamily="34" charset="0"/>
                <a:cs typeface="Arial" panose="020B0604020202020204" pitchFamily="34" charset="0"/>
              </a:rPr>
              <a:t>N</a:t>
            </a:r>
            <a:r>
              <a:rPr lang="en-US" sz="5400">
                <a:latin typeface="Arial" panose="020B0604020202020204" pitchFamily="34" charset="0"/>
                <a:cs typeface="Arial" panose="020B0604020202020204" pitchFamily="34" charset="0"/>
              </a:rPr>
              <a:t>am</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flipH="1">
            <a:off x="10744200" y="1544812"/>
            <a:ext cx="152400" cy="1752600"/>
          </a:xfrm>
        </p:spPr>
        <p:txBody>
          <a:bodyPr/>
          <a:lstStyle/>
          <a:p>
            <a:endParaRPr lang="en-US" dirty="0"/>
          </a:p>
        </p:txBody>
      </p:sp>
    </p:spTree>
    <p:extLst>
      <p:ext uri="{BB962C8B-B14F-4D97-AF65-F5344CB8AC3E}">
        <p14:creationId xmlns:p14="http://schemas.microsoft.com/office/powerpoint/2010/main" val="4890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982200" y="274638"/>
            <a:ext cx="1143000" cy="1143000"/>
          </a:xfrm>
        </p:spPr>
        <p:txBody>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sz="4000" dirty="0" err="1"/>
              <a:t>Để</a:t>
            </a:r>
            <a:r>
              <a:rPr lang="en-US" sz="4000" dirty="0"/>
              <a:t> </a:t>
            </a:r>
            <a:r>
              <a:rPr lang="en-US" sz="4000" dirty="0" err="1"/>
              <a:t>dòng</a:t>
            </a:r>
            <a:r>
              <a:rPr lang="en-US" sz="4000" dirty="0"/>
              <a:t> </a:t>
            </a:r>
            <a:r>
              <a:rPr lang="en-US" sz="4000" dirty="0" err="1"/>
              <a:t>sông</a:t>
            </a:r>
            <a:r>
              <a:rPr lang="en-US" sz="4000" dirty="0"/>
              <a:t> </a:t>
            </a:r>
            <a:r>
              <a:rPr lang="en-US" sz="4000" dirty="0" err="1"/>
              <a:t>không</a:t>
            </a:r>
            <a:r>
              <a:rPr lang="en-US" sz="4000" dirty="0"/>
              <a:t> </a:t>
            </a:r>
            <a:r>
              <a:rPr lang="en-US" sz="4000" dirty="0" err="1"/>
              <a:t>bị</a:t>
            </a:r>
            <a:r>
              <a:rPr lang="en-US" sz="4000" dirty="0"/>
              <a:t> ô </a:t>
            </a:r>
            <a:r>
              <a:rPr lang="en-US" sz="4000" dirty="0" err="1"/>
              <a:t>nhiễm</a:t>
            </a:r>
            <a:r>
              <a:rPr lang="en-US" sz="4000" dirty="0"/>
              <a:t> </a:t>
            </a:r>
            <a:r>
              <a:rPr lang="en-US" sz="4000" dirty="0" err="1"/>
              <a:t>chúng</a:t>
            </a:r>
            <a:r>
              <a:rPr lang="en-US" sz="4000" dirty="0"/>
              <a:t> ta </a:t>
            </a:r>
            <a:r>
              <a:rPr lang="en-US" sz="4000" dirty="0" err="1"/>
              <a:t>cần</a:t>
            </a:r>
            <a:r>
              <a:rPr lang="en-US" sz="4000" dirty="0"/>
              <a:t> </a:t>
            </a:r>
            <a:r>
              <a:rPr lang="en-US" sz="4000" dirty="0" err="1"/>
              <a:t>phải</a:t>
            </a:r>
            <a:r>
              <a:rPr lang="en-US" sz="4000" dirty="0"/>
              <a:t> </a:t>
            </a:r>
            <a:r>
              <a:rPr lang="en-US" sz="4000" dirty="0" err="1"/>
              <a:t>làm</a:t>
            </a:r>
            <a:r>
              <a:rPr lang="en-US" sz="4000" dirty="0"/>
              <a:t> </a:t>
            </a:r>
            <a:r>
              <a:rPr lang="en-US" sz="4000" dirty="0" err="1"/>
              <a:t>gì</a:t>
            </a:r>
            <a:r>
              <a:rPr lang="en-US" sz="4000" dirty="0"/>
              <a:t>?</a:t>
            </a:r>
          </a:p>
          <a:p>
            <a:r>
              <a:rPr lang="vi-VN" sz="4000" dirty="0"/>
              <a:t>Biện pháp:</a:t>
            </a:r>
          </a:p>
          <a:p>
            <a:r>
              <a:rPr lang="vi-VN" sz="4000" dirty="0"/>
              <a:t>- Xử lí nước thải công nghiệp, nông nghiệp,... trước khi đưa vào sông; không đổ rác thải công nghiệp, nông nghiệp, dịch vụ và sinh hoạt xuống sông.</a:t>
            </a:r>
          </a:p>
          <a:p>
            <a:r>
              <a:rPr lang="vi-VN" sz="4000" dirty="0"/>
              <a:t>- Nghiêm cấm đánh bắt thủy sản bằng hóa chất, điện.</a:t>
            </a:r>
          </a:p>
        </p:txBody>
      </p:sp>
    </p:spTree>
    <p:extLst>
      <p:ext uri="{BB962C8B-B14F-4D97-AF65-F5344CB8AC3E}">
        <p14:creationId xmlns:p14="http://schemas.microsoft.com/office/powerpoint/2010/main" val="59802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2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415955"/>
          </a:xfrm>
        </p:spPr>
        <p:txBody>
          <a:bodyPr>
            <a:normAutofit/>
          </a:bodyPr>
          <a:lstStyle/>
          <a:p>
            <a:r>
              <a:rPr lang="vi-VN" dirty="0"/>
              <a:t>b. Sông </a:t>
            </a:r>
            <a:r>
              <a:rPr lang="vi-VN" sz="5300" dirty="0"/>
              <a:t>ngòi</a:t>
            </a:r>
            <a:r>
              <a:rPr lang="vi-VN" dirty="0"/>
              <a:t> nước ta đang bị ô nhiễm</a:t>
            </a:r>
            <a:endParaRPr lang="en-US" dirty="0"/>
          </a:p>
        </p:txBody>
      </p:sp>
      <p:sp>
        <p:nvSpPr>
          <p:cNvPr id="3" name="Content Placeholder 2"/>
          <p:cNvSpPr>
            <a:spLocks noGrp="1"/>
          </p:cNvSpPr>
          <p:nvPr>
            <p:ph idx="1"/>
          </p:nvPr>
        </p:nvSpPr>
        <p:spPr>
          <a:xfrm>
            <a:off x="10236" y="1143000"/>
            <a:ext cx="9144000" cy="5715000"/>
          </a:xfrm>
        </p:spPr>
        <p:txBody>
          <a:bodyPr>
            <a:normAutofit/>
          </a:bodyPr>
          <a:lstStyle/>
          <a:p>
            <a:r>
              <a:rPr lang="vi-VN" sz="4400" dirty="0"/>
              <a:t>- Rừng cây bị chặt phá nhiều, nước mưa và bùn cát dồn xuống dòng sông, gây ra những trận lũ đột ngột và dữ dội.</a:t>
            </a:r>
          </a:p>
          <a:p>
            <a:r>
              <a:rPr lang="vi-VN" sz="4400" dirty="0"/>
              <a:t>- Nước thải công nghiệp, sinh hoạt, các chất độc hại làm cho nguồn nước ô nhiễm.</a:t>
            </a:r>
          </a:p>
        </p:txBody>
      </p:sp>
    </p:spTree>
    <p:extLst>
      <p:ext uri="{BB962C8B-B14F-4D97-AF65-F5344CB8AC3E}">
        <p14:creationId xmlns:p14="http://schemas.microsoft.com/office/powerpoint/2010/main" val="46971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 y="0"/>
            <a:ext cx="9144000" cy="1417638"/>
          </a:xfrm>
        </p:spPr>
        <p:txBody>
          <a:bodyPr>
            <a:normAutofit/>
          </a:bodyPr>
          <a:lstStyle/>
          <a:p>
            <a:r>
              <a:rPr lang="vi-VN" dirty="0"/>
              <a:t>b. Sông ngòi nước ta đang bị ô nhiễm</a:t>
            </a:r>
            <a:endParaRPr lang="en-US" dirty="0"/>
          </a:p>
        </p:txBody>
      </p:sp>
      <p:sp>
        <p:nvSpPr>
          <p:cNvPr id="3" name="Content Placeholder 2"/>
          <p:cNvSpPr>
            <a:spLocks noGrp="1"/>
          </p:cNvSpPr>
          <p:nvPr>
            <p:ph idx="1"/>
          </p:nvPr>
        </p:nvSpPr>
        <p:spPr>
          <a:xfrm>
            <a:off x="76200" y="1219200"/>
            <a:ext cx="9067800" cy="5257800"/>
          </a:xfrm>
        </p:spPr>
        <p:txBody>
          <a:bodyPr>
            <a:noAutofit/>
          </a:bodyPr>
          <a:lstStyle/>
          <a:p>
            <a:r>
              <a:rPr lang="vi-VN" sz="3600" dirty="0"/>
              <a:t>* Biện pháp</a:t>
            </a:r>
          </a:p>
          <a:p>
            <a:r>
              <a:rPr lang="vi-VN" sz="3600" dirty="0"/>
              <a:t>- Không đốt, chặt phá rừng bừa bãi.</a:t>
            </a:r>
          </a:p>
          <a:p>
            <a:r>
              <a:rPr lang="vi-VN" sz="3600" dirty="0"/>
              <a:t>- Không vứt các chất thải chưa được xử lý trực tiếp xuống nguồn nước.</a:t>
            </a:r>
          </a:p>
          <a:p>
            <a:r>
              <a:rPr lang="vi-VN" sz="3600" dirty="0"/>
              <a:t>- Phải xử lý nước thải từ các khu công nghiệp và các đô thị lớn.</a:t>
            </a:r>
          </a:p>
          <a:p>
            <a:r>
              <a:rPr lang="vi-VN" sz="3600" dirty="0"/>
              <a:t>- Cần phải tích cực, chủ động phòng chống lũ lụt, bảo vệ và khai thác hợp lý các nguồn lợi từ sông ngòi.</a:t>
            </a:r>
          </a:p>
          <a:p>
            <a:endParaRPr lang="en-US" sz="3600" dirty="0"/>
          </a:p>
        </p:txBody>
      </p:sp>
    </p:spTree>
    <p:extLst>
      <p:ext uri="{BB962C8B-B14F-4D97-AF65-F5344CB8AC3E}">
        <p14:creationId xmlns:p14="http://schemas.microsoft.com/office/powerpoint/2010/main" val="1963666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516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928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106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507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809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83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599"/>
            <a:ext cx="8610600" cy="647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303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735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179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1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850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10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197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a:t>CÂU HỎI,BT</a:t>
            </a:r>
          </a:p>
        </p:txBody>
      </p:sp>
      <p:sp>
        <p:nvSpPr>
          <p:cNvPr id="3" name="Content Placeholder 2"/>
          <p:cNvSpPr>
            <a:spLocks noGrp="1"/>
          </p:cNvSpPr>
          <p:nvPr>
            <p:ph idx="1"/>
          </p:nvPr>
        </p:nvSpPr>
        <p:spPr>
          <a:xfrm>
            <a:off x="0" y="990600"/>
            <a:ext cx="9144000" cy="5867400"/>
          </a:xfrm>
        </p:spPr>
        <p:txBody>
          <a:bodyPr>
            <a:normAutofit/>
          </a:bodyPr>
          <a:lstStyle/>
          <a:p>
            <a:r>
              <a:rPr lang="en-US" sz="4400" dirty="0"/>
              <a:t>1.</a:t>
            </a:r>
            <a:r>
              <a:rPr lang="vi-VN" sz="4400" dirty="0"/>
              <a:t> Vì sao sông ngòi nước ta lại có hai mùa nước khác nhau rõ rệt?</a:t>
            </a:r>
            <a:endParaRPr lang="en-US" sz="4400" dirty="0"/>
          </a:p>
          <a:p>
            <a:r>
              <a:rPr lang="vi-VN" sz="4400" dirty="0"/>
              <a:t>Chế độ nước sông phụ thuộc chặt chẽ vào chế độ mưa của khí hậu. Khí hậu nước ta có một mùa mưa và một mùa khô, vì thế sông ngòi nước ta có một mùa lũ và một mùa cạn khác nhau rõ rệt.</a:t>
            </a:r>
          </a:p>
        </p:txBody>
      </p:sp>
    </p:spTree>
    <p:extLst>
      <p:ext uri="{BB962C8B-B14F-4D97-AF65-F5344CB8AC3E}">
        <p14:creationId xmlns:p14="http://schemas.microsoft.com/office/powerpoint/2010/main" val="200777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448800" y="274638"/>
            <a:ext cx="2590800" cy="1143000"/>
          </a:xfrm>
        </p:spPr>
        <p:txBody>
          <a:bodyPr/>
          <a:lstStyle/>
          <a:p>
            <a:endParaRPr lang="en-US" dirty="0"/>
          </a:p>
        </p:txBody>
      </p:sp>
      <p:sp>
        <p:nvSpPr>
          <p:cNvPr id="3" name="Content Placeholder 2"/>
          <p:cNvSpPr>
            <a:spLocks noGrp="1"/>
          </p:cNvSpPr>
          <p:nvPr>
            <p:ph idx="1"/>
          </p:nvPr>
        </p:nvSpPr>
        <p:spPr>
          <a:xfrm>
            <a:off x="0" y="0"/>
            <a:ext cx="9144000" cy="6858000"/>
          </a:xfrm>
        </p:spPr>
        <p:txBody>
          <a:bodyPr>
            <a:noAutofit/>
          </a:bodyPr>
          <a:lstStyle/>
          <a:p>
            <a:r>
              <a:rPr lang="en-US" sz="3600" dirty="0"/>
              <a:t>2.N</a:t>
            </a:r>
            <a:r>
              <a:rPr lang="vi-VN" sz="3600" dirty="0"/>
              <a:t>guyên nhân nào làm cho nước sông bị ô nhiễm? Liên hệ ở địa phương em.</a:t>
            </a:r>
          </a:p>
          <a:p>
            <a:r>
              <a:rPr lang="vi-VN" sz="3600" dirty="0"/>
              <a:t>- Nước thải và rác thải của sản xuất </a:t>
            </a:r>
            <a:r>
              <a:rPr lang="en-US" sz="3600" dirty="0"/>
              <a:t>CN,NN, </a:t>
            </a:r>
            <a:r>
              <a:rPr lang="vi-VN" sz="3600" dirty="0"/>
              <a:t>dịch vụ, sinh hoạt.</a:t>
            </a:r>
          </a:p>
          <a:p>
            <a:r>
              <a:rPr lang="vi-VN" sz="3600" dirty="0"/>
              <a:t>- Vật liệu chìm đắm cản trở dòng chảy tự nhiên.</a:t>
            </a:r>
          </a:p>
          <a:p>
            <a:r>
              <a:rPr lang="vi-VN" sz="3600" dirty="0"/>
              <a:t>- Đánh bắt thủy sản bằng hóa chất điện.</a:t>
            </a:r>
          </a:p>
          <a:p>
            <a:r>
              <a:rPr lang="vi-VN" sz="3600" dirty="0"/>
              <a:t>- Liên hệ ở địa phương:</a:t>
            </a:r>
            <a:r>
              <a:rPr lang="en-US" sz="3600" dirty="0"/>
              <a:t>VD</a:t>
            </a:r>
            <a:r>
              <a:rPr lang="vi-VN" sz="3600" dirty="0"/>
              <a:t>: về chăn nuôi lợn, nhiều hộ gia đình thường đưa trực tiếp phân</a:t>
            </a:r>
            <a:r>
              <a:rPr lang="en-US" sz="3600" dirty="0"/>
              <a:t>, </a:t>
            </a:r>
            <a:r>
              <a:rPr lang="vi-VN" sz="3600" dirty="0"/>
              <a:t>nước tiểu chưa qua xử lí đổ vào sông, hồ, gây ô nhiễm nguồn nước...</a:t>
            </a:r>
            <a:endParaRPr lang="en-US" sz="3600" dirty="0"/>
          </a:p>
          <a:p>
            <a:endParaRPr lang="en-US" sz="3600" dirty="0"/>
          </a:p>
        </p:txBody>
      </p:sp>
    </p:spTree>
    <p:extLst>
      <p:ext uri="{BB962C8B-B14F-4D97-AF65-F5344CB8AC3E}">
        <p14:creationId xmlns:p14="http://schemas.microsoft.com/office/powerpoint/2010/main" val="20632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982200" y="274638"/>
            <a:ext cx="762000" cy="1143000"/>
          </a:xfrm>
        </p:spPr>
        <p:txBody>
          <a:bodyPr/>
          <a:lstStyle/>
          <a:p>
            <a:endParaRPr lang="en-US" dirty="0"/>
          </a:p>
        </p:txBody>
      </p:sp>
      <p:sp>
        <p:nvSpPr>
          <p:cNvPr id="3" name="Content Placeholder 2"/>
          <p:cNvSpPr>
            <a:spLocks noGrp="1"/>
          </p:cNvSpPr>
          <p:nvPr>
            <p:ph idx="1"/>
          </p:nvPr>
        </p:nvSpPr>
        <p:spPr>
          <a:xfrm>
            <a:off x="10237" y="0"/>
            <a:ext cx="9133763" cy="6858000"/>
          </a:xfrm>
        </p:spPr>
        <p:txBody>
          <a:bodyPr>
            <a:normAutofit/>
          </a:bodyPr>
          <a:lstStyle/>
          <a:p>
            <a:r>
              <a:rPr lang="en-US" sz="4800" dirty="0"/>
              <a:t>3.</a:t>
            </a:r>
            <a:r>
              <a:rPr lang="vi-VN" sz="4800" dirty="0"/>
              <a:t> Vẽ biểu đồ phân bố dòng chảy trong năm tại trạm Sơn Tây (sông Hồng) theo bảng lưu lượng bình quân tháng (m</a:t>
            </a:r>
            <a:r>
              <a:rPr lang="vi-VN" sz="4800" baseline="30000" dirty="0"/>
              <a:t>3</a:t>
            </a:r>
            <a:r>
              <a:rPr lang="vi-VN" sz="4800" dirty="0"/>
              <a:t>/s) (SGK</a:t>
            </a:r>
            <a:r>
              <a:rPr lang="en-US" sz="4800" dirty="0"/>
              <a:t>/</a:t>
            </a:r>
            <a:r>
              <a:rPr lang="vi-VN" sz="4800" dirty="0"/>
              <a:t>120).</a:t>
            </a:r>
            <a:endParaRPr lang="en-US" sz="4800" dirty="0"/>
          </a:p>
          <a:p>
            <a:endParaRPr lang="en-US" sz="48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900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105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4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lstStyle/>
          <a:p>
            <a:r>
              <a:rPr lang="en-US" dirty="0"/>
              <a:t>1.ĐẶC ĐIỂM CHUNG</a:t>
            </a:r>
          </a:p>
        </p:txBody>
      </p:sp>
      <p:sp>
        <p:nvSpPr>
          <p:cNvPr id="3" name="Content Placeholder 2"/>
          <p:cNvSpPr>
            <a:spLocks noGrp="1"/>
          </p:cNvSpPr>
          <p:nvPr>
            <p:ph idx="1"/>
          </p:nvPr>
        </p:nvSpPr>
        <p:spPr>
          <a:xfrm>
            <a:off x="0" y="838200"/>
            <a:ext cx="9144000" cy="6019800"/>
          </a:xfrm>
        </p:spPr>
        <p:txBody>
          <a:bodyPr>
            <a:normAutofit/>
          </a:bodyPr>
          <a:lstStyle/>
          <a:p>
            <a:r>
              <a:rPr lang="en-US" sz="3200" b="1" dirty="0"/>
              <a:t>a)NƯỚC TA CÓ MẠNG LƯỚI SÔNG NGÒI DÀY ĐẶC,PHÂN BỐ RỘNG KHẮP TRÊN CẢ NƯỚC </a:t>
            </a:r>
          </a:p>
          <a:p>
            <a:r>
              <a:rPr lang="vi-VN" sz="3200" dirty="0"/>
              <a:t>Vì sao nước ta có rất nhiều sông suối, song phần lớn lại là các sông nhỏ, ngắn và dốc?</a:t>
            </a:r>
            <a:endParaRPr lang="en-US" sz="3200" dirty="0"/>
          </a:p>
          <a:p>
            <a:r>
              <a:rPr lang="vi-VN" sz="3200" dirty="0"/>
              <a:t>a. Nước ta có rất nhiều sông suối, song phần lớn lại là các sông nhỏ, ngắn và dốc do:</a:t>
            </a:r>
          </a:p>
          <a:p>
            <a:r>
              <a:rPr lang="vi-VN" sz="3200" dirty="0"/>
              <a:t>- 3/4 diện tích là đồi núi.</a:t>
            </a:r>
          </a:p>
          <a:p>
            <a:r>
              <a:rPr lang="vi-VN" sz="3200" dirty="0"/>
              <a:t>- Địa hình hẹp ngang, có các dãy núi ăn lan ra sát biển.</a:t>
            </a:r>
          </a:p>
        </p:txBody>
      </p:sp>
    </p:spTree>
    <p:extLst>
      <p:ext uri="{BB962C8B-B14F-4D97-AF65-F5344CB8AC3E}">
        <p14:creationId xmlns:p14="http://schemas.microsoft.com/office/powerpoint/2010/main" val="30650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25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981200"/>
          </a:xfrm>
        </p:spPr>
        <p:txBody>
          <a:bodyPr>
            <a:normAutofit/>
          </a:bodyPr>
          <a:lstStyle/>
          <a:p>
            <a:r>
              <a:rPr lang="en-US" b="1" dirty="0"/>
              <a:t>a)NƯỚC TA CÓ MẠNG LƯỚI SÔNG NGÒI DÀY ĐẶC,PHÂN BỐ RỘNG KHẮP TRÊN CẢ NƯỚC </a:t>
            </a:r>
            <a:br>
              <a:rPr lang="en-US" b="1" dirty="0"/>
            </a:br>
            <a:endParaRPr lang="en-US" dirty="0"/>
          </a:p>
        </p:txBody>
      </p:sp>
      <p:sp>
        <p:nvSpPr>
          <p:cNvPr id="3" name="Content Placeholder 2"/>
          <p:cNvSpPr>
            <a:spLocks noGrp="1"/>
          </p:cNvSpPr>
          <p:nvPr>
            <p:ph idx="1"/>
          </p:nvPr>
        </p:nvSpPr>
        <p:spPr>
          <a:xfrm>
            <a:off x="0" y="1905000"/>
            <a:ext cx="9144000" cy="4953000"/>
          </a:xfrm>
        </p:spPr>
        <p:txBody>
          <a:bodyPr>
            <a:normAutofit/>
          </a:bodyPr>
          <a:lstStyle/>
          <a:p>
            <a:r>
              <a:rPr lang="vi-VN" sz="4800" dirty="0"/>
              <a:t> - Nước ta có 2360 sông dài &gt; 10km.</a:t>
            </a:r>
          </a:p>
          <a:p>
            <a:r>
              <a:rPr lang="vi-VN" sz="4800" dirty="0"/>
              <a:t> - 93% các sông nhỏ và ngắn.</a:t>
            </a:r>
          </a:p>
          <a:p>
            <a:r>
              <a:rPr lang="vi-VN" sz="4800" dirty="0"/>
              <a:t> - Các sông lớn: sông Hồng, sông Mê Công,…</a:t>
            </a:r>
          </a:p>
        </p:txBody>
      </p:sp>
    </p:spTree>
    <p:extLst>
      <p:ext uri="{BB962C8B-B14F-4D97-AF65-F5344CB8AC3E}">
        <p14:creationId xmlns:p14="http://schemas.microsoft.com/office/powerpoint/2010/main" val="360685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6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601200" y="274638"/>
            <a:ext cx="2971800" cy="1143000"/>
          </a:xfrm>
        </p:spPr>
        <p:txBody>
          <a:bodyPr/>
          <a:lstStyle/>
          <a:p>
            <a:endParaRPr lang="en-US" dirty="0"/>
          </a:p>
        </p:txBody>
      </p:sp>
      <p:sp>
        <p:nvSpPr>
          <p:cNvPr id="3" name="Content Placeholder 2"/>
          <p:cNvSpPr>
            <a:spLocks noGrp="1"/>
          </p:cNvSpPr>
          <p:nvPr>
            <p:ph idx="1"/>
          </p:nvPr>
        </p:nvSpPr>
        <p:spPr>
          <a:xfrm>
            <a:off x="-152400" y="0"/>
            <a:ext cx="5057775" cy="6858000"/>
          </a:xfrm>
        </p:spPr>
        <p:txBody>
          <a:bodyPr>
            <a:normAutofit/>
          </a:bodyPr>
          <a:lstStyle/>
          <a:p>
            <a:r>
              <a:rPr lang="vi-VN" sz="2800" dirty="0"/>
              <a:t>Dựa trên hình 33.1, em hãy sắp xếp các sông lớn theo</a:t>
            </a:r>
            <a:r>
              <a:rPr lang="en-US" sz="2800" dirty="0"/>
              <a:t> 2 </a:t>
            </a:r>
            <a:r>
              <a:rPr lang="vi-VN" sz="2800" dirty="0"/>
              <a:t>hướng </a:t>
            </a:r>
            <a:r>
              <a:rPr lang="en-US" sz="2800" dirty="0"/>
              <a:t>TB-</a:t>
            </a:r>
            <a:r>
              <a:rPr lang="en-US" sz="2800" dirty="0" err="1"/>
              <a:t>ĐN,vòng</a:t>
            </a:r>
            <a:r>
              <a:rPr lang="en-US" sz="2800" dirty="0"/>
              <a:t> </a:t>
            </a:r>
            <a:r>
              <a:rPr lang="en-US" sz="2800" dirty="0" err="1"/>
              <a:t>cung</a:t>
            </a:r>
            <a:endParaRPr lang="en-US" sz="2800" dirty="0"/>
          </a:p>
          <a:p>
            <a:r>
              <a:rPr lang="vi-VN" sz="2800" dirty="0"/>
              <a:t>Sông ngòi nước ta chảy theo 2 hướng chính:</a:t>
            </a:r>
            <a:r>
              <a:rPr lang="en-US" sz="2800" dirty="0"/>
              <a:t>TB</a:t>
            </a:r>
            <a:r>
              <a:rPr lang="vi-VN" sz="2800" dirty="0"/>
              <a:t>- </a:t>
            </a:r>
            <a:r>
              <a:rPr lang="en-US" sz="2800" dirty="0"/>
              <a:t>ĐN </a:t>
            </a:r>
            <a:r>
              <a:rPr lang="vi-VN" sz="2800" dirty="0"/>
              <a:t>và vòng cung</a:t>
            </a:r>
          </a:p>
          <a:p>
            <a:r>
              <a:rPr lang="vi-VN" sz="2800" dirty="0"/>
              <a:t>- Các con sông chảy theo hướng </a:t>
            </a:r>
            <a:r>
              <a:rPr lang="en-US" sz="2800" dirty="0"/>
              <a:t>TB</a:t>
            </a:r>
            <a:r>
              <a:rPr lang="vi-VN" sz="2800" dirty="0"/>
              <a:t>-</a:t>
            </a:r>
            <a:r>
              <a:rPr lang="en-US" sz="2800" dirty="0"/>
              <a:t>ĐN</a:t>
            </a:r>
            <a:r>
              <a:rPr lang="vi-VN" sz="2800" dirty="0"/>
              <a:t>: s.Đà, s.Hồng, s.Mã, s.Cả, s.Gianh, s.Ba, s.Tiền, s.Hậu</a:t>
            </a:r>
          </a:p>
          <a:p>
            <a:r>
              <a:rPr lang="vi-VN" sz="2800" dirty="0"/>
              <a:t>- Các con sông chảy theo hướng vòng cung: sông Lô, sông Gâm, sông Cầu, sông Thương.</a:t>
            </a:r>
            <a:br>
              <a:rPr lang="vi-VN" sz="2800" dirty="0"/>
            </a:b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5" y="152400"/>
            <a:ext cx="4238625"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099040" y="196560"/>
              <a:ext cx="2795400" cy="6072480"/>
            </p14:xfrm>
          </p:contentPart>
        </mc:Choice>
        <mc:Fallback xmlns="">
          <p:pic>
            <p:nvPicPr>
              <p:cNvPr id="4" name="Ink 3"/>
              <p:cNvPicPr/>
              <p:nvPr/>
            </p:nvPicPr>
            <p:blipFill>
              <a:blip r:embed="rId4"/>
              <a:stretch>
                <a:fillRect/>
              </a:stretch>
            </p:blipFill>
            <p:spPr>
              <a:xfrm>
                <a:off x="5089680" y="187200"/>
                <a:ext cx="2814120" cy="609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572520" y="1267920"/>
              <a:ext cx="178920" cy="196920"/>
            </p14:xfrm>
          </p:contentPart>
        </mc:Choice>
        <mc:Fallback xmlns="">
          <p:pic>
            <p:nvPicPr>
              <p:cNvPr id="5" name="Ink 4"/>
              <p:cNvPicPr/>
              <p:nvPr/>
            </p:nvPicPr>
            <p:blipFill>
              <a:blip r:embed="rId6"/>
              <a:stretch>
                <a:fillRect/>
              </a:stretch>
            </p:blipFill>
            <p:spPr>
              <a:xfrm>
                <a:off x="6563160" y="1258560"/>
                <a:ext cx="197640" cy="215640"/>
              </a:xfrm>
              <a:prstGeom prst="rect">
                <a:avLst/>
              </a:prstGeom>
            </p:spPr>
          </p:pic>
        </mc:Fallback>
      </mc:AlternateContent>
    </p:spTree>
    <p:extLst>
      <p:ext uri="{BB962C8B-B14F-4D97-AF65-F5344CB8AC3E}">
        <p14:creationId xmlns:p14="http://schemas.microsoft.com/office/powerpoint/2010/main" val="160031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TotalTime>
  <Words>1082</Words>
  <Application>Microsoft Office PowerPoint</Application>
  <PresentationFormat>On-screen Show (4:3)</PresentationFormat>
  <Paragraphs>81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PowerPoint Presentation</vt:lpstr>
      <vt:lpstr>PowerPoint Presentation</vt:lpstr>
      <vt:lpstr>Bài 33:Đặc điểm sông ngòi Việt Nam</vt:lpstr>
      <vt:lpstr>PowerPoint Presentation</vt:lpstr>
      <vt:lpstr>1.ĐẶC ĐIỂM CHUNG</vt:lpstr>
      <vt:lpstr>PowerPoint Presentation</vt:lpstr>
      <vt:lpstr>a)NƯỚC TA CÓ MẠNG LƯỚI SÔNG NGÒI DÀY ĐẶC,PHÂN BỐ RỘNG KHẮP TRÊN CẢ NƯỚC  </vt:lpstr>
      <vt:lpstr>PowerPoint Presentation</vt:lpstr>
      <vt:lpstr>PowerPoint Presentation</vt:lpstr>
      <vt:lpstr>PowerPoint Presentation</vt:lpstr>
      <vt:lpstr>b. Sông ngòi nước ta chảy theo hai hướng chính là tây bắc - đông nam và hướng vòng cung</vt:lpstr>
      <vt:lpstr>PowerPoint Presentation</vt:lpstr>
      <vt:lpstr>Mùa lũ trên các sông không trùng nhau vì chế độ mưa trên mỗi lưu vực khác nhau. Các sông ở Trung Bộ có mùa mưa lùi về thu đông nên mùa lũ vào các tháng cuối năm 9, 10, 11, 12.  </vt:lpstr>
      <vt:lpstr>PowerPoint Presentation</vt:lpstr>
      <vt:lpstr>PowerPoint Presentation</vt:lpstr>
      <vt:lpstr>c. Sông ngòi nước ta có hai mùa nước: mùa lũ và mùa cạn khác nhau rõ rệt</vt:lpstr>
      <vt:lpstr>PowerPoint Presentation</vt:lpstr>
      <vt:lpstr>PowerPoint Presentation</vt:lpstr>
      <vt:lpstr>PowerPoint Presentation</vt:lpstr>
      <vt:lpstr>d. Sông ngòi nước ta có hàm lượng phù sa lớn</vt:lpstr>
      <vt:lpstr>PowerPoint Presentation</vt:lpstr>
      <vt:lpstr>2. Khai thác kinh tế và bảo vệ sự trong sạch của các dòng sông</vt:lpstr>
      <vt:lpstr>PowerPoint Presentation</vt:lpstr>
      <vt:lpstr>PowerPoint Presentation</vt:lpstr>
      <vt:lpstr>PowerPoint Presentation</vt:lpstr>
      <vt:lpstr>PowerPoint Presentation</vt:lpstr>
      <vt:lpstr>PowerPoint Presentation</vt:lpstr>
      <vt:lpstr>a. Giá trị của sông ngòi</vt:lpstr>
      <vt:lpstr>PowerPoint Presentation</vt:lpstr>
      <vt:lpstr>PowerPoint Presentation</vt:lpstr>
      <vt:lpstr>PowerPoint Presentation</vt:lpstr>
      <vt:lpstr>b. Sông ngòi nước ta đang bị ô nhiễm</vt:lpstr>
      <vt:lpstr>b. Sông ngòi nước ta đang bị ô nhiễm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HỎI,BT</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33:đặc điểm sông ngòi việt nam</dc:title>
  <dc:creator>XIN CHAO</dc:creator>
  <cp:lastModifiedBy>Admin</cp:lastModifiedBy>
  <cp:revision>17</cp:revision>
  <dcterms:created xsi:type="dcterms:W3CDTF">2022-03-20T02:22:42Z</dcterms:created>
  <dcterms:modified xsi:type="dcterms:W3CDTF">2022-08-23T05:34:06Z</dcterms:modified>
</cp:coreProperties>
</file>