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2" r:id="rId2"/>
    <p:sldMasterId id="2147483744" r:id="rId3"/>
    <p:sldMasterId id="2147483830" r:id="rId4"/>
    <p:sldMasterId id="2147483890" r:id="rId5"/>
    <p:sldMasterId id="2147483907" r:id="rId6"/>
    <p:sldMasterId id="2147483919" r:id="rId7"/>
    <p:sldMasterId id="2147483931" r:id="rId8"/>
    <p:sldMasterId id="2147483943" r:id="rId9"/>
    <p:sldMasterId id="2147483979" r:id="rId10"/>
    <p:sldMasterId id="2147484005" r:id="rId11"/>
    <p:sldMasterId id="2147484017" r:id="rId12"/>
    <p:sldMasterId id="2147484029" r:id="rId13"/>
  </p:sldMasterIdLst>
  <p:notesMasterIdLst>
    <p:notesMasterId r:id="rId42"/>
  </p:notesMasterIdLst>
  <p:sldIdLst>
    <p:sldId id="352" r:id="rId14"/>
    <p:sldId id="349" r:id="rId15"/>
    <p:sldId id="269" r:id="rId16"/>
    <p:sldId id="326" r:id="rId17"/>
    <p:sldId id="316" r:id="rId18"/>
    <p:sldId id="323" r:id="rId19"/>
    <p:sldId id="342" r:id="rId20"/>
    <p:sldId id="343" r:id="rId21"/>
    <p:sldId id="321" r:id="rId22"/>
    <p:sldId id="330" r:id="rId23"/>
    <p:sldId id="331" r:id="rId24"/>
    <p:sldId id="332" r:id="rId25"/>
    <p:sldId id="333" r:id="rId26"/>
    <p:sldId id="304" r:id="rId27"/>
    <p:sldId id="305" r:id="rId28"/>
    <p:sldId id="297" r:id="rId29"/>
    <p:sldId id="335" r:id="rId30"/>
    <p:sldId id="337" r:id="rId31"/>
    <p:sldId id="346" r:id="rId32"/>
    <p:sldId id="338" r:id="rId33"/>
    <p:sldId id="351" r:id="rId34"/>
    <p:sldId id="339" r:id="rId35"/>
    <p:sldId id="310" r:id="rId36"/>
    <p:sldId id="311" r:id="rId37"/>
    <p:sldId id="347" r:id="rId38"/>
    <p:sldId id="312" r:id="rId39"/>
    <p:sldId id="348" r:id="rId40"/>
    <p:sldId id="34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F39FDB-882C-463B-A1E5-54E8C43BC6BF}">
          <p14:sldIdLst>
            <p14:sldId id="352"/>
            <p14:sldId id="349"/>
            <p14:sldId id="269"/>
          </p14:sldIdLst>
        </p14:section>
        <p14:section name="Untitled Section" id="{331C3DE7-54E9-4E5F-8685-EA4EFC0FB2B0}">
          <p14:sldIdLst>
            <p14:sldId id="326"/>
            <p14:sldId id="316"/>
            <p14:sldId id="323"/>
            <p14:sldId id="342"/>
            <p14:sldId id="343"/>
            <p14:sldId id="321"/>
            <p14:sldId id="330"/>
            <p14:sldId id="331"/>
            <p14:sldId id="332"/>
            <p14:sldId id="333"/>
            <p14:sldId id="304"/>
            <p14:sldId id="305"/>
            <p14:sldId id="297"/>
            <p14:sldId id="335"/>
            <p14:sldId id="337"/>
            <p14:sldId id="346"/>
            <p14:sldId id="338"/>
            <p14:sldId id="351"/>
            <p14:sldId id="339"/>
            <p14:sldId id="310"/>
            <p14:sldId id="311"/>
            <p14:sldId id="347"/>
            <p14:sldId id="312"/>
            <p14:sldId id="348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8A499-4A58-46E8-9CE9-CE7371D69A40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620CE-5054-40CA-9968-8D1CE03C5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2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7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Google Shape;68;g35f391192_0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62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405039-C449-4B61-BC42-8D5A15F8B08C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90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60338" y="144463"/>
            <a:ext cx="8831262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BD77-6E1B-4696-BC71-3DEAEBA5A696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DAC5-834A-48D9-B13E-3E6359DF3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C3C3D-DE50-41D3-8377-05B83EBADF27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A7744-11A7-4831-A9F0-A0EB9A867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19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D3A69-7BA0-44D5-BF03-ED42A5E6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415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25010-67F5-4AA8-8B26-3BD15931F6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38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2AEC9-C015-408B-96CB-5207F27DDF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9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B909-7BCD-44B5-9F2E-7D91B0073D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190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71ED146-77B7-4700-8B78-0EEEA6F1CC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264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9D87F-CFB5-4363-AB20-1D8E8159D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214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20C0F-68FD-4775-9BCA-6299B7846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13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F3DB2-B8ED-45F4-B437-20B8E24FAF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357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57E63-D194-40C3-965B-22C8AD8D8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10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C1BFA-CF2A-4819-BDE8-D325082DF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2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755F-67A3-4D66-BBC8-65C3143C184E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2CA7F-FEB4-4E7D-B02C-575931B8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33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488BE-BF36-4ED2-9FA8-3D68814663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4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322C-E556-4A6C-B686-F551F827C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55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1F41F-8CEA-4EEB-A1D0-6162C20FB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743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82CD-8A16-4EE0-9475-75913A0350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69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908F5-4233-4FC2-8F70-C40B30DAA6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4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21F72-7BDA-45CC-BFF4-B123F09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43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71ED146-77B7-4700-8B78-0EEEA6F1CC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9D87F-CFB5-4363-AB20-1D8E8159D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26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20C0F-68FD-4775-9BCA-6299B7846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68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F3DB2-B8ED-45F4-B437-20B8E24FAF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Picture 21" descr="medicine0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1" name="Rectangle 2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C40D0EB-8E32-4E36-A9F3-232F041176C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u="sng"/>
            </a:lvl1pPr>
          </a:lstStyle>
          <a:p>
            <a:pPr lvl="0"/>
            <a:r>
              <a:rPr lang="en-US" altLang="zh-CN" noProof="0"/>
              <a:t>Click to edit Master title style</a:t>
            </a:r>
            <a:endParaRPr lang="zh-CN" altLang="en-US" noProof="0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900873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57E63-D194-40C3-965B-22C8AD8D8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56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C1BFA-CF2A-4819-BDE8-D325082DF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172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488BE-BF36-4ED2-9FA8-3D68814663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62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322C-E556-4A6C-B686-F551F827C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913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1F41F-8CEA-4EEB-A1D0-6162C20FB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67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82CD-8A16-4EE0-9475-75913A0350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041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908F5-4233-4FC2-8F70-C40B30DAA6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38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21F72-7BDA-45CC-BFF4-B123F09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720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;p2"/>
          <p:cNvSpPr>
            <a:spLocks noChangeArrowheads="1"/>
          </p:cNvSpPr>
          <p:nvPr/>
        </p:nvSpPr>
        <p:spPr bwMode="auto">
          <a:xfrm>
            <a:off x="7337426" y="6173788"/>
            <a:ext cx="96838" cy="127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12;p2"/>
          <p:cNvSpPr>
            <a:spLocks noChangeArrowheads="1"/>
          </p:cNvSpPr>
          <p:nvPr/>
        </p:nvSpPr>
        <p:spPr bwMode="auto">
          <a:xfrm>
            <a:off x="7789864" y="5576888"/>
            <a:ext cx="96837" cy="127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13;p2"/>
          <p:cNvSpPr>
            <a:spLocks noChangeArrowheads="1"/>
          </p:cNvSpPr>
          <p:nvPr/>
        </p:nvSpPr>
        <p:spPr bwMode="auto">
          <a:xfrm>
            <a:off x="8893175" y="4445000"/>
            <a:ext cx="5715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4;p2"/>
          <p:cNvSpPr>
            <a:spLocks noChangeArrowheads="1"/>
          </p:cNvSpPr>
          <p:nvPr/>
        </p:nvSpPr>
        <p:spPr bwMode="auto">
          <a:xfrm>
            <a:off x="8770939" y="6564315"/>
            <a:ext cx="96837" cy="128587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5;p2"/>
          <p:cNvSpPr>
            <a:spLocks noChangeArrowheads="1"/>
          </p:cNvSpPr>
          <p:nvPr/>
        </p:nvSpPr>
        <p:spPr bwMode="auto">
          <a:xfrm>
            <a:off x="2386013" y="677863"/>
            <a:ext cx="96837" cy="1270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6;p2"/>
          <p:cNvSpPr>
            <a:spLocks noChangeArrowheads="1"/>
          </p:cNvSpPr>
          <p:nvPr/>
        </p:nvSpPr>
        <p:spPr bwMode="auto">
          <a:xfrm>
            <a:off x="479426" y="3605215"/>
            <a:ext cx="96838" cy="128587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7;p2"/>
          <p:cNvSpPr>
            <a:spLocks noChangeArrowheads="1"/>
          </p:cNvSpPr>
          <p:nvPr/>
        </p:nvSpPr>
        <p:spPr bwMode="auto">
          <a:xfrm>
            <a:off x="261938" y="857250"/>
            <a:ext cx="95250" cy="1285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18;p2"/>
          <p:cNvSpPr>
            <a:spLocks noChangeArrowheads="1"/>
          </p:cNvSpPr>
          <p:nvPr/>
        </p:nvSpPr>
        <p:spPr bwMode="auto">
          <a:xfrm>
            <a:off x="508001" y="1441450"/>
            <a:ext cx="192088" cy="25558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19;p2"/>
          <p:cNvSpPr>
            <a:spLocks noChangeArrowheads="1"/>
          </p:cNvSpPr>
          <p:nvPr/>
        </p:nvSpPr>
        <p:spPr bwMode="auto">
          <a:xfrm>
            <a:off x="8313738" y="4833940"/>
            <a:ext cx="144462" cy="19208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20;p2"/>
          <p:cNvSpPr>
            <a:spLocks noChangeArrowheads="1"/>
          </p:cNvSpPr>
          <p:nvPr/>
        </p:nvSpPr>
        <p:spPr bwMode="auto">
          <a:xfrm>
            <a:off x="8883650" y="5581650"/>
            <a:ext cx="142875" cy="19208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Google Shape;21;p2"/>
          <p:cNvSpPr>
            <a:spLocks noChangeArrowheads="1"/>
          </p:cNvSpPr>
          <p:nvPr/>
        </p:nvSpPr>
        <p:spPr bwMode="auto">
          <a:xfrm>
            <a:off x="158750" y="2128838"/>
            <a:ext cx="5715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Google Shape;22;p2"/>
          <p:cNvSpPr>
            <a:spLocks noChangeArrowheads="1"/>
          </p:cNvSpPr>
          <p:nvPr/>
        </p:nvSpPr>
        <p:spPr bwMode="auto">
          <a:xfrm>
            <a:off x="1397001" y="301627"/>
            <a:ext cx="192088" cy="257175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Google Shape;23;p2"/>
          <p:cNvSpPr>
            <a:spLocks noChangeArrowheads="1"/>
          </p:cNvSpPr>
          <p:nvPr/>
        </p:nvSpPr>
        <p:spPr bwMode="auto">
          <a:xfrm>
            <a:off x="617538" y="2667000"/>
            <a:ext cx="57150" cy="777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Google Shape;24;p2"/>
          <p:cNvSpPr>
            <a:spLocks noChangeArrowheads="1"/>
          </p:cNvSpPr>
          <p:nvPr/>
        </p:nvSpPr>
        <p:spPr bwMode="auto">
          <a:xfrm>
            <a:off x="3425825" y="517525"/>
            <a:ext cx="5715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Google Shape;25;p2"/>
          <p:cNvSpPr>
            <a:spLocks noChangeArrowheads="1"/>
          </p:cNvSpPr>
          <p:nvPr/>
        </p:nvSpPr>
        <p:spPr bwMode="auto">
          <a:xfrm>
            <a:off x="8013701" y="6089652"/>
            <a:ext cx="193675" cy="257175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2655800"/>
            <a:ext cx="5807400" cy="1546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435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9487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46025" y="2339725"/>
            <a:ext cx="5832600" cy="15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46025" y="4015348"/>
            <a:ext cx="5832600" cy="10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25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56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68B44-DAAA-47AF-B667-9CCAC5276484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471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9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682267"/>
            <a:ext cx="7571700" cy="476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85750">
              <a:spcBef>
                <a:spcPts val="450"/>
              </a:spcBef>
              <a:spcAft>
                <a:spcPts val="0"/>
              </a:spcAft>
              <a:buSzPts val="2400"/>
              <a:buChar char="◎"/>
              <a:defRPr sz="1800"/>
            </a:lvl1pPr>
            <a:lvl2pPr marL="685800" lvl="1" indent="-28575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028700" lvl="2" indent="-28575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371600" lvl="3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4pPr>
            <a:lvl5pPr marL="1714500" lvl="4" indent="-28575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5pPr>
            <a:lvl6pPr marL="2057400" lvl="5" indent="-28575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6pPr>
            <a:lvl7pPr marL="2400300" lvl="6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7pPr>
            <a:lvl8pPr marL="2743200" lvl="7" indent="-28575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8pPr>
            <a:lvl9pPr marL="3086100" lvl="8" indent="-28575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9pPr>
          </a:lstStyle>
          <a:p>
            <a:endParaRPr/>
          </a:p>
        </p:txBody>
      </p:sp>
      <p:sp>
        <p:nvSpPr>
          <p:cNvPr id="4" name="Google Shape;43;p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A1AB62C-2030-4BE4-8D2A-9231001C7902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1593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9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66700">
              <a:spcBef>
                <a:spcPts val="450"/>
              </a:spcBef>
              <a:spcAft>
                <a:spcPts val="0"/>
              </a:spcAft>
              <a:buSzPts val="2000"/>
              <a:buChar char="◎"/>
              <a:defRPr sz="1500"/>
            </a:lvl1pPr>
            <a:lvl2pPr marL="685800" lvl="1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2pPr>
            <a:lvl3pPr marL="1028700" lvl="2" indent="-2667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1500"/>
            </a:lvl3pPr>
            <a:lvl4pPr marL="1371600" lvl="3" indent="-2667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500"/>
            </a:lvl4pPr>
            <a:lvl5pPr marL="1714500" lvl="4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5pPr>
            <a:lvl6pPr marL="2057400" lvl="5" indent="-2667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1500"/>
            </a:lvl6pPr>
            <a:lvl7pPr marL="2400300" lvl="6" indent="-2667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500"/>
            </a:lvl7pPr>
            <a:lvl8pPr marL="2743200" lvl="7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8pPr>
            <a:lvl9pPr marL="3086100" lvl="8" indent="-2667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15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682659" y="1600200"/>
            <a:ext cx="36753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66700">
              <a:spcBef>
                <a:spcPts val="450"/>
              </a:spcBef>
              <a:spcAft>
                <a:spcPts val="0"/>
              </a:spcAft>
              <a:buSzPts val="2000"/>
              <a:buChar char="◎"/>
              <a:defRPr sz="1500"/>
            </a:lvl1pPr>
            <a:lvl2pPr marL="685800" lvl="1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2pPr>
            <a:lvl3pPr marL="1028700" lvl="2" indent="-2667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1500"/>
            </a:lvl3pPr>
            <a:lvl4pPr marL="1371600" lvl="3" indent="-2667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500"/>
            </a:lvl4pPr>
            <a:lvl5pPr marL="1714500" lvl="4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5pPr>
            <a:lvl6pPr marL="2057400" lvl="5" indent="-2667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1500"/>
            </a:lvl6pPr>
            <a:lvl7pPr marL="2400300" lvl="6" indent="-2667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500"/>
            </a:lvl7pPr>
            <a:lvl8pPr marL="2743200" lvl="7" indent="-2667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1500"/>
            </a:lvl8pPr>
            <a:lvl9pPr marL="3086100" lvl="8" indent="-2667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1500"/>
            </a:lvl9pPr>
          </a:lstStyle>
          <a:p>
            <a:endParaRPr/>
          </a:p>
        </p:txBody>
      </p:sp>
      <p:sp>
        <p:nvSpPr>
          <p:cNvPr id="5" name="Google Shape;48;p6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3097AC9-4991-4439-A27E-1679FA86FF21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5987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9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8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◎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3329992" y="1600200"/>
            <a:ext cx="24198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◎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5873834" y="1600200"/>
            <a:ext cx="2419800" cy="496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◎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54;p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053C5E5-B3DE-43AE-B787-6FD8883BA789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67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93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" name="Google Shape;57;p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7862AE5-8F94-4BE9-BF40-5F3FF192D32F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4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1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449069-C68D-41B8-B7D5-56A05D7143A4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1675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 complete patter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;p11"/>
          <p:cNvSpPr>
            <a:spLocks noChangeArrowheads="1"/>
          </p:cNvSpPr>
          <p:nvPr/>
        </p:nvSpPr>
        <p:spPr bwMode="auto">
          <a:xfrm>
            <a:off x="-26988" y="-19050"/>
            <a:ext cx="9197976" cy="6896100"/>
          </a:xfrm>
          <a:prstGeom prst="rect">
            <a:avLst/>
          </a:prstGeom>
          <a:solidFill>
            <a:srgbClr val="CFD8DC">
              <a:alpha val="4941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65;p11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AEACABB-4C99-430B-9616-978E7E5B7DB4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0909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0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C752237-3660-4499-9D7B-11B82E302395}" type="datetimeFigureOut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8/16/2022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0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674CCD1-7372-4997-8466-C6AFFEDC241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5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803D3-AAC9-4A61-8997-0D00078D977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29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C0251-97B0-409A-B8AC-9CE2621C9D3A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2A9C7-36C4-44F1-A5EB-14741A13885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5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1E9C-472D-4EC5-A3D7-D0C2FEB8109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5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3672F-9DD0-46E7-BDEA-DECC556E3EB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8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035CB-3885-4567-8D79-6CA155404E26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88DC5-C97B-492C-9803-572174649C3E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EF28-9744-49F8-90ED-CC77F4268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2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4E245-975C-4AB4-A37E-79B6539FDBE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9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9274-2287-42F8-A154-775FFE204F35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62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1E813-77E6-4DFB-A758-5348F5DECF90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7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60338" y="144463"/>
            <a:ext cx="8831262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2A84E-6F28-4937-997F-C7332EA5D09A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91A0-3372-4C93-9F0E-5043AF612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9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32499-5CDD-4AC5-9157-5E5315E90F6B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93360-8E6D-434B-AF24-DBAC95DA3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4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C0CE-8DE4-402E-A8DE-D57C7EE1EF0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EA5B0-F625-4CF9-9495-7E8115A2B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74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85B03-4209-4A1F-91E1-1E72DAD41628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1CB2-9796-4878-BA03-B3462E079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60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B2DF-38FF-4D62-B47F-2EC362510AF1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DC0C-67ED-405E-AF29-C616F999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3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4857-9DDB-4497-BAC2-625D03835893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6CBD9-6D9B-48CB-9793-E24A7387F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6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13F9-B996-433C-AFC3-976FC7712625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812A-771A-4C87-94D7-813801CFA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3DA3-AB60-43D5-B6B5-0E553BC67991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7B8B2-8E44-4BF6-B761-5811D26DD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5952-D79A-4F4C-89D4-B968871E118A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4A01B-32E1-4853-AC3A-3F3CCA8CE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FC1A3-1A5A-412A-B99F-1159899EAAC8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631F-EC3D-49B4-9F93-D2F6F38E5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36891-DF56-4281-B24A-B8E7AE85D36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600D-B07B-4D47-9280-0D5CF5F31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6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F507B-DD01-4514-A67A-61411F20BC69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FB6A-8BB9-4098-AC46-D93B542A7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87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6BFB2-8EA8-463C-B9CD-0417FBAC0C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8533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DACB5-B5D9-4DD9-807D-F486C98EBA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0100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75A1C-CAF2-4B81-9366-76AE9F7BC6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8659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9A8C9-23A5-4B86-8FD1-EB8B6483D4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432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68CBF-1975-4580-ADBE-89C70B206A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719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8BBF9-CE93-4258-AB9F-EA9B4FC954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483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8B9A-2949-48E8-A503-A22F2A4D2B11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D21-53A3-4A1A-B639-858FED9A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9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9B0E-8C11-42AE-B4B6-BDFE47363A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75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550D-52F5-47C7-B0CA-B21493DBEC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393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707DA-8AC7-40C4-B791-A1C267A946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798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FA437-8CF2-4FB2-943F-BAC9301F0D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6494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AE71-07D8-4E6B-85F3-87CE82DD8C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133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6"/>
          <p:cNvGrpSpPr>
            <a:grpSpLocks/>
          </p:cNvGrpSpPr>
          <p:nvPr userDrawn="1"/>
        </p:nvGrpSpPr>
        <p:grpSpPr bwMode="auto">
          <a:xfrm>
            <a:off x="-6350" y="12700"/>
            <a:ext cx="9156700" cy="6858000"/>
            <a:chOff x="-4" y="-2312"/>
            <a:chExt cx="5768" cy="4320"/>
          </a:xfrm>
        </p:grpSpPr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4" y="-2312"/>
              <a:ext cx="5760" cy="4320"/>
            </a:xfrm>
            <a:prstGeom prst="rect">
              <a:avLst/>
            </a:pr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5648" y="-5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 userDrawn="1"/>
          </p:nvSpPr>
          <p:spPr bwMode="auto">
            <a:xfrm>
              <a:off x="5648" y="-3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 userDrawn="1"/>
          </p:nvSpPr>
          <p:spPr bwMode="auto">
            <a:xfrm>
              <a:off x="5648" y="-2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 userDrawn="1"/>
          </p:nvSpPr>
          <p:spPr bwMode="auto">
            <a:xfrm>
              <a:off x="5648" y="-1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 userDrawn="1"/>
          </p:nvSpPr>
          <p:spPr bwMode="auto">
            <a:xfrm>
              <a:off x="5648" y="-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 userDrawn="1"/>
          </p:nvSpPr>
          <p:spPr bwMode="auto">
            <a:xfrm>
              <a:off x="5648" y="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 userDrawn="1"/>
          </p:nvSpPr>
          <p:spPr bwMode="auto">
            <a:xfrm>
              <a:off x="5648" y="1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 userDrawn="1"/>
          </p:nvSpPr>
          <p:spPr bwMode="auto">
            <a:xfrm>
              <a:off x="5648" y="2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 userDrawn="1"/>
          </p:nvSpPr>
          <p:spPr bwMode="auto">
            <a:xfrm>
              <a:off x="5648" y="3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 userDrawn="1"/>
          </p:nvSpPr>
          <p:spPr bwMode="auto">
            <a:xfrm>
              <a:off x="5648" y="5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 userDrawn="1"/>
          </p:nvSpPr>
          <p:spPr bwMode="auto">
            <a:xfrm>
              <a:off x="5648" y="6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 userDrawn="1"/>
          </p:nvSpPr>
          <p:spPr bwMode="auto">
            <a:xfrm>
              <a:off x="5648" y="7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 userDrawn="1"/>
          </p:nvSpPr>
          <p:spPr bwMode="auto">
            <a:xfrm>
              <a:off x="5648" y="8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 userDrawn="1"/>
          </p:nvSpPr>
          <p:spPr bwMode="auto">
            <a:xfrm>
              <a:off x="5648" y="9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 userDrawn="1"/>
          </p:nvSpPr>
          <p:spPr bwMode="auto">
            <a:xfrm>
              <a:off x="5648" y="10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 userDrawn="1"/>
          </p:nvSpPr>
          <p:spPr bwMode="auto">
            <a:xfrm>
              <a:off x="5648" y="11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 userDrawn="1"/>
          </p:nvSpPr>
          <p:spPr bwMode="auto">
            <a:xfrm>
              <a:off x="5648" y="12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 userDrawn="1"/>
          </p:nvSpPr>
          <p:spPr bwMode="auto">
            <a:xfrm>
              <a:off x="5648" y="14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 userDrawn="1"/>
          </p:nvSpPr>
          <p:spPr bwMode="auto">
            <a:xfrm>
              <a:off x="5648" y="15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 userDrawn="1"/>
          </p:nvSpPr>
          <p:spPr bwMode="auto">
            <a:xfrm>
              <a:off x="5648" y="16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auto">
            <a:xfrm>
              <a:off x="5648" y="17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 userDrawn="1"/>
          </p:nvSpPr>
          <p:spPr bwMode="auto">
            <a:xfrm>
              <a:off x="5644" y="1848"/>
              <a:ext cx="4" cy="54"/>
            </a:xfrm>
            <a:custGeom>
              <a:avLst/>
              <a:gdLst>
                <a:gd name="T0" fmla="*/ 4 w 4"/>
                <a:gd name="T1" fmla="*/ 0 h 54"/>
                <a:gd name="T2" fmla="*/ 4 w 4"/>
                <a:gd name="T3" fmla="*/ 54 h 54"/>
                <a:gd name="T4" fmla="*/ 0 w 4"/>
                <a:gd name="T5" fmla="*/ 54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4" y="54"/>
                  </a:lnTo>
                  <a:lnTo>
                    <a:pt x="0" y="54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 userDrawn="1"/>
          </p:nvSpPr>
          <p:spPr bwMode="auto">
            <a:xfrm flipH="1">
              <a:off x="553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 userDrawn="1"/>
          </p:nvSpPr>
          <p:spPr bwMode="auto">
            <a:xfrm flipH="1">
              <a:off x="542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 userDrawn="1"/>
          </p:nvSpPr>
          <p:spPr bwMode="auto">
            <a:xfrm flipH="1">
              <a:off x="530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 userDrawn="1"/>
          </p:nvSpPr>
          <p:spPr bwMode="auto">
            <a:xfrm flipH="1">
              <a:off x="519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 userDrawn="1"/>
          </p:nvSpPr>
          <p:spPr bwMode="auto">
            <a:xfrm flipH="1">
              <a:off x="508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 userDrawn="1"/>
          </p:nvSpPr>
          <p:spPr bwMode="auto">
            <a:xfrm flipH="1">
              <a:off x="497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 userDrawn="1"/>
          </p:nvSpPr>
          <p:spPr bwMode="auto">
            <a:xfrm flipH="1">
              <a:off x="486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 userDrawn="1"/>
          </p:nvSpPr>
          <p:spPr bwMode="auto">
            <a:xfrm flipH="1">
              <a:off x="474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 userDrawn="1"/>
          </p:nvSpPr>
          <p:spPr bwMode="auto">
            <a:xfrm flipH="1">
              <a:off x="463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7" name="Line 38"/>
            <p:cNvSpPr>
              <a:spLocks noChangeShapeType="1"/>
            </p:cNvSpPr>
            <p:nvPr userDrawn="1"/>
          </p:nvSpPr>
          <p:spPr bwMode="auto">
            <a:xfrm flipH="1">
              <a:off x="452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 userDrawn="1"/>
          </p:nvSpPr>
          <p:spPr bwMode="auto">
            <a:xfrm flipH="1">
              <a:off x="441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 userDrawn="1"/>
          </p:nvSpPr>
          <p:spPr bwMode="auto">
            <a:xfrm flipH="1">
              <a:off x="430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 userDrawn="1"/>
          </p:nvSpPr>
          <p:spPr bwMode="auto">
            <a:xfrm flipH="1">
              <a:off x="418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1" name="Line 42"/>
            <p:cNvSpPr>
              <a:spLocks noChangeShapeType="1"/>
            </p:cNvSpPr>
            <p:nvPr userDrawn="1"/>
          </p:nvSpPr>
          <p:spPr bwMode="auto">
            <a:xfrm flipH="1">
              <a:off x="407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 userDrawn="1"/>
          </p:nvSpPr>
          <p:spPr bwMode="auto">
            <a:xfrm flipH="1">
              <a:off x="396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3" name="Line 44"/>
            <p:cNvSpPr>
              <a:spLocks noChangeShapeType="1"/>
            </p:cNvSpPr>
            <p:nvPr userDrawn="1"/>
          </p:nvSpPr>
          <p:spPr bwMode="auto">
            <a:xfrm flipH="1">
              <a:off x="385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 userDrawn="1"/>
          </p:nvSpPr>
          <p:spPr bwMode="auto">
            <a:xfrm flipH="1">
              <a:off x="374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5" name="Line 46"/>
            <p:cNvSpPr>
              <a:spLocks noChangeShapeType="1"/>
            </p:cNvSpPr>
            <p:nvPr userDrawn="1"/>
          </p:nvSpPr>
          <p:spPr bwMode="auto">
            <a:xfrm flipH="1">
              <a:off x="362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 userDrawn="1"/>
          </p:nvSpPr>
          <p:spPr bwMode="auto">
            <a:xfrm flipH="1">
              <a:off x="351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7" name="Line 48"/>
            <p:cNvSpPr>
              <a:spLocks noChangeShapeType="1"/>
            </p:cNvSpPr>
            <p:nvPr userDrawn="1"/>
          </p:nvSpPr>
          <p:spPr bwMode="auto">
            <a:xfrm flipH="1">
              <a:off x="340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8" name="Line 49"/>
            <p:cNvSpPr>
              <a:spLocks noChangeShapeType="1"/>
            </p:cNvSpPr>
            <p:nvPr userDrawn="1"/>
          </p:nvSpPr>
          <p:spPr bwMode="auto">
            <a:xfrm flipH="1">
              <a:off x="329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9" name="Line 50"/>
            <p:cNvSpPr>
              <a:spLocks noChangeShapeType="1"/>
            </p:cNvSpPr>
            <p:nvPr userDrawn="1"/>
          </p:nvSpPr>
          <p:spPr bwMode="auto">
            <a:xfrm flipH="1">
              <a:off x="318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 userDrawn="1"/>
          </p:nvSpPr>
          <p:spPr bwMode="auto">
            <a:xfrm flipH="1">
              <a:off x="306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" name="Line 52"/>
            <p:cNvSpPr>
              <a:spLocks noChangeShapeType="1"/>
            </p:cNvSpPr>
            <p:nvPr userDrawn="1"/>
          </p:nvSpPr>
          <p:spPr bwMode="auto">
            <a:xfrm flipH="1">
              <a:off x="295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2" name="Line 53"/>
            <p:cNvSpPr>
              <a:spLocks noChangeShapeType="1"/>
            </p:cNvSpPr>
            <p:nvPr userDrawn="1"/>
          </p:nvSpPr>
          <p:spPr bwMode="auto">
            <a:xfrm flipH="1">
              <a:off x="284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3" name="Line 54"/>
            <p:cNvSpPr>
              <a:spLocks noChangeShapeType="1"/>
            </p:cNvSpPr>
            <p:nvPr userDrawn="1"/>
          </p:nvSpPr>
          <p:spPr bwMode="auto">
            <a:xfrm flipH="1">
              <a:off x="273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 userDrawn="1"/>
          </p:nvSpPr>
          <p:spPr bwMode="auto">
            <a:xfrm flipH="1">
              <a:off x="262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5" name="Line 56"/>
            <p:cNvSpPr>
              <a:spLocks noChangeShapeType="1"/>
            </p:cNvSpPr>
            <p:nvPr userDrawn="1"/>
          </p:nvSpPr>
          <p:spPr bwMode="auto">
            <a:xfrm flipH="1">
              <a:off x="250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6" name="Line 57"/>
            <p:cNvSpPr>
              <a:spLocks noChangeShapeType="1"/>
            </p:cNvSpPr>
            <p:nvPr userDrawn="1"/>
          </p:nvSpPr>
          <p:spPr bwMode="auto">
            <a:xfrm flipH="1">
              <a:off x="239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7" name="Line 58"/>
            <p:cNvSpPr>
              <a:spLocks noChangeShapeType="1"/>
            </p:cNvSpPr>
            <p:nvPr userDrawn="1"/>
          </p:nvSpPr>
          <p:spPr bwMode="auto">
            <a:xfrm flipH="1">
              <a:off x="228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8" name="Line 59"/>
            <p:cNvSpPr>
              <a:spLocks noChangeShapeType="1"/>
            </p:cNvSpPr>
            <p:nvPr userDrawn="1"/>
          </p:nvSpPr>
          <p:spPr bwMode="auto">
            <a:xfrm flipH="1">
              <a:off x="217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9" name="Line 60"/>
            <p:cNvSpPr>
              <a:spLocks noChangeShapeType="1"/>
            </p:cNvSpPr>
            <p:nvPr userDrawn="1"/>
          </p:nvSpPr>
          <p:spPr bwMode="auto">
            <a:xfrm flipH="1">
              <a:off x="206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0" name="Line 61"/>
            <p:cNvSpPr>
              <a:spLocks noChangeShapeType="1"/>
            </p:cNvSpPr>
            <p:nvPr userDrawn="1"/>
          </p:nvSpPr>
          <p:spPr bwMode="auto">
            <a:xfrm flipH="1">
              <a:off x="194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1" name="Line 62"/>
            <p:cNvSpPr>
              <a:spLocks noChangeShapeType="1"/>
            </p:cNvSpPr>
            <p:nvPr userDrawn="1"/>
          </p:nvSpPr>
          <p:spPr bwMode="auto">
            <a:xfrm flipH="1">
              <a:off x="183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2" name="Line 63"/>
            <p:cNvSpPr>
              <a:spLocks noChangeShapeType="1"/>
            </p:cNvSpPr>
            <p:nvPr userDrawn="1"/>
          </p:nvSpPr>
          <p:spPr bwMode="auto">
            <a:xfrm flipH="1">
              <a:off x="172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3" name="Line 64"/>
            <p:cNvSpPr>
              <a:spLocks noChangeShapeType="1"/>
            </p:cNvSpPr>
            <p:nvPr userDrawn="1"/>
          </p:nvSpPr>
          <p:spPr bwMode="auto">
            <a:xfrm flipH="1">
              <a:off x="161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4" name="Line 65"/>
            <p:cNvSpPr>
              <a:spLocks noChangeShapeType="1"/>
            </p:cNvSpPr>
            <p:nvPr userDrawn="1"/>
          </p:nvSpPr>
          <p:spPr bwMode="auto">
            <a:xfrm flipH="1">
              <a:off x="150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5" name="Line 66"/>
            <p:cNvSpPr>
              <a:spLocks noChangeShapeType="1"/>
            </p:cNvSpPr>
            <p:nvPr userDrawn="1"/>
          </p:nvSpPr>
          <p:spPr bwMode="auto">
            <a:xfrm flipH="1">
              <a:off x="138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6" name="Line 67"/>
            <p:cNvSpPr>
              <a:spLocks noChangeShapeType="1"/>
            </p:cNvSpPr>
            <p:nvPr userDrawn="1"/>
          </p:nvSpPr>
          <p:spPr bwMode="auto">
            <a:xfrm flipH="1">
              <a:off x="127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7" name="Line 68"/>
            <p:cNvSpPr>
              <a:spLocks noChangeShapeType="1"/>
            </p:cNvSpPr>
            <p:nvPr userDrawn="1"/>
          </p:nvSpPr>
          <p:spPr bwMode="auto">
            <a:xfrm flipH="1">
              <a:off x="116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8" name="Line 69"/>
            <p:cNvSpPr>
              <a:spLocks noChangeShapeType="1"/>
            </p:cNvSpPr>
            <p:nvPr userDrawn="1"/>
          </p:nvSpPr>
          <p:spPr bwMode="auto">
            <a:xfrm flipH="1">
              <a:off x="105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9" name="Line 70"/>
            <p:cNvSpPr>
              <a:spLocks noChangeShapeType="1"/>
            </p:cNvSpPr>
            <p:nvPr userDrawn="1"/>
          </p:nvSpPr>
          <p:spPr bwMode="auto">
            <a:xfrm flipH="1">
              <a:off x="94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0" name="Line 71"/>
            <p:cNvSpPr>
              <a:spLocks noChangeShapeType="1"/>
            </p:cNvSpPr>
            <p:nvPr userDrawn="1"/>
          </p:nvSpPr>
          <p:spPr bwMode="auto">
            <a:xfrm flipH="1">
              <a:off x="82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1" name="Line 72"/>
            <p:cNvSpPr>
              <a:spLocks noChangeShapeType="1"/>
            </p:cNvSpPr>
            <p:nvPr userDrawn="1"/>
          </p:nvSpPr>
          <p:spPr bwMode="auto">
            <a:xfrm flipH="1">
              <a:off x="71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2" name="Line 73"/>
            <p:cNvSpPr>
              <a:spLocks noChangeShapeType="1"/>
            </p:cNvSpPr>
            <p:nvPr userDrawn="1"/>
          </p:nvSpPr>
          <p:spPr bwMode="auto">
            <a:xfrm flipH="1">
              <a:off x="60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3" name="Line 74"/>
            <p:cNvSpPr>
              <a:spLocks noChangeShapeType="1"/>
            </p:cNvSpPr>
            <p:nvPr userDrawn="1"/>
          </p:nvSpPr>
          <p:spPr bwMode="auto">
            <a:xfrm flipH="1">
              <a:off x="49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4" name="Line 75"/>
            <p:cNvSpPr>
              <a:spLocks noChangeShapeType="1"/>
            </p:cNvSpPr>
            <p:nvPr userDrawn="1"/>
          </p:nvSpPr>
          <p:spPr bwMode="auto">
            <a:xfrm flipH="1">
              <a:off x="38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5" name="Line 76"/>
            <p:cNvSpPr>
              <a:spLocks noChangeShapeType="1"/>
            </p:cNvSpPr>
            <p:nvPr userDrawn="1"/>
          </p:nvSpPr>
          <p:spPr bwMode="auto">
            <a:xfrm flipH="1">
              <a:off x="26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6" name="Line 77"/>
            <p:cNvSpPr>
              <a:spLocks noChangeShapeType="1"/>
            </p:cNvSpPr>
            <p:nvPr userDrawn="1"/>
          </p:nvSpPr>
          <p:spPr bwMode="auto">
            <a:xfrm flipH="1">
              <a:off x="15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7" name="Line 78"/>
            <p:cNvSpPr>
              <a:spLocks noChangeShapeType="1"/>
            </p:cNvSpPr>
            <p:nvPr userDrawn="1"/>
          </p:nvSpPr>
          <p:spPr bwMode="auto">
            <a:xfrm flipV="1">
              <a:off x="112" y="18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8" name="Line 79"/>
            <p:cNvSpPr>
              <a:spLocks noChangeShapeType="1"/>
            </p:cNvSpPr>
            <p:nvPr userDrawn="1"/>
          </p:nvSpPr>
          <p:spPr bwMode="auto">
            <a:xfrm flipV="1">
              <a:off x="112" y="17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9" name="Line 80"/>
            <p:cNvSpPr>
              <a:spLocks noChangeShapeType="1"/>
            </p:cNvSpPr>
            <p:nvPr userDrawn="1"/>
          </p:nvSpPr>
          <p:spPr bwMode="auto">
            <a:xfrm flipV="1">
              <a:off x="112" y="16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0" name="Line 81"/>
            <p:cNvSpPr>
              <a:spLocks noChangeShapeType="1"/>
            </p:cNvSpPr>
            <p:nvPr userDrawn="1"/>
          </p:nvSpPr>
          <p:spPr bwMode="auto">
            <a:xfrm flipV="1">
              <a:off x="112" y="15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1" name="Line 82"/>
            <p:cNvSpPr>
              <a:spLocks noChangeShapeType="1"/>
            </p:cNvSpPr>
            <p:nvPr userDrawn="1"/>
          </p:nvSpPr>
          <p:spPr bwMode="auto">
            <a:xfrm flipV="1">
              <a:off x="112" y="13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2" name="Line 83"/>
            <p:cNvSpPr>
              <a:spLocks noChangeShapeType="1"/>
            </p:cNvSpPr>
            <p:nvPr userDrawn="1"/>
          </p:nvSpPr>
          <p:spPr bwMode="auto">
            <a:xfrm flipV="1">
              <a:off x="112" y="12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3" name="Line 84"/>
            <p:cNvSpPr>
              <a:spLocks noChangeShapeType="1"/>
            </p:cNvSpPr>
            <p:nvPr userDrawn="1"/>
          </p:nvSpPr>
          <p:spPr bwMode="auto">
            <a:xfrm flipV="1">
              <a:off x="112" y="11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4" name="Line 85"/>
            <p:cNvSpPr>
              <a:spLocks noChangeShapeType="1"/>
            </p:cNvSpPr>
            <p:nvPr userDrawn="1"/>
          </p:nvSpPr>
          <p:spPr bwMode="auto">
            <a:xfrm flipV="1">
              <a:off x="112" y="10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5" name="Line 86"/>
            <p:cNvSpPr>
              <a:spLocks noChangeShapeType="1"/>
            </p:cNvSpPr>
            <p:nvPr userDrawn="1"/>
          </p:nvSpPr>
          <p:spPr bwMode="auto">
            <a:xfrm flipV="1">
              <a:off x="112" y="9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6" name="Line 87"/>
            <p:cNvSpPr>
              <a:spLocks noChangeShapeType="1"/>
            </p:cNvSpPr>
            <p:nvPr userDrawn="1"/>
          </p:nvSpPr>
          <p:spPr bwMode="auto">
            <a:xfrm flipV="1">
              <a:off x="112" y="8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7" name="Line 88"/>
            <p:cNvSpPr>
              <a:spLocks noChangeShapeType="1"/>
            </p:cNvSpPr>
            <p:nvPr userDrawn="1"/>
          </p:nvSpPr>
          <p:spPr bwMode="auto">
            <a:xfrm flipV="1">
              <a:off x="112" y="7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8" name="Line 89"/>
            <p:cNvSpPr>
              <a:spLocks noChangeShapeType="1"/>
            </p:cNvSpPr>
            <p:nvPr userDrawn="1"/>
          </p:nvSpPr>
          <p:spPr bwMode="auto">
            <a:xfrm flipV="1">
              <a:off x="112" y="6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9" name="Line 90"/>
            <p:cNvSpPr>
              <a:spLocks noChangeShapeType="1"/>
            </p:cNvSpPr>
            <p:nvPr userDrawn="1"/>
          </p:nvSpPr>
          <p:spPr bwMode="auto">
            <a:xfrm flipV="1">
              <a:off x="112" y="4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0" name="Line 91"/>
            <p:cNvSpPr>
              <a:spLocks noChangeShapeType="1"/>
            </p:cNvSpPr>
            <p:nvPr userDrawn="1"/>
          </p:nvSpPr>
          <p:spPr bwMode="auto">
            <a:xfrm flipV="1">
              <a:off x="112" y="3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1" name="Line 92"/>
            <p:cNvSpPr>
              <a:spLocks noChangeShapeType="1"/>
            </p:cNvSpPr>
            <p:nvPr userDrawn="1"/>
          </p:nvSpPr>
          <p:spPr bwMode="auto">
            <a:xfrm flipV="1">
              <a:off x="112" y="2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2" name="Line 93"/>
            <p:cNvSpPr>
              <a:spLocks noChangeShapeType="1"/>
            </p:cNvSpPr>
            <p:nvPr userDrawn="1"/>
          </p:nvSpPr>
          <p:spPr bwMode="auto">
            <a:xfrm flipV="1">
              <a:off x="112" y="1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3" name="Line 94"/>
            <p:cNvSpPr>
              <a:spLocks noChangeShapeType="1"/>
            </p:cNvSpPr>
            <p:nvPr userDrawn="1"/>
          </p:nvSpPr>
          <p:spPr bwMode="auto">
            <a:xfrm flipV="1">
              <a:off x="112" y="4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4" name="Line 95"/>
            <p:cNvSpPr>
              <a:spLocks noChangeShapeType="1"/>
            </p:cNvSpPr>
            <p:nvPr userDrawn="1"/>
          </p:nvSpPr>
          <p:spPr bwMode="auto">
            <a:xfrm flipV="1">
              <a:off x="112" y="-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5" name="Line 96"/>
            <p:cNvSpPr>
              <a:spLocks noChangeShapeType="1"/>
            </p:cNvSpPr>
            <p:nvPr userDrawn="1"/>
          </p:nvSpPr>
          <p:spPr bwMode="auto">
            <a:xfrm flipV="1">
              <a:off x="112" y="-1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6" name="Line 97"/>
            <p:cNvSpPr>
              <a:spLocks noChangeShapeType="1"/>
            </p:cNvSpPr>
            <p:nvPr userDrawn="1"/>
          </p:nvSpPr>
          <p:spPr bwMode="auto">
            <a:xfrm flipV="1">
              <a:off x="112" y="-2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7" name="Line 98"/>
            <p:cNvSpPr>
              <a:spLocks noChangeShapeType="1"/>
            </p:cNvSpPr>
            <p:nvPr userDrawn="1"/>
          </p:nvSpPr>
          <p:spPr bwMode="auto">
            <a:xfrm flipV="1">
              <a:off x="112" y="-4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8" name="Line 99"/>
            <p:cNvSpPr>
              <a:spLocks noChangeShapeType="1"/>
            </p:cNvSpPr>
            <p:nvPr userDrawn="1"/>
          </p:nvSpPr>
          <p:spPr bwMode="auto">
            <a:xfrm flipV="1">
              <a:off x="112" y="-504"/>
              <a:ext cx="0" cy="4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9" name="Freeform 100"/>
            <p:cNvSpPr>
              <a:spLocks/>
            </p:cNvSpPr>
            <p:nvPr userDrawn="1"/>
          </p:nvSpPr>
          <p:spPr bwMode="auto">
            <a:xfrm>
              <a:off x="-4" y="-2312"/>
              <a:ext cx="5760" cy="2720"/>
            </a:xfrm>
            <a:custGeom>
              <a:avLst/>
              <a:gdLst>
                <a:gd name="T0" fmla="*/ 0 w 5760"/>
                <a:gd name="T1" fmla="*/ 1744 h 2720"/>
                <a:gd name="T2" fmla="*/ 252 w 5760"/>
                <a:gd name="T3" fmla="*/ 1812 h 2720"/>
                <a:gd name="T4" fmla="*/ 478 w 5760"/>
                <a:gd name="T5" fmla="*/ 1866 h 2720"/>
                <a:gd name="T6" fmla="*/ 768 w 5760"/>
                <a:gd name="T7" fmla="*/ 1926 h 2720"/>
                <a:gd name="T8" fmla="*/ 1112 w 5760"/>
                <a:gd name="T9" fmla="*/ 1986 h 2720"/>
                <a:gd name="T10" fmla="*/ 1508 w 5760"/>
                <a:gd name="T11" fmla="*/ 2044 h 2720"/>
                <a:gd name="T12" fmla="*/ 1948 w 5760"/>
                <a:gd name="T13" fmla="*/ 2090 h 2720"/>
                <a:gd name="T14" fmla="*/ 2184 w 5760"/>
                <a:gd name="T15" fmla="*/ 2108 h 2720"/>
                <a:gd name="T16" fmla="*/ 2430 w 5760"/>
                <a:gd name="T17" fmla="*/ 2122 h 2720"/>
                <a:gd name="T18" fmla="*/ 2430 w 5760"/>
                <a:gd name="T19" fmla="*/ 2270 h 2720"/>
                <a:gd name="T20" fmla="*/ 2440 w 5760"/>
                <a:gd name="T21" fmla="*/ 2362 h 2720"/>
                <a:gd name="T22" fmla="*/ 2466 w 5760"/>
                <a:gd name="T23" fmla="*/ 2446 h 2720"/>
                <a:gd name="T24" fmla="*/ 2508 w 5760"/>
                <a:gd name="T25" fmla="*/ 2522 h 2720"/>
                <a:gd name="T26" fmla="*/ 2562 w 5760"/>
                <a:gd name="T27" fmla="*/ 2588 h 2720"/>
                <a:gd name="T28" fmla="*/ 2628 w 5760"/>
                <a:gd name="T29" fmla="*/ 2644 h 2720"/>
                <a:gd name="T30" fmla="*/ 2706 w 5760"/>
                <a:gd name="T31" fmla="*/ 2686 h 2720"/>
                <a:gd name="T32" fmla="*/ 2790 w 5760"/>
                <a:gd name="T33" fmla="*/ 2712 h 2720"/>
                <a:gd name="T34" fmla="*/ 2880 w 5760"/>
                <a:gd name="T35" fmla="*/ 2720 h 2720"/>
                <a:gd name="T36" fmla="*/ 2926 w 5760"/>
                <a:gd name="T37" fmla="*/ 2718 h 2720"/>
                <a:gd name="T38" fmla="*/ 3014 w 5760"/>
                <a:gd name="T39" fmla="*/ 2700 h 2720"/>
                <a:gd name="T40" fmla="*/ 3094 w 5760"/>
                <a:gd name="T41" fmla="*/ 2666 h 2720"/>
                <a:gd name="T42" fmla="*/ 3166 w 5760"/>
                <a:gd name="T43" fmla="*/ 2618 h 2720"/>
                <a:gd name="T44" fmla="*/ 3228 w 5760"/>
                <a:gd name="T45" fmla="*/ 2556 h 2720"/>
                <a:gd name="T46" fmla="*/ 3276 w 5760"/>
                <a:gd name="T47" fmla="*/ 2486 h 2720"/>
                <a:gd name="T48" fmla="*/ 3310 w 5760"/>
                <a:gd name="T49" fmla="*/ 2404 h 2720"/>
                <a:gd name="T50" fmla="*/ 3328 w 5760"/>
                <a:gd name="T51" fmla="*/ 2316 h 2720"/>
                <a:gd name="T52" fmla="*/ 3330 w 5760"/>
                <a:gd name="T53" fmla="*/ 2126 h 2720"/>
                <a:gd name="T54" fmla="*/ 3472 w 5760"/>
                <a:gd name="T55" fmla="*/ 2120 h 2720"/>
                <a:gd name="T56" fmla="*/ 3762 w 5760"/>
                <a:gd name="T57" fmla="*/ 2102 h 2720"/>
                <a:gd name="T58" fmla="*/ 4058 w 5760"/>
                <a:gd name="T59" fmla="*/ 2076 h 2720"/>
                <a:gd name="T60" fmla="*/ 4358 w 5760"/>
                <a:gd name="T61" fmla="*/ 2040 h 2720"/>
                <a:gd name="T62" fmla="*/ 4664 w 5760"/>
                <a:gd name="T63" fmla="*/ 1994 h 2720"/>
                <a:gd name="T64" fmla="*/ 4974 w 5760"/>
                <a:gd name="T65" fmla="*/ 1938 h 2720"/>
                <a:gd name="T66" fmla="*/ 5286 w 5760"/>
                <a:gd name="T67" fmla="*/ 1870 h 2720"/>
                <a:gd name="T68" fmla="*/ 5602 w 5760"/>
                <a:gd name="T69" fmla="*/ 1788 h 2720"/>
                <a:gd name="T70" fmla="*/ 5760 w 5760"/>
                <a:gd name="T71" fmla="*/ 0 h 2720"/>
                <a:gd name="T72" fmla="*/ 0 w 5760"/>
                <a:gd name="T73" fmla="*/ 1744 h 27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60" h="2720">
                  <a:moveTo>
                    <a:pt x="0" y="1744"/>
                  </a:moveTo>
                  <a:lnTo>
                    <a:pt x="0" y="1744"/>
                  </a:lnTo>
                  <a:lnTo>
                    <a:pt x="90" y="1770"/>
                  </a:lnTo>
                  <a:lnTo>
                    <a:pt x="252" y="1812"/>
                  </a:lnTo>
                  <a:lnTo>
                    <a:pt x="358" y="1838"/>
                  </a:lnTo>
                  <a:lnTo>
                    <a:pt x="478" y="1866"/>
                  </a:lnTo>
                  <a:lnTo>
                    <a:pt x="616" y="1896"/>
                  </a:lnTo>
                  <a:lnTo>
                    <a:pt x="768" y="1926"/>
                  </a:lnTo>
                  <a:lnTo>
                    <a:pt x="932" y="1956"/>
                  </a:lnTo>
                  <a:lnTo>
                    <a:pt x="1112" y="1986"/>
                  </a:lnTo>
                  <a:lnTo>
                    <a:pt x="1304" y="2016"/>
                  </a:lnTo>
                  <a:lnTo>
                    <a:pt x="1508" y="2044"/>
                  </a:lnTo>
                  <a:lnTo>
                    <a:pt x="1722" y="2068"/>
                  </a:lnTo>
                  <a:lnTo>
                    <a:pt x="1948" y="2090"/>
                  </a:lnTo>
                  <a:lnTo>
                    <a:pt x="2066" y="2100"/>
                  </a:lnTo>
                  <a:lnTo>
                    <a:pt x="2184" y="2108"/>
                  </a:lnTo>
                  <a:lnTo>
                    <a:pt x="2306" y="2116"/>
                  </a:lnTo>
                  <a:lnTo>
                    <a:pt x="2430" y="2122"/>
                  </a:lnTo>
                  <a:lnTo>
                    <a:pt x="2430" y="2270"/>
                  </a:lnTo>
                  <a:lnTo>
                    <a:pt x="2432" y="2316"/>
                  </a:lnTo>
                  <a:lnTo>
                    <a:pt x="2440" y="2362"/>
                  </a:lnTo>
                  <a:lnTo>
                    <a:pt x="2450" y="2404"/>
                  </a:lnTo>
                  <a:lnTo>
                    <a:pt x="2466" y="2446"/>
                  </a:lnTo>
                  <a:lnTo>
                    <a:pt x="2484" y="2486"/>
                  </a:lnTo>
                  <a:lnTo>
                    <a:pt x="2508" y="2522"/>
                  </a:lnTo>
                  <a:lnTo>
                    <a:pt x="2534" y="2556"/>
                  </a:lnTo>
                  <a:lnTo>
                    <a:pt x="2562" y="2588"/>
                  </a:lnTo>
                  <a:lnTo>
                    <a:pt x="2594" y="2618"/>
                  </a:lnTo>
                  <a:lnTo>
                    <a:pt x="2628" y="2644"/>
                  </a:lnTo>
                  <a:lnTo>
                    <a:pt x="2666" y="2666"/>
                  </a:lnTo>
                  <a:lnTo>
                    <a:pt x="2706" y="2686"/>
                  </a:lnTo>
                  <a:lnTo>
                    <a:pt x="2746" y="2700"/>
                  </a:lnTo>
                  <a:lnTo>
                    <a:pt x="2790" y="2712"/>
                  </a:lnTo>
                  <a:lnTo>
                    <a:pt x="2834" y="2718"/>
                  </a:lnTo>
                  <a:lnTo>
                    <a:pt x="2880" y="2720"/>
                  </a:lnTo>
                  <a:lnTo>
                    <a:pt x="2926" y="2718"/>
                  </a:lnTo>
                  <a:lnTo>
                    <a:pt x="2972" y="2712"/>
                  </a:lnTo>
                  <a:lnTo>
                    <a:pt x="3014" y="2700"/>
                  </a:lnTo>
                  <a:lnTo>
                    <a:pt x="3056" y="2686"/>
                  </a:lnTo>
                  <a:lnTo>
                    <a:pt x="3094" y="2666"/>
                  </a:lnTo>
                  <a:lnTo>
                    <a:pt x="3132" y="2644"/>
                  </a:lnTo>
                  <a:lnTo>
                    <a:pt x="3166" y="2618"/>
                  </a:lnTo>
                  <a:lnTo>
                    <a:pt x="3198" y="2588"/>
                  </a:lnTo>
                  <a:lnTo>
                    <a:pt x="3228" y="2556"/>
                  </a:lnTo>
                  <a:lnTo>
                    <a:pt x="3254" y="2522"/>
                  </a:lnTo>
                  <a:lnTo>
                    <a:pt x="3276" y="2486"/>
                  </a:lnTo>
                  <a:lnTo>
                    <a:pt x="3296" y="2446"/>
                  </a:lnTo>
                  <a:lnTo>
                    <a:pt x="3310" y="2404"/>
                  </a:lnTo>
                  <a:lnTo>
                    <a:pt x="3322" y="2362"/>
                  </a:lnTo>
                  <a:lnTo>
                    <a:pt x="3328" y="2316"/>
                  </a:lnTo>
                  <a:lnTo>
                    <a:pt x="3330" y="2270"/>
                  </a:lnTo>
                  <a:lnTo>
                    <a:pt x="3330" y="2126"/>
                  </a:lnTo>
                  <a:lnTo>
                    <a:pt x="3472" y="2120"/>
                  </a:lnTo>
                  <a:lnTo>
                    <a:pt x="3616" y="2112"/>
                  </a:lnTo>
                  <a:lnTo>
                    <a:pt x="3762" y="2102"/>
                  </a:lnTo>
                  <a:lnTo>
                    <a:pt x="3910" y="2090"/>
                  </a:lnTo>
                  <a:lnTo>
                    <a:pt x="4058" y="2076"/>
                  </a:lnTo>
                  <a:lnTo>
                    <a:pt x="4208" y="2060"/>
                  </a:lnTo>
                  <a:lnTo>
                    <a:pt x="4358" y="2040"/>
                  </a:lnTo>
                  <a:lnTo>
                    <a:pt x="4512" y="2018"/>
                  </a:lnTo>
                  <a:lnTo>
                    <a:pt x="4664" y="1994"/>
                  </a:lnTo>
                  <a:lnTo>
                    <a:pt x="4818" y="1968"/>
                  </a:lnTo>
                  <a:lnTo>
                    <a:pt x="4974" y="1938"/>
                  </a:lnTo>
                  <a:lnTo>
                    <a:pt x="5130" y="1904"/>
                  </a:lnTo>
                  <a:lnTo>
                    <a:pt x="5286" y="1870"/>
                  </a:lnTo>
                  <a:lnTo>
                    <a:pt x="5444" y="1830"/>
                  </a:lnTo>
                  <a:lnTo>
                    <a:pt x="5602" y="1788"/>
                  </a:lnTo>
                  <a:lnTo>
                    <a:pt x="5760" y="1744"/>
                  </a:lnTo>
                  <a:lnTo>
                    <a:pt x="5760" y="0"/>
                  </a:lnTo>
                  <a:lnTo>
                    <a:pt x="0" y="0"/>
                  </a:lnTo>
                  <a:lnTo>
                    <a:pt x="0" y="174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0" name="Freeform 101"/>
            <p:cNvSpPr>
              <a:spLocks/>
            </p:cNvSpPr>
            <p:nvPr userDrawn="1"/>
          </p:nvSpPr>
          <p:spPr bwMode="auto">
            <a:xfrm>
              <a:off x="110" y="-680"/>
              <a:ext cx="26" cy="36"/>
            </a:xfrm>
            <a:custGeom>
              <a:avLst/>
              <a:gdLst>
                <a:gd name="T0" fmla="*/ 0 w 26"/>
                <a:gd name="T1" fmla="*/ 0 h 36"/>
                <a:gd name="T2" fmla="*/ 0 w 26"/>
                <a:gd name="T3" fmla="*/ 28 h 36"/>
                <a:gd name="T4" fmla="*/ 0 w 26"/>
                <a:gd name="T5" fmla="*/ 28 h 36"/>
                <a:gd name="T6" fmla="*/ 26 w 26"/>
                <a:gd name="T7" fmla="*/ 3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6">
                  <a:moveTo>
                    <a:pt x="0" y="0"/>
                  </a:moveTo>
                  <a:lnTo>
                    <a:pt x="0" y="28"/>
                  </a:lnTo>
                  <a:lnTo>
                    <a:pt x="26" y="3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1" name="Line 102"/>
            <p:cNvSpPr>
              <a:spLocks noChangeShapeType="1"/>
            </p:cNvSpPr>
            <p:nvPr userDrawn="1"/>
          </p:nvSpPr>
          <p:spPr bwMode="auto">
            <a:xfrm>
              <a:off x="190" y="-630"/>
              <a:ext cx="54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2" name="Freeform 103"/>
            <p:cNvSpPr>
              <a:spLocks/>
            </p:cNvSpPr>
            <p:nvPr userDrawn="1"/>
          </p:nvSpPr>
          <p:spPr bwMode="auto">
            <a:xfrm>
              <a:off x="298" y="-602"/>
              <a:ext cx="54" cy="12"/>
            </a:xfrm>
            <a:custGeom>
              <a:avLst/>
              <a:gdLst>
                <a:gd name="T0" fmla="*/ 0 w 54"/>
                <a:gd name="T1" fmla="*/ 0 h 12"/>
                <a:gd name="T2" fmla="*/ 26 w 54"/>
                <a:gd name="T3" fmla="*/ 6 h 12"/>
                <a:gd name="T4" fmla="*/ 54 w 54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2">
                  <a:moveTo>
                    <a:pt x="0" y="0"/>
                  </a:moveTo>
                  <a:lnTo>
                    <a:pt x="26" y="6"/>
                  </a:lnTo>
                  <a:lnTo>
                    <a:pt x="54" y="1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3" name="Line 104"/>
            <p:cNvSpPr>
              <a:spLocks noChangeShapeType="1"/>
            </p:cNvSpPr>
            <p:nvPr userDrawn="1"/>
          </p:nvSpPr>
          <p:spPr bwMode="auto">
            <a:xfrm>
              <a:off x="408" y="-576"/>
              <a:ext cx="54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4" name="Line 105"/>
            <p:cNvSpPr>
              <a:spLocks noChangeShapeType="1"/>
            </p:cNvSpPr>
            <p:nvPr userDrawn="1"/>
          </p:nvSpPr>
          <p:spPr bwMode="auto">
            <a:xfrm>
              <a:off x="516" y="-552"/>
              <a:ext cx="56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5" name="Line 106"/>
            <p:cNvSpPr>
              <a:spLocks noChangeShapeType="1"/>
            </p:cNvSpPr>
            <p:nvPr userDrawn="1"/>
          </p:nvSpPr>
          <p:spPr bwMode="auto">
            <a:xfrm>
              <a:off x="626" y="-52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6" name="Freeform 107"/>
            <p:cNvSpPr>
              <a:spLocks/>
            </p:cNvSpPr>
            <p:nvPr userDrawn="1"/>
          </p:nvSpPr>
          <p:spPr bwMode="auto">
            <a:xfrm>
              <a:off x="736" y="-508"/>
              <a:ext cx="56" cy="12"/>
            </a:xfrm>
            <a:custGeom>
              <a:avLst/>
              <a:gdLst>
                <a:gd name="T0" fmla="*/ 0 w 56"/>
                <a:gd name="T1" fmla="*/ 0 h 12"/>
                <a:gd name="T2" fmla="*/ 8 w 56"/>
                <a:gd name="T3" fmla="*/ 2 h 12"/>
                <a:gd name="T4" fmla="*/ 56 w 56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2">
                  <a:moveTo>
                    <a:pt x="0" y="0"/>
                  </a:moveTo>
                  <a:lnTo>
                    <a:pt x="8" y="2"/>
                  </a:lnTo>
                  <a:lnTo>
                    <a:pt x="56" y="1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7" name="Freeform 108"/>
            <p:cNvSpPr>
              <a:spLocks/>
            </p:cNvSpPr>
            <p:nvPr userDrawn="1"/>
          </p:nvSpPr>
          <p:spPr bwMode="auto">
            <a:xfrm>
              <a:off x="846" y="-486"/>
              <a:ext cx="56" cy="10"/>
            </a:xfrm>
            <a:custGeom>
              <a:avLst/>
              <a:gdLst>
                <a:gd name="T0" fmla="*/ 0 w 56"/>
                <a:gd name="T1" fmla="*/ 0 h 10"/>
                <a:gd name="T2" fmla="*/ 30 w 56"/>
                <a:gd name="T3" fmla="*/ 6 h 10"/>
                <a:gd name="T4" fmla="*/ 56 w 56"/>
                <a:gd name="T5" fmla="*/ 1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0">
                  <a:moveTo>
                    <a:pt x="0" y="0"/>
                  </a:moveTo>
                  <a:lnTo>
                    <a:pt x="30" y="6"/>
                  </a:lnTo>
                  <a:lnTo>
                    <a:pt x="56" y="1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8" name="Line 109"/>
            <p:cNvSpPr>
              <a:spLocks noChangeShapeType="1"/>
            </p:cNvSpPr>
            <p:nvPr userDrawn="1"/>
          </p:nvSpPr>
          <p:spPr bwMode="auto">
            <a:xfrm>
              <a:off x="956" y="-466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 userDrawn="1"/>
          </p:nvSpPr>
          <p:spPr bwMode="auto">
            <a:xfrm>
              <a:off x="1066" y="-44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0" name="Line 111"/>
            <p:cNvSpPr>
              <a:spLocks noChangeShapeType="1"/>
            </p:cNvSpPr>
            <p:nvPr userDrawn="1"/>
          </p:nvSpPr>
          <p:spPr bwMode="auto">
            <a:xfrm>
              <a:off x="1178" y="-430"/>
              <a:ext cx="54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1" name="Freeform 112"/>
            <p:cNvSpPr>
              <a:spLocks/>
            </p:cNvSpPr>
            <p:nvPr userDrawn="1"/>
          </p:nvSpPr>
          <p:spPr bwMode="auto">
            <a:xfrm>
              <a:off x="1288" y="-412"/>
              <a:ext cx="56" cy="8"/>
            </a:xfrm>
            <a:custGeom>
              <a:avLst/>
              <a:gdLst>
                <a:gd name="T0" fmla="*/ 0 w 56"/>
                <a:gd name="T1" fmla="*/ 0 h 8"/>
                <a:gd name="T2" fmla="*/ 48 w 56"/>
                <a:gd name="T3" fmla="*/ 6 h 8"/>
                <a:gd name="T4" fmla="*/ 56 w 56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8">
                  <a:moveTo>
                    <a:pt x="0" y="0"/>
                  </a:moveTo>
                  <a:lnTo>
                    <a:pt x="48" y="6"/>
                  </a:lnTo>
                  <a:lnTo>
                    <a:pt x="56" y="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2" name="Line 113"/>
            <p:cNvSpPr>
              <a:spLocks noChangeShapeType="1"/>
            </p:cNvSpPr>
            <p:nvPr userDrawn="1"/>
          </p:nvSpPr>
          <p:spPr bwMode="auto">
            <a:xfrm>
              <a:off x="1398" y="-39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3" name="Line 114"/>
            <p:cNvSpPr>
              <a:spLocks noChangeShapeType="1"/>
            </p:cNvSpPr>
            <p:nvPr userDrawn="1"/>
          </p:nvSpPr>
          <p:spPr bwMode="auto">
            <a:xfrm>
              <a:off x="1510" y="-382"/>
              <a:ext cx="56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4" name="Line 115"/>
            <p:cNvSpPr>
              <a:spLocks noChangeShapeType="1"/>
            </p:cNvSpPr>
            <p:nvPr userDrawn="1"/>
          </p:nvSpPr>
          <p:spPr bwMode="auto">
            <a:xfrm>
              <a:off x="1622" y="-368"/>
              <a:ext cx="54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5" name="Line 116"/>
            <p:cNvSpPr>
              <a:spLocks noChangeShapeType="1"/>
            </p:cNvSpPr>
            <p:nvPr userDrawn="1"/>
          </p:nvSpPr>
          <p:spPr bwMode="auto">
            <a:xfrm>
              <a:off x="1732" y="-356"/>
              <a:ext cx="56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6" name="Freeform 117"/>
            <p:cNvSpPr>
              <a:spLocks/>
            </p:cNvSpPr>
            <p:nvPr userDrawn="1"/>
          </p:nvSpPr>
          <p:spPr bwMode="auto">
            <a:xfrm>
              <a:off x="1844" y="-344"/>
              <a:ext cx="56" cy="6"/>
            </a:xfrm>
            <a:custGeom>
              <a:avLst/>
              <a:gdLst>
                <a:gd name="T0" fmla="*/ 0 w 56"/>
                <a:gd name="T1" fmla="*/ 0 h 6"/>
                <a:gd name="T2" fmla="*/ 26 w 56"/>
                <a:gd name="T3" fmla="*/ 4 h 6"/>
                <a:gd name="T4" fmla="*/ 56 w 56"/>
                <a:gd name="T5" fmla="*/ 6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0"/>
                  </a:moveTo>
                  <a:lnTo>
                    <a:pt x="26" y="4"/>
                  </a:lnTo>
                  <a:lnTo>
                    <a:pt x="56" y="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7" name="Line 118"/>
            <p:cNvSpPr>
              <a:spLocks noChangeShapeType="1"/>
            </p:cNvSpPr>
            <p:nvPr userDrawn="1"/>
          </p:nvSpPr>
          <p:spPr bwMode="auto">
            <a:xfrm>
              <a:off x="1956" y="-332"/>
              <a:ext cx="54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8" name="Line 119"/>
            <p:cNvSpPr>
              <a:spLocks noChangeShapeType="1"/>
            </p:cNvSpPr>
            <p:nvPr userDrawn="1"/>
          </p:nvSpPr>
          <p:spPr bwMode="auto">
            <a:xfrm>
              <a:off x="2066" y="-322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9" name="Line 120"/>
            <p:cNvSpPr>
              <a:spLocks noChangeShapeType="1"/>
            </p:cNvSpPr>
            <p:nvPr userDrawn="1"/>
          </p:nvSpPr>
          <p:spPr bwMode="auto">
            <a:xfrm>
              <a:off x="2178" y="-314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0" name="Line 121"/>
            <p:cNvSpPr>
              <a:spLocks noChangeShapeType="1"/>
            </p:cNvSpPr>
            <p:nvPr userDrawn="1"/>
          </p:nvSpPr>
          <p:spPr bwMode="auto">
            <a:xfrm>
              <a:off x="2290" y="-306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1" name="Line 122"/>
            <p:cNvSpPr>
              <a:spLocks noChangeShapeType="1"/>
            </p:cNvSpPr>
            <p:nvPr userDrawn="1"/>
          </p:nvSpPr>
          <p:spPr bwMode="auto">
            <a:xfrm>
              <a:off x="2402" y="-300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2" name="Freeform 123"/>
            <p:cNvSpPr>
              <a:spLocks/>
            </p:cNvSpPr>
            <p:nvPr userDrawn="1"/>
          </p:nvSpPr>
          <p:spPr bwMode="auto">
            <a:xfrm>
              <a:off x="2496" y="-294"/>
              <a:ext cx="28" cy="28"/>
            </a:xfrm>
            <a:custGeom>
              <a:avLst/>
              <a:gdLst>
                <a:gd name="T0" fmla="*/ 0 w 28"/>
                <a:gd name="T1" fmla="*/ 0 h 28"/>
                <a:gd name="T2" fmla="*/ 0 w 28"/>
                <a:gd name="T3" fmla="*/ 0 h 28"/>
                <a:gd name="T4" fmla="*/ 28 w 28"/>
                <a:gd name="T5" fmla="*/ 0 h 28"/>
                <a:gd name="T6" fmla="*/ 28 w 28"/>
                <a:gd name="T7" fmla="*/ 28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8">
                  <a:moveTo>
                    <a:pt x="0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2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3" name="Line 124"/>
            <p:cNvSpPr>
              <a:spLocks noChangeShapeType="1"/>
            </p:cNvSpPr>
            <p:nvPr userDrawn="1"/>
          </p:nvSpPr>
          <p:spPr bwMode="auto">
            <a:xfrm>
              <a:off x="2524" y="-20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4" name="Freeform 125"/>
            <p:cNvSpPr>
              <a:spLocks/>
            </p:cNvSpPr>
            <p:nvPr userDrawn="1"/>
          </p:nvSpPr>
          <p:spPr bwMode="auto">
            <a:xfrm>
              <a:off x="2526" y="-96"/>
              <a:ext cx="4" cy="56"/>
            </a:xfrm>
            <a:custGeom>
              <a:avLst/>
              <a:gdLst>
                <a:gd name="T0" fmla="*/ 0 w 4"/>
                <a:gd name="T1" fmla="*/ 0 h 56"/>
                <a:gd name="T2" fmla="*/ 2 w 4"/>
                <a:gd name="T3" fmla="*/ 32 h 56"/>
                <a:gd name="T4" fmla="*/ 4 w 4"/>
                <a:gd name="T5" fmla="*/ 56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56">
                  <a:moveTo>
                    <a:pt x="0" y="0"/>
                  </a:moveTo>
                  <a:lnTo>
                    <a:pt x="2" y="32"/>
                  </a:lnTo>
                  <a:lnTo>
                    <a:pt x="4" y="5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5" name="Freeform 126"/>
            <p:cNvSpPr>
              <a:spLocks/>
            </p:cNvSpPr>
            <p:nvPr userDrawn="1"/>
          </p:nvSpPr>
          <p:spPr bwMode="auto">
            <a:xfrm>
              <a:off x="2538" y="14"/>
              <a:ext cx="14" cy="54"/>
            </a:xfrm>
            <a:custGeom>
              <a:avLst/>
              <a:gdLst>
                <a:gd name="T0" fmla="*/ 0 w 14"/>
                <a:gd name="T1" fmla="*/ 0 h 54"/>
                <a:gd name="T2" fmla="*/ 2 w 14"/>
                <a:gd name="T3" fmla="*/ 4 h 54"/>
                <a:gd name="T4" fmla="*/ 10 w 14"/>
                <a:gd name="T5" fmla="*/ 44 h 54"/>
                <a:gd name="T6" fmla="*/ 14 w 14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54">
                  <a:moveTo>
                    <a:pt x="0" y="0"/>
                  </a:moveTo>
                  <a:lnTo>
                    <a:pt x="2" y="4"/>
                  </a:lnTo>
                  <a:lnTo>
                    <a:pt x="10" y="44"/>
                  </a:lnTo>
                  <a:lnTo>
                    <a:pt x="14" y="54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6" name="Freeform 127"/>
            <p:cNvSpPr>
              <a:spLocks/>
            </p:cNvSpPr>
            <p:nvPr userDrawn="1"/>
          </p:nvSpPr>
          <p:spPr bwMode="auto">
            <a:xfrm>
              <a:off x="2572" y="122"/>
              <a:ext cx="28" cy="48"/>
            </a:xfrm>
            <a:custGeom>
              <a:avLst/>
              <a:gdLst>
                <a:gd name="T0" fmla="*/ 0 w 28"/>
                <a:gd name="T1" fmla="*/ 0 h 48"/>
                <a:gd name="T2" fmla="*/ 4 w 28"/>
                <a:gd name="T3" fmla="*/ 8 h 48"/>
                <a:gd name="T4" fmla="*/ 22 w 28"/>
                <a:gd name="T5" fmla="*/ 40 h 48"/>
                <a:gd name="T6" fmla="*/ 28 w 28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8">
                  <a:moveTo>
                    <a:pt x="0" y="0"/>
                  </a:moveTo>
                  <a:lnTo>
                    <a:pt x="4" y="8"/>
                  </a:lnTo>
                  <a:lnTo>
                    <a:pt x="22" y="40"/>
                  </a:lnTo>
                  <a:lnTo>
                    <a:pt x="28" y="4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7" name="Freeform 128"/>
            <p:cNvSpPr>
              <a:spLocks/>
            </p:cNvSpPr>
            <p:nvPr userDrawn="1"/>
          </p:nvSpPr>
          <p:spPr bwMode="auto">
            <a:xfrm>
              <a:off x="2636" y="212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4 w 42"/>
                <a:gd name="T3" fmla="*/ 6 h 36"/>
                <a:gd name="T4" fmla="*/ 18 w 42"/>
                <a:gd name="T5" fmla="*/ 18 h 36"/>
                <a:gd name="T6" fmla="*/ 32 w 42"/>
                <a:gd name="T7" fmla="*/ 30 h 36"/>
                <a:gd name="T8" fmla="*/ 42 w 4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36">
                  <a:moveTo>
                    <a:pt x="0" y="0"/>
                  </a:moveTo>
                  <a:lnTo>
                    <a:pt x="4" y="6"/>
                  </a:lnTo>
                  <a:lnTo>
                    <a:pt x="18" y="18"/>
                  </a:lnTo>
                  <a:lnTo>
                    <a:pt x="32" y="30"/>
                  </a:lnTo>
                  <a:lnTo>
                    <a:pt x="42" y="3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8" name="Freeform 129"/>
            <p:cNvSpPr>
              <a:spLocks/>
            </p:cNvSpPr>
            <p:nvPr userDrawn="1"/>
          </p:nvSpPr>
          <p:spPr bwMode="auto">
            <a:xfrm>
              <a:off x="2728" y="272"/>
              <a:ext cx="54" cy="16"/>
            </a:xfrm>
            <a:custGeom>
              <a:avLst/>
              <a:gdLst>
                <a:gd name="T0" fmla="*/ 0 w 54"/>
                <a:gd name="T1" fmla="*/ 0 h 16"/>
                <a:gd name="T2" fmla="*/ 10 w 54"/>
                <a:gd name="T3" fmla="*/ 4 h 16"/>
                <a:gd name="T4" fmla="*/ 30 w 54"/>
                <a:gd name="T5" fmla="*/ 12 h 16"/>
                <a:gd name="T6" fmla="*/ 52 w 54"/>
                <a:gd name="T7" fmla="*/ 16 h 16"/>
                <a:gd name="T8" fmla="*/ 54 w 54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16">
                  <a:moveTo>
                    <a:pt x="0" y="0"/>
                  </a:moveTo>
                  <a:lnTo>
                    <a:pt x="10" y="4"/>
                  </a:lnTo>
                  <a:lnTo>
                    <a:pt x="30" y="12"/>
                  </a:lnTo>
                  <a:lnTo>
                    <a:pt x="52" y="16"/>
                  </a:lnTo>
                  <a:lnTo>
                    <a:pt x="54" y="1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9" name="Freeform 130"/>
            <p:cNvSpPr>
              <a:spLocks/>
            </p:cNvSpPr>
            <p:nvPr userDrawn="1"/>
          </p:nvSpPr>
          <p:spPr bwMode="auto">
            <a:xfrm>
              <a:off x="2838" y="296"/>
              <a:ext cx="56" cy="2"/>
            </a:xfrm>
            <a:custGeom>
              <a:avLst/>
              <a:gdLst>
                <a:gd name="T0" fmla="*/ 0 w 56"/>
                <a:gd name="T1" fmla="*/ 0 h 2"/>
                <a:gd name="T2" fmla="*/ 12 w 56"/>
                <a:gd name="T3" fmla="*/ 2 h 2"/>
                <a:gd name="T4" fmla="*/ 38 w 56"/>
                <a:gd name="T5" fmla="*/ 2 h 2"/>
                <a:gd name="T6" fmla="*/ 56 w 5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">
                  <a:moveTo>
                    <a:pt x="0" y="0"/>
                  </a:moveTo>
                  <a:lnTo>
                    <a:pt x="12" y="2"/>
                  </a:lnTo>
                  <a:lnTo>
                    <a:pt x="38" y="2"/>
                  </a:lnTo>
                  <a:lnTo>
                    <a:pt x="56" y="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0" name="Freeform 131"/>
            <p:cNvSpPr>
              <a:spLocks/>
            </p:cNvSpPr>
            <p:nvPr userDrawn="1"/>
          </p:nvSpPr>
          <p:spPr bwMode="auto">
            <a:xfrm>
              <a:off x="2950" y="280"/>
              <a:ext cx="54" cy="12"/>
            </a:xfrm>
            <a:custGeom>
              <a:avLst/>
              <a:gdLst>
                <a:gd name="T0" fmla="*/ 0 w 54"/>
                <a:gd name="T1" fmla="*/ 12 h 12"/>
                <a:gd name="T2" fmla="*/ 20 w 54"/>
                <a:gd name="T3" fmla="*/ 8 h 12"/>
                <a:gd name="T4" fmla="*/ 42 w 54"/>
                <a:gd name="T5" fmla="*/ 4 h 12"/>
                <a:gd name="T6" fmla="*/ 54 w 54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2">
                  <a:moveTo>
                    <a:pt x="0" y="12"/>
                  </a:moveTo>
                  <a:lnTo>
                    <a:pt x="20" y="8"/>
                  </a:lnTo>
                  <a:lnTo>
                    <a:pt x="42" y="4"/>
                  </a:lnTo>
                  <a:lnTo>
                    <a:pt x="54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1" name="Freeform 132"/>
            <p:cNvSpPr>
              <a:spLocks/>
            </p:cNvSpPr>
            <p:nvPr userDrawn="1"/>
          </p:nvSpPr>
          <p:spPr bwMode="auto">
            <a:xfrm>
              <a:off x="3054" y="224"/>
              <a:ext cx="46" cy="32"/>
            </a:xfrm>
            <a:custGeom>
              <a:avLst/>
              <a:gdLst>
                <a:gd name="T0" fmla="*/ 0 w 46"/>
                <a:gd name="T1" fmla="*/ 32 h 32"/>
                <a:gd name="T2" fmla="*/ 10 w 46"/>
                <a:gd name="T3" fmla="*/ 28 h 32"/>
                <a:gd name="T4" fmla="*/ 26 w 46"/>
                <a:gd name="T5" fmla="*/ 18 h 32"/>
                <a:gd name="T6" fmla="*/ 42 w 46"/>
                <a:gd name="T7" fmla="*/ 6 h 32"/>
                <a:gd name="T8" fmla="*/ 46 w 46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32">
                  <a:moveTo>
                    <a:pt x="0" y="32"/>
                  </a:moveTo>
                  <a:lnTo>
                    <a:pt x="10" y="28"/>
                  </a:lnTo>
                  <a:lnTo>
                    <a:pt x="26" y="18"/>
                  </a:lnTo>
                  <a:lnTo>
                    <a:pt x="42" y="6"/>
                  </a:lnTo>
                  <a:lnTo>
                    <a:pt x="4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2" name="Freeform 133"/>
            <p:cNvSpPr>
              <a:spLocks/>
            </p:cNvSpPr>
            <p:nvPr userDrawn="1"/>
          </p:nvSpPr>
          <p:spPr bwMode="auto">
            <a:xfrm>
              <a:off x="3140" y="138"/>
              <a:ext cx="30" cy="46"/>
            </a:xfrm>
            <a:custGeom>
              <a:avLst/>
              <a:gdLst>
                <a:gd name="T0" fmla="*/ 0 w 30"/>
                <a:gd name="T1" fmla="*/ 46 h 46"/>
                <a:gd name="T2" fmla="*/ 16 w 30"/>
                <a:gd name="T3" fmla="*/ 24 h 46"/>
                <a:gd name="T4" fmla="*/ 30 w 30"/>
                <a:gd name="T5" fmla="*/ 0 h 4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46">
                  <a:moveTo>
                    <a:pt x="0" y="46"/>
                  </a:moveTo>
                  <a:lnTo>
                    <a:pt x="16" y="24"/>
                  </a:lnTo>
                  <a:lnTo>
                    <a:pt x="3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3" name="Freeform 134"/>
            <p:cNvSpPr>
              <a:spLocks/>
            </p:cNvSpPr>
            <p:nvPr userDrawn="1"/>
          </p:nvSpPr>
          <p:spPr bwMode="auto">
            <a:xfrm>
              <a:off x="3192" y="32"/>
              <a:ext cx="16" cy="54"/>
            </a:xfrm>
            <a:custGeom>
              <a:avLst/>
              <a:gdLst>
                <a:gd name="T0" fmla="*/ 0 w 16"/>
                <a:gd name="T1" fmla="*/ 54 h 54"/>
                <a:gd name="T2" fmla="*/ 10 w 16"/>
                <a:gd name="T3" fmla="*/ 26 h 54"/>
                <a:gd name="T4" fmla="*/ 16 w 16"/>
                <a:gd name="T5" fmla="*/ 0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54">
                  <a:moveTo>
                    <a:pt x="0" y="54"/>
                  </a:moveTo>
                  <a:lnTo>
                    <a:pt x="10" y="26"/>
                  </a:lnTo>
                  <a:lnTo>
                    <a:pt x="1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4" name="Freeform 135"/>
            <p:cNvSpPr>
              <a:spLocks/>
            </p:cNvSpPr>
            <p:nvPr userDrawn="1"/>
          </p:nvSpPr>
          <p:spPr bwMode="auto">
            <a:xfrm>
              <a:off x="3220" y="-78"/>
              <a:ext cx="6" cy="56"/>
            </a:xfrm>
            <a:custGeom>
              <a:avLst/>
              <a:gdLst>
                <a:gd name="T0" fmla="*/ 0 w 6"/>
                <a:gd name="T1" fmla="*/ 56 h 56"/>
                <a:gd name="T2" fmla="*/ 0 w 6"/>
                <a:gd name="T3" fmla="*/ 56 h 56"/>
                <a:gd name="T4" fmla="*/ 6 w 6"/>
                <a:gd name="T5" fmla="*/ 14 h 56"/>
                <a:gd name="T6" fmla="*/ 6 w 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6">
                  <a:moveTo>
                    <a:pt x="0" y="56"/>
                  </a:moveTo>
                  <a:lnTo>
                    <a:pt x="0" y="56"/>
                  </a:lnTo>
                  <a:lnTo>
                    <a:pt x="6" y="14"/>
                  </a:lnTo>
                  <a:lnTo>
                    <a:pt x="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5" name="Freeform 136"/>
            <p:cNvSpPr>
              <a:spLocks/>
            </p:cNvSpPr>
            <p:nvPr userDrawn="1"/>
          </p:nvSpPr>
          <p:spPr bwMode="auto">
            <a:xfrm>
              <a:off x="3228" y="-190"/>
              <a:ext cx="0" cy="56"/>
            </a:xfrm>
            <a:custGeom>
              <a:avLst/>
              <a:gdLst>
                <a:gd name="T0" fmla="*/ 56 h 56"/>
                <a:gd name="T1" fmla="*/ 38 h 56"/>
                <a:gd name="T2" fmla="*/ 0 h 5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56">
                  <a:moveTo>
                    <a:pt x="0" y="56"/>
                  </a:move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6" name="Freeform 137"/>
            <p:cNvSpPr>
              <a:spLocks/>
            </p:cNvSpPr>
            <p:nvPr userDrawn="1"/>
          </p:nvSpPr>
          <p:spPr bwMode="auto">
            <a:xfrm>
              <a:off x="3228" y="-290"/>
              <a:ext cx="28" cy="30"/>
            </a:xfrm>
            <a:custGeom>
              <a:avLst/>
              <a:gdLst>
                <a:gd name="T0" fmla="*/ 0 w 28"/>
                <a:gd name="T1" fmla="*/ 30 h 30"/>
                <a:gd name="T2" fmla="*/ 0 w 28"/>
                <a:gd name="T3" fmla="*/ 2 h 30"/>
                <a:gd name="T4" fmla="*/ 0 w 28"/>
                <a:gd name="T5" fmla="*/ 2 h 30"/>
                <a:gd name="T6" fmla="*/ 28 w 2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30">
                  <a:moveTo>
                    <a:pt x="0" y="30"/>
                  </a:moveTo>
                  <a:lnTo>
                    <a:pt x="0" y="2"/>
                  </a:lnTo>
                  <a:lnTo>
                    <a:pt x="28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7" name="Line 138"/>
            <p:cNvSpPr>
              <a:spLocks noChangeShapeType="1"/>
            </p:cNvSpPr>
            <p:nvPr userDrawn="1"/>
          </p:nvSpPr>
          <p:spPr bwMode="auto">
            <a:xfrm flipV="1">
              <a:off x="3312" y="-294"/>
              <a:ext cx="56" cy="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8" name="Freeform 139"/>
            <p:cNvSpPr>
              <a:spLocks/>
            </p:cNvSpPr>
            <p:nvPr userDrawn="1"/>
          </p:nvSpPr>
          <p:spPr bwMode="auto">
            <a:xfrm>
              <a:off x="3424" y="-300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0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0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9" name="Freeform 140"/>
            <p:cNvSpPr>
              <a:spLocks/>
            </p:cNvSpPr>
            <p:nvPr userDrawn="1"/>
          </p:nvSpPr>
          <p:spPr bwMode="auto">
            <a:xfrm>
              <a:off x="3536" y="-308"/>
              <a:ext cx="56" cy="4"/>
            </a:xfrm>
            <a:custGeom>
              <a:avLst/>
              <a:gdLst>
                <a:gd name="T0" fmla="*/ 0 w 56"/>
                <a:gd name="T1" fmla="*/ 4 h 4"/>
                <a:gd name="T2" fmla="*/ 42 w 56"/>
                <a:gd name="T3" fmla="*/ 2 h 4"/>
                <a:gd name="T4" fmla="*/ 56 w 5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4">
                  <a:moveTo>
                    <a:pt x="0" y="4"/>
                  </a:moveTo>
                  <a:lnTo>
                    <a:pt x="42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0" name="Line 141"/>
            <p:cNvSpPr>
              <a:spLocks noChangeShapeType="1"/>
            </p:cNvSpPr>
            <p:nvPr userDrawn="1"/>
          </p:nvSpPr>
          <p:spPr bwMode="auto">
            <a:xfrm flipV="1">
              <a:off x="3648" y="-316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1" name="Line 142"/>
            <p:cNvSpPr>
              <a:spLocks noChangeShapeType="1"/>
            </p:cNvSpPr>
            <p:nvPr userDrawn="1"/>
          </p:nvSpPr>
          <p:spPr bwMode="auto">
            <a:xfrm flipV="1">
              <a:off x="3760" y="-324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2" name="Line 143"/>
            <p:cNvSpPr>
              <a:spLocks noChangeShapeType="1"/>
            </p:cNvSpPr>
            <p:nvPr userDrawn="1"/>
          </p:nvSpPr>
          <p:spPr bwMode="auto">
            <a:xfrm flipV="1">
              <a:off x="3872" y="-334"/>
              <a:ext cx="54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3" name="Freeform 144"/>
            <p:cNvSpPr>
              <a:spLocks/>
            </p:cNvSpPr>
            <p:nvPr userDrawn="1"/>
          </p:nvSpPr>
          <p:spPr bwMode="auto">
            <a:xfrm>
              <a:off x="3982" y="-346"/>
              <a:ext cx="56" cy="6"/>
            </a:xfrm>
            <a:custGeom>
              <a:avLst/>
              <a:gdLst>
                <a:gd name="T0" fmla="*/ 0 w 56"/>
                <a:gd name="T1" fmla="*/ 6 h 6"/>
                <a:gd name="T2" fmla="*/ 10 w 56"/>
                <a:gd name="T3" fmla="*/ 4 h 6"/>
                <a:gd name="T4" fmla="*/ 56 w 56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6"/>
                  </a:moveTo>
                  <a:lnTo>
                    <a:pt x="10" y="4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4" name="Freeform 145"/>
            <p:cNvSpPr>
              <a:spLocks/>
            </p:cNvSpPr>
            <p:nvPr userDrawn="1"/>
          </p:nvSpPr>
          <p:spPr bwMode="auto">
            <a:xfrm>
              <a:off x="4094" y="-358"/>
              <a:ext cx="56" cy="6"/>
            </a:xfrm>
            <a:custGeom>
              <a:avLst/>
              <a:gdLst>
                <a:gd name="T0" fmla="*/ 0 w 56"/>
                <a:gd name="T1" fmla="*/ 6 h 6"/>
                <a:gd name="T2" fmla="*/ 40 w 56"/>
                <a:gd name="T3" fmla="*/ 2 h 6"/>
                <a:gd name="T4" fmla="*/ 56 w 56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6"/>
                  </a:moveTo>
                  <a:lnTo>
                    <a:pt x="40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5" name="Line 146"/>
            <p:cNvSpPr>
              <a:spLocks noChangeShapeType="1"/>
            </p:cNvSpPr>
            <p:nvPr userDrawn="1"/>
          </p:nvSpPr>
          <p:spPr bwMode="auto">
            <a:xfrm flipV="1">
              <a:off x="4206" y="-372"/>
              <a:ext cx="54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6" name="Line 147"/>
            <p:cNvSpPr>
              <a:spLocks noChangeShapeType="1"/>
            </p:cNvSpPr>
            <p:nvPr userDrawn="1"/>
          </p:nvSpPr>
          <p:spPr bwMode="auto">
            <a:xfrm flipV="1">
              <a:off x="4316" y="-38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7" name="Line 148"/>
            <p:cNvSpPr>
              <a:spLocks noChangeShapeType="1"/>
            </p:cNvSpPr>
            <p:nvPr userDrawn="1"/>
          </p:nvSpPr>
          <p:spPr bwMode="auto">
            <a:xfrm flipV="1">
              <a:off x="4428" y="-402"/>
              <a:ext cx="54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8" name="Freeform 149"/>
            <p:cNvSpPr>
              <a:spLocks/>
            </p:cNvSpPr>
            <p:nvPr userDrawn="1"/>
          </p:nvSpPr>
          <p:spPr bwMode="auto">
            <a:xfrm>
              <a:off x="4538" y="-420"/>
              <a:ext cx="56" cy="8"/>
            </a:xfrm>
            <a:custGeom>
              <a:avLst/>
              <a:gdLst>
                <a:gd name="T0" fmla="*/ 0 w 56"/>
                <a:gd name="T1" fmla="*/ 8 h 8"/>
                <a:gd name="T2" fmla="*/ 30 w 56"/>
                <a:gd name="T3" fmla="*/ 4 h 8"/>
                <a:gd name="T4" fmla="*/ 56 w 56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8">
                  <a:moveTo>
                    <a:pt x="0" y="8"/>
                  </a:moveTo>
                  <a:lnTo>
                    <a:pt x="30" y="4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9" name="Line 150"/>
            <p:cNvSpPr>
              <a:spLocks noChangeShapeType="1"/>
            </p:cNvSpPr>
            <p:nvPr userDrawn="1"/>
          </p:nvSpPr>
          <p:spPr bwMode="auto">
            <a:xfrm flipV="1">
              <a:off x="4648" y="-43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0" name="Line 151"/>
            <p:cNvSpPr>
              <a:spLocks noChangeShapeType="1"/>
            </p:cNvSpPr>
            <p:nvPr userDrawn="1"/>
          </p:nvSpPr>
          <p:spPr bwMode="auto">
            <a:xfrm flipV="1">
              <a:off x="4758" y="-45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1" name="Line 152"/>
            <p:cNvSpPr>
              <a:spLocks noChangeShapeType="1"/>
            </p:cNvSpPr>
            <p:nvPr userDrawn="1"/>
          </p:nvSpPr>
          <p:spPr bwMode="auto">
            <a:xfrm flipV="1">
              <a:off x="4870" y="-478"/>
              <a:ext cx="54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2" name="Freeform 153"/>
            <p:cNvSpPr>
              <a:spLocks/>
            </p:cNvSpPr>
            <p:nvPr userDrawn="1"/>
          </p:nvSpPr>
          <p:spPr bwMode="auto">
            <a:xfrm>
              <a:off x="4978" y="-502"/>
              <a:ext cx="56" cy="12"/>
            </a:xfrm>
            <a:custGeom>
              <a:avLst/>
              <a:gdLst>
                <a:gd name="T0" fmla="*/ 0 w 56"/>
                <a:gd name="T1" fmla="*/ 12 h 12"/>
                <a:gd name="T2" fmla="*/ 30 w 56"/>
                <a:gd name="T3" fmla="*/ 6 h 12"/>
                <a:gd name="T4" fmla="*/ 56 w 56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2">
                  <a:moveTo>
                    <a:pt x="0" y="12"/>
                  </a:moveTo>
                  <a:lnTo>
                    <a:pt x="30" y="6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3" name="Line 154"/>
            <p:cNvSpPr>
              <a:spLocks noChangeShapeType="1"/>
            </p:cNvSpPr>
            <p:nvPr userDrawn="1"/>
          </p:nvSpPr>
          <p:spPr bwMode="auto">
            <a:xfrm flipV="1">
              <a:off x="5088" y="-524"/>
              <a:ext cx="56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4" name="Line 155"/>
            <p:cNvSpPr>
              <a:spLocks noChangeShapeType="1"/>
            </p:cNvSpPr>
            <p:nvPr userDrawn="1"/>
          </p:nvSpPr>
          <p:spPr bwMode="auto">
            <a:xfrm flipV="1">
              <a:off x="5198" y="-550"/>
              <a:ext cx="54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5" name="Line 156"/>
            <p:cNvSpPr>
              <a:spLocks noChangeShapeType="1"/>
            </p:cNvSpPr>
            <p:nvPr userDrawn="1"/>
          </p:nvSpPr>
          <p:spPr bwMode="auto">
            <a:xfrm flipV="1">
              <a:off x="5306" y="-576"/>
              <a:ext cx="56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6" name="Freeform 157"/>
            <p:cNvSpPr>
              <a:spLocks/>
            </p:cNvSpPr>
            <p:nvPr userDrawn="1"/>
          </p:nvSpPr>
          <p:spPr bwMode="auto">
            <a:xfrm>
              <a:off x="5416" y="-604"/>
              <a:ext cx="54" cy="14"/>
            </a:xfrm>
            <a:custGeom>
              <a:avLst/>
              <a:gdLst>
                <a:gd name="T0" fmla="*/ 0 w 54"/>
                <a:gd name="T1" fmla="*/ 14 h 14"/>
                <a:gd name="T2" fmla="*/ 30 w 54"/>
                <a:gd name="T3" fmla="*/ 6 h 14"/>
                <a:gd name="T4" fmla="*/ 54 w 54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4">
                  <a:moveTo>
                    <a:pt x="0" y="14"/>
                  </a:moveTo>
                  <a:lnTo>
                    <a:pt x="30" y="6"/>
                  </a:lnTo>
                  <a:lnTo>
                    <a:pt x="54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7" name="Line 158"/>
            <p:cNvSpPr>
              <a:spLocks noChangeShapeType="1"/>
            </p:cNvSpPr>
            <p:nvPr userDrawn="1"/>
          </p:nvSpPr>
          <p:spPr bwMode="auto">
            <a:xfrm flipV="1">
              <a:off x="5524" y="-634"/>
              <a:ext cx="54" cy="1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8" name="Freeform 159"/>
            <p:cNvSpPr>
              <a:spLocks/>
            </p:cNvSpPr>
            <p:nvPr userDrawn="1"/>
          </p:nvSpPr>
          <p:spPr bwMode="auto">
            <a:xfrm>
              <a:off x="5616" y="-680"/>
              <a:ext cx="28" cy="36"/>
            </a:xfrm>
            <a:custGeom>
              <a:avLst/>
              <a:gdLst>
                <a:gd name="T0" fmla="*/ 0 w 28"/>
                <a:gd name="T1" fmla="*/ 36 h 36"/>
                <a:gd name="T2" fmla="*/ 0 w 28"/>
                <a:gd name="T3" fmla="*/ 36 h 36"/>
                <a:gd name="T4" fmla="*/ 28 w 28"/>
                <a:gd name="T5" fmla="*/ 28 h 36"/>
                <a:gd name="T6" fmla="*/ 28 w 28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36">
                  <a:moveTo>
                    <a:pt x="0" y="36"/>
                  </a:moveTo>
                  <a:lnTo>
                    <a:pt x="0" y="36"/>
                  </a:lnTo>
                  <a:lnTo>
                    <a:pt x="28" y="28"/>
                  </a:lnTo>
                  <a:lnTo>
                    <a:pt x="28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9" name="Line 160"/>
            <p:cNvSpPr>
              <a:spLocks noChangeShapeType="1"/>
            </p:cNvSpPr>
            <p:nvPr userDrawn="1"/>
          </p:nvSpPr>
          <p:spPr bwMode="auto">
            <a:xfrm flipV="1">
              <a:off x="5644" y="-7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0" name="Line 161"/>
            <p:cNvSpPr>
              <a:spLocks noChangeShapeType="1"/>
            </p:cNvSpPr>
            <p:nvPr userDrawn="1"/>
          </p:nvSpPr>
          <p:spPr bwMode="auto">
            <a:xfrm flipV="1">
              <a:off x="5644" y="-9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1" name="Line 162"/>
            <p:cNvSpPr>
              <a:spLocks noChangeShapeType="1"/>
            </p:cNvSpPr>
            <p:nvPr userDrawn="1"/>
          </p:nvSpPr>
          <p:spPr bwMode="auto">
            <a:xfrm flipV="1">
              <a:off x="5644" y="-10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2" name="Line 163"/>
            <p:cNvSpPr>
              <a:spLocks noChangeShapeType="1"/>
            </p:cNvSpPr>
            <p:nvPr userDrawn="1"/>
          </p:nvSpPr>
          <p:spPr bwMode="auto">
            <a:xfrm flipV="1">
              <a:off x="5644" y="-11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3" name="Line 164"/>
            <p:cNvSpPr>
              <a:spLocks noChangeShapeType="1"/>
            </p:cNvSpPr>
            <p:nvPr userDrawn="1"/>
          </p:nvSpPr>
          <p:spPr bwMode="auto">
            <a:xfrm flipV="1">
              <a:off x="5644" y="-12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4" name="Line 165"/>
            <p:cNvSpPr>
              <a:spLocks noChangeShapeType="1"/>
            </p:cNvSpPr>
            <p:nvPr userDrawn="1"/>
          </p:nvSpPr>
          <p:spPr bwMode="auto">
            <a:xfrm flipV="1">
              <a:off x="5644" y="-13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 userDrawn="1"/>
          </p:nvSpPr>
          <p:spPr bwMode="auto">
            <a:xfrm flipV="1">
              <a:off x="5644" y="-14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6" name="Line 167"/>
            <p:cNvSpPr>
              <a:spLocks noChangeShapeType="1"/>
            </p:cNvSpPr>
            <p:nvPr userDrawn="1"/>
          </p:nvSpPr>
          <p:spPr bwMode="auto">
            <a:xfrm flipV="1">
              <a:off x="5644" y="-15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7" name="Line 168"/>
            <p:cNvSpPr>
              <a:spLocks noChangeShapeType="1"/>
            </p:cNvSpPr>
            <p:nvPr userDrawn="1"/>
          </p:nvSpPr>
          <p:spPr bwMode="auto">
            <a:xfrm flipV="1">
              <a:off x="5644" y="-16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8" name="Line 169"/>
            <p:cNvSpPr>
              <a:spLocks noChangeShapeType="1"/>
            </p:cNvSpPr>
            <p:nvPr userDrawn="1"/>
          </p:nvSpPr>
          <p:spPr bwMode="auto">
            <a:xfrm flipV="1">
              <a:off x="5644" y="-18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9" name="Line 170"/>
            <p:cNvSpPr>
              <a:spLocks noChangeShapeType="1"/>
            </p:cNvSpPr>
            <p:nvPr userDrawn="1"/>
          </p:nvSpPr>
          <p:spPr bwMode="auto">
            <a:xfrm flipV="1">
              <a:off x="5644" y="-19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0" name="Line 171"/>
            <p:cNvSpPr>
              <a:spLocks noChangeShapeType="1"/>
            </p:cNvSpPr>
            <p:nvPr userDrawn="1"/>
          </p:nvSpPr>
          <p:spPr bwMode="auto">
            <a:xfrm flipV="1">
              <a:off x="5644" y="-20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1" name="Line 172"/>
            <p:cNvSpPr>
              <a:spLocks noChangeShapeType="1"/>
            </p:cNvSpPr>
            <p:nvPr userDrawn="1"/>
          </p:nvSpPr>
          <p:spPr bwMode="auto">
            <a:xfrm flipV="1">
              <a:off x="5644" y="-21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2" name="Freeform 173"/>
            <p:cNvSpPr>
              <a:spLocks/>
            </p:cNvSpPr>
            <p:nvPr userDrawn="1"/>
          </p:nvSpPr>
          <p:spPr bwMode="auto">
            <a:xfrm>
              <a:off x="5616" y="-2226"/>
              <a:ext cx="28" cy="28"/>
            </a:xfrm>
            <a:custGeom>
              <a:avLst/>
              <a:gdLst>
                <a:gd name="T0" fmla="*/ 28 w 28"/>
                <a:gd name="T1" fmla="*/ 28 h 28"/>
                <a:gd name="T2" fmla="*/ 28 w 28"/>
                <a:gd name="T3" fmla="*/ 0 h 28"/>
                <a:gd name="T4" fmla="*/ 0 w 28"/>
                <a:gd name="T5" fmla="*/ 0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8">
                  <a:moveTo>
                    <a:pt x="28" y="28"/>
                  </a:move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3" name="Line 174"/>
            <p:cNvSpPr>
              <a:spLocks noChangeShapeType="1"/>
            </p:cNvSpPr>
            <p:nvPr userDrawn="1"/>
          </p:nvSpPr>
          <p:spPr bwMode="auto">
            <a:xfrm flipH="1">
              <a:off x="550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4" name="Line 175"/>
            <p:cNvSpPr>
              <a:spLocks noChangeShapeType="1"/>
            </p:cNvSpPr>
            <p:nvPr userDrawn="1"/>
          </p:nvSpPr>
          <p:spPr bwMode="auto">
            <a:xfrm flipH="1">
              <a:off x="539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5" name="Line 176"/>
            <p:cNvSpPr>
              <a:spLocks noChangeShapeType="1"/>
            </p:cNvSpPr>
            <p:nvPr userDrawn="1"/>
          </p:nvSpPr>
          <p:spPr bwMode="auto">
            <a:xfrm flipH="1">
              <a:off x="528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6" name="Line 177"/>
            <p:cNvSpPr>
              <a:spLocks noChangeShapeType="1"/>
            </p:cNvSpPr>
            <p:nvPr userDrawn="1"/>
          </p:nvSpPr>
          <p:spPr bwMode="auto">
            <a:xfrm flipH="1">
              <a:off x="516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7" name="Line 178"/>
            <p:cNvSpPr>
              <a:spLocks noChangeShapeType="1"/>
            </p:cNvSpPr>
            <p:nvPr userDrawn="1"/>
          </p:nvSpPr>
          <p:spPr bwMode="auto">
            <a:xfrm flipH="1">
              <a:off x="505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8" name="Line 179"/>
            <p:cNvSpPr>
              <a:spLocks noChangeShapeType="1"/>
            </p:cNvSpPr>
            <p:nvPr userDrawn="1"/>
          </p:nvSpPr>
          <p:spPr bwMode="auto">
            <a:xfrm flipH="1">
              <a:off x="494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9" name="Line 180"/>
            <p:cNvSpPr>
              <a:spLocks noChangeShapeType="1"/>
            </p:cNvSpPr>
            <p:nvPr userDrawn="1"/>
          </p:nvSpPr>
          <p:spPr bwMode="auto">
            <a:xfrm flipH="1">
              <a:off x="483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0" name="Line 181"/>
            <p:cNvSpPr>
              <a:spLocks noChangeShapeType="1"/>
            </p:cNvSpPr>
            <p:nvPr userDrawn="1"/>
          </p:nvSpPr>
          <p:spPr bwMode="auto">
            <a:xfrm flipH="1">
              <a:off x="472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1" name="Line 182"/>
            <p:cNvSpPr>
              <a:spLocks noChangeShapeType="1"/>
            </p:cNvSpPr>
            <p:nvPr userDrawn="1"/>
          </p:nvSpPr>
          <p:spPr bwMode="auto">
            <a:xfrm flipH="1">
              <a:off x="460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2" name="Line 183"/>
            <p:cNvSpPr>
              <a:spLocks noChangeShapeType="1"/>
            </p:cNvSpPr>
            <p:nvPr userDrawn="1"/>
          </p:nvSpPr>
          <p:spPr bwMode="auto">
            <a:xfrm flipH="1">
              <a:off x="449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3" name="Line 184"/>
            <p:cNvSpPr>
              <a:spLocks noChangeShapeType="1"/>
            </p:cNvSpPr>
            <p:nvPr userDrawn="1"/>
          </p:nvSpPr>
          <p:spPr bwMode="auto">
            <a:xfrm flipH="1">
              <a:off x="438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4" name="Line 185"/>
            <p:cNvSpPr>
              <a:spLocks noChangeShapeType="1"/>
            </p:cNvSpPr>
            <p:nvPr userDrawn="1"/>
          </p:nvSpPr>
          <p:spPr bwMode="auto">
            <a:xfrm flipH="1">
              <a:off x="427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5" name="Line 186"/>
            <p:cNvSpPr>
              <a:spLocks noChangeShapeType="1"/>
            </p:cNvSpPr>
            <p:nvPr userDrawn="1"/>
          </p:nvSpPr>
          <p:spPr bwMode="auto">
            <a:xfrm flipH="1">
              <a:off x="416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6" name="Line 187"/>
            <p:cNvSpPr>
              <a:spLocks noChangeShapeType="1"/>
            </p:cNvSpPr>
            <p:nvPr userDrawn="1"/>
          </p:nvSpPr>
          <p:spPr bwMode="auto">
            <a:xfrm flipH="1">
              <a:off x="404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7" name="Line 188"/>
            <p:cNvSpPr>
              <a:spLocks noChangeShapeType="1"/>
            </p:cNvSpPr>
            <p:nvPr userDrawn="1"/>
          </p:nvSpPr>
          <p:spPr bwMode="auto">
            <a:xfrm flipH="1">
              <a:off x="393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8" name="Line 189"/>
            <p:cNvSpPr>
              <a:spLocks noChangeShapeType="1"/>
            </p:cNvSpPr>
            <p:nvPr userDrawn="1"/>
          </p:nvSpPr>
          <p:spPr bwMode="auto">
            <a:xfrm flipH="1">
              <a:off x="382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9" name="Line 190"/>
            <p:cNvSpPr>
              <a:spLocks noChangeShapeType="1"/>
            </p:cNvSpPr>
            <p:nvPr userDrawn="1"/>
          </p:nvSpPr>
          <p:spPr bwMode="auto">
            <a:xfrm flipH="1">
              <a:off x="371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0" name="Line 191"/>
            <p:cNvSpPr>
              <a:spLocks noChangeShapeType="1"/>
            </p:cNvSpPr>
            <p:nvPr userDrawn="1"/>
          </p:nvSpPr>
          <p:spPr bwMode="auto">
            <a:xfrm flipH="1">
              <a:off x="360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1" name="Line 192"/>
            <p:cNvSpPr>
              <a:spLocks noChangeShapeType="1"/>
            </p:cNvSpPr>
            <p:nvPr userDrawn="1"/>
          </p:nvSpPr>
          <p:spPr bwMode="auto">
            <a:xfrm flipH="1">
              <a:off x="348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2" name="Line 193"/>
            <p:cNvSpPr>
              <a:spLocks noChangeShapeType="1"/>
            </p:cNvSpPr>
            <p:nvPr userDrawn="1"/>
          </p:nvSpPr>
          <p:spPr bwMode="auto">
            <a:xfrm flipH="1">
              <a:off x="337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3" name="Line 194"/>
            <p:cNvSpPr>
              <a:spLocks noChangeShapeType="1"/>
            </p:cNvSpPr>
            <p:nvPr userDrawn="1"/>
          </p:nvSpPr>
          <p:spPr bwMode="auto">
            <a:xfrm flipH="1">
              <a:off x="326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4" name="Line 195"/>
            <p:cNvSpPr>
              <a:spLocks noChangeShapeType="1"/>
            </p:cNvSpPr>
            <p:nvPr userDrawn="1"/>
          </p:nvSpPr>
          <p:spPr bwMode="auto">
            <a:xfrm flipH="1">
              <a:off x="315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5" name="Line 196"/>
            <p:cNvSpPr>
              <a:spLocks noChangeShapeType="1"/>
            </p:cNvSpPr>
            <p:nvPr userDrawn="1"/>
          </p:nvSpPr>
          <p:spPr bwMode="auto">
            <a:xfrm flipH="1">
              <a:off x="304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6" name="Line 197"/>
            <p:cNvSpPr>
              <a:spLocks noChangeShapeType="1"/>
            </p:cNvSpPr>
            <p:nvPr userDrawn="1"/>
          </p:nvSpPr>
          <p:spPr bwMode="auto">
            <a:xfrm flipH="1">
              <a:off x="292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7" name="Line 198"/>
            <p:cNvSpPr>
              <a:spLocks noChangeShapeType="1"/>
            </p:cNvSpPr>
            <p:nvPr userDrawn="1"/>
          </p:nvSpPr>
          <p:spPr bwMode="auto">
            <a:xfrm flipH="1">
              <a:off x="281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8" name="Line 199"/>
            <p:cNvSpPr>
              <a:spLocks noChangeShapeType="1"/>
            </p:cNvSpPr>
            <p:nvPr userDrawn="1"/>
          </p:nvSpPr>
          <p:spPr bwMode="auto">
            <a:xfrm flipH="1">
              <a:off x="270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9" name="Line 200"/>
            <p:cNvSpPr>
              <a:spLocks noChangeShapeType="1"/>
            </p:cNvSpPr>
            <p:nvPr userDrawn="1"/>
          </p:nvSpPr>
          <p:spPr bwMode="auto">
            <a:xfrm flipH="1">
              <a:off x="259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0" name="Line 201"/>
            <p:cNvSpPr>
              <a:spLocks noChangeShapeType="1"/>
            </p:cNvSpPr>
            <p:nvPr userDrawn="1"/>
          </p:nvSpPr>
          <p:spPr bwMode="auto">
            <a:xfrm flipH="1">
              <a:off x="248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1" name="Line 202"/>
            <p:cNvSpPr>
              <a:spLocks noChangeShapeType="1"/>
            </p:cNvSpPr>
            <p:nvPr userDrawn="1"/>
          </p:nvSpPr>
          <p:spPr bwMode="auto">
            <a:xfrm flipH="1">
              <a:off x="236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2" name="Line 203"/>
            <p:cNvSpPr>
              <a:spLocks noChangeShapeType="1"/>
            </p:cNvSpPr>
            <p:nvPr userDrawn="1"/>
          </p:nvSpPr>
          <p:spPr bwMode="auto">
            <a:xfrm flipH="1">
              <a:off x="225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3" name="Line 204"/>
            <p:cNvSpPr>
              <a:spLocks noChangeShapeType="1"/>
            </p:cNvSpPr>
            <p:nvPr userDrawn="1"/>
          </p:nvSpPr>
          <p:spPr bwMode="auto">
            <a:xfrm flipH="1">
              <a:off x="214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4" name="Line 205"/>
            <p:cNvSpPr>
              <a:spLocks noChangeShapeType="1"/>
            </p:cNvSpPr>
            <p:nvPr userDrawn="1"/>
          </p:nvSpPr>
          <p:spPr bwMode="auto">
            <a:xfrm flipH="1">
              <a:off x="203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05" name="Line 207"/>
          <p:cNvSpPr>
            <a:spLocks noChangeShapeType="1"/>
          </p:cNvSpPr>
          <p:nvPr userDrawn="1"/>
        </p:nvSpPr>
        <p:spPr bwMode="auto">
          <a:xfrm flipH="1">
            <a:off x="3048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6" name="Line 208"/>
          <p:cNvSpPr>
            <a:spLocks noChangeShapeType="1"/>
          </p:cNvSpPr>
          <p:nvPr userDrawn="1"/>
        </p:nvSpPr>
        <p:spPr bwMode="auto">
          <a:xfrm flipH="1">
            <a:off x="2870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7" name="Line 209"/>
          <p:cNvSpPr>
            <a:spLocks noChangeShapeType="1"/>
          </p:cNvSpPr>
          <p:nvPr userDrawn="1"/>
        </p:nvSpPr>
        <p:spPr bwMode="auto">
          <a:xfrm flipH="1">
            <a:off x="2692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8" name="Line 210"/>
          <p:cNvSpPr>
            <a:spLocks noChangeShapeType="1"/>
          </p:cNvSpPr>
          <p:nvPr userDrawn="1"/>
        </p:nvSpPr>
        <p:spPr bwMode="auto">
          <a:xfrm flipH="1">
            <a:off x="2514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" name="Line 211"/>
          <p:cNvSpPr>
            <a:spLocks noChangeShapeType="1"/>
          </p:cNvSpPr>
          <p:nvPr userDrawn="1"/>
        </p:nvSpPr>
        <p:spPr bwMode="auto">
          <a:xfrm flipH="1">
            <a:off x="2336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0" name="Line 212"/>
          <p:cNvSpPr>
            <a:spLocks noChangeShapeType="1"/>
          </p:cNvSpPr>
          <p:nvPr userDrawn="1"/>
        </p:nvSpPr>
        <p:spPr bwMode="auto">
          <a:xfrm flipH="1">
            <a:off x="2159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1" name="Line 213"/>
          <p:cNvSpPr>
            <a:spLocks noChangeShapeType="1"/>
          </p:cNvSpPr>
          <p:nvPr userDrawn="1"/>
        </p:nvSpPr>
        <p:spPr bwMode="auto">
          <a:xfrm flipH="1">
            <a:off x="1981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2" name="Line 214"/>
          <p:cNvSpPr>
            <a:spLocks noChangeShapeType="1"/>
          </p:cNvSpPr>
          <p:nvPr userDrawn="1"/>
        </p:nvSpPr>
        <p:spPr bwMode="auto">
          <a:xfrm flipH="1">
            <a:off x="1803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3" name="Line 215"/>
          <p:cNvSpPr>
            <a:spLocks noChangeShapeType="1"/>
          </p:cNvSpPr>
          <p:nvPr userDrawn="1"/>
        </p:nvSpPr>
        <p:spPr bwMode="auto">
          <a:xfrm flipH="1">
            <a:off x="1625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4" name="Line 216"/>
          <p:cNvSpPr>
            <a:spLocks noChangeShapeType="1"/>
          </p:cNvSpPr>
          <p:nvPr userDrawn="1"/>
        </p:nvSpPr>
        <p:spPr bwMode="auto">
          <a:xfrm flipH="1">
            <a:off x="1447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5" name="Line 217"/>
          <p:cNvSpPr>
            <a:spLocks noChangeShapeType="1"/>
          </p:cNvSpPr>
          <p:nvPr userDrawn="1"/>
        </p:nvSpPr>
        <p:spPr bwMode="auto">
          <a:xfrm flipH="1">
            <a:off x="1270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6" name="Line 218"/>
          <p:cNvSpPr>
            <a:spLocks noChangeShapeType="1"/>
          </p:cNvSpPr>
          <p:nvPr userDrawn="1"/>
        </p:nvSpPr>
        <p:spPr bwMode="auto">
          <a:xfrm flipH="1">
            <a:off x="1092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7" name="Line 219"/>
          <p:cNvSpPr>
            <a:spLocks noChangeShapeType="1"/>
          </p:cNvSpPr>
          <p:nvPr userDrawn="1"/>
        </p:nvSpPr>
        <p:spPr bwMode="auto">
          <a:xfrm flipH="1">
            <a:off x="914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8" name="Line 220"/>
          <p:cNvSpPr>
            <a:spLocks noChangeShapeType="1"/>
          </p:cNvSpPr>
          <p:nvPr userDrawn="1"/>
        </p:nvSpPr>
        <p:spPr bwMode="auto">
          <a:xfrm flipH="1">
            <a:off x="736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9" name="Line 221"/>
          <p:cNvSpPr>
            <a:spLocks noChangeShapeType="1"/>
          </p:cNvSpPr>
          <p:nvPr userDrawn="1"/>
        </p:nvSpPr>
        <p:spPr bwMode="auto">
          <a:xfrm flipH="1">
            <a:off x="558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0" name="Line 222"/>
          <p:cNvSpPr>
            <a:spLocks noChangeShapeType="1"/>
          </p:cNvSpPr>
          <p:nvPr userDrawn="1"/>
        </p:nvSpPr>
        <p:spPr bwMode="auto">
          <a:xfrm flipH="1">
            <a:off x="381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1" name="Line 223"/>
          <p:cNvSpPr>
            <a:spLocks noChangeShapeType="1"/>
          </p:cNvSpPr>
          <p:nvPr userDrawn="1"/>
        </p:nvSpPr>
        <p:spPr bwMode="auto">
          <a:xfrm flipH="1">
            <a:off x="263525" y="149225"/>
            <a:ext cx="28575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2" name="Freeform 224"/>
          <p:cNvSpPr>
            <a:spLocks/>
          </p:cNvSpPr>
          <p:nvPr userDrawn="1"/>
        </p:nvSpPr>
        <p:spPr bwMode="auto">
          <a:xfrm>
            <a:off x="174625" y="149225"/>
            <a:ext cx="44450" cy="44450"/>
          </a:xfrm>
          <a:custGeom>
            <a:avLst/>
            <a:gdLst>
              <a:gd name="T0" fmla="*/ 2147483647 w 28"/>
              <a:gd name="T1" fmla="*/ 0 h 28"/>
              <a:gd name="T2" fmla="*/ 0 w 28"/>
              <a:gd name="T3" fmla="*/ 0 h 28"/>
              <a:gd name="T4" fmla="*/ 0 w 28"/>
              <a:gd name="T5" fmla="*/ 2147483647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28">
                <a:moveTo>
                  <a:pt x="28" y="0"/>
                </a:moveTo>
                <a:lnTo>
                  <a:pt x="0" y="0"/>
                </a:lnTo>
                <a:lnTo>
                  <a:pt x="0" y="28"/>
                </a:lnTo>
              </a:path>
            </a:pathLst>
          </a:custGeom>
          <a:noFill/>
          <a:ln w="8">
            <a:solidFill>
              <a:srgbClr val="5A2B1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3" name="Line 225"/>
          <p:cNvSpPr>
            <a:spLocks noChangeShapeType="1"/>
          </p:cNvSpPr>
          <p:nvPr userDrawn="1"/>
        </p:nvSpPr>
        <p:spPr bwMode="auto">
          <a:xfrm>
            <a:off x="174625" y="282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4" name="Line 226"/>
          <p:cNvSpPr>
            <a:spLocks noChangeShapeType="1"/>
          </p:cNvSpPr>
          <p:nvPr userDrawn="1"/>
        </p:nvSpPr>
        <p:spPr bwMode="auto">
          <a:xfrm>
            <a:off x="174625" y="460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5" name="Line 227"/>
          <p:cNvSpPr>
            <a:spLocks noChangeShapeType="1"/>
          </p:cNvSpPr>
          <p:nvPr userDrawn="1"/>
        </p:nvSpPr>
        <p:spPr bwMode="auto">
          <a:xfrm>
            <a:off x="174625" y="638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6" name="Line 228"/>
          <p:cNvSpPr>
            <a:spLocks noChangeShapeType="1"/>
          </p:cNvSpPr>
          <p:nvPr userDrawn="1"/>
        </p:nvSpPr>
        <p:spPr bwMode="auto">
          <a:xfrm>
            <a:off x="174625" y="8159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7" name="Line 229"/>
          <p:cNvSpPr>
            <a:spLocks noChangeShapeType="1"/>
          </p:cNvSpPr>
          <p:nvPr userDrawn="1"/>
        </p:nvSpPr>
        <p:spPr bwMode="auto">
          <a:xfrm>
            <a:off x="174625" y="9937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8" name="Line 230"/>
          <p:cNvSpPr>
            <a:spLocks noChangeShapeType="1"/>
          </p:cNvSpPr>
          <p:nvPr userDrawn="1"/>
        </p:nvSpPr>
        <p:spPr bwMode="auto">
          <a:xfrm>
            <a:off x="174625" y="1171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9" name="Line 231"/>
          <p:cNvSpPr>
            <a:spLocks noChangeShapeType="1"/>
          </p:cNvSpPr>
          <p:nvPr userDrawn="1"/>
        </p:nvSpPr>
        <p:spPr bwMode="auto">
          <a:xfrm>
            <a:off x="174625" y="1349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0" name="Line 232"/>
          <p:cNvSpPr>
            <a:spLocks noChangeShapeType="1"/>
          </p:cNvSpPr>
          <p:nvPr userDrawn="1"/>
        </p:nvSpPr>
        <p:spPr bwMode="auto">
          <a:xfrm>
            <a:off x="174625" y="1527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1" name="Line 233"/>
          <p:cNvSpPr>
            <a:spLocks noChangeShapeType="1"/>
          </p:cNvSpPr>
          <p:nvPr userDrawn="1"/>
        </p:nvSpPr>
        <p:spPr bwMode="auto">
          <a:xfrm>
            <a:off x="174625" y="17049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2" name="Line 234"/>
          <p:cNvSpPr>
            <a:spLocks noChangeShapeType="1"/>
          </p:cNvSpPr>
          <p:nvPr userDrawn="1"/>
        </p:nvSpPr>
        <p:spPr bwMode="auto">
          <a:xfrm>
            <a:off x="174625" y="18827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3" name="Line 235"/>
          <p:cNvSpPr>
            <a:spLocks noChangeShapeType="1"/>
          </p:cNvSpPr>
          <p:nvPr userDrawn="1"/>
        </p:nvSpPr>
        <p:spPr bwMode="auto">
          <a:xfrm>
            <a:off x="174625" y="2060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4" name="Line 236"/>
          <p:cNvSpPr>
            <a:spLocks noChangeShapeType="1"/>
          </p:cNvSpPr>
          <p:nvPr userDrawn="1"/>
        </p:nvSpPr>
        <p:spPr bwMode="auto">
          <a:xfrm>
            <a:off x="174625" y="2238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5" name="Line 237"/>
          <p:cNvSpPr>
            <a:spLocks noChangeShapeType="1"/>
          </p:cNvSpPr>
          <p:nvPr userDrawn="1"/>
        </p:nvSpPr>
        <p:spPr bwMode="auto">
          <a:xfrm>
            <a:off x="174625" y="2416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6" name="Line 239"/>
          <p:cNvSpPr>
            <a:spLocks noChangeShapeType="1"/>
          </p:cNvSpPr>
          <p:nvPr userDrawn="1"/>
        </p:nvSpPr>
        <p:spPr bwMode="auto">
          <a:xfrm flipV="1">
            <a:off x="4305300" y="3536950"/>
            <a:ext cx="0" cy="1549400"/>
          </a:xfrm>
          <a:prstGeom prst="line">
            <a:avLst/>
          </a:prstGeom>
          <a:noFill/>
          <a:ln w="24">
            <a:solidFill>
              <a:srgbClr val="1B17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7" name="Line 240"/>
          <p:cNvSpPr>
            <a:spLocks noChangeShapeType="1"/>
          </p:cNvSpPr>
          <p:nvPr userDrawn="1"/>
        </p:nvSpPr>
        <p:spPr bwMode="auto">
          <a:xfrm flipV="1">
            <a:off x="4810125" y="3536950"/>
            <a:ext cx="0" cy="952500"/>
          </a:xfrm>
          <a:prstGeom prst="line">
            <a:avLst/>
          </a:prstGeom>
          <a:noFill/>
          <a:ln w="24">
            <a:solidFill>
              <a:srgbClr val="1B17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8" name="Freeform 241"/>
          <p:cNvSpPr>
            <a:spLocks noEditPoints="1"/>
          </p:cNvSpPr>
          <p:nvPr userDrawn="1"/>
        </p:nvSpPr>
        <p:spPr bwMode="auto">
          <a:xfrm>
            <a:off x="4184650" y="3184525"/>
            <a:ext cx="762000" cy="762000"/>
          </a:xfrm>
          <a:custGeom>
            <a:avLst/>
            <a:gdLst>
              <a:gd name="T0" fmla="*/ 2147483647 w 480"/>
              <a:gd name="T1" fmla="*/ 0 h 480"/>
              <a:gd name="T2" fmla="*/ 2147483647 w 480"/>
              <a:gd name="T3" fmla="*/ 2147483647 h 480"/>
              <a:gd name="T4" fmla="*/ 2147483647 w 480"/>
              <a:gd name="T5" fmla="*/ 2147483647 h 480"/>
              <a:gd name="T6" fmla="*/ 2147483647 w 480"/>
              <a:gd name="T7" fmla="*/ 2147483647 h 480"/>
              <a:gd name="T8" fmla="*/ 2147483647 w 480"/>
              <a:gd name="T9" fmla="*/ 2147483647 h 480"/>
              <a:gd name="T10" fmla="*/ 2147483647 w 480"/>
              <a:gd name="T11" fmla="*/ 2147483647 h 480"/>
              <a:gd name="T12" fmla="*/ 2147483647 w 480"/>
              <a:gd name="T13" fmla="*/ 2147483647 h 480"/>
              <a:gd name="T14" fmla="*/ 2147483647 w 480"/>
              <a:gd name="T15" fmla="*/ 2147483647 h 480"/>
              <a:gd name="T16" fmla="*/ 0 w 480"/>
              <a:gd name="T17" fmla="*/ 2147483647 h 480"/>
              <a:gd name="T18" fmla="*/ 2147483647 w 480"/>
              <a:gd name="T19" fmla="*/ 2147483647 h 480"/>
              <a:gd name="T20" fmla="*/ 2147483647 w 480"/>
              <a:gd name="T21" fmla="*/ 2147483647 h 480"/>
              <a:gd name="T22" fmla="*/ 2147483647 w 480"/>
              <a:gd name="T23" fmla="*/ 2147483647 h 480"/>
              <a:gd name="T24" fmla="*/ 2147483647 w 480"/>
              <a:gd name="T25" fmla="*/ 2147483647 h 480"/>
              <a:gd name="T26" fmla="*/ 2147483647 w 480"/>
              <a:gd name="T27" fmla="*/ 2147483647 h 480"/>
              <a:gd name="T28" fmla="*/ 2147483647 w 480"/>
              <a:gd name="T29" fmla="*/ 2147483647 h 480"/>
              <a:gd name="T30" fmla="*/ 2147483647 w 480"/>
              <a:gd name="T31" fmla="*/ 2147483647 h 480"/>
              <a:gd name="T32" fmla="*/ 2147483647 w 480"/>
              <a:gd name="T33" fmla="*/ 2147483647 h 480"/>
              <a:gd name="T34" fmla="*/ 2147483647 w 480"/>
              <a:gd name="T35" fmla="*/ 2147483647 h 480"/>
              <a:gd name="T36" fmla="*/ 2147483647 w 480"/>
              <a:gd name="T37" fmla="*/ 2147483647 h 480"/>
              <a:gd name="T38" fmla="*/ 2147483647 w 480"/>
              <a:gd name="T39" fmla="*/ 2147483647 h 480"/>
              <a:gd name="T40" fmla="*/ 2147483647 w 480"/>
              <a:gd name="T41" fmla="*/ 2147483647 h 480"/>
              <a:gd name="T42" fmla="*/ 2147483647 w 480"/>
              <a:gd name="T43" fmla="*/ 2147483647 h 480"/>
              <a:gd name="T44" fmla="*/ 2147483647 w 480"/>
              <a:gd name="T45" fmla="*/ 2147483647 h 480"/>
              <a:gd name="T46" fmla="*/ 2147483647 w 480"/>
              <a:gd name="T47" fmla="*/ 2147483647 h 480"/>
              <a:gd name="T48" fmla="*/ 2147483647 w 480"/>
              <a:gd name="T49" fmla="*/ 2147483647 h 480"/>
              <a:gd name="T50" fmla="*/ 2147483647 w 480"/>
              <a:gd name="T51" fmla="*/ 2147483647 h 480"/>
              <a:gd name="T52" fmla="*/ 2147483647 w 480"/>
              <a:gd name="T53" fmla="*/ 2147483647 h 480"/>
              <a:gd name="T54" fmla="*/ 2147483647 w 480"/>
              <a:gd name="T55" fmla="*/ 2147483647 h 480"/>
              <a:gd name="T56" fmla="*/ 2147483647 w 480"/>
              <a:gd name="T57" fmla="*/ 2147483647 h 480"/>
              <a:gd name="T58" fmla="*/ 2147483647 w 480"/>
              <a:gd name="T59" fmla="*/ 2147483647 h 480"/>
              <a:gd name="T60" fmla="*/ 2147483647 w 480"/>
              <a:gd name="T61" fmla="*/ 2147483647 h 480"/>
              <a:gd name="T62" fmla="*/ 2147483647 w 480"/>
              <a:gd name="T63" fmla="*/ 2147483647 h 480"/>
              <a:gd name="T64" fmla="*/ 2147483647 w 480"/>
              <a:gd name="T65" fmla="*/ 2147483647 h 480"/>
              <a:gd name="T66" fmla="*/ 2147483647 w 480"/>
              <a:gd name="T67" fmla="*/ 2147483647 h 480"/>
              <a:gd name="T68" fmla="*/ 2147483647 w 480"/>
              <a:gd name="T69" fmla="*/ 0 h 480"/>
              <a:gd name="T70" fmla="*/ 2147483647 w 480"/>
              <a:gd name="T71" fmla="*/ 2147483647 h 480"/>
              <a:gd name="T72" fmla="*/ 2147483647 w 480"/>
              <a:gd name="T73" fmla="*/ 2147483647 h 480"/>
              <a:gd name="T74" fmla="*/ 2147483647 w 480"/>
              <a:gd name="T75" fmla="*/ 2147483647 h 480"/>
              <a:gd name="T76" fmla="*/ 2147483647 w 480"/>
              <a:gd name="T77" fmla="*/ 2147483647 h 480"/>
              <a:gd name="T78" fmla="*/ 2147483647 w 480"/>
              <a:gd name="T79" fmla="*/ 2147483647 h 480"/>
              <a:gd name="T80" fmla="*/ 2147483647 w 480"/>
              <a:gd name="T81" fmla="*/ 2147483647 h 480"/>
              <a:gd name="T82" fmla="*/ 2147483647 w 480"/>
              <a:gd name="T83" fmla="*/ 2147483647 h 480"/>
              <a:gd name="T84" fmla="*/ 2147483647 w 480"/>
              <a:gd name="T85" fmla="*/ 2147483647 h 480"/>
              <a:gd name="T86" fmla="*/ 2147483647 w 480"/>
              <a:gd name="T87" fmla="*/ 2147483647 h 480"/>
              <a:gd name="T88" fmla="*/ 2147483647 w 480"/>
              <a:gd name="T89" fmla="*/ 2147483647 h 480"/>
              <a:gd name="T90" fmla="*/ 2147483647 w 480"/>
              <a:gd name="T91" fmla="*/ 2147483647 h 480"/>
              <a:gd name="T92" fmla="*/ 2147483647 w 480"/>
              <a:gd name="T93" fmla="*/ 2147483647 h 480"/>
              <a:gd name="T94" fmla="*/ 2147483647 w 480"/>
              <a:gd name="T95" fmla="*/ 2147483647 h 480"/>
              <a:gd name="T96" fmla="*/ 2147483647 w 480"/>
              <a:gd name="T97" fmla="*/ 2147483647 h 480"/>
              <a:gd name="T98" fmla="*/ 2147483647 w 480"/>
              <a:gd name="T99" fmla="*/ 2147483647 h 480"/>
              <a:gd name="T100" fmla="*/ 2147483647 w 480"/>
              <a:gd name="T101" fmla="*/ 2147483647 h 480"/>
              <a:gd name="T102" fmla="*/ 2147483647 w 480"/>
              <a:gd name="T103" fmla="*/ 2147483647 h 480"/>
              <a:gd name="T104" fmla="*/ 2147483647 w 480"/>
              <a:gd name="T105" fmla="*/ 2147483647 h 480"/>
              <a:gd name="T106" fmla="*/ 2147483647 w 480"/>
              <a:gd name="T107" fmla="*/ 2147483647 h 4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0" h="480">
                <a:moveTo>
                  <a:pt x="240" y="0"/>
                </a:moveTo>
                <a:lnTo>
                  <a:pt x="240" y="0"/>
                </a:lnTo>
                <a:lnTo>
                  <a:pt x="216" y="2"/>
                </a:lnTo>
                <a:lnTo>
                  <a:pt x="192" y="4"/>
                </a:lnTo>
                <a:lnTo>
                  <a:pt x="170" y="10"/>
                </a:lnTo>
                <a:lnTo>
                  <a:pt x="148" y="18"/>
                </a:lnTo>
                <a:lnTo>
                  <a:pt x="126" y="28"/>
                </a:lnTo>
                <a:lnTo>
                  <a:pt x="106" y="40"/>
                </a:lnTo>
                <a:lnTo>
                  <a:pt x="88" y="54"/>
                </a:lnTo>
                <a:lnTo>
                  <a:pt x="70" y="70"/>
                </a:lnTo>
                <a:lnTo>
                  <a:pt x="56" y="88"/>
                </a:lnTo>
                <a:lnTo>
                  <a:pt x="42" y="106"/>
                </a:lnTo>
                <a:lnTo>
                  <a:pt x="30" y="126"/>
                </a:lnTo>
                <a:lnTo>
                  <a:pt x="20" y="146"/>
                </a:lnTo>
                <a:lnTo>
                  <a:pt x="12" y="168"/>
                </a:lnTo>
                <a:lnTo>
                  <a:pt x="6" y="192"/>
                </a:lnTo>
                <a:lnTo>
                  <a:pt x="2" y="216"/>
                </a:lnTo>
                <a:lnTo>
                  <a:pt x="0" y="240"/>
                </a:lnTo>
                <a:lnTo>
                  <a:pt x="2" y="264"/>
                </a:lnTo>
                <a:lnTo>
                  <a:pt x="6" y="288"/>
                </a:lnTo>
                <a:lnTo>
                  <a:pt x="12" y="312"/>
                </a:lnTo>
                <a:lnTo>
                  <a:pt x="20" y="334"/>
                </a:lnTo>
                <a:lnTo>
                  <a:pt x="30" y="354"/>
                </a:lnTo>
                <a:lnTo>
                  <a:pt x="42" y="374"/>
                </a:lnTo>
                <a:lnTo>
                  <a:pt x="56" y="392"/>
                </a:lnTo>
                <a:lnTo>
                  <a:pt x="70" y="410"/>
                </a:lnTo>
                <a:lnTo>
                  <a:pt x="88" y="426"/>
                </a:lnTo>
                <a:lnTo>
                  <a:pt x="106" y="440"/>
                </a:lnTo>
                <a:lnTo>
                  <a:pt x="126" y="452"/>
                </a:lnTo>
                <a:lnTo>
                  <a:pt x="148" y="462"/>
                </a:lnTo>
                <a:lnTo>
                  <a:pt x="170" y="470"/>
                </a:lnTo>
                <a:lnTo>
                  <a:pt x="192" y="476"/>
                </a:lnTo>
                <a:lnTo>
                  <a:pt x="216" y="478"/>
                </a:lnTo>
                <a:lnTo>
                  <a:pt x="240" y="480"/>
                </a:lnTo>
                <a:lnTo>
                  <a:pt x="266" y="478"/>
                </a:lnTo>
                <a:lnTo>
                  <a:pt x="288" y="476"/>
                </a:lnTo>
                <a:lnTo>
                  <a:pt x="312" y="470"/>
                </a:lnTo>
                <a:lnTo>
                  <a:pt x="334" y="462"/>
                </a:lnTo>
                <a:lnTo>
                  <a:pt x="354" y="452"/>
                </a:lnTo>
                <a:lnTo>
                  <a:pt x="374" y="440"/>
                </a:lnTo>
                <a:lnTo>
                  <a:pt x="394" y="426"/>
                </a:lnTo>
                <a:lnTo>
                  <a:pt x="410" y="410"/>
                </a:lnTo>
                <a:lnTo>
                  <a:pt x="426" y="392"/>
                </a:lnTo>
                <a:lnTo>
                  <a:pt x="440" y="374"/>
                </a:lnTo>
                <a:lnTo>
                  <a:pt x="452" y="354"/>
                </a:lnTo>
                <a:lnTo>
                  <a:pt x="462" y="334"/>
                </a:lnTo>
                <a:lnTo>
                  <a:pt x="470" y="312"/>
                </a:lnTo>
                <a:lnTo>
                  <a:pt x="476" y="288"/>
                </a:lnTo>
                <a:lnTo>
                  <a:pt x="480" y="264"/>
                </a:lnTo>
                <a:lnTo>
                  <a:pt x="480" y="240"/>
                </a:lnTo>
                <a:lnTo>
                  <a:pt x="480" y="216"/>
                </a:lnTo>
                <a:lnTo>
                  <a:pt x="476" y="192"/>
                </a:lnTo>
                <a:lnTo>
                  <a:pt x="470" y="168"/>
                </a:lnTo>
                <a:lnTo>
                  <a:pt x="462" y="146"/>
                </a:lnTo>
                <a:lnTo>
                  <a:pt x="452" y="126"/>
                </a:lnTo>
                <a:lnTo>
                  <a:pt x="440" y="106"/>
                </a:lnTo>
                <a:lnTo>
                  <a:pt x="426" y="88"/>
                </a:lnTo>
                <a:lnTo>
                  <a:pt x="410" y="70"/>
                </a:lnTo>
                <a:lnTo>
                  <a:pt x="394" y="54"/>
                </a:lnTo>
                <a:lnTo>
                  <a:pt x="374" y="40"/>
                </a:lnTo>
                <a:lnTo>
                  <a:pt x="354" y="28"/>
                </a:lnTo>
                <a:lnTo>
                  <a:pt x="334" y="18"/>
                </a:lnTo>
                <a:lnTo>
                  <a:pt x="312" y="10"/>
                </a:lnTo>
                <a:lnTo>
                  <a:pt x="288" y="4"/>
                </a:lnTo>
                <a:lnTo>
                  <a:pt x="266" y="2"/>
                </a:lnTo>
                <a:lnTo>
                  <a:pt x="240" y="0"/>
                </a:lnTo>
                <a:close/>
                <a:moveTo>
                  <a:pt x="240" y="344"/>
                </a:moveTo>
                <a:lnTo>
                  <a:pt x="240" y="344"/>
                </a:lnTo>
                <a:lnTo>
                  <a:pt x="220" y="342"/>
                </a:lnTo>
                <a:lnTo>
                  <a:pt x="200" y="336"/>
                </a:lnTo>
                <a:lnTo>
                  <a:pt x="182" y="326"/>
                </a:lnTo>
                <a:lnTo>
                  <a:pt x="166" y="314"/>
                </a:lnTo>
                <a:lnTo>
                  <a:pt x="154" y="298"/>
                </a:lnTo>
                <a:lnTo>
                  <a:pt x="144" y="280"/>
                </a:lnTo>
                <a:lnTo>
                  <a:pt x="138" y="262"/>
                </a:lnTo>
                <a:lnTo>
                  <a:pt x="136" y="240"/>
                </a:lnTo>
                <a:lnTo>
                  <a:pt x="138" y="218"/>
                </a:lnTo>
                <a:lnTo>
                  <a:pt x="144" y="200"/>
                </a:lnTo>
                <a:lnTo>
                  <a:pt x="154" y="182"/>
                </a:lnTo>
                <a:lnTo>
                  <a:pt x="166" y="166"/>
                </a:lnTo>
                <a:lnTo>
                  <a:pt x="182" y="154"/>
                </a:lnTo>
                <a:lnTo>
                  <a:pt x="200" y="144"/>
                </a:lnTo>
                <a:lnTo>
                  <a:pt x="220" y="138"/>
                </a:lnTo>
                <a:lnTo>
                  <a:pt x="240" y="136"/>
                </a:lnTo>
                <a:lnTo>
                  <a:pt x="262" y="138"/>
                </a:lnTo>
                <a:lnTo>
                  <a:pt x="282" y="144"/>
                </a:lnTo>
                <a:lnTo>
                  <a:pt x="300" y="154"/>
                </a:lnTo>
                <a:lnTo>
                  <a:pt x="314" y="166"/>
                </a:lnTo>
                <a:lnTo>
                  <a:pt x="328" y="182"/>
                </a:lnTo>
                <a:lnTo>
                  <a:pt x="338" y="200"/>
                </a:lnTo>
                <a:lnTo>
                  <a:pt x="344" y="218"/>
                </a:lnTo>
                <a:lnTo>
                  <a:pt x="346" y="240"/>
                </a:lnTo>
                <a:lnTo>
                  <a:pt x="344" y="262"/>
                </a:lnTo>
                <a:lnTo>
                  <a:pt x="338" y="280"/>
                </a:lnTo>
                <a:lnTo>
                  <a:pt x="328" y="298"/>
                </a:lnTo>
                <a:lnTo>
                  <a:pt x="314" y="314"/>
                </a:lnTo>
                <a:lnTo>
                  <a:pt x="300" y="326"/>
                </a:lnTo>
                <a:lnTo>
                  <a:pt x="282" y="336"/>
                </a:lnTo>
                <a:lnTo>
                  <a:pt x="262" y="342"/>
                </a:lnTo>
                <a:lnTo>
                  <a:pt x="240" y="344"/>
                </a:lnTo>
                <a:close/>
              </a:path>
            </a:pathLst>
          </a:custGeom>
          <a:solidFill>
            <a:srgbClr val="5A2B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9" name="Freeform 242"/>
          <p:cNvSpPr>
            <a:spLocks noEditPoints="1"/>
          </p:cNvSpPr>
          <p:nvPr userDrawn="1"/>
        </p:nvSpPr>
        <p:spPr bwMode="auto">
          <a:xfrm>
            <a:off x="4273550" y="4968875"/>
            <a:ext cx="231775" cy="234950"/>
          </a:xfrm>
          <a:custGeom>
            <a:avLst/>
            <a:gdLst>
              <a:gd name="T0" fmla="*/ 2147483647 w 146"/>
              <a:gd name="T1" fmla="*/ 0 h 148"/>
              <a:gd name="T2" fmla="*/ 2147483647 w 146"/>
              <a:gd name="T3" fmla="*/ 2147483647 h 148"/>
              <a:gd name="T4" fmla="*/ 2147483647 w 146"/>
              <a:gd name="T5" fmla="*/ 2147483647 h 148"/>
              <a:gd name="T6" fmla="*/ 2147483647 w 146"/>
              <a:gd name="T7" fmla="*/ 2147483647 h 148"/>
              <a:gd name="T8" fmla="*/ 0 w 146"/>
              <a:gd name="T9" fmla="*/ 2147483647 h 148"/>
              <a:gd name="T10" fmla="*/ 0 w 146"/>
              <a:gd name="T11" fmla="*/ 2147483647 h 148"/>
              <a:gd name="T12" fmla="*/ 2147483647 w 146"/>
              <a:gd name="T13" fmla="*/ 2147483647 h 148"/>
              <a:gd name="T14" fmla="*/ 2147483647 w 146"/>
              <a:gd name="T15" fmla="*/ 2147483647 h 148"/>
              <a:gd name="T16" fmla="*/ 2147483647 w 146"/>
              <a:gd name="T17" fmla="*/ 2147483647 h 148"/>
              <a:gd name="T18" fmla="*/ 2147483647 w 146"/>
              <a:gd name="T19" fmla="*/ 2147483647 h 148"/>
              <a:gd name="T20" fmla="*/ 2147483647 w 146"/>
              <a:gd name="T21" fmla="*/ 2147483647 h 148"/>
              <a:gd name="T22" fmla="*/ 2147483647 w 146"/>
              <a:gd name="T23" fmla="*/ 2147483647 h 148"/>
              <a:gd name="T24" fmla="*/ 2147483647 w 146"/>
              <a:gd name="T25" fmla="*/ 2147483647 h 148"/>
              <a:gd name="T26" fmla="*/ 2147483647 w 146"/>
              <a:gd name="T27" fmla="*/ 2147483647 h 148"/>
              <a:gd name="T28" fmla="*/ 2147483647 w 146"/>
              <a:gd name="T29" fmla="*/ 2147483647 h 148"/>
              <a:gd name="T30" fmla="*/ 2147483647 w 146"/>
              <a:gd name="T31" fmla="*/ 2147483647 h 148"/>
              <a:gd name="T32" fmla="*/ 2147483647 w 146"/>
              <a:gd name="T33" fmla="*/ 2147483647 h 148"/>
              <a:gd name="T34" fmla="*/ 2147483647 w 146"/>
              <a:gd name="T35" fmla="*/ 2147483647 h 148"/>
              <a:gd name="T36" fmla="*/ 2147483647 w 146"/>
              <a:gd name="T37" fmla="*/ 0 h 148"/>
              <a:gd name="T38" fmla="*/ 2147483647 w 146"/>
              <a:gd name="T39" fmla="*/ 2147483647 h 148"/>
              <a:gd name="T40" fmla="*/ 2147483647 w 146"/>
              <a:gd name="T41" fmla="*/ 2147483647 h 148"/>
              <a:gd name="T42" fmla="*/ 2147483647 w 146"/>
              <a:gd name="T43" fmla="*/ 2147483647 h 148"/>
              <a:gd name="T44" fmla="*/ 2147483647 w 146"/>
              <a:gd name="T45" fmla="*/ 2147483647 h 148"/>
              <a:gd name="T46" fmla="*/ 2147483647 w 146"/>
              <a:gd name="T47" fmla="*/ 2147483647 h 148"/>
              <a:gd name="T48" fmla="*/ 2147483647 w 146"/>
              <a:gd name="T49" fmla="*/ 2147483647 h 148"/>
              <a:gd name="T50" fmla="*/ 2147483647 w 146"/>
              <a:gd name="T51" fmla="*/ 2147483647 h 148"/>
              <a:gd name="T52" fmla="*/ 2147483647 w 146"/>
              <a:gd name="T53" fmla="*/ 2147483647 h 148"/>
              <a:gd name="T54" fmla="*/ 2147483647 w 146"/>
              <a:gd name="T55" fmla="*/ 2147483647 h 148"/>
              <a:gd name="T56" fmla="*/ 2147483647 w 146"/>
              <a:gd name="T57" fmla="*/ 2147483647 h 148"/>
              <a:gd name="T58" fmla="*/ 2147483647 w 146"/>
              <a:gd name="T59" fmla="*/ 2147483647 h 148"/>
              <a:gd name="T60" fmla="*/ 2147483647 w 146"/>
              <a:gd name="T61" fmla="*/ 2147483647 h 148"/>
              <a:gd name="T62" fmla="*/ 2147483647 w 146"/>
              <a:gd name="T63" fmla="*/ 2147483647 h 148"/>
              <a:gd name="T64" fmla="*/ 2147483647 w 146"/>
              <a:gd name="T65" fmla="*/ 2147483647 h 148"/>
              <a:gd name="T66" fmla="*/ 2147483647 w 146"/>
              <a:gd name="T67" fmla="*/ 2147483647 h 148"/>
              <a:gd name="T68" fmla="*/ 2147483647 w 146"/>
              <a:gd name="T69" fmla="*/ 2147483647 h 148"/>
              <a:gd name="T70" fmla="*/ 2147483647 w 146"/>
              <a:gd name="T71" fmla="*/ 2147483647 h 148"/>
              <a:gd name="T72" fmla="*/ 2147483647 w 146"/>
              <a:gd name="T73" fmla="*/ 2147483647 h 148"/>
              <a:gd name="T74" fmla="*/ 2147483647 w 146"/>
              <a:gd name="T75" fmla="*/ 2147483647 h 1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6" h="148">
                <a:moveTo>
                  <a:pt x="74" y="0"/>
                </a:moveTo>
                <a:lnTo>
                  <a:pt x="74" y="0"/>
                </a:lnTo>
                <a:lnTo>
                  <a:pt x="58" y="2"/>
                </a:lnTo>
                <a:lnTo>
                  <a:pt x="44" y="6"/>
                </a:lnTo>
                <a:lnTo>
                  <a:pt x="32" y="12"/>
                </a:lnTo>
                <a:lnTo>
                  <a:pt x="20" y="22"/>
                </a:lnTo>
                <a:lnTo>
                  <a:pt x="12" y="32"/>
                </a:lnTo>
                <a:lnTo>
                  <a:pt x="6" y="44"/>
                </a:lnTo>
                <a:lnTo>
                  <a:pt x="0" y="58"/>
                </a:lnTo>
                <a:lnTo>
                  <a:pt x="0" y="74"/>
                </a:lnTo>
                <a:lnTo>
                  <a:pt x="0" y="88"/>
                </a:lnTo>
                <a:lnTo>
                  <a:pt x="6" y="102"/>
                </a:lnTo>
                <a:lnTo>
                  <a:pt x="12" y="114"/>
                </a:lnTo>
                <a:lnTo>
                  <a:pt x="20" y="126"/>
                </a:lnTo>
                <a:lnTo>
                  <a:pt x="32" y="134"/>
                </a:lnTo>
                <a:lnTo>
                  <a:pt x="44" y="142"/>
                </a:lnTo>
                <a:lnTo>
                  <a:pt x="58" y="146"/>
                </a:lnTo>
                <a:lnTo>
                  <a:pt x="74" y="148"/>
                </a:lnTo>
                <a:lnTo>
                  <a:pt x="88" y="146"/>
                </a:lnTo>
                <a:lnTo>
                  <a:pt x="102" y="142"/>
                </a:lnTo>
                <a:lnTo>
                  <a:pt x="114" y="134"/>
                </a:lnTo>
                <a:lnTo>
                  <a:pt x="126" y="126"/>
                </a:lnTo>
                <a:lnTo>
                  <a:pt x="134" y="114"/>
                </a:lnTo>
                <a:lnTo>
                  <a:pt x="142" y="102"/>
                </a:lnTo>
                <a:lnTo>
                  <a:pt x="146" y="88"/>
                </a:lnTo>
                <a:lnTo>
                  <a:pt x="146" y="74"/>
                </a:lnTo>
                <a:lnTo>
                  <a:pt x="146" y="58"/>
                </a:lnTo>
                <a:lnTo>
                  <a:pt x="142" y="44"/>
                </a:lnTo>
                <a:lnTo>
                  <a:pt x="134" y="32"/>
                </a:lnTo>
                <a:lnTo>
                  <a:pt x="126" y="22"/>
                </a:lnTo>
                <a:lnTo>
                  <a:pt x="114" y="12"/>
                </a:lnTo>
                <a:lnTo>
                  <a:pt x="102" y="6"/>
                </a:lnTo>
                <a:lnTo>
                  <a:pt x="88" y="2"/>
                </a:lnTo>
                <a:lnTo>
                  <a:pt x="74" y="0"/>
                </a:lnTo>
                <a:close/>
                <a:moveTo>
                  <a:pt x="74" y="106"/>
                </a:moveTo>
                <a:lnTo>
                  <a:pt x="74" y="106"/>
                </a:lnTo>
                <a:lnTo>
                  <a:pt x="66" y="104"/>
                </a:lnTo>
                <a:lnTo>
                  <a:pt x="60" y="104"/>
                </a:lnTo>
                <a:lnTo>
                  <a:pt x="56" y="100"/>
                </a:lnTo>
                <a:lnTo>
                  <a:pt x="50" y="96"/>
                </a:lnTo>
                <a:lnTo>
                  <a:pt x="46" y="92"/>
                </a:lnTo>
                <a:lnTo>
                  <a:pt x="44" y="86"/>
                </a:lnTo>
                <a:lnTo>
                  <a:pt x="42" y="80"/>
                </a:lnTo>
                <a:lnTo>
                  <a:pt x="40" y="74"/>
                </a:lnTo>
                <a:lnTo>
                  <a:pt x="42" y="66"/>
                </a:lnTo>
                <a:lnTo>
                  <a:pt x="44" y="60"/>
                </a:lnTo>
                <a:lnTo>
                  <a:pt x="46" y="56"/>
                </a:lnTo>
                <a:lnTo>
                  <a:pt x="50" y="50"/>
                </a:lnTo>
                <a:lnTo>
                  <a:pt x="56" y="46"/>
                </a:lnTo>
                <a:lnTo>
                  <a:pt x="60" y="44"/>
                </a:lnTo>
                <a:lnTo>
                  <a:pt x="66" y="42"/>
                </a:lnTo>
                <a:lnTo>
                  <a:pt x="74" y="42"/>
                </a:lnTo>
                <a:lnTo>
                  <a:pt x="80" y="42"/>
                </a:lnTo>
                <a:lnTo>
                  <a:pt x="86" y="44"/>
                </a:lnTo>
                <a:lnTo>
                  <a:pt x="92" y="46"/>
                </a:lnTo>
                <a:lnTo>
                  <a:pt x="96" y="50"/>
                </a:lnTo>
                <a:lnTo>
                  <a:pt x="100" y="56"/>
                </a:lnTo>
                <a:lnTo>
                  <a:pt x="102" y="60"/>
                </a:lnTo>
                <a:lnTo>
                  <a:pt x="104" y="66"/>
                </a:lnTo>
                <a:lnTo>
                  <a:pt x="106" y="74"/>
                </a:lnTo>
                <a:lnTo>
                  <a:pt x="104" y="80"/>
                </a:lnTo>
                <a:lnTo>
                  <a:pt x="102" y="86"/>
                </a:lnTo>
                <a:lnTo>
                  <a:pt x="100" y="92"/>
                </a:lnTo>
                <a:lnTo>
                  <a:pt x="96" y="96"/>
                </a:lnTo>
                <a:lnTo>
                  <a:pt x="92" y="100"/>
                </a:lnTo>
                <a:lnTo>
                  <a:pt x="86" y="104"/>
                </a:lnTo>
                <a:lnTo>
                  <a:pt x="80" y="104"/>
                </a:lnTo>
                <a:lnTo>
                  <a:pt x="74" y="106"/>
                </a:lnTo>
                <a:close/>
              </a:path>
            </a:pathLst>
          </a:custGeom>
          <a:solidFill>
            <a:srgbClr val="5A2B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40" name="Nhóm 242"/>
          <p:cNvGrpSpPr>
            <a:grpSpLocks/>
          </p:cNvGrpSpPr>
          <p:nvPr userDrawn="1"/>
        </p:nvGrpSpPr>
        <p:grpSpPr bwMode="auto">
          <a:xfrm rot="-2340082">
            <a:off x="5318125" y="4086225"/>
            <a:ext cx="3251200" cy="1346200"/>
            <a:chOff x="5356225" y="4200525"/>
            <a:chExt cx="3251200" cy="1346200"/>
          </a:xfrm>
        </p:grpSpPr>
        <p:sp>
          <p:nvSpPr>
            <p:cNvPr id="241" name="Freeform 247"/>
            <p:cNvSpPr>
              <a:spLocks noEditPoints="1"/>
            </p:cNvSpPr>
            <p:nvPr userDrawn="1"/>
          </p:nvSpPr>
          <p:spPr bwMode="auto">
            <a:xfrm>
              <a:off x="5568950" y="4391025"/>
              <a:ext cx="266700" cy="400050"/>
            </a:xfrm>
            <a:custGeom>
              <a:avLst/>
              <a:gdLst>
                <a:gd name="T0" fmla="*/ 2147483647 w 168"/>
                <a:gd name="T1" fmla="*/ 2147483647 h 252"/>
                <a:gd name="T2" fmla="*/ 2147483647 w 168"/>
                <a:gd name="T3" fmla="*/ 2147483647 h 252"/>
                <a:gd name="T4" fmla="*/ 2147483647 w 168"/>
                <a:gd name="T5" fmla="*/ 2147483647 h 252"/>
                <a:gd name="T6" fmla="*/ 2147483647 w 168"/>
                <a:gd name="T7" fmla="*/ 2147483647 h 252"/>
                <a:gd name="T8" fmla="*/ 2147483647 w 168"/>
                <a:gd name="T9" fmla="*/ 2147483647 h 252"/>
                <a:gd name="T10" fmla="*/ 2147483647 w 168"/>
                <a:gd name="T11" fmla="*/ 2147483647 h 252"/>
                <a:gd name="T12" fmla="*/ 2147483647 w 168"/>
                <a:gd name="T13" fmla="*/ 2147483647 h 252"/>
                <a:gd name="T14" fmla="*/ 2147483647 w 168"/>
                <a:gd name="T15" fmla="*/ 2147483647 h 252"/>
                <a:gd name="T16" fmla="*/ 2147483647 w 168"/>
                <a:gd name="T17" fmla="*/ 2147483647 h 252"/>
                <a:gd name="T18" fmla="*/ 2147483647 w 168"/>
                <a:gd name="T19" fmla="*/ 2147483647 h 252"/>
                <a:gd name="T20" fmla="*/ 2147483647 w 168"/>
                <a:gd name="T21" fmla="*/ 2147483647 h 252"/>
                <a:gd name="T22" fmla="*/ 2147483647 w 168"/>
                <a:gd name="T23" fmla="*/ 2147483647 h 252"/>
                <a:gd name="T24" fmla="*/ 2147483647 w 168"/>
                <a:gd name="T25" fmla="*/ 2147483647 h 252"/>
                <a:gd name="T26" fmla="*/ 2147483647 w 168"/>
                <a:gd name="T27" fmla="*/ 2147483647 h 252"/>
                <a:gd name="T28" fmla="*/ 2147483647 w 168"/>
                <a:gd name="T29" fmla="*/ 2147483647 h 252"/>
                <a:gd name="T30" fmla="*/ 2147483647 w 168"/>
                <a:gd name="T31" fmla="*/ 2147483647 h 252"/>
                <a:gd name="T32" fmla="*/ 2147483647 w 168"/>
                <a:gd name="T33" fmla="*/ 2147483647 h 252"/>
                <a:gd name="T34" fmla="*/ 2147483647 w 168"/>
                <a:gd name="T35" fmla="*/ 2147483647 h 252"/>
                <a:gd name="T36" fmla="*/ 2147483647 w 168"/>
                <a:gd name="T37" fmla="*/ 2147483647 h 252"/>
                <a:gd name="T38" fmla="*/ 2147483647 w 168"/>
                <a:gd name="T39" fmla="*/ 2147483647 h 252"/>
                <a:gd name="T40" fmla="*/ 2147483647 w 168"/>
                <a:gd name="T41" fmla="*/ 2147483647 h 252"/>
                <a:gd name="T42" fmla="*/ 2147483647 w 168"/>
                <a:gd name="T43" fmla="*/ 2147483647 h 252"/>
                <a:gd name="T44" fmla="*/ 2147483647 w 168"/>
                <a:gd name="T45" fmla="*/ 2147483647 h 252"/>
                <a:gd name="T46" fmla="*/ 2147483647 w 168"/>
                <a:gd name="T47" fmla="*/ 2147483647 h 252"/>
                <a:gd name="T48" fmla="*/ 2147483647 w 168"/>
                <a:gd name="T49" fmla="*/ 2147483647 h 252"/>
                <a:gd name="T50" fmla="*/ 2147483647 w 168"/>
                <a:gd name="T51" fmla="*/ 2147483647 h 252"/>
                <a:gd name="T52" fmla="*/ 2147483647 w 168"/>
                <a:gd name="T53" fmla="*/ 2147483647 h 252"/>
                <a:gd name="T54" fmla="*/ 2147483647 w 168"/>
                <a:gd name="T55" fmla="*/ 2147483647 h 252"/>
                <a:gd name="T56" fmla="*/ 2147483647 w 168"/>
                <a:gd name="T57" fmla="*/ 2147483647 h 252"/>
                <a:gd name="T58" fmla="*/ 2147483647 w 168"/>
                <a:gd name="T59" fmla="*/ 2147483647 h 252"/>
                <a:gd name="T60" fmla="*/ 2147483647 w 168"/>
                <a:gd name="T61" fmla="*/ 2147483647 h 252"/>
                <a:gd name="T62" fmla="*/ 2147483647 w 168"/>
                <a:gd name="T63" fmla="*/ 2147483647 h 252"/>
                <a:gd name="T64" fmla="*/ 2147483647 w 168"/>
                <a:gd name="T65" fmla="*/ 2147483647 h 252"/>
                <a:gd name="T66" fmla="*/ 2147483647 w 168"/>
                <a:gd name="T67" fmla="*/ 2147483647 h 252"/>
                <a:gd name="T68" fmla="*/ 2147483647 w 168"/>
                <a:gd name="T69" fmla="*/ 2147483647 h 252"/>
                <a:gd name="T70" fmla="*/ 2147483647 w 168"/>
                <a:gd name="T71" fmla="*/ 2147483647 h 252"/>
                <a:gd name="T72" fmla="*/ 2147483647 w 168"/>
                <a:gd name="T73" fmla="*/ 2147483647 h 252"/>
                <a:gd name="T74" fmla="*/ 2147483647 w 168"/>
                <a:gd name="T75" fmla="*/ 2147483647 h 252"/>
                <a:gd name="T76" fmla="*/ 2147483647 w 168"/>
                <a:gd name="T77" fmla="*/ 2147483647 h 252"/>
                <a:gd name="T78" fmla="*/ 2147483647 w 168"/>
                <a:gd name="T79" fmla="*/ 2147483647 h 252"/>
                <a:gd name="T80" fmla="*/ 2147483647 w 168"/>
                <a:gd name="T81" fmla="*/ 2147483647 h 252"/>
                <a:gd name="T82" fmla="*/ 2147483647 w 168"/>
                <a:gd name="T83" fmla="*/ 2147483647 h 252"/>
                <a:gd name="T84" fmla="*/ 2147483647 w 168"/>
                <a:gd name="T85" fmla="*/ 2147483647 h 252"/>
                <a:gd name="T86" fmla="*/ 2147483647 w 168"/>
                <a:gd name="T87" fmla="*/ 2147483647 h 252"/>
                <a:gd name="T88" fmla="*/ 2147483647 w 168"/>
                <a:gd name="T89" fmla="*/ 2147483647 h 252"/>
                <a:gd name="T90" fmla="*/ 2147483647 w 168"/>
                <a:gd name="T91" fmla="*/ 2147483647 h 252"/>
                <a:gd name="T92" fmla="*/ 2147483647 w 168"/>
                <a:gd name="T93" fmla="*/ 2147483647 h 252"/>
                <a:gd name="T94" fmla="*/ 2147483647 w 168"/>
                <a:gd name="T95" fmla="*/ 2147483647 h 252"/>
                <a:gd name="T96" fmla="*/ 2147483647 w 168"/>
                <a:gd name="T97" fmla="*/ 2147483647 h 252"/>
                <a:gd name="T98" fmla="*/ 2147483647 w 168"/>
                <a:gd name="T99" fmla="*/ 2147483647 h 252"/>
                <a:gd name="T100" fmla="*/ 2147483647 w 168"/>
                <a:gd name="T101" fmla="*/ 2147483647 h 252"/>
                <a:gd name="T102" fmla="*/ 2147483647 w 168"/>
                <a:gd name="T103" fmla="*/ 2147483647 h 252"/>
                <a:gd name="T104" fmla="*/ 2147483647 w 168"/>
                <a:gd name="T105" fmla="*/ 2147483647 h 252"/>
                <a:gd name="T106" fmla="*/ 2147483647 w 168"/>
                <a:gd name="T107" fmla="*/ 2147483647 h 252"/>
                <a:gd name="T108" fmla="*/ 2147483647 w 168"/>
                <a:gd name="T109" fmla="*/ 2147483647 h 252"/>
                <a:gd name="T110" fmla="*/ 2147483647 w 168"/>
                <a:gd name="T111" fmla="*/ 2147483647 h 252"/>
                <a:gd name="T112" fmla="*/ 2147483647 w 168"/>
                <a:gd name="T113" fmla="*/ 2147483647 h 252"/>
                <a:gd name="T114" fmla="*/ 2147483647 w 168"/>
                <a:gd name="T115" fmla="*/ 2147483647 h 252"/>
                <a:gd name="T116" fmla="*/ 2147483647 w 168"/>
                <a:gd name="T117" fmla="*/ 2147483647 h 252"/>
                <a:gd name="T118" fmla="*/ 2147483647 w 168"/>
                <a:gd name="T119" fmla="*/ 2147483647 h 2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8" h="252">
                  <a:moveTo>
                    <a:pt x="144" y="190"/>
                  </a:moveTo>
                  <a:lnTo>
                    <a:pt x="144" y="190"/>
                  </a:lnTo>
                  <a:lnTo>
                    <a:pt x="144" y="188"/>
                  </a:lnTo>
                  <a:lnTo>
                    <a:pt x="142" y="186"/>
                  </a:lnTo>
                  <a:lnTo>
                    <a:pt x="132" y="186"/>
                  </a:lnTo>
                  <a:lnTo>
                    <a:pt x="106" y="178"/>
                  </a:lnTo>
                  <a:lnTo>
                    <a:pt x="102" y="180"/>
                  </a:lnTo>
                  <a:lnTo>
                    <a:pt x="102" y="184"/>
                  </a:lnTo>
                  <a:lnTo>
                    <a:pt x="98" y="194"/>
                  </a:lnTo>
                  <a:lnTo>
                    <a:pt x="94" y="202"/>
                  </a:lnTo>
                  <a:lnTo>
                    <a:pt x="88" y="206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8" y="212"/>
                  </a:lnTo>
                  <a:lnTo>
                    <a:pt x="88" y="212"/>
                  </a:lnTo>
                  <a:lnTo>
                    <a:pt x="86" y="214"/>
                  </a:lnTo>
                  <a:lnTo>
                    <a:pt x="84" y="216"/>
                  </a:lnTo>
                  <a:lnTo>
                    <a:pt x="82" y="218"/>
                  </a:lnTo>
                  <a:lnTo>
                    <a:pt x="80" y="220"/>
                  </a:lnTo>
                  <a:lnTo>
                    <a:pt x="80" y="222"/>
                  </a:lnTo>
                  <a:lnTo>
                    <a:pt x="80" y="228"/>
                  </a:lnTo>
                  <a:lnTo>
                    <a:pt x="78" y="230"/>
                  </a:lnTo>
                  <a:lnTo>
                    <a:pt x="76" y="230"/>
                  </a:lnTo>
                  <a:lnTo>
                    <a:pt x="72" y="226"/>
                  </a:lnTo>
                  <a:lnTo>
                    <a:pt x="70" y="226"/>
                  </a:lnTo>
                  <a:lnTo>
                    <a:pt x="68" y="228"/>
                  </a:lnTo>
                  <a:lnTo>
                    <a:pt x="68" y="222"/>
                  </a:lnTo>
                  <a:lnTo>
                    <a:pt x="70" y="222"/>
                  </a:lnTo>
                  <a:lnTo>
                    <a:pt x="72" y="222"/>
                  </a:lnTo>
                  <a:lnTo>
                    <a:pt x="76" y="216"/>
                  </a:lnTo>
                  <a:lnTo>
                    <a:pt x="74" y="214"/>
                  </a:lnTo>
                  <a:lnTo>
                    <a:pt x="72" y="212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60" y="206"/>
                  </a:lnTo>
                  <a:lnTo>
                    <a:pt x="54" y="202"/>
                  </a:lnTo>
                  <a:lnTo>
                    <a:pt x="50" y="194"/>
                  </a:lnTo>
                  <a:lnTo>
                    <a:pt x="48" y="186"/>
                  </a:lnTo>
                  <a:lnTo>
                    <a:pt x="48" y="172"/>
                  </a:lnTo>
                  <a:lnTo>
                    <a:pt x="52" y="152"/>
                  </a:lnTo>
                  <a:lnTo>
                    <a:pt x="68" y="80"/>
                  </a:lnTo>
                  <a:lnTo>
                    <a:pt x="74" y="64"/>
                  </a:lnTo>
                  <a:lnTo>
                    <a:pt x="80" y="54"/>
                  </a:lnTo>
                  <a:lnTo>
                    <a:pt x="86" y="50"/>
                  </a:lnTo>
                  <a:lnTo>
                    <a:pt x="92" y="48"/>
                  </a:lnTo>
                  <a:lnTo>
                    <a:pt x="100" y="46"/>
                  </a:lnTo>
                  <a:lnTo>
                    <a:pt x="108" y="48"/>
                  </a:lnTo>
                  <a:lnTo>
                    <a:pt x="114" y="50"/>
                  </a:lnTo>
                  <a:lnTo>
                    <a:pt x="118" y="52"/>
                  </a:lnTo>
                  <a:lnTo>
                    <a:pt x="120" y="56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2" y="88"/>
                  </a:lnTo>
                  <a:lnTo>
                    <a:pt x="118" y="100"/>
                  </a:lnTo>
                  <a:lnTo>
                    <a:pt x="120" y="104"/>
                  </a:lnTo>
                  <a:lnTo>
                    <a:pt x="132" y="106"/>
                  </a:lnTo>
                  <a:lnTo>
                    <a:pt x="144" y="110"/>
                  </a:lnTo>
                  <a:lnTo>
                    <a:pt x="158" y="112"/>
                  </a:lnTo>
                  <a:lnTo>
                    <a:pt x="160" y="114"/>
                  </a:lnTo>
                  <a:lnTo>
                    <a:pt x="166" y="96"/>
                  </a:lnTo>
                  <a:lnTo>
                    <a:pt x="168" y="76"/>
                  </a:lnTo>
                  <a:lnTo>
                    <a:pt x="166" y="56"/>
                  </a:lnTo>
                  <a:lnTo>
                    <a:pt x="164" y="44"/>
                  </a:lnTo>
                  <a:lnTo>
                    <a:pt x="160" y="34"/>
                  </a:lnTo>
                  <a:lnTo>
                    <a:pt x="154" y="26"/>
                  </a:lnTo>
                  <a:lnTo>
                    <a:pt x="146" y="20"/>
                  </a:lnTo>
                  <a:lnTo>
                    <a:pt x="142" y="18"/>
                  </a:lnTo>
                  <a:lnTo>
                    <a:pt x="134" y="18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0"/>
                  </a:lnTo>
                  <a:lnTo>
                    <a:pt x="76" y="4"/>
                  </a:lnTo>
                  <a:lnTo>
                    <a:pt x="64" y="8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70" y="16"/>
                  </a:lnTo>
                  <a:lnTo>
                    <a:pt x="66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70" y="24"/>
                  </a:lnTo>
                  <a:lnTo>
                    <a:pt x="64" y="22"/>
                  </a:lnTo>
                  <a:lnTo>
                    <a:pt x="62" y="26"/>
                  </a:lnTo>
                  <a:lnTo>
                    <a:pt x="60" y="28"/>
                  </a:lnTo>
                  <a:lnTo>
                    <a:pt x="60" y="26"/>
                  </a:lnTo>
                  <a:lnTo>
                    <a:pt x="62" y="24"/>
                  </a:lnTo>
                  <a:lnTo>
                    <a:pt x="56" y="20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2" y="18"/>
                  </a:lnTo>
                  <a:lnTo>
                    <a:pt x="46" y="24"/>
                  </a:lnTo>
                  <a:lnTo>
                    <a:pt x="36" y="40"/>
                  </a:lnTo>
                  <a:lnTo>
                    <a:pt x="28" y="58"/>
                  </a:lnTo>
                  <a:lnTo>
                    <a:pt x="30" y="62"/>
                  </a:lnTo>
                  <a:lnTo>
                    <a:pt x="32" y="64"/>
                  </a:lnTo>
                  <a:lnTo>
                    <a:pt x="28" y="62"/>
                  </a:lnTo>
                  <a:lnTo>
                    <a:pt x="26" y="64"/>
                  </a:lnTo>
                  <a:lnTo>
                    <a:pt x="24" y="66"/>
                  </a:lnTo>
                  <a:lnTo>
                    <a:pt x="20" y="80"/>
                  </a:lnTo>
                  <a:lnTo>
                    <a:pt x="16" y="98"/>
                  </a:lnTo>
                  <a:lnTo>
                    <a:pt x="18" y="100"/>
                  </a:lnTo>
                  <a:lnTo>
                    <a:pt x="22" y="102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0" y="124"/>
                  </a:lnTo>
                  <a:lnTo>
                    <a:pt x="6" y="142"/>
                  </a:lnTo>
                  <a:lnTo>
                    <a:pt x="2" y="168"/>
                  </a:lnTo>
                  <a:lnTo>
                    <a:pt x="0" y="186"/>
                  </a:lnTo>
                  <a:lnTo>
                    <a:pt x="2" y="198"/>
                  </a:lnTo>
                  <a:lnTo>
                    <a:pt x="4" y="210"/>
                  </a:lnTo>
                  <a:lnTo>
                    <a:pt x="8" y="220"/>
                  </a:lnTo>
                  <a:lnTo>
                    <a:pt x="16" y="228"/>
                  </a:lnTo>
                  <a:lnTo>
                    <a:pt x="22" y="234"/>
                  </a:lnTo>
                  <a:lnTo>
                    <a:pt x="32" y="240"/>
                  </a:lnTo>
                  <a:lnTo>
                    <a:pt x="42" y="246"/>
                  </a:lnTo>
                  <a:lnTo>
                    <a:pt x="54" y="248"/>
                  </a:lnTo>
                  <a:lnTo>
                    <a:pt x="72" y="252"/>
                  </a:lnTo>
                  <a:lnTo>
                    <a:pt x="90" y="252"/>
                  </a:lnTo>
                  <a:lnTo>
                    <a:pt x="104" y="250"/>
                  </a:lnTo>
                  <a:lnTo>
                    <a:pt x="116" y="244"/>
                  </a:lnTo>
                  <a:lnTo>
                    <a:pt x="124" y="236"/>
                  </a:lnTo>
                  <a:lnTo>
                    <a:pt x="132" y="224"/>
                  </a:lnTo>
                  <a:lnTo>
                    <a:pt x="138" y="210"/>
                  </a:lnTo>
                  <a:lnTo>
                    <a:pt x="144" y="190"/>
                  </a:lnTo>
                  <a:close/>
                  <a:moveTo>
                    <a:pt x="36" y="150"/>
                  </a:moveTo>
                  <a:lnTo>
                    <a:pt x="36" y="150"/>
                  </a:lnTo>
                  <a:lnTo>
                    <a:pt x="40" y="150"/>
                  </a:lnTo>
                  <a:lnTo>
                    <a:pt x="40" y="146"/>
                  </a:lnTo>
                  <a:lnTo>
                    <a:pt x="38" y="142"/>
                  </a:lnTo>
                  <a:lnTo>
                    <a:pt x="38" y="136"/>
                  </a:lnTo>
                  <a:lnTo>
                    <a:pt x="32" y="132"/>
                  </a:lnTo>
                  <a:lnTo>
                    <a:pt x="34" y="136"/>
                  </a:lnTo>
                  <a:lnTo>
                    <a:pt x="32" y="138"/>
                  </a:lnTo>
                  <a:lnTo>
                    <a:pt x="30" y="140"/>
                  </a:lnTo>
                  <a:lnTo>
                    <a:pt x="28" y="138"/>
                  </a:lnTo>
                  <a:lnTo>
                    <a:pt x="30" y="136"/>
                  </a:lnTo>
                  <a:lnTo>
                    <a:pt x="28" y="132"/>
                  </a:lnTo>
                  <a:lnTo>
                    <a:pt x="30" y="132"/>
                  </a:lnTo>
                  <a:lnTo>
                    <a:pt x="30" y="130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34" y="122"/>
                  </a:lnTo>
                  <a:lnTo>
                    <a:pt x="36" y="118"/>
                  </a:lnTo>
                  <a:lnTo>
                    <a:pt x="42" y="112"/>
                  </a:lnTo>
                  <a:lnTo>
                    <a:pt x="38" y="108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6" y="96"/>
                  </a:lnTo>
                  <a:lnTo>
                    <a:pt x="48" y="94"/>
                  </a:lnTo>
                  <a:lnTo>
                    <a:pt x="48" y="90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6" y="84"/>
                  </a:lnTo>
                  <a:lnTo>
                    <a:pt x="44" y="82"/>
                  </a:lnTo>
                  <a:lnTo>
                    <a:pt x="46" y="78"/>
                  </a:lnTo>
                  <a:lnTo>
                    <a:pt x="50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8" y="44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62" y="44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64" y="36"/>
                  </a:lnTo>
                  <a:lnTo>
                    <a:pt x="64" y="42"/>
                  </a:lnTo>
                  <a:lnTo>
                    <a:pt x="62" y="48"/>
                  </a:lnTo>
                  <a:lnTo>
                    <a:pt x="64" y="50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8" y="66"/>
                  </a:lnTo>
                  <a:lnTo>
                    <a:pt x="58" y="68"/>
                  </a:lnTo>
                  <a:lnTo>
                    <a:pt x="58" y="70"/>
                  </a:lnTo>
                  <a:lnTo>
                    <a:pt x="58" y="76"/>
                  </a:lnTo>
                  <a:lnTo>
                    <a:pt x="54" y="82"/>
                  </a:lnTo>
                  <a:lnTo>
                    <a:pt x="48" y="100"/>
                  </a:lnTo>
                  <a:lnTo>
                    <a:pt x="48" y="110"/>
                  </a:lnTo>
                  <a:lnTo>
                    <a:pt x="46" y="118"/>
                  </a:lnTo>
                  <a:lnTo>
                    <a:pt x="44" y="122"/>
                  </a:lnTo>
                  <a:lnTo>
                    <a:pt x="46" y="126"/>
                  </a:lnTo>
                  <a:lnTo>
                    <a:pt x="44" y="128"/>
                  </a:lnTo>
                  <a:lnTo>
                    <a:pt x="44" y="134"/>
                  </a:lnTo>
                  <a:lnTo>
                    <a:pt x="42" y="130"/>
                  </a:lnTo>
                  <a:lnTo>
                    <a:pt x="40" y="128"/>
                  </a:lnTo>
                  <a:lnTo>
                    <a:pt x="38" y="128"/>
                  </a:lnTo>
                  <a:lnTo>
                    <a:pt x="40" y="134"/>
                  </a:lnTo>
                  <a:lnTo>
                    <a:pt x="46" y="144"/>
                  </a:lnTo>
                  <a:lnTo>
                    <a:pt x="46" y="154"/>
                  </a:lnTo>
                  <a:lnTo>
                    <a:pt x="38" y="158"/>
                  </a:lnTo>
                  <a:lnTo>
                    <a:pt x="32" y="162"/>
                  </a:lnTo>
                  <a:lnTo>
                    <a:pt x="26" y="152"/>
                  </a:lnTo>
                  <a:lnTo>
                    <a:pt x="26" y="148"/>
                  </a:lnTo>
                  <a:lnTo>
                    <a:pt x="28" y="144"/>
                  </a:lnTo>
                  <a:lnTo>
                    <a:pt x="30" y="144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36" y="150"/>
                  </a:lnTo>
                  <a:close/>
                  <a:moveTo>
                    <a:pt x="150" y="64"/>
                  </a:moveTo>
                  <a:lnTo>
                    <a:pt x="150" y="64"/>
                  </a:lnTo>
                  <a:lnTo>
                    <a:pt x="148" y="60"/>
                  </a:lnTo>
                  <a:lnTo>
                    <a:pt x="148" y="54"/>
                  </a:lnTo>
                  <a:lnTo>
                    <a:pt x="150" y="44"/>
                  </a:lnTo>
                  <a:lnTo>
                    <a:pt x="154" y="44"/>
                  </a:lnTo>
                  <a:lnTo>
                    <a:pt x="156" y="52"/>
                  </a:lnTo>
                  <a:lnTo>
                    <a:pt x="150" y="64"/>
                  </a:lnTo>
                  <a:close/>
                  <a:moveTo>
                    <a:pt x="132" y="36"/>
                  </a:moveTo>
                  <a:lnTo>
                    <a:pt x="132" y="36"/>
                  </a:lnTo>
                  <a:lnTo>
                    <a:pt x="132" y="32"/>
                  </a:lnTo>
                  <a:lnTo>
                    <a:pt x="130" y="32"/>
                  </a:lnTo>
                  <a:lnTo>
                    <a:pt x="126" y="32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2" y="34"/>
                  </a:lnTo>
                  <a:lnTo>
                    <a:pt x="132" y="36"/>
                  </a:lnTo>
                  <a:close/>
                  <a:moveTo>
                    <a:pt x="150" y="82"/>
                  </a:moveTo>
                  <a:lnTo>
                    <a:pt x="150" y="82"/>
                  </a:lnTo>
                  <a:lnTo>
                    <a:pt x="146" y="88"/>
                  </a:lnTo>
                  <a:lnTo>
                    <a:pt x="142" y="98"/>
                  </a:lnTo>
                  <a:lnTo>
                    <a:pt x="144" y="72"/>
                  </a:lnTo>
                  <a:lnTo>
                    <a:pt x="148" y="70"/>
                  </a:lnTo>
                  <a:lnTo>
                    <a:pt x="150" y="78"/>
                  </a:lnTo>
                  <a:lnTo>
                    <a:pt x="150" y="82"/>
                  </a:lnTo>
                  <a:close/>
                  <a:moveTo>
                    <a:pt x="118" y="38"/>
                  </a:moveTo>
                  <a:lnTo>
                    <a:pt x="118" y="38"/>
                  </a:lnTo>
                  <a:lnTo>
                    <a:pt x="110" y="32"/>
                  </a:lnTo>
                  <a:lnTo>
                    <a:pt x="108" y="38"/>
                  </a:lnTo>
                  <a:lnTo>
                    <a:pt x="106" y="36"/>
                  </a:lnTo>
                  <a:lnTo>
                    <a:pt x="106" y="32"/>
                  </a:lnTo>
                  <a:lnTo>
                    <a:pt x="104" y="34"/>
                  </a:lnTo>
                  <a:lnTo>
                    <a:pt x="102" y="32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8" y="32"/>
                  </a:lnTo>
                  <a:lnTo>
                    <a:pt x="96" y="32"/>
                  </a:lnTo>
                  <a:lnTo>
                    <a:pt x="100" y="28"/>
                  </a:lnTo>
                  <a:lnTo>
                    <a:pt x="98" y="26"/>
                  </a:lnTo>
                  <a:lnTo>
                    <a:pt x="96" y="28"/>
                  </a:lnTo>
                  <a:lnTo>
                    <a:pt x="92" y="32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92" y="30"/>
                  </a:lnTo>
                  <a:lnTo>
                    <a:pt x="96" y="26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6" y="22"/>
                  </a:lnTo>
                  <a:lnTo>
                    <a:pt x="114" y="28"/>
                  </a:lnTo>
                  <a:lnTo>
                    <a:pt x="118" y="28"/>
                  </a:lnTo>
                  <a:lnTo>
                    <a:pt x="118" y="32"/>
                  </a:lnTo>
                  <a:lnTo>
                    <a:pt x="118" y="38"/>
                  </a:lnTo>
                  <a:close/>
                  <a:moveTo>
                    <a:pt x="30" y="166"/>
                  </a:moveTo>
                  <a:lnTo>
                    <a:pt x="30" y="166"/>
                  </a:lnTo>
                  <a:lnTo>
                    <a:pt x="24" y="172"/>
                  </a:lnTo>
                  <a:lnTo>
                    <a:pt x="22" y="180"/>
                  </a:lnTo>
                  <a:lnTo>
                    <a:pt x="22" y="182"/>
                  </a:lnTo>
                  <a:lnTo>
                    <a:pt x="22" y="174"/>
                  </a:lnTo>
                  <a:lnTo>
                    <a:pt x="24" y="158"/>
                  </a:lnTo>
                  <a:lnTo>
                    <a:pt x="30" y="166"/>
                  </a:lnTo>
                  <a:close/>
                  <a:moveTo>
                    <a:pt x="76" y="238"/>
                  </a:moveTo>
                  <a:lnTo>
                    <a:pt x="76" y="238"/>
                  </a:lnTo>
                  <a:lnTo>
                    <a:pt x="70" y="244"/>
                  </a:lnTo>
                  <a:lnTo>
                    <a:pt x="64" y="248"/>
                  </a:lnTo>
                  <a:lnTo>
                    <a:pt x="68" y="244"/>
                  </a:lnTo>
                  <a:lnTo>
                    <a:pt x="68" y="242"/>
                  </a:lnTo>
                  <a:lnTo>
                    <a:pt x="68" y="240"/>
                  </a:lnTo>
                  <a:lnTo>
                    <a:pt x="68" y="238"/>
                  </a:lnTo>
                  <a:lnTo>
                    <a:pt x="64" y="236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76" y="238"/>
                  </a:lnTo>
                  <a:close/>
                  <a:moveTo>
                    <a:pt x="20" y="188"/>
                  </a:moveTo>
                  <a:lnTo>
                    <a:pt x="20" y="186"/>
                  </a:lnTo>
                  <a:lnTo>
                    <a:pt x="22" y="188"/>
                  </a:lnTo>
                  <a:lnTo>
                    <a:pt x="20" y="188"/>
                  </a:lnTo>
                  <a:close/>
                  <a:moveTo>
                    <a:pt x="24" y="192"/>
                  </a:moveTo>
                  <a:lnTo>
                    <a:pt x="24" y="192"/>
                  </a:lnTo>
                  <a:lnTo>
                    <a:pt x="22" y="194"/>
                  </a:lnTo>
                  <a:lnTo>
                    <a:pt x="20" y="194"/>
                  </a:lnTo>
                  <a:lnTo>
                    <a:pt x="16" y="200"/>
                  </a:lnTo>
                  <a:lnTo>
                    <a:pt x="16" y="198"/>
                  </a:lnTo>
                  <a:lnTo>
                    <a:pt x="18" y="196"/>
                  </a:lnTo>
                  <a:lnTo>
                    <a:pt x="18" y="194"/>
                  </a:lnTo>
                  <a:lnTo>
                    <a:pt x="20" y="192"/>
                  </a:lnTo>
                  <a:lnTo>
                    <a:pt x="24" y="19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2" name="Freeform 248"/>
            <p:cNvSpPr>
              <a:spLocks noEditPoints="1"/>
            </p:cNvSpPr>
            <p:nvPr userDrawn="1"/>
          </p:nvSpPr>
          <p:spPr bwMode="auto">
            <a:xfrm>
              <a:off x="5835650" y="4454525"/>
              <a:ext cx="269875" cy="400050"/>
            </a:xfrm>
            <a:custGeom>
              <a:avLst/>
              <a:gdLst>
                <a:gd name="T0" fmla="*/ 2147483647 w 170"/>
                <a:gd name="T1" fmla="*/ 2147483647 h 252"/>
                <a:gd name="T2" fmla="*/ 2147483647 w 170"/>
                <a:gd name="T3" fmla="*/ 2147483647 h 252"/>
                <a:gd name="T4" fmla="*/ 2147483647 w 170"/>
                <a:gd name="T5" fmla="*/ 2147483647 h 252"/>
                <a:gd name="T6" fmla="*/ 2147483647 w 170"/>
                <a:gd name="T7" fmla="*/ 2147483647 h 252"/>
                <a:gd name="T8" fmla="*/ 2147483647 w 170"/>
                <a:gd name="T9" fmla="*/ 2147483647 h 252"/>
                <a:gd name="T10" fmla="*/ 2147483647 w 170"/>
                <a:gd name="T11" fmla="*/ 2147483647 h 252"/>
                <a:gd name="T12" fmla="*/ 2147483647 w 170"/>
                <a:gd name="T13" fmla="*/ 2147483647 h 252"/>
                <a:gd name="T14" fmla="*/ 2147483647 w 170"/>
                <a:gd name="T15" fmla="*/ 2147483647 h 252"/>
                <a:gd name="T16" fmla="*/ 2147483647 w 170"/>
                <a:gd name="T17" fmla="*/ 2147483647 h 252"/>
                <a:gd name="T18" fmla="*/ 2147483647 w 170"/>
                <a:gd name="T19" fmla="*/ 2147483647 h 252"/>
                <a:gd name="T20" fmla="*/ 2147483647 w 170"/>
                <a:gd name="T21" fmla="*/ 2147483647 h 252"/>
                <a:gd name="T22" fmla="*/ 2147483647 w 170"/>
                <a:gd name="T23" fmla="*/ 2147483647 h 252"/>
                <a:gd name="T24" fmla="*/ 2147483647 w 170"/>
                <a:gd name="T25" fmla="*/ 2147483647 h 252"/>
                <a:gd name="T26" fmla="*/ 2147483647 w 170"/>
                <a:gd name="T27" fmla="*/ 2147483647 h 252"/>
                <a:gd name="T28" fmla="*/ 2147483647 w 170"/>
                <a:gd name="T29" fmla="*/ 2147483647 h 252"/>
                <a:gd name="T30" fmla="*/ 2147483647 w 170"/>
                <a:gd name="T31" fmla="*/ 2147483647 h 252"/>
                <a:gd name="T32" fmla="*/ 2147483647 w 170"/>
                <a:gd name="T33" fmla="*/ 2147483647 h 252"/>
                <a:gd name="T34" fmla="*/ 2147483647 w 170"/>
                <a:gd name="T35" fmla="*/ 2147483647 h 252"/>
                <a:gd name="T36" fmla="*/ 2147483647 w 170"/>
                <a:gd name="T37" fmla="*/ 2147483647 h 252"/>
                <a:gd name="T38" fmla="*/ 2147483647 w 170"/>
                <a:gd name="T39" fmla="*/ 2147483647 h 252"/>
                <a:gd name="T40" fmla="*/ 2147483647 w 170"/>
                <a:gd name="T41" fmla="*/ 2147483647 h 252"/>
                <a:gd name="T42" fmla="*/ 2147483647 w 170"/>
                <a:gd name="T43" fmla="*/ 2147483647 h 252"/>
                <a:gd name="T44" fmla="*/ 2147483647 w 170"/>
                <a:gd name="T45" fmla="*/ 2147483647 h 252"/>
                <a:gd name="T46" fmla="*/ 2147483647 w 170"/>
                <a:gd name="T47" fmla="*/ 2147483647 h 252"/>
                <a:gd name="T48" fmla="*/ 2147483647 w 170"/>
                <a:gd name="T49" fmla="*/ 2147483647 h 252"/>
                <a:gd name="T50" fmla="*/ 2147483647 w 170"/>
                <a:gd name="T51" fmla="*/ 2147483647 h 252"/>
                <a:gd name="T52" fmla="*/ 2147483647 w 170"/>
                <a:gd name="T53" fmla="*/ 2147483647 h 252"/>
                <a:gd name="T54" fmla="*/ 2147483647 w 170"/>
                <a:gd name="T55" fmla="*/ 2147483647 h 252"/>
                <a:gd name="T56" fmla="*/ 2147483647 w 170"/>
                <a:gd name="T57" fmla="*/ 2147483647 h 252"/>
                <a:gd name="T58" fmla="*/ 2147483647 w 170"/>
                <a:gd name="T59" fmla="*/ 2147483647 h 252"/>
                <a:gd name="T60" fmla="*/ 2147483647 w 170"/>
                <a:gd name="T61" fmla="*/ 2147483647 h 252"/>
                <a:gd name="T62" fmla="*/ 2147483647 w 170"/>
                <a:gd name="T63" fmla="*/ 2147483647 h 252"/>
                <a:gd name="T64" fmla="*/ 2147483647 w 170"/>
                <a:gd name="T65" fmla="*/ 2147483647 h 252"/>
                <a:gd name="T66" fmla="*/ 2147483647 w 170"/>
                <a:gd name="T67" fmla="*/ 2147483647 h 252"/>
                <a:gd name="T68" fmla="*/ 2147483647 w 170"/>
                <a:gd name="T69" fmla="*/ 2147483647 h 252"/>
                <a:gd name="T70" fmla="*/ 2147483647 w 170"/>
                <a:gd name="T71" fmla="*/ 2147483647 h 252"/>
                <a:gd name="T72" fmla="*/ 2147483647 w 170"/>
                <a:gd name="T73" fmla="*/ 2147483647 h 252"/>
                <a:gd name="T74" fmla="*/ 2147483647 w 170"/>
                <a:gd name="T75" fmla="*/ 2147483647 h 252"/>
                <a:gd name="T76" fmla="*/ 2147483647 w 170"/>
                <a:gd name="T77" fmla="*/ 2147483647 h 252"/>
                <a:gd name="T78" fmla="*/ 2147483647 w 170"/>
                <a:gd name="T79" fmla="*/ 2147483647 h 252"/>
                <a:gd name="T80" fmla="*/ 2147483647 w 170"/>
                <a:gd name="T81" fmla="*/ 2147483647 h 252"/>
                <a:gd name="T82" fmla="*/ 2147483647 w 170"/>
                <a:gd name="T83" fmla="*/ 2147483647 h 252"/>
                <a:gd name="T84" fmla="*/ 2147483647 w 170"/>
                <a:gd name="T85" fmla="*/ 2147483647 h 252"/>
                <a:gd name="T86" fmla="*/ 2147483647 w 170"/>
                <a:gd name="T87" fmla="*/ 2147483647 h 252"/>
                <a:gd name="T88" fmla="*/ 2147483647 w 170"/>
                <a:gd name="T89" fmla="*/ 2147483647 h 252"/>
                <a:gd name="T90" fmla="*/ 2147483647 w 170"/>
                <a:gd name="T91" fmla="*/ 2147483647 h 252"/>
                <a:gd name="T92" fmla="*/ 2147483647 w 170"/>
                <a:gd name="T93" fmla="*/ 2147483647 h 252"/>
                <a:gd name="T94" fmla="*/ 2147483647 w 170"/>
                <a:gd name="T95" fmla="*/ 2147483647 h 252"/>
                <a:gd name="T96" fmla="*/ 2147483647 w 170"/>
                <a:gd name="T97" fmla="*/ 2147483647 h 252"/>
                <a:gd name="T98" fmla="*/ 2147483647 w 170"/>
                <a:gd name="T99" fmla="*/ 2147483647 h 252"/>
                <a:gd name="T100" fmla="*/ 2147483647 w 170"/>
                <a:gd name="T101" fmla="*/ 2147483647 h 252"/>
                <a:gd name="T102" fmla="*/ 2147483647 w 170"/>
                <a:gd name="T103" fmla="*/ 2147483647 h 252"/>
                <a:gd name="T104" fmla="*/ 2147483647 w 170"/>
                <a:gd name="T105" fmla="*/ 2147483647 h 252"/>
                <a:gd name="T106" fmla="*/ 2147483647 w 170"/>
                <a:gd name="T107" fmla="*/ 2147483647 h 252"/>
                <a:gd name="T108" fmla="*/ 2147483647 w 170"/>
                <a:gd name="T109" fmla="*/ 2147483647 h 252"/>
                <a:gd name="T110" fmla="*/ 2147483647 w 170"/>
                <a:gd name="T111" fmla="*/ 2147483647 h 252"/>
                <a:gd name="T112" fmla="*/ 2147483647 w 170"/>
                <a:gd name="T113" fmla="*/ 2147483647 h 252"/>
                <a:gd name="T114" fmla="*/ 2147483647 w 170"/>
                <a:gd name="T115" fmla="*/ 2147483647 h 252"/>
                <a:gd name="T116" fmla="*/ 2147483647 w 170"/>
                <a:gd name="T117" fmla="*/ 2147483647 h 252"/>
                <a:gd name="T118" fmla="*/ 2147483647 w 170"/>
                <a:gd name="T119" fmla="*/ 2147483647 h 252"/>
                <a:gd name="T120" fmla="*/ 2147483647 w 170"/>
                <a:gd name="T121" fmla="*/ 2147483647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" h="252">
                  <a:moveTo>
                    <a:pt x="162" y="116"/>
                  </a:moveTo>
                  <a:lnTo>
                    <a:pt x="162" y="116"/>
                  </a:lnTo>
                  <a:lnTo>
                    <a:pt x="166" y="94"/>
                  </a:lnTo>
                  <a:lnTo>
                    <a:pt x="170" y="74"/>
                  </a:lnTo>
                  <a:lnTo>
                    <a:pt x="170" y="58"/>
                  </a:lnTo>
                  <a:lnTo>
                    <a:pt x="168" y="46"/>
                  </a:lnTo>
                  <a:lnTo>
                    <a:pt x="166" y="38"/>
                  </a:lnTo>
                  <a:lnTo>
                    <a:pt x="164" y="32"/>
                  </a:lnTo>
                  <a:lnTo>
                    <a:pt x="158" y="24"/>
                  </a:lnTo>
                  <a:lnTo>
                    <a:pt x="152" y="18"/>
                  </a:lnTo>
                  <a:lnTo>
                    <a:pt x="144" y="14"/>
                  </a:lnTo>
                  <a:lnTo>
                    <a:pt x="136" y="10"/>
                  </a:lnTo>
                  <a:lnTo>
                    <a:pt x="116" y="2"/>
                  </a:lnTo>
                  <a:lnTo>
                    <a:pt x="9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66" y="10"/>
                  </a:lnTo>
                  <a:lnTo>
                    <a:pt x="64" y="18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54" y="38"/>
                  </a:lnTo>
                  <a:lnTo>
                    <a:pt x="58" y="48"/>
                  </a:lnTo>
                  <a:lnTo>
                    <a:pt x="54" y="48"/>
                  </a:lnTo>
                  <a:lnTo>
                    <a:pt x="56" y="54"/>
                  </a:lnTo>
                  <a:lnTo>
                    <a:pt x="50" y="48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50" y="38"/>
                  </a:lnTo>
                  <a:lnTo>
                    <a:pt x="48" y="36"/>
                  </a:lnTo>
                  <a:lnTo>
                    <a:pt x="56" y="28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56" y="20"/>
                  </a:lnTo>
                  <a:lnTo>
                    <a:pt x="54" y="16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6" y="14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2" y="36"/>
                  </a:lnTo>
                  <a:lnTo>
                    <a:pt x="28" y="48"/>
                  </a:lnTo>
                  <a:lnTo>
                    <a:pt x="16" y="90"/>
                  </a:lnTo>
                  <a:lnTo>
                    <a:pt x="12" y="110"/>
                  </a:lnTo>
                  <a:lnTo>
                    <a:pt x="6" y="132"/>
                  </a:lnTo>
                  <a:lnTo>
                    <a:pt x="2" y="152"/>
                  </a:lnTo>
                  <a:lnTo>
                    <a:pt x="0" y="172"/>
                  </a:lnTo>
                  <a:lnTo>
                    <a:pt x="0" y="188"/>
                  </a:lnTo>
                  <a:lnTo>
                    <a:pt x="2" y="202"/>
                  </a:lnTo>
                  <a:lnTo>
                    <a:pt x="4" y="210"/>
                  </a:lnTo>
                  <a:lnTo>
                    <a:pt x="8" y="218"/>
                  </a:lnTo>
                  <a:lnTo>
                    <a:pt x="14" y="226"/>
                  </a:lnTo>
                  <a:lnTo>
                    <a:pt x="18" y="232"/>
                  </a:lnTo>
                  <a:lnTo>
                    <a:pt x="26" y="236"/>
                  </a:lnTo>
                  <a:lnTo>
                    <a:pt x="34" y="242"/>
                  </a:lnTo>
                  <a:lnTo>
                    <a:pt x="52" y="248"/>
                  </a:lnTo>
                  <a:lnTo>
                    <a:pt x="76" y="252"/>
                  </a:lnTo>
                  <a:lnTo>
                    <a:pt x="92" y="252"/>
                  </a:lnTo>
                  <a:lnTo>
                    <a:pt x="100" y="250"/>
                  </a:lnTo>
                  <a:lnTo>
                    <a:pt x="110" y="246"/>
                  </a:lnTo>
                  <a:lnTo>
                    <a:pt x="118" y="240"/>
                  </a:lnTo>
                  <a:lnTo>
                    <a:pt x="126" y="232"/>
                  </a:lnTo>
                  <a:lnTo>
                    <a:pt x="132" y="222"/>
                  </a:lnTo>
                  <a:lnTo>
                    <a:pt x="138" y="212"/>
                  </a:lnTo>
                  <a:lnTo>
                    <a:pt x="142" y="198"/>
                  </a:lnTo>
                  <a:lnTo>
                    <a:pt x="146" y="184"/>
                  </a:lnTo>
                  <a:lnTo>
                    <a:pt x="150" y="168"/>
                  </a:lnTo>
                  <a:lnTo>
                    <a:pt x="152" y="152"/>
                  </a:lnTo>
                  <a:lnTo>
                    <a:pt x="150" y="148"/>
                  </a:lnTo>
                  <a:lnTo>
                    <a:pt x="152" y="148"/>
                  </a:lnTo>
                  <a:lnTo>
                    <a:pt x="154" y="146"/>
                  </a:lnTo>
                  <a:lnTo>
                    <a:pt x="152" y="142"/>
                  </a:lnTo>
                  <a:lnTo>
                    <a:pt x="158" y="130"/>
                  </a:lnTo>
                  <a:lnTo>
                    <a:pt x="162" y="116"/>
                  </a:lnTo>
                  <a:close/>
                  <a:moveTo>
                    <a:pt x="160" y="38"/>
                  </a:moveTo>
                  <a:lnTo>
                    <a:pt x="160" y="38"/>
                  </a:lnTo>
                  <a:lnTo>
                    <a:pt x="156" y="44"/>
                  </a:lnTo>
                  <a:lnTo>
                    <a:pt x="152" y="40"/>
                  </a:lnTo>
                  <a:lnTo>
                    <a:pt x="144" y="46"/>
                  </a:lnTo>
                  <a:lnTo>
                    <a:pt x="148" y="28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52" y="36"/>
                  </a:lnTo>
                  <a:lnTo>
                    <a:pt x="152" y="34"/>
                  </a:lnTo>
                  <a:lnTo>
                    <a:pt x="160" y="38"/>
                  </a:lnTo>
                  <a:close/>
                  <a:moveTo>
                    <a:pt x="158" y="98"/>
                  </a:moveTo>
                  <a:lnTo>
                    <a:pt x="158" y="98"/>
                  </a:lnTo>
                  <a:lnTo>
                    <a:pt x="156" y="94"/>
                  </a:lnTo>
                  <a:lnTo>
                    <a:pt x="156" y="90"/>
                  </a:lnTo>
                  <a:lnTo>
                    <a:pt x="162" y="80"/>
                  </a:lnTo>
                  <a:lnTo>
                    <a:pt x="162" y="90"/>
                  </a:lnTo>
                  <a:lnTo>
                    <a:pt x="158" y="98"/>
                  </a:lnTo>
                  <a:close/>
                  <a:moveTo>
                    <a:pt x="154" y="112"/>
                  </a:moveTo>
                  <a:lnTo>
                    <a:pt x="154" y="108"/>
                  </a:lnTo>
                  <a:lnTo>
                    <a:pt x="158" y="102"/>
                  </a:lnTo>
                  <a:lnTo>
                    <a:pt x="158" y="108"/>
                  </a:lnTo>
                  <a:lnTo>
                    <a:pt x="154" y="112"/>
                  </a:lnTo>
                  <a:close/>
                  <a:moveTo>
                    <a:pt x="150" y="138"/>
                  </a:moveTo>
                  <a:lnTo>
                    <a:pt x="150" y="138"/>
                  </a:lnTo>
                  <a:lnTo>
                    <a:pt x="150" y="134"/>
                  </a:lnTo>
                  <a:lnTo>
                    <a:pt x="150" y="132"/>
                  </a:lnTo>
                  <a:lnTo>
                    <a:pt x="148" y="128"/>
                  </a:lnTo>
                  <a:lnTo>
                    <a:pt x="150" y="126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6" y="128"/>
                  </a:lnTo>
                  <a:lnTo>
                    <a:pt x="150" y="138"/>
                  </a:lnTo>
                  <a:close/>
                  <a:moveTo>
                    <a:pt x="118" y="108"/>
                  </a:moveTo>
                  <a:lnTo>
                    <a:pt x="118" y="108"/>
                  </a:lnTo>
                  <a:lnTo>
                    <a:pt x="110" y="138"/>
                  </a:lnTo>
                  <a:lnTo>
                    <a:pt x="102" y="168"/>
                  </a:lnTo>
                  <a:lnTo>
                    <a:pt x="96" y="188"/>
                  </a:lnTo>
                  <a:lnTo>
                    <a:pt x="92" y="196"/>
                  </a:lnTo>
                  <a:lnTo>
                    <a:pt x="88" y="202"/>
                  </a:lnTo>
                  <a:lnTo>
                    <a:pt x="84" y="206"/>
                  </a:lnTo>
                  <a:lnTo>
                    <a:pt x="78" y="208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08"/>
                  </a:lnTo>
                  <a:lnTo>
                    <a:pt x="56" y="204"/>
                  </a:lnTo>
                  <a:lnTo>
                    <a:pt x="52" y="200"/>
                  </a:lnTo>
                  <a:lnTo>
                    <a:pt x="50" y="194"/>
                  </a:lnTo>
                  <a:lnTo>
                    <a:pt x="48" y="188"/>
                  </a:lnTo>
                  <a:lnTo>
                    <a:pt x="48" y="180"/>
                  </a:lnTo>
                  <a:lnTo>
                    <a:pt x="50" y="162"/>
                  </a:lnTo>
                  <a:lnTo>
                    <a:pt x="54" y="152"/>
                  </a:lnTo>
                  <a:lnTo>
                    <a:pt x="56" y="140"/>
                  </a:lnTo>
                  <a:lnTo>
                    <a:pt x="60" y="118"/>
                  </a:lnTo>
                  <a:lnTo>
                    <a:pt x="66" y="96"/>
                  </a:lnTo>
                  <a:lnTo>
                    <a:pt x="72" y="70"/>
                  </a:lnTo>
                  <a:lnTo>
                    <a:pt x="78" y="62"/>
                  </a:lnTo>
                  <a:lnTo>
                    <a:pt x="82" y="54"/>
                  </a:lnTo>
                  <a:lnTo>
                    <a:pt x="88" y="50"/>
                  </a:lnTo>
                  <a:lnTo>
                    <a:pt x="94" y="46"/>
                  </a:lnTo>
                  <a:lnTo>
                    <a:pt x="100" y="44"/>
                  </a:lnTo>
                  <a:lnTo>
                    <a:pt x="106" y="46"/>
                  </a:lnTo>
                  <a:lnTo>
                    <a:pt x="112" y="48"/>
                  </a:lnTo>
                  <a:lnTo>
                    <a:pt x="116" y="52"/>
                  </a:lnTo>
                  <a:lnTo>
                    <a:pt x="118" y="56"/>
                  </a:lnTo>
                  <a:lnTo>
                    <a:pt x="120" y="64"/>
                  </a:lnTo>
                  <a:lnTo>
                    <a:pt x="122" y="72"/>
                  </a:lnTo>
                  <a:lnTo>
                    <a:pt x="122" y="82"/>
                  </a:lnTo>
                  <a:lnTo>
                    <a:pt x="118" y="108"/>
                  </a:lnTo>
                  <a:close/>
                  <a:moveTo>
                    <a:pt x="54" y="60"/>
                  </a:moveTo>
                  <a:lnTo>
                    <a:pt x="54" y="60"/>
                  </a:lnTo>
                  <a:lnTo>
                    <a:pt x="50" y="64"/>
                  </a:lnTo>
                  <a:lnTo>
                    <a:pt x="52" y="64"/>
                  </a:lnTo>
                  <a:lnTo>
                    <a:pt x="50" y="70"/>
                  </a:lnTo>
                  <a:lnTo>
                    <a:pt x="52" y="74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6" y="76"/>
                  </a:lnTo>
                  <a:lnTo>
                    <a:pt x="48" y="78"/>
                  </a:lnTo>
                  <a:lnTo>
                    <a:pt x="46" y="78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38" y="98"/>
                  </a:lnTo>
                  <a:lnTo>
                    <a:pt x="32" y="102"/>
                  </a:lnTo>
                  <a:lnTo>
                    <a:pt x="34" y="94"/>
                  </a:lnTo>
                  <a:lnTo>
                    <a:pt x="40" y="92"/>
                  </a:lnTo>
                  <a:lnTo>
                    <a:pt x="38" y="88"/>
                  </a:lnTo>
                  <a:lnTo>
                    <a:pt x="40" y="84"/>
                  </a:lnTo>
                  <a:lnTo>
                    <a:pt x="34" y="76"/>
                  </a:lnTo>
                  <a:lnTo>
                    <a:pt x="42" y="80"/>
                  </a:lnTo>
                  <a:lnTo>
                    <a:pt x="42" y="78"/>
                  </a:lnTo>
                  <a:lnTo>
                    <a:pt x="40" y="78"/>
                  </a:lnTo>
                  <a:lnTo>
                    <a:pt x="40" y="66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0" y="64"/>
                  </a:lnTo>
                  <a:lnTo>
                    <a:pt x="50" y="60"/>
                  </a:lnTo>
                  <a:lnTo>
                    <a:pt x="44" y="58"/>
                  </a:lnTo>
                  <a:lnTo>
                    <a:pt x="48" y="56"/>
                  </a:lnTo>
                  <a:lnTo>
                    <a:pt x="48" y="50"/>
                  </a:lnTo>
                  <a:lnTo>
                    <a:pt x="56" y="60"/>
                  </a:lnTo>
                  <a:lnTo>
                    <a:pt x="54" y="60"/>
                  </a:lnTo>
                  <a:close/>
                  <a:moveTo>
                    <a:pt x="112" y="232"/>
                  </a:moveTo>
                  <a:lnTo>
                    <a:pt x="104" y="226"/>
                  </a:lnTo>
                  <a:lnTo>
                    <a:pt x="106" y="224"/>
                  </a:lnTo>
                  <a:lnTo>
                    <a:pt x="108" y="220"/>
                  </a:lnTo>
                  <a:lnTo>
                    <a:pt x="112" y="226"/>
                  </a:lnTo>
                  <a:lnTo>
                    <a:pt x="112" y="232"/>
                  </a:lnTo>
                  <a:close/>
                  <a:moveTo>
                    <a:pt x="100" y="218"/>
                  </a:moveTo>
                  <a:lnTo>
                    <a:pt x="98" y="216"/>
                  </a:lnTo>
                  <a:lnTo>
                    <a:pt x="100" y="212"/>
                  </a:lnTo>
                  <a:lnTo>
                    <a:pt x="102" y="214"/>
                  </a:lnTo>
                  <a:lnTo>
                    <a:pt x="100" y="218"/>
                  </a:lnTo>
                  <a:close/>
                  <a:moveTo>
                    <a:pt x="36" y="116"/>
                  </a:moveTo>
                  <a:lnTo>
                    <a:pt x="36" y="124"/>
                  </a:lnTo>
                  <a:lnTo>
                    <a:pt x="28" y="146"/>
                  </a:lnTo>
                  <a:lnTo>
                    <a:pt x="28" y="124"/>
                  </a:lnTo>
                  <a:lnTo>
                    <a:pt x="34" y="112"/>
                  </a:lnTo>
                  <a:lnTo>
                    <a:pt x="32" y="104"/>
                  </a:lnTo>
                  <a:lnTo>
                    <a:pt x="38" y="102"/>
                  </a:lnTo>
                  <a:lnTo>
                    <a:pt x="40" y="102"/>
                  </a:lnTo>
                  <a:lnTo>
                    <a:pt x="42" y="102"/>
                  </a:lnTo>
                  <a:lnTo>
                    <a:pt x="36" y="116"/>
                  </a:lnTo>
                  <a:close/>
                  <a:moveTo>
                    <a:pt x="102" y="234"/>
                  </a:moveTo>
                  <a:lnTo>
                    <a:pt x="102" y="234"/>
                  </a:lnTo>
                  <a:lnTo>
                    <a:pt x="100" y="234"/>
                  </a:lnTo>
                  <a:lnTo>
                    <a:pt x="96" y="232"/>
                  </a:lnTo>
                  <a:lnTo>
                    <a:pt x="94" y="228"/>
                  </a:lnTo>
                  <a:lnTo>
                    <a:pt x="98" y="222"/>
                  </a:lnTo>
                  <a:lnTo>
                    <a:pt x="98" y="218"/>
                  </a:lnTo>
                  <a:lnTo>
                    <a:pt x="98" y="220"/>
                  </a:lnTo>
                  <a:lnTo>
                    <a:pt x="100" y="220"/>
                  </a:lnTo>
                  <a:lnTo>
                    <a:pt x="98" y="226"/>
                  </a:lnTo>
                  <a:lnTo>
                    <a:pt x="98" y="230"/>
                  </a:lnTo>
                  <a:lnTo>
                    <a:pt x="102" y="234"/>
                  </a:lnTo>
                  <a:close/>
                  <a:moveTo>
                    <a:pt x="94" y="214"/>
                  </a:moveTo>
                  <a:lnTo>
                    <a:pt x="94" y="214"/>
                  </a:lnTo>
                  <a:lnTo>
                    <a:pt x="90" y="224"/>
                  </a:lnTo>
                  <a:lnTo>
                    <a:pt x="84" y="222"/>
                  </a:lnTo>
                  <a:lnTo>
                    <a:pt x="84" y="218"/>
                  </a:lnTo>
                  <a:lnTo>
                    <a:pt x="88" y="212"/>
                  </a:lnTo>
                  <a:lnTo>
                    <a:pt x="94" y="208"/>
                  </a:lnTo>
                  <a:lnTo>
                    <a:pt x="94" y="210"/>
                  </a:lnTo>
                  <a:lnTo>
                    <a:pt x="94" y="214"/>
                  </a:lnTo>
                  <a:close/>
                  <a:moveTo>
                    <a:pt x="96" y="240"/>
                  </a:moveTo>
                  <a:lnTo>
                    <a:pt x="94" y="238"/>
                  </a:lnTo>
                  <a:lnTo>
                    <a:pt x="96" y="234"/>
                  </a:lnTo>
                  <a:lnTo>
                    <a:pt x="96" y="240"/>
                  </a:lnTo>
                  <a:close/>
                  <a:moveTo>
                    <a:pt x="82" y="238"/>
                  </a:moveTo>
                  <a:lnTo>
                    <a:pt x="80" y="236"/>
                  </a:lnTo>
                  <a:lnTo>
                    <a:pt x="84" y="232"/>
                  </a:lnTo>
                  <a:lnTo>
                    <a:pt x="86" y="232"/>
                  </a:lnTo>
                  <a:lnTo>
                    <a:pt x="82" y="23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3" name="Freeform 249"/>
            <p:cNvSpPr>
              <a:spLocks noEditPoints="1"/>
            </p:cNvSpPr>
            <p:nvPr userDrawn="1"/>
          </p:nvSpPr>
          <p:spPr bwMode="auto">
            <a:xfrm>
              <a:off x="6089650" y="4502150"/>
              <a:ext cx="327025" cy="431800"/>
            </a:xfrm>
            <a:custGeom>
              <a:avLst/>
              <a:gdLst>
                <a:gd name="T0" fmla="*/ 2147483647 w 206"/>
                <a:gd name="T1" fmla="*/ 2147483647 h 272"/>
                <a:gd name="T2" fmla="*/ 2147483647 w 206"/>
                <a:gd name="T3" fmla="*/ 2147483647 h 272"/>
                <a:gd name="T4" fmla="*/ 2147483647 w 206"/>
                <a:gd name="T5" fmla="*/ 2147483647 h 272"/>
                <a:gd name="T6" fmla="*/ 2147483647 w 206"/>
                <a:gd name="T7" fmla="*/ 2147483647 h 272"/>
                <a:gd name="T8" fmla="*/ 2147483647 w 206"/>
                <a:gd name="T9" fmla="*/ 2147483647 h 272"/>
                <a:gd name="T10" fmla="*/ 2147483647 w 206"/>
                <a:gd name="T11" fmla="*/ 2147483647 h 272"/>
                <a:gd name="T12" fmla="*/ 2147483647 w 206"/>
                <a:gd name="T13" fmla="*/ 2147483647 h 272"/>
                <a:gd name="T14" fmla="*/ 2147483647 w 206"/>
                <a:gd name="T15" fmla="*/ 2147483647 h 272"/>
                <a:gd name="T16" fmla="*/ 2147483647 w 206"/>
                <a:gd name="T17" fmla="*/ 2147483647 h 272"/>
                <a:gd name="T18" fmla="*/ 2147483647 w 206"/>
                <a:gd name="T19" fmla="*/ 2147483647 h 272"/>
                <a:gd name="T20" fmla="*/ 2147483647 w 206"/>
                <a:gd name="T21" fmla="*/ 2147483647 h 272"/>
                <a:gd name="T22" fmla="*/ 2147483647 w 206"/>
                <a:gd name="T23" fmla="*/ 2147483647 h 272"/>
                <a:gd name="T24" fmla="*/ 2147483647 w 206"/>
                <a:gd name="T25" fmla="*/ 2147483647 h 272"/>
                <a:gd name="T26" fmla="*/ 2147483647 w 206"/>
                <a:gd name="T27" fmla="*/ 2147483647 h 272"/>
                <a:gd name="T28" fmla="*/ 2147483647 w 206"/>
                <a:gd name="T29" fmla="*/ 2147483647 h 272"/>
                <a:gd name="T30" fmla="*/ 2147483647 w 206"/>
                <a:gd name="T31" fmla="*/ 2147483647 h 272"/>
                <a:gd name="T32" fmla="*/ 0 w 206"/>
                <a:gd name="T33" fmla="*/ 2147483647 h 272"/>
                <a:gd name="T34" fmla="*/ 2147483647 w 206"/>
                <a:gd name="T35" fmla="*/ 2147483647 h 272"/>
                <a:gd name="T36" fmla="*/ 2147483647 w 206"/>
                <a:gd name="T37" fmla="*/ 2147483647 h 272"/>
                <a:gd name="T38" fmla="*/ 2147483647 w 206"/>
                <a:gd name="T39" fmla="*/ 2147483647 h 272"/>
                <a:gd name="T40" fmla="*/ 2147483647 w 206"/>
                <a:gd name="T41" fmla="*/ 2147483647 h 272"/>
                <a:gd name="T42" fmla="*/ 2147483647 w 206"/>
                <a:gd name="T43" fmla="*/ 2147483647 h 272"/>
                <a:gd name="T44" fmla="*/ 2147483647 w 206"/>
                <a:gd name="T45" fmla="*/ 2147483647 h 272"/>
                <a:gd name="T46" fmla="*/ 2147483647 w 206"/>
                <a:gd name="T47" fmla="*/ 2147483647 h 272"/>
                <a:gd name="T48" fmla="*/ 2147483647 w 206"/>
                <a:gd name="T49" fmla="*/ 2147483647 h 272"/>
                <a:gd name="T50" fmla="*/ 2147483647 w 206"/>
                <a:gd name="T51" fmla="*/ 2147483647 h 272"/>
                <a:gd name="T52" fmla="*/ 2147483647 w 206"/>
                <a:gd name="T53" fmla="*/ 2147483647 h 272"/>
                <a:gd name="T54" fmla="*/ 2147483647 w 206"/>
                <a:gd name="T55" fmla="*/ 2147483647 h 272"/>
                <a:gd name="T56" fmla="*/ 2147483647 w 206"/>
                <a:gd name="T57" fmla="*/ 2147483647 h 272"/>
                <a:gd name="T58" fmla="*/ 2147483647 w 206"/>
                <a:gd name="T59" fmla="*/ 2147483647 h 272"/>
                <a:gd name="T60" fmla="*/ 2147483647 w 206"/>
                <a:gd name="T61" fmla="*/ 2147483647 h 272"/>
                <a:gd name="T62" fmla="*/ 2147483647 w 206"/>
                <a:gd name="T63" fmla="*/ 2147483647 h 272"/>
                <a:gd name="T64" fmla="*/ 2147483647 w 206"/>
                <a:gd name="T65" fmla="*/ 2147483647 h 272"/>
                <a:gd name="T66" fmla="*/ 2147483647 w 206"/>
                <a:gd name="T67" fmla="*/ 2147483647 h 272"/>
                <a:gd name="T68" fmla="*/ 2147483647 w 206"/>
                <a:gd name="T69" fmla="*/ 2147483647 h 272"/>
                <a:gd name="T70" fmla="*/ 2147483647 w 206"/>
                <a:gd name="T71" fmla="*/ 2147483647 h 272"/>
                <a:gd name="T72" fmla="*/ 2147483647 w 206"/>
                <a:gd name="T73" fmla="*/ 2147483647 h 272"/>
                <a:gd name="T74" fmla="*/ 2147483647 w 206"/>
                <a:gd name="T75" fmla="*/ 2147483647 h 272"/>
                <a:gd name="T76" fmla="*/ 2147483647 w 206"/>
                <a:gd name="T77" fmla="*/ 2147483647 h 272"/>
                <a:gd name="T78" fmla="*/ 2147483647 w 206"/>
                <a:gd name="T79" fmla="*/ 2147483647 h 272"/>
                <a:gd name="T80" fmla="*/ 2147483647 w 206"/>
                <a:gd name="T81" fmla="*/ 2147483647 h 272"/>
                <a:gd name="T82" fmla="*/ 2147483647 w 206"/>
                <a:gd name="T83" fmla="*/ 2147483647 h 272"/>
                <a:gd name="T84" fmla="*/ 2147483647 w 206"/>
                <a:gd name="T85" fmla="*/ 2147483647 h 272"/>
                <a:gd name="T86" fmla="*/ 2147483647 w 206"/>
                <a:gd name="T87" fmla="*/ 2147483647 h 272"/>
                <a:gd name="T88" fmla="*/ 2147483647 w 206"/>
                <a:gd name="T89" fmla="*/ 2147483647 h 272"/>
                <a:gd name="T90" fmla="*/ 2147483647 w 206"/>
                <a:gd name="T91" fmla="*/ 2147483647 h 272"/>
                <a:gd name="T92" fmla="*/ 2147483647 w 206"/>
                <a:gd name="T93" fmla="*/ 2147483647 h 272"/>
                <a:gd name="T94" fmla="*/ 2147483647 w 206"/>
                <a:gd name="T95" fmla="*/ 2147483647 h 272"/>
                <a:gd name="T96" fmla="*/ 2147483647 w 206"/>
                <a:gd name="T97" fmla="*/ 2147483647 h 272"/>
                <a:gd name="T98" fmla="*/ 2147483647 w 206"/>
                <a:gd name="T99" fmla="*/ 2147483647 h 272"/>
                <a:gd name="T100" fmla="*/ 2147483647 w 206"/>
                <a:gd name="T101" fmla="*/ 2147483647 h 272"/>
                <a:gd name="T102" fmla="*/ 2147483647 w 206"/>
                <a:gd name="T103" fmla="*/ 2147483647 h 272"/>
                <a:gd name="T104" fmla="*/ 2147483647 w 206"/>
                <a:gd name="T105" fmla="*/ 2147483647 h 272"/>
                <a:gd name="T106" fmla="*/ 2147483647 w 206"/>
                <a:gd name="T107" fmla="*/ 2147483647 h 272"/>
                <a:gd name="T108" fmla="*/ 2147483647 w 206"/>
                <a:gd name="T109" fmla="*/ 2147483647 h 272"/>
                <a:gd name="T110" fmla="*/ 2147483647 w 206"/>
                <a:gd name="T111" fmla="*/ 2147483647 h 272"/>
                <a:gd name="T112" fmla="*/ 2147483647 w 206"/>
                <a:gd name="T113" fmla="*/ 2147483647 h 272"/>
                <a:gd name="T114" fmla="*/ 2147483647 w 206"/>
                <a:gd name="T115" fmla="*/ 2147483647 h 272"/>
                <a:gd name="T116" fmla="*/ 2147483647 w 206"/>
                <a:gd name="T117" fmla="*/ 2147483647 h 272"/>
                <a:gd name="T118" fmla="*/ 2147483647 w 206"/>
                <a:gd name="T119" fmla="*/ 2147483647 h 272"/>
                <a:gd name="T120" fmla="*/ 2147483647 w 206"/>
                <a:gd name="T121" fmla="*/ 2147483647 h 2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" h="272">
                  <a:moveTo>
                    <a:pt x="206" y="40"/>
                  </a:moveTo>
                  <a:lnTo>
                    <a:pt x="206" y="40"/>
                  </a:lnTo>
                  <a:lnTo>
                    <a:pt x="206" y="36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190" y="30"/>
                  </a:lnTo>
                  <a:lnTo>
                    <a:pt x="176" y="24"/>
                  </a:lnTo>
                  <a:lnTo>
                    <a:pt x="166" y="24"/>
                  </a:lnTo>
                  <a:lnTo>
                    <a:pt x="160" y="24"/>
                  </a:lnTo>
                  <a:lnTo>
                    <a:pt x="156" y="28"/>
                  </a:lnTo>
                  <a:lnTo>
                    <a:pt x="132" y="124"/>
                  </a:lnTo>
                  <a:lnTo>
                    <a:pt x="130" y="126"/>
                  </a:lnTo>
                  <a:lnTo>
                    <a:pt x="128" y="126"/>
                  </a:lnTo>
                  <a:lnTo>
                    <a:pt x="126" y="126"/>
                  </a:lnTo>
                  <a:lnTo>
                    <a:pt x="118" y="80"/>
                  </a:lnTo>
                  <a:lnTo>
                    <a:pt x="112" y="56"/>
                  </a:lnTo>
                  <a:lnTo>
                    <a:pt x="106" y="30"/>
                  </a:lnTo>
                  <a:lnTo>
                    <a:pt x="104" y="16"/>
                  </a:lnTo>
                  <a:lnTo>
                    <a:pt x="102" y="10"/>
                  </a:lnTo>
                  <a:lnTo>
                    <a:pt x="98" y="8"/>
                  </a:lnTo>
                  <a:lnTo>
                    <a:pt x="92" y="4"/>
                  </a:lnTo>
                  <a:lnTo>
                    <a:pt x="88" y="6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58" y="0"/>
                  </a:lnTo>
                  <a:lnTo>
                    <a:pt x="54" y="4"/>
                  </a:lnTo>
                  <a:lnTo>
                    <a:pt x="50" y="12"/>
                  </a:lnTo>
                  <a:lnTo>
                    <a:pt x="48" y="22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44" y="3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2" y="56"/>
                  </a:lnTo>
                  <a:lnTo>
                    <a:pt x="44" y="62"/>
                  </a:lnTo>
                  <a:lnTo>
                    <a:pt x="46" y="66"/>
                  </a:lnTo>
                  <a:lnTo>
                    <a:pt x="42" y="74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6" y="90"/>
                  </a:lnTo>
                  <a:lnTo>
                    <a:pt x="34" y="96"/>
                  </a:lnTo>
                  <a:lnTo>
                    <a:pt x="32" y="100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4" y="114"/>
                  </a:lnTo>
                  <a:lnTo>
                    <a:pt x="34" y="110"/>
                  </a:lnTo>
                  <a:lnTo>
                    <a:pt x="32" y="108"/>
                  </a:lnTo>
                  <a:lnTo>
                    <a:pt x="30" y="108"/>
                  </a:lnTo>
                  <a:lnTo>
                    <a:pt x="30" y="116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6"/>
                  </a:lnTo>
                  <a:lnTo>
                    <a:pt x="28" y="126"/>
                  </a:lnTo>
                  <a:lnTo>
                    <a:pt x="26" y="128"/>
                  </a:lnTo>
                  <a:lnTo>
                    <a:pt x="28" y="130"/>
                  </a:lnTo>
                  <a:lnTo>
                    <a:pt x="28" y="134"/>
                  </a:lnTo>
                  <a:lnTo>
                    <a:pt x="26" y="134"/>
                  </a:lnTo>
                  <a:lnTo>
                    <a:pt x="20" y="144"/>
                  </a:lnTo>
                  <a:lnTo>
                    <a:pt x="10" y="184"/>
                  </a:lnTo>
                  <a:lnTo>
                    <a:pt x="0" y="226"/>
                  </a:lnTo>
                  <a:lnTo>
                    <a:pt x="0" y="234"/>
                  </a:lnTo>
                  <a:lnTo>
                    <a:pt x="2" y="236"/>
                  </a:lnTo>
                  <a:lnTo>
                    <a:pt x="6" y="238"/>
                  </a:lnTo>
                  <a:lnTo>
                    <a:pt x="18" y="242"/>
                  </a:lnTo>
                  <a:lnTo>
                    <a:pt x="40" y="246"/>
                  </a:lnTo>
                  <a:lnTo>
                    <a:pt x="44" y="248"/>
                  </a:lnTo>
                  <a:lnTo>
                    <a:pt x="46" y="244"/>
                  </a:lnTo>
                  <a:lnTo>
                    <a:pt x="48" y="238"/>
                  </a:lnTo>
                  <a:lnTo>
                    <a:pt x="50" y="228"/>
                  </a:lnTo>
                  <a:lnTo>
                    <a:pt x="50" y="218"/>
                  </a:lnTo>
                  <a:lnTo>
                    <a:pt x="54" y="208"/>
                  </a:lnTo>
                  <a:lnTo>
                    <a:pt x="58" y="194"/>
                  </a:lnTo>
                  <a:lnTo>
                    <a:pt x="64" y="170"/>
                  </a:lnTo>
                  <a:lnTo>
                    <a:pt x="68" y="144"/>
                  </a:lnTo>
                  <a:lnTo>
                    <a:pt x="72" y="130"/>
                  </a:lnTo>
                  <a:lnTo>
                    <a:pt x="76" y="116"/>
                  </a:lnTo>
                  <a:lnTo>
                    <a:pt x="78" y="112"/>
                  </a:lnTo>
                  <a:lnTo>
                    <a:pt x="82" y="110"/>
                  </a:lnTo>
                  <a:lnTo>
                    <a:pt x="92" y="164"/>
                  </a:lnTo>
                  <a:lnTo>
                    <a:pt x="94" y="164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98" y="176"/>
                  </a:lnTo>
                  <a:lnTo>
                    <a:pt x="96" y="180"/>
                  </a:lnTo>
                  <a:lnTo>
                    <a:pt x="100" y="200"/>
                  </a:lnTo>
                  <a:lnTo>
                    <a:pt x="112" y="254"/>
                  </a:lnTo>
                  <a:lnTo>
                    <a:pt x="114" y="262"/>
                  </a:lnTo>
                  <a:lnTo>
                    <a:pt x="116" y="264"/>
                  </a:lnTo>
                  <a:lnTo>
                    <a:pt x="120" y="268"/>
                  </a:lnTo>
                  <a:lnTo>
                    <a:pt x="132" y="268"/>
                  </a:lnTo>
                  <a:lnTo>
                    <a:pt x="142" y="272"/>
                  </a:lnTo>
                  <a:lnTo>
                    <a:pt x="148" y="272"/>
                  </a:lnTo>
                  <a:lnTo>
                    <a:pt x="150" y="270"/>
                  </a:lnTo>
                  <a:lnTo>
                    <a:pt x="152" y="266"/>
                  </a:lnTo>
                  <a:lnTo>
                    <a:pt x="154" y="258"/>
                  </a:lnTo>
                  <a:lnTo>
                    <a:pt x="164" y="216"/>
                  </a:lnTo>
                  <a:lnTo>
                    <a:pt x="166" y="200"/>
                  </a:lnTo>
                  <a:lnTo>
                    <a:pt x="172" y="176"/>
                  </a:lnTo>
                  <a:lnTo>
                    <a:pt x="178" y="152"/>
                  </a:lnTo>
                  <a:lnTo>
                    <a:pt x="186" y="116"/>
                  </a:lnTo>
                  <a:lnTo>
                    <a:pt x="194" y="78"/>
                  </a:lnTo>
                  <a:lnTo>
                    <a:pt x="200" y="56"/>
                  </a:lnTo>
                  <a:lnTo>
                    <a:pt x="206" y="40"/>
                  </a:lnTo>
                  <a:close/>
                  <a:moveTo>
                    <a:pt x="44" y="66"/>
                  </a:moveTo>
                  <a:lnTo>
                    <a:pt x="44" y="66"/>
                  </a:lnTo>
                  <a:lnTo>
                    <a:pt x="40" y="62"/>
                  </a:lnTo>
                  <a:lnTo>
                    <a:pt x="38" y="64"/>
                  </a:lnTo>
                  <a:lnTo>
                    <a:pt x="36" y="74"/>
                  </a:lnTo>
                  <a:lnTo>
                    <a:pt x="36" y="78"/>
                  </a:lnTo>
                  <a:lnTo>
                    <a:pt x="38" y="76"/>
                  </a:lnTo>
                  <a:lnTo>
                    <a:pt x="40" y="72"/>
                  </a:lnTo>
                  <a:lnTo>
                    <a:pt x="44" y="66"/>
                  </a:lnTo>
                  <a:close/>
                  <a:moveTo>
                    <a:pt x="194" y="50"/>
                  </a:moveTo>
                  <a:lnTo>
                    <a:pt x="194" y="50"/>
                  </a:lnTo>
                  <a:lnTo>
                    <a:pt x="186" y="64"/>
                  </a:lnTo>
                  <a:lnTo>
                    <a:pt x="186" y="62"/>
                  </a:lnTo>
                  <a:lnTo>
                    <a:pt x="184" y="60"/>
                  </a:lnTo>
                  <a:lnTo>
                    <a:pt x="194" y="50"/>
                  </a:lnTo>
                  <a:close/>
                  <a:moveTo>
                    <a:pt x="176" y="44"/>
                  </a:moveTo>
                  <a:lnTo>
                    <a:pt x="174" y="42"/>
                  </a:lnTo>
                  <a:lnTo>
                    <a:pt x="176" y="40"/>
                  </a:lnTo>
                  <a:lnTo>
                    <a:pt x="178" y="44"/>
                  </a:lnTo>
                  <a:lnTo>
                    <a:pt x="176" y="44"/>
                  </a:lnTo>
                  <a:close/>
                  <a:moveTo>
                    <a:pt x="184" y="96"/>
                  </a:moveTo>
                  <a:lnTo>
                    <a:pt x="184" y="96"/>
                  </a:lnTo>
                  <a:lnTo>
                    <a:pt x="180" y="102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78" y="92"/>
                  </a:lnTo>
                  <a:lnTo>
                    <a:pt x="174" y="102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4"/>
                  </a:lnTo>
                  <a:lnTo>
                    <a:pt x="176" y="112"/>
                  </a:lnTo>
                  <a:lnTo>
                    <a:pt x="166" y="112"/>
                  </a:lnTo>
                  <a:lnTo>
                    <a:pt x="166" y="110"/>
                  </a:lnTo>
                  <a:lnTo>
                    <a:pt x="170" y="106"/>
                  </a:lnTo>
                  <a:lnTo>
                    <a:pt x="168" y="104"/>
                  </a:lnTo>
                  <a:lnTo>
                    <a:pt x="166" y="102"/>
                  </a:lnTo>
                  <a:lnTo>
                    <a:pt x="168" y="102"/>
                  </a:lnTo>
                  <a:lnTo>
                    <a:pt x="170" y="100"/>
                  </a:lnTo>
                  <a:lnTo>
                    <a:pt x="172" y="98"/>
                  </a:lnTo>
                  <a:lnTo>
                    <a:pt x="174" y="96"/>
                  </a:lnTo>
                  <a:lnTo>
                    <a:pt x="172" y="90"/>
                  </a:lnTo>
                  <a:lnTo>
                    <a:pt x="174" y="88"/>
                  </a:lnTo>
                  <a:lnTo>
                    <a:pt x="172" y="86"/>
                  </a:lnTo>
                  <a:lnTo>
                    <a:pt x="178" y="80"/>
                  </a:lnTo>
                  <a:lnTo>
                    <a:pt x="180" y="76"/>
                  </a:lnTo>
                  <a:lnTo>
                    <a:pt x="178" y="78"/>
                  </a:lnTo>
                  <a:lnTo>
                    <a:pt x="174" y="76"/>
                  </a:lnTo>
                  <a:lnTo>
                    <a:pt x="182" y="72"/>
                  </a:lnTo>
                  <a:lnTo>
                    <a:pt x="184" y="74"/>
                  </a:lnTo>
                  <a:lnTo>
                    <a:pt x="186" y="68"/>
                  </a:lnTo>
                  <a:lnTo>
                    <a:pt x="186" y="72"/>
                  </a:lnTo>
                  <a:lnTo>
                    <a:pt x="186" y="80"/>
                  </a:lnTo>
                  <a:lnTo>
                    <a:pt x="182" y="90"/>
                  </a:lnTo>
                  <a:lnTo>
                    <a:pt x="184" y="92"/>
                  </a:lnTo>
                  <a:lnTo>
                    <a:pt x="184" y="96"/>
                  </a:lnTo>
                  <a:close/>
                  <a:moveTo>
                    <a:pt x="170" y="116"/>
                  </a:moveTo>
                  <a:lnTo>
                    <a:pt x="170" y="116"/>
                  </a:lnTo>
                  <a:lnTo>
                    <a:pt x="174" y="114"/>
                  </a:lnTo>
                  <a:lnTo>
                    <a:pt x="174" y="116"/>
                  </a:lnTo>
                  <a:lnTo>
                    <a:pt x="170" y="116"/>
                  </a:lnTo>
                  <a:close/>
                  <a:moveTo>
                    <a:pt x="170" y="138"/>
                  </a:moveTo>
                  <a:lnTo>
                    <a:pt x="170" y="138"/>
                  </a:lnTo>
                  <a:lnTo>
                    <a:pt x="168" y="142"/>
                  </a:lnTo>
                  <a:lnTo>
                    <a:pt x="166" y="144"/>
                  </a:lnTo>
                  <a:lnTo>
                    <a:pt x="166" y="142"/>
                  </a:lnTo>
                  <a:lnTo>
                    <a:pt x="168" y="140"/>
                  </a:lnTo>
                  <a:lnTo>
                    <a:pt x="162" y="136"/>
                  </a:lnTo>
                  <a:lnTo>
                    <a:pt x="172" y="130"/>
                  </a:lnTo>
                  <a:lnTo>
                    <a:pt x="170" y="128"/>
                  </a:lnTo>
                  <a:lnTo>
                    <a:pt x="166" y="128"/>
                  </a:lnTo>
                  <a:lnTo>
                    <a:pt x="168" y="124"/>
                  </a:lnTo>
                  <a:lnTo>
                    <a:pt x="166" y="122"/>
                  </a:lnTo>
                  <a:lnTo>
                    <a:pt x="172" y="122"/>
                  </a:lnTo>
                  <a:lnTo>
                    <a:pt x="170" y="126"/>
                  </a:lnTo>
                  <a:lnTo>
                    <a:pt x="176" y="132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4" y="136"/>
                  </a:lnTo>
                  <a:lnTo>
                    <a:pt x="176" y="140"/>
                  </a:lnTo>
                  <a:lnTo>
                    <a:pt x="170" y="138"/>
                  </a:lnTo>
                  <a:close/>
                  <a:moveTo>
                    <a:pt x="84" y="12"/>
                  </a:moveTo>
                  <a:lnTo>
                    <a:pt x="84" y="12"/>
                  </a:lnTo>
                  <a:lnTo>
                    <a:pt x="80" y="22"/>
                  </a:lnTo>
                  <a:lnTo>
                    <a:pt x="78" y="14"/>
                  </a:lnTo>
                  <a:lnTo>
                    <a:pt x="84" y="12"/>
                  </a:lnTo>
                  <a:close/>
                  <a:moveTo>
                    <a:pt x="106" y="74"/>
                  </a:moveTo>
                  <a:lnTo>
                    <a:pt x="106" y="74"/>
                  </a:lnTo>
                  <a:lnTo>
                    <a:pt x="100" y="64"/>
                  </a:lnTo>
                  <a:lnTo>
                    <a:pt x="98" y="60"/>
                  </a:lnTo>
                  <a:lnTo>
                    <a:pt x="98" y="54"/>
                  </a:lnTo>
                  <a:lnTo>
                    <a:pt x="102" y="50"/>
                  </a:lnTo>
                  <a:lnTo>
                    <a:pt x="106" y="74"/>
                  </a:lnTo>
                  <a:close/>
                  <a:moveTo>
                    <a:pt x="74" y="32"/>
                  </a:moveTo>
                  <a:lnTo>
                    <a:pt x="78" y="22"/>
                  </a:lnTo>
                  <a:lnTo>
                    <a:pt x="78" y="26"/>
                  </a:lnTo>
                  <a:lnTo>
                    <a:pt x="76" y="42"/>
                  </a:lnTo>
                  <a:lnTo>
                    <a:pt x="74" y="32"/>
                  </a:lnTo>
                  <a:close/>
                  <a:moveTo>
                    <a:pt x="158" y="176"/>
                  </a:moveTo>
                  <a:lnTo>
                    <a:pt x="158" y="176"/>
                  </a:lnTo>
                  <a:lnTo>
                    <a:pt x="156" y="168"/>
                  </a:lnTo>
                  <a:lnTo>
                    <a:pt x="158" y="166"/>
                  </a:lnTo>
                  <a:lnTo>
                    <a:pt x="166" y="152"/>
                  </a:lnTo>
                  <a:lnTo>
                    <a:pt x="158" y="176"/>
                  </a:lnTo>
                  <a:close/>
                  <a:moveTo>
                    <a:pt x="134" y="248"/>
                  </a:moveTo>
                  <a:lnTo>
                    <a:pt x="134" y="248"/>
                  </a:lnTo>
                  <a:lnTo>
                    <a:pt x="128" y="250"/>
                  </a:lnTo>
                  <a:lnTo>
                    <a:pt x="122" y="250"/>
                  </a:lnTo>
                  <a:lnTo>
                    <a:pt x="124" y="244"/>
                  </a:lnTo>
                  <a:lnTo>
                    <a:pt x="126" y="242"/>
                  </a:lnTo>
                  <a:lnTo>
                    <a:pt x="128" y="244"/>
                  </a:lnTo>
                  <a:lnTo>
                    <a:pt x="130" y="238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4" y="238"/>
                  </a:lnTo>
                  <a:lnTo>
                    <a:pt x="136" y="240"/>
                  </a:lnTo>
                  <a:lnTo>
                    <a:pt x="134" y="248"/>
                  </a:lnTo>
                  <a:close/>
                  <a:moveTo>
                    <a:pt x="122" y="238"/>
                  </a:moveTo>
                  <a:lnTo>
                    <a:pt x="122" y="238"/>
                  </a:lnTo>
                  <a:lnTo>
                    <a:pt x="120" y="242"/>
                  </a:lnTo>
                  <a:lnTo>
                    <a:pt x="120" y="238"/>
                  </a:lnTo>
                  <a:lnTo>
                    <a:pt x="116" y="234"/>
                  </a:lnTo>
                  <a:lnTo>
                    <a:pt x="124" y="218"/>
                  </a:lnTo>
                  <a:lnTo>
                    <a:pt x="124" y="222"/>
                  </a:lnTo>
                  <a:lnTo>
                    <a:pt x="122" y="230"/>
                  </a:lnTo>
                  <a:lnTo>
                    <a:pt x="122" y="236"/>
                  </a:lnTo>
                  <a:lnTo>
                    <a:pt x="122" y="238"/>
                  </a:lnTo>
                  <a:close/>
                  <a:moveTo>
                    <a:pt x="44" y="172"/>
                  </a:moveTo>
                  <a:lnTo>
                    <a:pt x="44" y="166"/>
                  </a:lnTo>
                  <a:lnTo>
                    <a:pt x="46" y="158"/>
                  </a:lnTo>
                  <a:lnTo>
                    <a:pt x="48" y="164"/>
                  </a:lnTo>
                  <a:lnTo>
                    <a:pt x="44" y="172"/>
                  </a:lnTo>
                  <a:close/>
                  <a:moveTo>
                    <a:pt x="42" y="188"/>
                  </a:moveTo>
                  <a:lnTo>
                    <a:pt x="38" y="192"/>
                  </a:lnTo>
                  <a:lnTo>
                    <a:pt x="38" y="190"/>
                  </a:lnTo>
                  <a:lnTo>
                    <a:pt x="42" y="178"/>
                  </a:lnTo>
                  <a:lnTo>
                    <a:pt x="44" y="186"/>
                  </a:lnTo>
                  <a:lnTo>
                    <a:pt x="42" y="188"/>
                  </a:lnTo>
                  <a:close/>
                  <a:moveTo>
                    <a:pt x="40" y="200"/>
                  </a:moveTo>
                  <a:lnTo>
                    <a:pt x="36" y="204"/>
                  </a:lnTo>
                  <a:lnTo>
                    <a:pt x="40" y="194"/>
                  </a:lnTo>
                  <a:lnTo>
                    <a:pt x="44" y="194"/>
                  </a:lnTo>
                  <a:lnTo>
                    <a:pt x="40" y="200"/>
                  </a:lnTo>
                  <a:close/>
                  <a:moveTo>
                    <a:pt x="30" y="226"/>
                  </a:moveTo>
                  <a:lnTo>
                    <a:pt x="30" y="222"/>
                  </a:lnTo>
                  <a:lnTo>
                    <a:pt x="36" y="208"/>
                  </a:lnTo>
                  <a:lnTo>
                    <a:pt x="34" y="220"/>
                  </a:lnTo>
                  <a:lnTo>
                    <a:pt x="30" y="22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4" name="Freeform 250"/>
            <p:cNvSpPr>
              <a:spLocks noEditPoints="1"/>
            </p:cNvSpPr>
            <p:nvPr userDrawn="1"/>
          </p:nvSpPr>
          <p:spPr bwMode="auto">
            <a:xfrm>
              <a:off x="6384925" y="4572000"/>
              <a:ext cx="276225" cy="390525"/>
            </a:xfrm>
            <a:custGeom>
              <a:avLst/>
              <a:gdLst>
                <a:gd name="T0" fmla="*/ 2147483647 w 174"/>
                <a:gd name="T1" fmla="*/ 2147483647 h 246"/>
                <a:gd name="T2" fmla="*/ 2147483647 w 174"/>
                <a:gd name="T3" fmla="*/ 2147483647 h 246"/>
                <a:gd name="T4" fmla="*/ 2147483647 w 174"/>
                <a:gd name="T5" fmla="*/ 2147483647 h 246"/>
                <a:gd name="T6" fmla="*/ 2147483647 w 174"/>
                <a:gd name="T7" fmla="*/ 2147483647 h 246"/>
                <a:gd name="T8" fmla="*/ 2147483647 w 174"/>
                <a:gd name="T9" fmla="*/ 2147483647 h 246"/>
                <a:gd name="T10" fmla="*/ 2147483647 w 174"/>
                <a:gd name="T11" fmla="*/ 0 h 246"/>
                <a:gd name="T12" fmla="*/ 2147483647 w 174"/>
                <a:gd name="T13" fmla="*/ 2147483647 h 246"/>
                <a:gd name="T14" fmla="*/ 2147483647 w 174"/>
                <a:gd name="T15" fmla="*/ 2147483647 h 246"/>
                <a:gd name="T16" fmla="*/ 2147483647 w 174"/>
                <a:gd name="T17" fmla="*/ 2147483647 h 246"/>
                <a:gd name="T18" fmla="*/ 2147483647 w 174"/>
                <a:gd name="T19" fmla="*/ 2147483647 h 246"/>
                <a:gd name="T20" fmla="*/ 0 w 174"/>
                <a:gd name="T21" fmla="*/ 2147483647 h 246"/>
                <a:gd name="T22" fmla="*/ 2147483647 w 174"/>
                <a:gd name="T23" fmla="*/ 2147483647 h 246"/>
                <a:gd name="T24" fmla="*/ 2147483647 w 174"/>
                <a:gd name="T25" fmla="*/ 2147483647 h 246"/>
                <a:gd name="T26" fmla="*/ 2147483647 w 174"/>
                <a:gd name="T27" fmla="*/ 2147483647 h 246"/>
                <a:gd name="T28" fmla="*/ 2147483647 w 174"/>
                <a:gd name="T29" fmla="*/ 2147483647 h 246"/>
                <a:gd name="T30" fmla="*/ 2147483647 w 174"/>
                <a:gd name="T31" fmla="*/ 2147483647 h 246"/>
                <a:gd name="T32" fmla="*/ 2147483647 w 174"/>
                <a:gd name="T33" fmla="*/ 2147483647 h 246"/>
                <a:gd name="T34" fmla="*/ 2147483647 w 174"/>
                <a:gd name="T35" fmla="*/ 2147483647 h 246"/>
                <a:gd name="T36" fmla="*/ 2147483647 w 174"/>
                <a:gd name="T37" fmla="*/ 2147483647 h 246"/>
                <a:gd name="T38" fmla="*/ 2147483647 w 174"/>
                <a:gd name="T39" fmla="*/ 2147483647 h 246"/>
                <a:gd name="T40" fmla="*/ 2147483647 w 174"/>
                <a:gd name="T41" fmla="*/ 2147483647 h 246"/>
                <a:gd name="T42" fmla="*/ 2147483647 w 174"/>
                <a:gd name="T43" fmla="*/ 2147483647 h 246"/>
                <a:gd name="T44" fmla="*/ 2147483647 w 174"/>
                <a:gd name="T45" fmla="*/ 2147483647 h 246"/>
                <a:gd name="T46" fmla="*/ 2147483647 w 174"/>
                <a:gd name="T47" fmla="*/ 2147483647 h 246"/>
                <a:gd name="T48" fmla="*/ 2147483647 w 174"/>
                <a:gd name="T49" fmla="*/ 2147483647 h 246"/>
                <a:gd name="T50" fmla="*/ 2147483647 w 174"/>
                <a:gd name="T51" fmla="*/ 2147483647 h 246"/>
                <a:gd name="T52" fmla="*/ 2147483647 w 174"/>
                <a:gd name="T53" fmla="*/ 2147483647 h 246"/>
                <a:gd name="T54" fmla="*/ 2147483647 w 174"/>
                <a:gd name="T55" fmla="*/ 2147483647 h 246"/>
                <a:gd name="T56" fmla="*/ 2147483647 w 174"/>
                <a:gd name="T57" fmla="*/ 2147483647 h 246"/>
                <a:gd name="T58" fmla="*/ 2147483647 w 174"/>
                <a:gd name="T59" fmla="*/ 2147483647 h 246"/>
                <a:gd name="T60" fmla="*/ 2147483647 w 174"/>
                <a:gd name="T61" fmla="*/ 2147483647 h 246"/>
                <a:gd name="T62" fmla="*/ 2147483647 w 174"/>
                <a:gd name="T63" fmla="*/ 2147483647 h 246"/>
                <a:gd name="T64" fmla="*/ 2147483647 w 174"/>
                <a:gd name="T65" fmla="*/ 2147483647 h 246"/>
                <a:gd name="T66" fmla="*/ 2147483647 w 174"/>
                <a:gd name="T67" fmla="*/ 2147483647 h 246"/>
                <a:gd name="T68" fmla="*/ 2147483647 w 174"/>
                <a:gd name="T69" fmla="*/ 2147483647 h 246"/>
                <a:gd name="T70" fmla="*/ 2147483647 w 174"/>
                <a:gd name="T71" fmla="*/ 2147483647 h 246"/>
                <a:gd name="T72" fmla="*/ 2147483647 w 174"/>
                <a:gd name="T73" fmla="*/ 2147483647 h 246"/>
                <a:gd name="T74" fmla="*/ 2147483647 w 174"/>
                <a:gd name="T75" fmla="*/ 2147483647 h 246"/>
                <a:gd name="T76" fmla="*/ 2147483647 w 174"/>
                <a:gd name="T77" fmla="*/ 2147483647 h 246"/>
                <a:gd name="T78" fmla="*/ 2147483647 w 174"/>
                <a:gd name="T79" fmla="*/ 2147483647 h 246"/>
                <a:gd name="T80" fmla="*/ 2147483647 w 174"/>
                <a:gd name="T81" fmla="*/ 2147483647 h 246"/>
                <a:gd name="T82" fmla="*/ 2147483647 w 174"/>
                <a:gd name="T83" fmla="*/ 2147483647 h 246"/>
                <a:gd name="T84" fmla="*/ 2147483647 w 174"/>
                <a:gd name="T85" fmla="*/ 2147483647 h 246"/>
                <a:gd name="T86" fmla="*/ 2147483647 w 174"/>
                <a:gd name="T87" fmla="*/ 2147483647 h 246"/>
                <a:gd name="T88" fmla="*/ 2147483647 w 174"/>
                <a:gd name="T89" fmla="*/ 2147483647 h 246"/>
                <a:gd name="T90" fmla="*/ 2147483647 w 174"/>
                <a:gd name="T91" fmla="*/ 2147483647 h 246"/>
                <a:gd name="T92" fmla="*/ 2147483647 w 174"/>
                <a:gd name="T93" fmla="*/ 2147483647 h 246"/>
                <a:gd name="T94" fmla="*/ 2147483647 w 174"/>
                <a:gd name="T95" fmla="*/ 2147483647 h 246"/>
                <a:gd name="T96" fmla="*/ 2147483647 w 174"/>
                <a:gd name="T97" fmla="*/ 2147483647 h 246"/>
                <a:gd name="T98" fmla="*/ 2147483647 w 174"/>
                <a:gd name="T99" fmla="*/ 2147483647 h 246"/>
                <a:gd name="T100" fmla="*/ 2147483647 w 174"/>
                <a:gd name="T101" fmla="*/ 2147483647 h 246"/>
                <a:gd name="T102" fmla="*/ 2147483647 w 174"/>
                <a:gd name="T103" fmla="*/ 2147483647 h 246"/>
                <a:gd name="T104" fmla="*/ 2147483647 w 174"/>
                <a:gd name="T105" fmla="*/ 2147483647 h 246"/>
                <a:gd name="T106" fmla="*/ 2147483647 w 174"/>
                <a:gd name="T107" fmla="*/ 2147483647 h 246"/>
                <a:gd name="T108" fmla="*/ 2147483647 w 174"/>
                <a:gd name="T109" fmla="*/ 2147483647 h 246"/>
                <a:gd name="T110" fmla="*/ 2147483647 w 174"/>
                <a:gd name="T111" fmla="*/ 2147483647 h 246"/>
                <a:gd name="T112" fmla="*/ 2147483647 w 174"/>
                <a:gd name="T113" fmla="*/ 2147483647 h 246"/>
                <a:gd name="T114" fmla="*/ 2147483647 w 174"/>
                <a:gd name="T115" fmla="*/ 2147483647 h 246"/>
                <a:gd name="T116" fmla="*/ 2147483647 w 174"/>
                <a:gd name="T117" fmla="*/ 2147483647 h 246"/>
                <a:gd name="T118" fmla="*/ 2147483647 w 174"/>
                <a:gd name="T119" fmla="*/ 2147483647 h 2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4" h="246">
                  <a:moveTo>
                    <a:pt x="168" y="58"/>
                  </a:moveTo>
                  <a:lnTo>
                    <a:pt x="168" y="58"/>
                  </a:lnTo>
                  <a:lnTo>
                    <a:pt x="174" y="30"/>
                  </a:lnTo>
                  <a:lnTo>
                    <a:pt x="172" y="26"/>
                  </a:lnTo>
                  <a:lnTo>
                    <a:pt x="162" y="22"/>
                  </a:lnTo>
                  <a:lnTo>
                    <a:pt x="154" y="18"/>
                  </a:lnTo>
                  <a:lnTo>
                    <a:pt x="148" y="18"/>
                  </a:lnTo>
                  <a:lnTo>
                    <a:pt x="142" y="18"/>
                  </a:lnTo>
                  <a:lnTo>
                    <a:pt x="138" y="16"/>
                  </a:lnTo>
                  <a:lnTo>
                    <a:pt x="132" y="12"/>
                  </a:lnTo>
                  <a:lnTo>
                    <a:pt x="118" y="12"/>
                  </a:lnTo>
                  <a:lnTo>
                    <a:pt x="108" y="12"/>
                  </a:lnTo>
                  <a:lnTo>
                    <a:pt x="94" y="6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6"/>
                  </a:lnTo>
                  <a:lnTo>
                    <a:pt x="44" y="36"/>
                  </a:lnTo>
                  <a:lnTo>
                    <a:pt x="38" y="64"/>
                  </a:lnTo>
                  <a:lnTo>
                    <a:pt x="28" y="106"/>
                  </a:lnTo>
                  <a:lnTo>
                    <a:pt x="18" y="148"/>
                  </a:lnTo>
                  <a:lnTo>
                    <a:pt x="10" y="180"/>
                  </a:lnTo>
                  <a:lnTo>
                    <a:pt x="4" y="210"/>
                  </a:lnTo>
                  <a:lnTo>
                    <a:pt x="2" y="222"/>
                  </a:lnTo>
                  <a:lnTo>
                    <a:pt x="0" y="232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6" y="240"/>
                  </a:lnTo>
                  <a:lnTo>
                    <a:pt x="26" y="242"/>
                  </a:lnTo>
                  <a:lnTo>
                    <a:pt x="36" y="246"/>
                  </a:lnTo>
                  <a:lnTo>
                    <a:pt x="42" y="246"/>
                  </a:lnTo>
                  <a:lnTo>
                    <a:pt x="44" y="244"/>
                  </a:lnTo>
                  <a:lnTo>
                    <a:pt x="46" y="242"/>
                  </a:lnTo>
                  <a:lnTo>
                    <a:pt x="48" y="232"/>
                  </a:lnTo>
                  <a:lnTo>
                    <a:pt x="54" y="204"/>
                  </a:lnTo>
                  <a:lnTo>
                    <a:pt x="60" y="176"/>
                  </a:lnTo>
                  <a:lnTo>
                    <a:pt x="64" y="166"/>
                  </a:lnTo>
                  <a:lnTo>
                    <a:pt x="66" y="158"/>
                  </a:lnTo>
                  <a:lnTo>
                    <a:pt x="62" y="152"/>
                  </a:lnTo>
                  <a:lnTo>
                    <a:pt x="66" y="150"/>
                  </a:lnTo>
                  <a:lnTo>
                    <a:pt x="68" y="146"/>
                  </a:lnTo>
                  <a:lnTo>
                    <a:pt x="118" y="156"/>
                  </a:lnTo>
                  <a:lnTo>
                    <a:pt x="122" y="146"/>
                  </a:lnTo>
                  <a:lnTo>
                    <a:pt x="126" y="132"/>
                  </a:lnTo>
                  <a:lnTo>
                    <a:pt x="128" y="126"/>
                  </a:lnTo>
                  <a:lnTo>
                    <a:pt x="126" y="122"/>
                  </a:lnTo>
                  <a:lnTo>
                    <a:pt x="124" y="118"/>
                  </a:lnTo>
                  <a:lnTo>
                    <a:pt x="118" y="116"/>
                  </a:lnTo>
                  <a:lnTo>
                    <a:pt x="100" y="112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82" y="78"/>
                  </a:lnTo>
                  <a:lnTo>
                    <a:pt x="88" y="58"/>
                  </a:lnTo>
                  <a:lnTo>
                    <a:pt x="90" y="52"/>
                  </a:lnTo>
                  <a:lnTo>
                    <a:pt x="96" y="52"/>
                  </a:lnTo>
                  <a:lnTo>
                    <a:pt x="104" y="52"/>
                  </a:lnTo>
                  <a:lnTo>
                    <a:pt x="116" y="58"/>
                  </a:lnTo>
                  <a:lnTo>
                    <a:pt x="130" y="60"/>
                  </a:lnTo>
                  <a:lnTo>
                    <a:pt x="148" y="62"/>
                  </a:lnTo>
                  <a:lnTo>
                    <a:pt x="164" y="66"/>
                  </a:lnTo>
                  <a:lnTo>
                    <a:pt x="166" y="62"/>
                  </a:lnTo>
                  <a:lnTo>
                    <a:pt x="168" y="58"/>
                  </a:lnTo>
                  <a:close/>
                  <a:moveTo>
                    <a:pt x="164" y="44"/>
                  </a:moveTo>
                  <a:lnTo>
                    <a:pt x="164" y="44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8" y="40"/>
                  </a:lnTo>
                  <a:lnTo>
                    <a:pt x="164" y="36"/>
                  </a:lnTo>
                  <a:lnTo>
                    <a:pt x="164" y="44"/>
                  </a:lnTo>
                  <a:close/>
                  <a:moveTo>
                    <a:pt x="148" y="44"/>
                  </a:moveTo>
                  <a:lnTo>
                    <a:pt x="144" y="38"/>
                  </a:lnTo>
                  <a:lnTo>
                    <a:pt x="150" y="38"/>
                  </a:lnTo>
                  <a:lnTo>
                    <a:pt x="154" y="42"/>
                  </a:lnTo>
                  <a:lnTo>
                    <a:pt x="148" y="44"/>
                  </a:lnTo>
                  <a:close/>
                  <a:moveTo>
                    <a:pt x="134" y="42"/>
                  </a:moveTo>
                  <a:lnTo>
                    <a:pt x="132" y="38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34" y="42"/>
                  </a:lnTo>
                  <a:close/>
                  <a:moveTo>
                    <a:pt x="114" y="32"/>
                  </a:moveTo>
                  <a:lnTo>
                    <a:pt x="114" y="32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4" y="30"/>
                  </a:lnTo>
                  <a:lnTo>
                    <a:pt x="96" y="28"/>
                  </a:lnTo>
                  <a:lnTo>
                    <a:pt x="100" y="26"/>
                  </a:lnTo>
                  <a:lnTo>
                    <a:pt x="98" y="24"/>
                  </a:lnTo>
                  <a:lnTo>
                    <a:pt x="106" y="28"/>
                  </a:lnTo>
                  <a:lnTo>
                    <a:pt x="110" y="28"/>
                  </a:lnTo>
                  <a:lnTo>
                    <a:pt x="112" y="32"/>
                  </a:lnTo>
                  <a:lnTo>
                    <a:pt x="114" y="32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56" y="20"/>
                  </a:lnTo>
                  <a:lnTo>
                    <a:pt x="54" y="18"/>
                  </a:lnTo>
                  <a:lnTo>
                    <a:pt x="54" y="14"/>
                  </a:lnTo>
                  <a:lnTo>
                    <a:pt x="56" y="10"/>
                  </a:lnTo>
                  <a:lnTo>
                    <a:pt x="60" y="8"/>
                  </a:lnTo>
                  <a:lnTo>
                    <a:pt x="60" y="18"/>
                  </a:lnTo>
                  <a:close/>
                  <a:moveTo>
                    <a:pt x="56" y="30"/>
                  </a:moveTo>
                  <a:lnTo>
                    <a:pt x="56" y="30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0" y="32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6" y="28"/>
                  </a:lnTo>
                  <a:lnTo>
                    <a:pt x="56" y="30"/>
                  </a:lnTo>
                  <a:close/>
                  <a:moveTo>
                    <a:pt x="72" y="120"/>
                  </a:moveTo>
                  <a:lnTo>
                    <a:pt x="72" y="120"/>
                  </a:lnTo>
                  <a:lnTo>
                    <a:pt x="66" y="124"/>
                  </a:lnTo>
                  <a:lnTo>
                    <a:pt x="66" y="122"/>
                  </a:lnTo>
                  <a:lnTo>
                    <a:pt x="64" y="120"/>
                  </a:lnTo>
                  <a:lnTo>
                    <a:pt x="74" y="114"/>
                  </a:lnTo>
                  <a:lnTo>
                    <a:pt x="72" y="120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42" y="112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6"/>
                  </a:lnTo>
                  <a:close/>
                  <a:moveTo>
                    <a:pt x="40" y="148"/>
                  </a:moveTo>
                  <a:lnTo>
                    <a:pt x="40" y="148"/>
                  </a:lnTo>
                  <a:lnTo>
                    <a:pt x="36" y="156"/>
                  </a:lnTo>
                  <a:lnTo>
                    <a:pt x="34" y="150"/>
                  </a:lnTo>
                  <a:lnTo>
                    <a:pt x="36" y="148"/>
                  </a:lnTo>
                  <a:lnTo>
                    <a:pt x="34" y="144"/>
                  </a:lnTo>
                  <a:lnTo>
                    <a:pt x="30" y="154"/>
                  </a:lnTo>
                  <a:lnTo>
                    <a:pt x="34" y="160"/>
                  </a:lnTo>
                  <a:lnTo>
                    <a:pt x="36" y="164"/>
                  </a:lnTo>
                  <a:lnTo>
                    <a:pt x="34" y="166"/>
                  </a:lnTo>
                  <a:lnTo>
                    <a:pt x="32" y="164"/>
                  </a:lnTo>
                  <a:lnTo>
                    <a:pt x="30" y="166"/>
                  </a:lnTo>
                  <a:lnTo>
                    <a:pt x="28" y="170"/>
                  </a:lnTo>
                  <a:lnTo>
                    <a:pt x="26" y="174"/>
                  </a:lnTo>
                  <a:lnTo>
                    <a:pt x="24" y="176"/>
                  </a:lnTo>
                  <a:lnTo>
                    <a:pt x="24" y="170"/>
                  </a:lnTo>
                  <a:lnTo>
                    <a:pt x="24" y="164"/>
                  </a:lnTo>
                  <a:lnTo>
                    <a:pt x="28" y="158"/>
                  </a:lnTo>
                  <a:lnTo>
                    <a:pt x="24" y="156"/>
                  </a:lnTo>
                  <a:lnTo>
                    <a:pt x="22" y="154"/>
                  </a:lnTo>
                  <a:lnTo>
                    <a:pt x="24" y="156"/>
                  </a:lnTo>
                  <a:lnTo>
                    <a:pt x="28" y="154"/>
                  </a:lnTo>
                  <a:lnTo>
                    <a:pt x="28" y="150"/>
                  </a:lnTo>
                  <a:lnTo>
                    <a:pt x="30" y="150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0" y="138"/>
                  </a:lnTo>
                  <a:lnTo>
                    <a:pt x="34" y="134"/>
                  </a:lnTo>
                  <a:lnTo>
                    <a:pt x="38" y="128"/>
                  </a:lnTo>
                  <a:lnTo>
                    <a:pt x="34" y="130"/>
                  </a:lnTo>
                  <a:lnTo>
                    <a:pt x="30" y="130"/>
                  </a:lnTo>
                  <a:lnTo>
                    <a:pt x="40" y="124"/>
                  </a:lnTo>
                  <a:lnTo>
                    <a:pt x="42" y="126"/>
                  </a:lnTo>
                  <a:lnTo>
                    <a:pt x="42" y="120"/>
                  </a:lnTo>
                  <a:lnTo>
                    <a:pt x="44" y="124"/>
                  </a:lnTo>
                  <a:lnTo>
                    <a:pt x="42" y="134"/>
                  </a:lnTo>
                  <a:lnTo>
                    <a:pt x="38" y="142"/>
                  </a:lnTo>
                  <a:lnTo>
                    <a:pt x="40" y="146"/>
                  </a:lnTo>
                  <a:lnTo>
                    <a:pt x="40" y="14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5" name="Freeform 251"/>
            <p:cNvSpPr>
              <a:spLocks noEditPoints="1"/>
            </p:cNvSpPr>
            <p:nvPr userDrawn="1"/>
          </p:nvSpPr>
          <p:spPr bwMode="auto">
            <a:xfrm>
              <a:off x="6613525" y="4619625"/>
              <a:ext cx="161925" cy="396875"/>
            </a:xfrm>
            <a:custGeom>
              <a:avLst/>
              <a:gdLst>
                <a:gd name="T0" fmla="*/ 2147483647 w 102"/>
                <a:gd name="T1" fmla="*/ 2147483647 h 250"/>
                <a:gd name="T2" fmla="*/ 2147483647 w 102"/>
                <a:gd name="T3" fmla="*/ 2147483647 h 250"/>
                <a:gd name="T4" fmla="*/ 2147483647 w 102"/>
                <a:gd name="T5" fmla="*/ 2147483647 h 250"/>
                <a:gd name="T6" fmla="*/ 2147483647 w 102"/>
                <a:gd name="T7" fmla="*/ 2147483647 h 250"/>
                <a:gd name="T8" fmla="*/ 2147483647 w 102"/>
                <a:gd name="T9" fmla="*/ 2147483647 h 250"/>
                <a:gd name="T10" fmla="*/ 2147483647 w 102"/>
                <a:gd name="T11" fmla="*/ 2147483647 h 250"/>
                <a:gd name="T12" fmla="*/ 2147483647 w 102"/>
                <a:gd name="T13" fmla="*/ 2147483647 h 250"/>
                <a:gd name="T14" fmla="*/ 2147483647 w 102"/>
                <a:gd name="T15" fmla="*/ 2147483647 h 250"/>
                <a:gd name="T16" fmla="*/ 2147483647 w 102"/>
                <a:gd name="T17" fmla="*/ 2147483647 h 250"/>
                <a:gd name="T18" fmla="*/ 2147483647 w 102"/>
                <a:gd name="T19" fmla="*/ 2147483647 h 250"/>
                <a:gd name="T20" fmla="*/ 2147483647 w 102"/>
                <a:gd name="T21" fmla="*/ 2147483647 h 250"/>
                <a:gd name="T22" fmla="*/ 2147483647 w 102"/>
                <a:gd name="T23" fmla="*/ 2147483647 h 250"/>
                <a:gd name="T24" fmla="*/ 2147483647 w 102"/>
                <a:gd name="T25" fmla="*/ 2147483647 h 250"/>
                <a:gd name="T26" fmla="*/ 2147483647 w 102"/>
                <a:gd name="T27" fmla="*/ 2147483647 h 250"/>
                <a:gd name="T28" fmla="*/ 2147483647 w 102"/>
                <a:gd name="T29" fmla="*/ 2147483647 h 250"/>
                <a:gd name="T30" fmla="*/ 2147483647 w 102"/>
                <a:gd name="T31" fmla="*/ 2147483647 h 250"/>
                <a:gd name="T32" fmla="*/ 2147483647 w 102"/>
                <a:gd name="T33" fmla="*/ 2147483647 h 250"/>
                <a:gd name="T34" fmla="*/ 2147483647 w 102"/>
                <a:gd name="T35" fmla="*/ 2147483647 h 250"/>
                <a:gd name="T36" fmla="*/ 2147483647 w 102"/>
                <a:gd name="T37" fmla="*/ 2147483647 h 250"/>
                <a:gd name="T38" fmla="*/ 2147483647 w 102"/>
                <a:gd name="T39" fmla="*/ 2147483647 h 250"/>
                <a:gd name="T40" fmla="*/ 2147483647 w 102"/>
                <a:gd name="T41" fmla="*/ 2147483647 h 250"/>
                <a:gd name="T42" fmla="*/ 2147483647 w 102"/>
                <a:gd name="T43" fmla="*/ 2147483647 h 250"/>
                <a:gd name="T44" fmla="*/ 2147483647 w 102"/>
                <a:gd name="T45" fmla="*/ 2147483647 h 250"/>
                <a:gd name="T46" fmla="*/ 2147483647 w 102"/>
                <a:gd name="T47" fmla="*/ 2147483647 h 250"/>
                <a:gd name="T48" fmla="*/ 2147483647 w 102"/>
                <a:gd name="T49" fmla="*/ 2147483647 h 250"/>
                <a:gd name="T50" fmla="*/ 2147483647 w 102"/>
                <a:gd name="T51" fmla="*/ 2147483647 h 250"/>
                <a:gd name="T52" fmla="*/ 2147483647 w 102"/>
                <a:gd name="T53" fmla="*/ 2147483647 h 250"/>
                <a:gd name="T54" fmla="*/ 2147483647 w 102"/>
                <a:gd name="T55" fmla="*/ 2147483647 h 250"/>
                <a:gd name="T56" fmla="*/ 2147483647 w 102"/>
                <a:gd name="T57" fmla="*/ 2147483647 h 250"/>
                <a:gd name="T58" fmla="*/ 2147483647 w 102"/>
                <a:gd name="T59" fmla="*/ 2147483647 h 250"/>
                <a:gd name="T60" fmla="*/ 2147483647 w 102"/>
                <a:gd name="T61" fmla="*/ 2147483647 h 250"/>
                <a:gd name="T62" fmla="*/ 2147483647 w 102"/>
                <a:gd name="T63" fmla="*/ 2147483647 h 250"/>
                <a:gd name="T64" fmla="*/ 2147483647 w 102"/>
                <a:gd name="T65" fmla="*/ 2147483647 h 250"/>
                <a:gd name="T66" fmla="*/ 2147483647 w 102"/>
                <a:gd name="T67" fmla="*/ 2147483647 h 250"/>
                <a:gd name="T68" fmla="*/ 2147483647 w 102"/>
                <a:gd name="T69" fmla="*/ 2147483647 h 250"/>
                <a:gd name="T70" fmla="*/ 2147483647 w 102"/>
                <a:gd name="T71" fmla="*/ 2147483647 h 250"/>
                <a:gd name="T72" fmla="*/ 2147483647 w 102"/>
                <a:gd name="T73" fmla="*/ 2147483647 h 250"/>
                <a:gd name="T74" fmla="*/ 2147483647 w 102"/>
                <a:gd name="T75" fmla="*/ 2147483647 h 250"/>
                <a:gd name="T76" fmla="*/ 2147483647 w 102"/>
                <a:gd name="T77" fmla="*/ 2147483647 h 250"/>
                <a:gd name="T78" fmla="*/ 2147483647 w 102"/>
                <a:gd name="T79" fmla="*/ 2147483647 h 250"/>
                <a:gd name="T80" fmla="*/ 2147483647 w 102"/>
                <a:gd name="T81" fmla="*/ 2147483647 h 250"/>
                <a:gd name="T82" fmla="*/ 2147483647 w 102"/>
                <a:gd name="T83" fmla="*/ 2147483647 h 250"/>
                <a:gd name="T84" fmla="*/ 2147483647 w 102"/>
                <a:gd name="T85" fmla="*/ 2147483647 h 250"/>
                <a:gd name="T86" fmla="*/ 2147483647 w 102"/>
                <a:gd name="T87" fmla="*/ 2147483647 h 250"/>
                <a:gd name="T88" fmla="*/ 2147483647 w 102"/>
                <a:gd name="T89" fmla="*/ 2147483647 h 250"/>
                <a:gd name="T90" fmla="*/ 2147483647 w 102"/>
                <a:gd name="T91" fmla="*/ 2147483647 h 250"/>
                <a:gd name="T92" fmla="*/ 2147483647 w 102"/>
                <a:gd name="T93" fmla="*/ 2147483647 h 250"/>
                <a:gd name="T94" fmla="*/ 2147483647 w 102"/>
                <a:gd name="T95" fmla="*/ 2147483647 h 250"/>
                <a:gd name="T96" fmla="*/ 2147483647 w 102"/>
                <a:gd name="T97" fmla="*/ 2147483647 h 250"/>
                <a:gd name="T98" fmla="*/ 2147483647 w 102"/>
                <a:gd name="T99" fmla="*/ 2147483647 h 250"/>
                <a:gd name="T100" fmla="*/ 2147483647 w 102"/>
                <a:gd name="T101" fmla="*/ 2147483647 h 250"/>
                <a:gd name="T102" fmla="*/ 2147483647 w 102"/>
                <a:gd name="T103" fmla="*/ 2147483647 h 250"/>
                <a:gd name="T104" fmla="*/ 2147483647 w 102"/>
                <a:gd name="T105" fmla="*/ 2147483647 h 250"/>
                <a:gd name="T106" fmla="*/ 2147483647 w 102"/>
                <a:gd name="T107" fmla="*/ 2147483647 h 250"/>
                <a:gd name="T108" fmla="*/ 2147483647 w 102"/>
                <a:gd name="T109" fmla="*/ 2147483647 h 250"/>
                <a:gd name="T110" fmla="*/ 2147483647 w 102"/>
                <a:gd name="T111" fmla="*/ 2147483647 h 250"/>
                <a:gd name="T112" fmla="*/ 2147483647 w 102"/>
                <a:gd name="T113" fmla="*/ 2147483647 h 250"/>
                <a:gd name="T114" fmla="*/ 2147483647 w 102"/>
                <a:gd name="T115" fmla="*/ 2147483647 h 2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2" h="250">
                  <a:moveTo>
                    <a:pt x="54" y="244"/>
                  </a:moveTo>
                  <a:lnTo>
                    <a:pt x="54" y="244"/>
                  </a:lnTo>
                  <a:lnTo>
                    <a:pt x="58" y="222"/>
                  </a:lnTo>
                  <a:lnTo>
                    <a:pt x="68" y="170"/>
                  </a:lnTo>
                  <a:lnTo>
                    <a:pt x="64" y="170"/>
                  </a:lnTo>
                  <a:lnTo>
                    <a:pt x="64" y="166"/>
                  </a:lnTo>
                  <a:lnTo>
                    <a:pt x="68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70" y="162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38"/>
                  </a:lnTo>
                  <a:lnTo>
                    <a:pt x="76" y="138"/>
                  </a:lnTo>
                  <a:lnTo>
                    <a:pt x="88" y="86"/>
                  </a:lnTo>
                  <a:lnTo>
                    <a:pt x="90" y="74"/>
                  </a:lnTo>
                  <a:lnTo>
                    <a:pt x="92" y="62"/>
                  </a:lnTo>
                  <a:lnTo>
                    <a:pt x="98" y="44"/>
                  </a:lnTo>
                  <a:lnTo>
                    <a:pt x="100" y="32"/>
                  </a:lnTo>
                  <a:lnTo>
                    <a:pt x="102" y="20"/>
                  </a:lnTo>
                  <a:lnTo>
                    <a:pt x="102" y="16"/>
                  </a:lnTo>
                  <a:lnTo>
                    <a:pt x="100" y="12"/>
                  </a:lnTo>
                  <a:lnTo>
                    <a:pt x="98" y="10"/>
                  </a:lnTo>
                  <a:lnTo>
                    <a:pt x="92" y="8"/>
                  </a:lnTo>
                  <a:lnTo>
                    <a:pt x="70" y="4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2" y="12"/>
                  </a:lnTo>
                  <a:lnTo>
                    <a:pt x="48" y="32"/>
                  </a:lnTo>
                  <a:lnTo>
                    <a:pt x="36" y="84"/>
                  </a:lnTo>
                  <a:lnTo>
                    <a:pt x="24" y="134"/>
                  </a:lnTo>
                  <a:lnTo>
                    <a:pt x="18" y="160"/>
                  </a:lnTo>
                  <a:lnTo>
                    <a:pt x="14" y="184"/>
                  </a:lnTo>
                  <a:lnTo>
                    <a:pt x="0" y="238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0" y="238"/>
                  </a:lnTo>
                  <a:lnTo>
                    <a:pt x="14" y="238"/>
                  </a:lnTo>
                  <a:lnTo>
                    <a:pt x="20" y="246"/>
                  </a:lnTo>
                  <a:lnTo>
                    <a:pt x="26" y="246"/>
                  </a:lnTo>
                  <a:lnTo>
                    <a:pt x="48" y="250"/>
                  </a:lnTo>
                  <a:lnTo>
                    <a:pt x="52" y="248"/>
                  </a:lnTo>
                  <a:lnTo>
                    <a:pt x="54" y="244"/>
                  </a:lnTo>
                  <a:close/>
                  <a:moveTo>
                    <a:pt x="76" y="36"/>
                  </a:moveTo>
                  <a:lnTo>
                    <a:pt x="72" y="34"/>
                  </a:lnTo>
                  <a:lnTo>
                    <a:pt x="76" y="36"/>
                  </a:lnTo>
                  <a:close/>
                  <a:moveTo>
                    <a:pt x="78" y="44"/>
                  </a:moveTo>
                  <a:lnTo>
                    <a:pt x="78" y="44"/>
                  </a:lnTo>
                  <a:lnTo>
                    <a:pt x="76" y="48"/>
                  </a:lnTo>
                  <a:lnTo>
                    <a:pt x="72" y="48"/>
                  </a:lnTo>
                  <a:lnTo>
                    <a:pt x="74" y="46"/>
                  </a:lnTo>
                  <a:lnTo>
                    <a:pt x="78" y="44"/>
                  </a:lnTo>
                  <a:close/>
                  <a:moveTo>
                    <a:pt x="84" y="46"/>
                  </a:moveTo>
                  <a:lnTo>
                    <a:pt x="84" y="46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8" y="60"/>
                  </a:lnTo>
                  <a:lnTo>
                    <a:pt x="78" y="74"/>
                  </a:lnTo>
                  <a:lnTo>
                    <a:pt x="74" y="76"/>
                  </a:lnTo>
                  <a:lnTo>
                    <a:pt x="72" y="74"/>
                  </a:lnTo>
                  <a:lnTo>
                    <a:pt x="70" y="72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74" y="50"/>
                  </a:lnTo>
                  <a:lnTo>
                    <a:pt x="78" y="46"/>
                  </a:lnTo>
                  <a:lnTo>
                    <a:pt x="80" y="42"/>
                  </a:lnTo>
                  <a:lnTo>
                    <a:pt x="80" y="44"/>
                  </a:lnTo>
                  <a:lnTo>
                    <a:pt x="84" y="46"/>
                  </a:lnTo>
                  <a:close/>
                  <a:moveTo>
                    <a:pt x="74" y="84"/>
                  </a:moveTo>
                  <a:lnTo>
                    <a:pt x="74" y="84"/>
                  </a:lnTo>
                  <a:lnTo>
                    <a:pt x="72" y="82"/>
                  </a:lnTo>
                  <a:lnTo>
                    <a:pt x="70" y="84"/>
                  </a:lnTo>
                  <a:lnTo>
                    <a:pt x="70" y="78"/>
                  </a:lnTo>
                  <a:lnTo>
                    <a:pt x="72" y="76"/>
                  </a:lnTo>
                  <a:lnTo>
                    <a:pt x="74" y="76"/>
                  </a:lnTo>
                  <a:lnTo>
                    <a:pt x="74" y="84"/>
                  </a:lnTo>
                  <a:close/>
                  <a:moveTo>
                    <a:pt x="66" y="78"/>
                  </a:moveTo>
                  <a:lnTo>
                    <a:pt x="64" y="78"/>
                  </a:lnTo>
                  <a:lnTo>
                    <a:pt x="66" y="76"/>
                  </a:lnTo>
                  <a:lnTo>
                    <a:pt x="68" y="76"/>
                  </a:lnTo>
                  <a:lnTo>
                    <a:pt x="66" y="78"/>
                  </a:lnTo>
                  <a:close/>
                  <a:moveTo>
                    <a:pt x="66" y="84"/>
                  </a:moveTo>
                  <a:lnTo>
                    <a:pt x="64" y="84"/>
                  </a:lnTo>
                  <a:lnTo>
                    <a:pt x="64" y="82"/>
                  </a:lnTo>
                  <a:lnTo>
                    <a:pt x="68" y="82"/>
                  </a:lnTo>
                  <a:lnTo>
                    <a:pt x="66" y="84"/>
                  </a:lnTo>
                  <a:close/>
                  <a:moveTo>
                    <a:pt x="68" y="94"/>
                  </a:moveTo>
                  <a:lnTo>
                    <a:pt x="68" y="94"/>
                  </a:lnTo>
                  <a:lnTo>
                    <a:pt x="70" y="90"/>
                  </a:lnTo>
                  <a:lnTo>
                    <a:pt x="72" y="92"/>
                  </a:lnTo>
                  <a:lnTo>
                    <a:pt x="68" y="94"/>
                  </a:lnTo>
                  <a:close/>
                  <a:moveTo>
                    <a:pt x="62" y="102"/>
                  </a:moveTo>
                  <a:lnTo>
                    <a:pt x="58" y="100"/>
                  </a:lnTo>
                  <a:lnTo>
                    <a:pt x="64" y="92"/>
                  </a:lnTo>
                  <a:lnTo>
                    <a:pt x="64" y="100"/>
                  </a:lnTo>
                  <a:lnTo>
                    <a:pt x="62" y="102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68" y="108"/>
                  </a:lnTo>
                  <a:lnTo>
                    <a:pt x="64" y="106"/>
                  </a:lnTo>
                  <a:lnTo>
                    <a:pt x="68" y="104"/>
                  </a:lnTo>
                  <a:lnTo>
                    <a:pt x="70" y="106"/>
                  </a:lnTo>
                  <a:close/>
                  <a:moveTo>
                    <a:pt x="70" y="112"/>
                  </a:moveTo>
                  <a:lnTo>
                    <a:pt x="70" y="112"/>
                  </a:lnTo>
                  <a:lnTo>
                    <a:pt x="64" y="114"/>
                  </a:lnTo>
                  <a:lnTo>
                    <a:pt x="62" y="110"/>
                  </a:lnTo>
                  <a:lnTo>
                    <a:pt x="70" y="112"/>
                  </a:lnTo>
                  <a:close/>
                  <a:moveTo>
                    <a:pt x="66" y="126"/>
                  </a:moveTo>
                  <a:lnTo>
                    <a:pt x="66" y="124"/>
                  </a:lnTo>
                  <a:lnTo>
                    <a:pt x="68" y="124"/>
                  </a:lnTo>
                  <a:lnTo>
                    <a:pt x="68" y="126"/>
                  </a:lnTo>
                  <a:lnTo>
                    <a:pt x="66" y="126"/>
                  </a:lnTo>
                  <a:close/>
                  <a:moveTo>
                    <a:pt x="64" y="144"/>
                  </a:moveTo>
                  <a:lnTo>
                    <a:pt x="62" y="144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4" y="144"/>
                  </a:lnTo>
                  <a:close/>
                  <a:moveTo>
                    <a:pt x="62" y="134"/>
                  </a:moveTo>
                  <a:lnTo>
                    <a:pt x="60" y="136"/>
                  </a:lnTo>
                  <a:lnTo>
                    <a:pt x="60" y="138"/>
                  </a:lnTo>
                  <a:lnTo>
                    <a:pt x="58" y="140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56" y="146"/>
                  </a:lnTo>
                  <a:lnTo>
                    <a:pt x="58" y="146"/>
                  </a:lnTo>
                  <a:lnTo>
                    <a:pt x="52" y="162"/>
                  </a:lnTo>
                  <a:lnTo>
                    <a:pt x="52" y="168"/>
                  </a:lnTo>
                  <a:lnTo>
                    <a:pt x="50" y="172"/>
                  </a:lnTo>
                  <a:lnTo>
                    <a:pt x="52" y="172"/>
                  </a:lnTo>
                  <a:lnTo>
                    <a:pt x="48" y="178"/>
                  </a:lnTo>
                  <a:lnTo>
                    <a:pt x="46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46" y="184"/>
                  </a:lnTo>
                  <a:lnTo>
                    <a:pt x="42" y="184"/>
                  </a:lnTo>
                  <a:lnTo>
                    <a:pt x="44" y="178"/>
                  </a:lnTo>
                  <a:lnTo>
                    <a:pt x="42" y="176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6" y="184"/>
                  </a:lnTo>
                  <a:lnTo>
                    <a:pt x="42" y="164"/>
                  </a:lnTo>
                  <a:lnTo>
                    <a:pt x="44" y="150"/>
                  </a:lnTo>
                  <a:lnTo>
                    <a:pt x="48" y="144"/>
                  </a:lnTo>
                  <a:lnTo>
                    <a:pt x="48" y="140"/>
                  </a:lnTo>
                  <a:lnTo>
                    <a:pt x="52" y="136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8" y="126"/>
                  </a:lnTo>
                  <a:lnTo>
                    <a:pt x="54" y="122"/>
                  </a:lnTo>
                  <a:lnTo>
                    <a:pt x="58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6" y="106"/>
                  </a:lnTo>
                  <a:lnTo>
                    <a:pt x="64" y="118"/>
                  </a:lnTo>
                  <a:lnTo>
                    <a:pt x="60" y="126"/>
                  </a:lnTo>
                  <a:lnTo>
                    <a:pt x="62" y="130"/>
                  </a:lnTo>
                  <a:lnTo>
                    <a:pt x="62" y="134"/>
                  </a:lnTo>
                  <a:close/>
                  <a:moveTo>
                    <a:pt x="62" y="166"/>
                  </a:moveTo>
                  <a:lnTo>
                    <a:pt x="58" y="166"/>
                  </a:lnTo>
                  <a:lnTo>
                    <a:pt x="60" y="162"/>
                  </a:lnTo>
                  <a:lnTo>
                    <a:pt x="62" y="166"/>
                  </a:lnTo>
                  <a:close/>
                  <a:moveTo>
                    <a:pt x="58" y="174"/>
                  </a:moveTo>
                  <a:lnTo>
                    <a:pt x="56" y="172"/>
                  </a:lnTo>
                  <a:lnTo>
                    <a:pt x="60" y="170"/>
                  </a:lnTo>
                  <a:lnTo>
                    <a:pt x="60" y="172"/>
                  </a:lnTo>
                  <a:lnTo>
                    <a:pt x="58" y="174"/>
                  </a:lnTo>
                  <a:close/>
                  <a:moveTo>
                    <a:pt x="54" y="176"/>
                  </a:moveTo>
                  <a:lnTo>
                    <a:pt x="52" y="174"/>
                  </a:lnTo>
                  <a:lnTo>
                    <a:pt x="54" y="174"/>
                  </a:lnTo>
                  <a:lnTo>
                    <a:pt x="54" y="176"/>
                  </a:lnTo>
                  <a:close/>
                  <a:moveTo>
                    <a:pt x="36" y="208"/>
                  </a:moveTo>
                  <a:lnTo>
                    <a:pt x="36" y="202"/>
                  </a:lnTo>
                  <a:lnTo>
                    <a:pt x="42" y="190"/>
                  </a:lnTo>
                  <a:lnTo>
                    <a:pt x="40" y="200"/>
                  </a:lnTo>
                  <a:lnTo>
                    <a:pt x="36" y="208"/>
                  </a:lnTo>
                  <a:close/>
                  <a:moveTo>
                    <a:pt x="74" y="60"/>
                  </a:moveTo>
                  <a:lnTo>
                    <a:pt x="74" y="60"/>
                  </a:lnTo>
                  <a:lnTo>
                    <a:pt x="72" y="62"/>
                  </a:lnTo>
                  <a:lnTo>
                    <a:pt x="76" y="64"/>
                  </a:lnTo>
                  <a:lnTo>
                    <a:pt x="74" y="60"/>
                  </a:lnTo>
                  <a:close/>
                  <a:moveTo>
                    <a:pt x="52" y="148"/>
                  </a:moveTo>
                  <a:lnTo>
                    <a:pt x="52" y="148"/>
                  </a:lnTo>
                  <a:lnTo>
                    <a:pt x="50" y="144"/>
                  </a:lnTo>
                  <a:lnTo>
                    <a:pt x="48" y="148"/>
                  </a:lnTo>
                  <a:lnTo>
                    <a:pt x="52" y="148"/>
                  </a:lnTo>
                  <a:close/>
                  <a:moveTo>
                    <a:pt x="50" y="154"/>
                  </a:moveTo>
                  <a:lnTo>
                    <a:pt x="46" y="156"/>
                  </a:lnTo>
                  <a:lnTo>
                    <a:pt x="50" y="156"/>
                  </a:lnTo>
                  <a:lnTo>
                    <a:pt x="50" y="154"/>
                  </a:lnTo>
                  <a:close/>
                  <a:moveTo>
                    <a:pt x="46" y="160"/>
                  </a:moveTo>
                  <a:lnTo>
                    <a:pt x="44" y="164"/>
                  </a:lnTo>
                  <a:lnTo>
                    <a:pt x="46" y="164"/>
                  </a:lnTo>
                  <a:lnTo>
                    <a:pt x="48" y="162"/>
                  </a:lnTo>
                  <a:lnTo>
                    <a:pt x="46" y="160"/>
                  </a:lnTo>
                  <a:close/>
                  <a:moveTo>
                    <a:pt x="44" y="170"/>
                  </a:moveTo>
                  <a:lnTo>
                    <a:pt x="44" y="172"/>
                  </a:lnTo>
                  <a:lnTo>
                    <a:pt x="46" y="172"/>
                  </a:lnTo>
                  <a:lnTo>
                    <a:pt x="46" y="170"/>
                  </a:lnTo>
                  <a:lnTo>
                    <a:pt x="44" y="17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6" name="Freeform 252"/>
            <p:cNvSpPr>
              <a:spLocks noEditPoints="1"/>
            </p:cNvSpPr>
            <p:nvPr userDrawn="1"/>
          </p:nvSpPr>
          <p:spPr bwMode="auto">
            <a:xfrm>
              <a:off x="6753225" y="4654550"/>
              <a:ext cx="298450" cy="406400"/>
            </a:xfrm>
            <a:custGeom>
              <a:avLst/>
              <a:gdLst>
                <a:gd name="T0" fmla="*/ 2147483647 w 188"/>
                <a:gd name="T1" fmla="*/ 2147483647 h 256"/>
                <a:gd name="T2" fmla="*/ 2147483647 w 188"/>
                <a:gd name="T3" fmla="*/ 2147483647 h 256"/>
                <a:gd name="T4" fmla="*/ 2147483647 w 188"/>
                <a:gd name="T5" fmla="*/ 2147483647 h 256"/>
                <a:gd name="T6" fmla="*/ 2147483647 w 188"/>
                <a:gd name="T7" fmla="*/ 2147483647 h 256"/>
                <a:gd name="T8" fmla="*/ 2147483647 w 188"/>
                <a:gd name="T9" fmla="*/ 2147483647 h 256"/>
                <a:gd name="T10" fmla="*/ 2147483647 w 188"/>
                <a:gd name="T11" fmla="*/ 2147483647 h 256"/>
                <a:gd name="T12" fmla="*/ 2147483647 w 188"/>
                <a:gd name="T13" fmla="*/ 2147483647 h 256"/>
                <a:gd name="T14" fmla="*/ 2147483647 w 188"/>
                <a:gd name="T15" fmla="*/ 2147483647 h 256"/>
                <a:gd name="T16" fmla="*/ 2147483647 w 188"/>
                <a:gd name="T17" fmla="*/ 2147483647 h 256"/>
                <a:gd name="T18" fmla="*/ 2147483647 w 188"/>
                <a:gd name="T19" fmla="*/ 2147483647 h 256"/>
                <a:gd name="T20" fmla="*/ 2147483647 w 188"/>
                <a:gd name="T21" fmla="*/ 2147483647 h 256"/>
                <a:gd name="T22" fmla="*/ 2147483647 w 188"/>
                <a:gd name="T23" fmla="*/ 2147483647 h 256"/>
                <a:gd name="T24" fmla="*/ 2147483647 w 188"/>
                <a:gd name="T25" fmla="*/ 2147483647 h 256"/>
                <a:gd name="T26" fmla="*/ 2147483647 w 188"/>
                <a:gd name="T27" fmla="*/ 2147483647 h 256"/>
                <a:gd name="T28" fmla="*/ 2147483647 w 188"/>
                <a:gd name="T29" fmla="*/ 2147483647 h 256"/>
                <a:gd name="T30" fmla="*/ 2147483647 w 188"/>
                <a:gd name="T31" fmla="*/ 2147483647 h 256"/>
                <a:gd name="T32" fmla="*/ 2147483647 w 188"/>
                <a:gd name="T33" fmla="*/ 2147483647 h 256"/>
                <a:gd name="T34" fmla="*/ 2147483647 w 188"/>
                <a:gd name="T35" fmla="*/ 2147483647 h 256"/>
                <a:gd name="T36" fmla="*/ 2147483647 w 188"/>
                <a:gd name="T37" fmla="*/ 2147483647 h 256"/>
                <a:gd name="T38" fmla="*/ 2147483647 w 188"/>
                <a:gd name="T39" fmla="*/ 2147483647 h 256"/>
                <a:gd name="T40" fmla="*/ 2147483647 w 188"/>
                <a:gd name="T41" fmla="*/ 2147483647 h 256"/>
                <a:gd name="T42" fmla="*/ 2147483647 w 188"/>
                <a:gd name="T43" fmla="*/ 2147483647 h 256"/>
                <a:gd name="T44" fmla="*/ 2147483647 w 188"/>
                <a:gd name="T45" fmla="*/ 2147483647 h 256"/>
                <a:gd name="T46" fmla="*/ 2147483647 w 188"/>
                <a:gd name="T47" fmla="*/ 2147483647 h 256"/>
                <a:gd name="T48" fmla="*/ 2147483647 w 188"/>
                <a:gd name="T49" fmla="*/ 2147483647 h 256"/>
                <a:gd name="T50" fmla="*/ 2147483647 w 188"/>
                <a:gd name="T51" fmla="*/ 2147483647 h 256"/>
                <a:gd name="T52" fmla="*/ 2147483647 w 188"/>
                <a:gd name="T53" fmla="*/ 2147483647 h 256"/>
                <a:gd name="T54" fmla="*/ 2147483647 w 188"/>
                <a:gd name="T55" fmla="*/ 2147483647 h 256"/>
                <a:gd name="T56" fmla="*/ 2147483647 w 188"/>
                <a:gd name="T57" fmla="*/ 2147483647 h 256"/>
                <a:gd name="T58" fmla="*/ 2147483647 w 188"/>
                <a:gd name="T59" fmla="*/ 2147483647 h 256"/>
                <a:gd name="T60" fmla="*/ 2147483647 w 188"/>
                <a:gd name="T61" fmla="*/ 2147483647 h 256"/>
                <a:gd name="T62" fmla="*/ 2147483647 w 188"/>
                <a:gd name="T63" fmla="*/ 2147483647 h 256"/>
                <a:gd name="T64" fmla="*/ 2147483647 w 188"/>
                <a:gd name="T65" fmla="*/ 2147483647 h 256"/>
                <a:gd name="T66" fmla="*/ 2147483647 w 188"/>
                <a:gd name="T67" fmla="*/ 2147483647 h 256"/>
                <a:gd name="T68" fmla="*/ 2147483647 w 188"/>
                <a:gd name="T69" fmla="*/ 2147483647 h 256"/>
                <a:gd name="T70" fmla="*/ 2147483647 w 188"/>
                <a:gd name="T71" fmla="*/ 2147483647 h 256"/>
                <a:gd name="T72" fmla="*/ 2147483647 w 188"/>
                <a:gd name="T73" fmla="*/ 2147483647 h 256"/>
                <a:gd name="T74" fmla="*/ 2147483647 w 188"/>
                <a:gd name="T75" fmla="*/ 2147483647 h 256"/>
                <a:gd name="T76" fmla="*/ 2147483647 w 188"/>
                <a:gd name="T77" fmla="*/ 2147483647 h 256"/>
                <a:gd name="T78" fmla="*/ 2147483647 w 188"/>
                <a:gd name="T79" fmla="*/ 2147483647 h 256"/>
                <a:gd name="T80" fmla="*/ 2147483647 w 188"/>
                <a:gd name="T81" fmla="*/ 2147483647 h 256"/>
                <a:gd name="T82" fmla="*/ 2147483647 w 188"/>
                <a:gd name="T83" fmla="*/ 2147483647 h 256"/>
                <a:gd name="T84" fmla="*/ 2147483647 w 188"/>
                <a:gd name="T85" fmla="*/ 2147483647 h 256"/>
                <a:gd name="T86" fmla="*/ 2147483647 w 188"/>
                <a:gd name="T87" fmla="*/ 2147483647 h 256"/>
                <a:gd name="T88" fmla="*/ 2147483647 w 188"/>
                <a:gd name="T89" fmla="*/ 2147483647 h 256"/>
                <a:gd name="T90" fmla="*/ 2147483647 w 188"/>
                <a:gd name="T91" fmla="*/ 2147483647 h 256"/>
                <a:gd name="T92" fmla="*/ 2147483647 w 188"/>
                <a:gd name="T93" fmla="*/ 2147483647 h 256"/>
                <a:gd name="T94" fmla="*/ 2147483647 w 188"/>
                <a:gd name="T95" fmla="*/ 2147483647 h 256"/>
                <a:gd name="T96" fmla="*/ 2147483647 w 188"/>
                <a:gd name="T97" fmla="*/ 2147483647 h 256"/>
                <a:gd name="T98" fmla="*/ 2147483647 w 188"/>
                <a:gd name="T99" fmla="*/ 2147483647 h 256"/>
                <a:gd name="T100" fmla="*/ 2147483647 w 188"/>
                <a:gd name="T101" fmla="*/ 2147483647 h 256"/>
                <a:gd name="T102" fmla="*/ 2147483647 w 188"/>
                <a:gd name="T103" fmla="*/ 2147483647 h 256"/>
                <a:gd name="T104" fmla="*/ 2147483647 w 188"/>
                <a:gd name="T105" fmla="*/ 2147483647 h 256"/>
                <a:gd name="T106" fmla="*/ 2147483647 w 188"/>
                <a:gd name="T107" fmla="*/ 2147483647 h 256"/>
                <a:gd name="T108" fmla="*/ 2147483647 w 188"/>
                <a:gd name="T109" fmla="*/ 2147483647 h 256"/>
                <a:gd name="T110" fmla="*/ 2147483647 w 188"/>
                <a:gd name="T111" fmla="*/ 2147483647 h 256"/>
                <a:gd name="T112" fmla="*/ 2147483647 w 188"/>
                <a:gd name="T113" fmla="*/ 2147483647 h 256"/>
                <a:gd name="T114" fmla="*/ 2147483647 w 188"/>
                <a:gd name="T115" fmla="*/ 2147483647 h 256"/>
                <a:gd name="T116" fmla="*/ 2147483647 w 188"/>
                <a:gd name="T117" fmla="*/ 2147483647 h 256"/>
                <a:gd name="T118" fmla="*/ 2147483647 w 188"/>
                <a:gd name="T119" fmla="*/ 2147483647 h 256"/>
                <a:gd name="T120" fmla="*/ 2147483647 w 188"/>
                <a:gd name="T121" fmla="*/ 2147483647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8" h="256">
                  <a:moveTo>
                    <a:pt x="184" y="108"/>
                  </a:moveTo>
                  <a:lnTo>
                    <a:pt x="184" y="108"/>
                  </a:lnTo>
                  <a:lnTo>
                    <a:pt x="188" y="90"/>
                  </a:lnTo>
                  <a:lnTo>
                    <a:pt x="188" y="76"/>
                  </a:lnTo>
                  <a:lnTo>
                    <a:pt x="186" y="62"/>
                  </a:lnTo>
                  <a:lnTo>
                    <a:pt x="184" y="52"/>
                  </a:lnTo>
                  <a:lnTo>
                    <a:pt x="178" y="42"/>
                  </a:lnTo>
                  <a:lnTo>
                    <a:pt x="172" y="34"/>
                  </a:lnTo>
                  <a:lnTo>
                    <a:pt x="162" y="28"/>
                  </a:lnTo>
                  <a:lnTo>
                    <a:pt x="152" y="22"/>
                  </a:lnTo>
                  <a:lnTo>
                    <a:pt x="120" y="12"/>
                  </a:lnTo>
                  <a:lnTo>
                    <a:pt x="86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48" y="10"/>
                  </a:lnTo>
                  <a:lnTo>
                    <a:pt x="44" y="30"/>
                  </a:lnTo>
                  <a:lnTo>
                    <a:pt x="40" y="50"/>
                  </a:lnTo>
                  <a:lnTo>
                    <a:pt x="40" y="60"/>
                  </a:lnTo>
                  <a:lnTo>
                    <a:pt x="34" y="74"/>
                  </a:lnTo>
                  <a:lnTo>
                    <a:pt x="30" y="88"/>
                  </a:lnTo>
                  <a:lnTo>
                    <a:pt x="2" y="214"/>
                  </a:lnTo>
                  <a:lnTo>
                    <a:pt x="0" y="222"/>
                  </a:lnTo>
                  <a:lnTo>
                    <a:pt x="0" y="230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10" y="242"/>
                  </a:lnTo>
                  <a:lnTo>
                    <a:pt x="16" y="242"/>
                  </a:lnTo>
                  <a:lnTo>
                    <a:pt x="26" y="242"/>
                  </a:lnTo>
                  <a:lnTo>
                    <a:pt x="32" y="244"/>
                  </a:lnTo>
                  <a:lnTo>
                    <a:pt x="36" y="248"/>
                  </a:lnTo>
                  <a:lnTo>
                    <a:pt x="44" y="250"/>
                  </a:lnTo>
                  <a:lnTo>
                    <a:pt x="48" y="250"/>
                  </a:lnTo>
                  <a:lnTo>
                    <a:pt x="76" y="256"/>
                  </a:lnTo>
                  <a:lnTo>
                    <a:pt x="96" y="256"/>
                  </a:lnTo>
                  <a:lnTo>
                    <a:pt x="106" y="256"/>
                  </a:lnTo>
                  <a:lnTo>
                    <a:pt x="116" y="252"/>
                  </a:lnTo>
                  <a:lnTo>
                    <a:pt x="128" y="248"/>
                  </a:lnTo>
                  <a:lnTo>
                    <a:pt x="138" y="240"/>
                  </a:lnTo>
                  <a:lnTo>
                    <a:pt x="146" y="236"/>
                  </a:lnTo>
                  <a:lnTo>
                    <a:pt x="150" y="226"/>
                  </a:lnTo>
                  <a:lnTo>
                    <a:pt x="156" y="216"/>
                  </a:lnTo>
                  <a:lnTo>
                    <a:pt x="162" y="202"/>
                  </a:lnTo>
                  <a:lnTo>
                    <a:pt x="174" y="156"/>
                  </a:lnTo>
                  <a:lnTo>
                    <a:pt x="184" y="108"/>
                  </a:lnTo>
                  <a:close/>
                  <a:moveTo>
                    <a:pt x="168" y="60"/>
                  </a:moveTo>
                  <a:lnTo>
                    <a:pt x="168" y="60"/>
                  </a:lnTo>
                  <a:lnTo>
                    <a:pt x="162" y="60"/>
                  </a:lnTo>
                  <a:lnTo>
                    <a:pt x="164" y="54"/>
                  </a:lnTo>
                  <a:lnTo>
                    <a:pt x="168" y="60"/>
                  </a:lnTo>
                  <a:close/>
                  <a:moveTo>
                    <a:pt x="174" y="68"/>
                  </a:moveTo>
                  <a:lnTo>
                    <a:pt x="174" y="68"/>
                  </a:lnTo>
                  <a:lnTo>
                    <a:pt x="172" y="70"/>
                  </a:lnTo>
                  <a:lnTo>
                    <a:pt x="172" y="72"/>
                  </a:lnTo>
                  <a:lnTo>
                    <a:pt x="172" y="74"/>
                  </a:lnTo>
                  <a:lnTo>
                    <a:pt x="168" y="76"/>
                  </a:lnTo>
                  <a:lnTo>
                    <a:pt x="168" y="80"/>
                  </a:lnTo>
                  <a:lnTo>
                    <a:pt x="168" y="84"/>
                  </a:lnTo>
                  <a:lnTo>
                    <a:pt x="166" y="84"/>
                  </a:lnTo>
                  <a:lnTo>
                    <a:pt x="168" y="78"/>
                  </a:lnTo>
                  <a:lnTo>
                    <a:pt x="164" y="76"/>
                  </a:lnTo>
                  <a:lnTo>
                    <a:pt x="166" y="76"/>
                  </a:lnTo>
                  <a:lnTo>
                    <a:pt x="170" y="70"/>
                  </a:lnTo>
                  <a:lnTo>
                    <a:pt x="172" y="62"/>
                  </a:lnTo>
                  <a:lnTo>
                    <a:pt x="172" y="56"/>
                  </a:lnTo>
                  <a:lnTo>
                    <a:pt x="170" y="54"/>
                  </a:lnTo>
                  <a:lnTo>
                    <a:pt x="176" y="56"/>
                  </a:lnTo>
                  <a:lnTo>
                    <a:pt x="174" y="58"/>
                  </a:lnTo>
                  <a:lnTo>
                    <a:pt x="176" y="62"/>
                  </a:lnTo>
                  <a:lnTo>
                    <a:pt x="172" y="66"/>
                  </a:lnTo>
                  <a:lnTo>
                    <a:pt x="174" y="68"/>
                  </a:lnTo>
                  <a:close/>
                  <a:moveTo>
                    <a:pt x="174" y="82"/>
                  </a:moveTo>
                  <a:lnTo>
                    <a:pt x="174" y="80"/>
                  </a:lnTo>
                  <a:lnTo>
                    <a:pt x="176" y="82"/>
                  </a:lnTo>
                  <a:lnTo>
                    <a:pt x="174" y="82"/>
                  </a:lnTo>
                  <a:close/>
                  <a:moveTo>
                    <a:pt x="164" y="68"/>
                  </a:moveTo>
                  <a:lnTo>
                    <a:pt x="160" y="68"/>
                  </a:lnTo>
                  <a:lnTo>
                    <a:pt x="162" y="64"/>
                  </a:lnTo>
                  <a:lnTo>
                    <a:pt x="164" y="64"/>
                  </a:lnTo>
                  <a:lnTo>
                    <a:pt x="164" y="68"/>
                  </a:lnTo>
                  <a:close/>
                  <a:moveTo>
                    <a:pt x="150" y="46"/>
                  </a:moveTo>
                  <a:lnTo>
                    <a:pt x="150" y="46"/>
                  </a:lnTo>
                  <a:lnTo>
                    <a:pt x="148" y="38"/>
                  </a:lnTo>
                  <a:lnTo>
                    <a:pt x="148" y="40"/>
                  </a:lnTo>
                  <a:lnTo>
                    <a:pt x="146" y="40"/>
                  </a:lnTo>
                  <a:lnTo>
                    <a:pt x="144" y="40"/>
                  </a:lnTo>
                  <a:lnTo>
                    <a:pt x="142" y="40"/>
                  </a:lnTo>
                  <a:lnTo>
                    <a:pt x="142" y="44"/>
                  </a:lnTo>
                  <a:lnTo>
                    <a:pt x="136" y="52"/>
                  </a:lnTo>
                  <a:lnTo>
                    <a:pt x="136" y="50"/>
                  </a:lnTo>
                  <a:lnTo>
                    <a:pt x="136" y="44"/>
                  </a:lnTo>
                  <a:lnTo>
                    <a:pt x="136" y="40"/>
                  </a:lnTo>
                  <a:lnTo>
                    <a:pt x="138" y="40"/>
                  </a:lnTo>
                  <a:lnTo>
                    <a:pt x="140" y="36"/>
                  </a:lnTo>
                  <a:lnTo>
                    <a:pt x="142" y="32"/>
                  </a:lnTo>
                  <a:lnTo>
                    <a:pt x="148" y="36"/>
                  </a:lnTo>
                  <a:lnTo>
                    <a:pt x="154" y="38"/>
                  </a:lnTo>
                  <a:lnTo>
                    <a:pt x="150" y="46"/>
                  </a:lnTo>
                  <a:close/>
                  <a:moveTo>
                    <a:pt x="128" y="34"/>
                  </a:moveTo>
                  <a:lnTo>
                    <a:pt x="128" y="34"/>
                  </a:lnTo>
                  <a:lnTo>
                    <a:pt x="126" y="34"/>
                  </a:lnTo>
                  <a:lnTo>
                    <a:pt x="122" y="38"/>
                  </a:lnTo>
                  <a:lnTo>
                    <a:pt x="122" y="32"/>
                  </a:lnTo>
                  <a:lnTo>
                    <a:pt x="124" y="28"/>
                  </a:lnTo>
                  <a:lnTo>
                    <a:pt x="130" y="28"/>
                  </a:lnTo>
                  <a:lnTo>
                    <a:pt x="128" y="34"/>
                  </a:lnTo>
                  <a:close/>
                  <a:moveTo>
                    <a:pt x="142" y="64"/>
                  </a:moveTo>
                  <a:lnTo>
                    <a:pt x="142" y="62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42" y="64"/>
                  </a:lnTo>
                  <a:close/>
                  <a:moveTo>
                    <a:pt x="140" y="62"/>
                  </a:moveTo>
                  <a:lnTo>
                    <a:pt x="140" y="60"/>
                  </a:lnTo>
                  <a:lnTo>
                    <a:pt x="142" y="58"/>
                  </a:lnTo>
                  <a:lnTo>
                    <a:pt x="142" y="60"/>
                  </a:lnTo>
                  <a:lnTo>
                    <a:pt x="140" y="62"/>
                  </a:lnTo>
                  <a:close/>
                  <a:moveTo>
                    <a:pt x="162" y="88"/>
                  </a:moveTo>
                  <a:lnTo>
                    <a:pt x="162" y="88"/>
                  </a:lnTo>
                  <a:lnTo>
                    <a:pt x="156" y="90"/>
                  </a:lnTo>
                  <a:lnTo>
                    <a:pt x="156" y="88"/>
                  </a:lnTo>
                  <a:lnTo>
                    <a:pt x="156" y="82"/>
                  </a:lnTo>
                  <a:lnTo>
                    <a:pt x="160" y="84"/>
                  </a:lnTo>
                  <a:lnTo>
                    <a:pt x="162" y="88"/>
                  </a:lnTo>
                  <a:close/>
                  <a:moveTo>
                    <a:pt x="118" y="30"/>
                  </a:moveTo>
                  <a:lnTo>
                    <a:pt x="118" y="30"/>
                  </a:lnTo>
                  <a:lnTo>
                    <a:pt x="110" y="34"/>
                  </a:lnTo>
                  <a:lnTo>
                    <a:pt x="110" y="28"/>
                  </a:lnTo>
                  <a:lnTo>
                    <a:pt x="112" y="24"/>
                  </a:lnTo>
                  <a:lnTo>
                    <a:pt x="120" y="26"/>
                  </a:lnTo>
                  <a:lnTo>
                    <a:pt x="118" y="30"/>
                  </a:lnTo>
                  <a:close/>
                  <a:moveTo>
                    <a:pt x="152" y="106"/>
                  </a:moveTo>
                  <a:lnTo>
                    <a:pt x="152" y="104"/>
                  </a:lnTo>
                  <a:lnTo>
                    <a:pt x="154" y="100"/>
                  </a:lnTo>
                  <a:lnTo>
                    <a:pt x="156" y="102"/>
                  </a:lnTo>
                  <a:lnTo>
                    <a:pt x="152" y="106"/>
                  </a:lnTo>
                  <a:close/>
                  <a:moveTo>
                    <a:pt x="102" y="32"/>
                  </a:moveTo>
                  <a:lnTo>
                    <a:pt x="92" y="28"/>
                  </a:lnTo>
                  <a:lnTo>
                    <a:pt x="90" y="30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86" y="18"/>
                  </a:lnTo>
                  <a:lnTo>
                    <a:pt x="92" y="18"/>
                  </a:lnTo>
                  <a:lnTo>
                    <a:pt x="98" y="22"/>
                  </a:lnTo>
                  <a:lnTo>
                    <a:pt x="100" y="22"/>
                  </a:lnTo>
                  <a:lnTo>
                    <a:pt x="104" y="26"/>
                  </a:lnTo>
                  <a:lnTo>
                    <a:pt x="102" y="32"/>
                  </a:lnTo>
                  <a:close/>
                  <a:moveTo>
                    <a:pt x="150" y="118"/>
                  </a:moveTo>
                  <a:lnTo>
                    <a:pt x="148" y="118"/>
                  </a:lnTo>
                  <a:lnTo>
                    <a:pt x="152" y="114"/>
                  </a:lnTo>
                  <a:lnTo>
                    <a:pt x="152" y="116"/>
                  </a:lnTo>
                  <a:lnTo>
                    <a:pt x="150" y="118"/>
                  </a:lnTo>
                  <a:close/>
                  <a:moveTo>
                    <a:pt x="152" y="142"/>
                  </a:moveTo>
                  <a:lnTo>
                    <a:pt x="152" y="142"/>
                  </a:lnTo>
                  <a:lnTo>
                    <a:pt x="148" y="144"/>
                  </a:lnTo>
                  <a:lnTo>
                    <a:pt x="144" y="144"/>
                  </a:lnTo>
                  <a:lnTo>
                    <a:pt x="148" y="134"/>
                  </a:lnTo>
                  <a:lnTo>
                    <a:pt x="148" y="132"/>
                  </a:lnTo>
                  <a:lnTo>
                    <a:pt x="150" y="134"/>
                  </a:lnTo>
                  <a:lnTo>
                    <a:pt x="152" y="142"/>
                  </a:lnTo>
                  <a:close/>
                  <a:moveTo>
                    <a:pt x="68" y="18"/>
                  </a:moveTo>
                  <a:lnTo>
                    <a:pt x="68" y="18"/>
                  </a:lnTo>
                  <a:lnTo>
                    <a:pt x="66" y="20"/>
                  </a:lnTo>
                  <a:lnTo>
                    <a:pt x="62" y="22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8"/>
                  </a:lnTo>
                  <a:close/>
                  <a:moveTo>
                    <a:pt x="146" y="130"/>
                  </a:moveTo>
                  <a:lnTo>
                    <a:pt x="146" y="130"/>
                  </a:lnTo>
                  <a:lnTo>
                    <a:pt x="144" y="138"/>
                  </a:lnTo>
                  <a:lnTo>
                    <a:pt x="144" y="140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38" y="134"/>
                  </a:lnTo>
                  <a:lnTo>
                    <a:pt x="140" y="132"/>
                  </a:lnTo>
                  <a:lnTo>
                    <a:pt x="146" y="130"/>
                  </a:lnTo>
                  <a:close/>
                  <a:moveTo>
                    <a:pt x="140" y="150"/>
                  </a:moveTo>
                  <a:lnTo>
                    <a:pt x="136" y="152"/>
                  </a:lnTo>
                  <a:lnTo>
                    <a:pt x="138" y="146"/>
                  </a:lnTo>
                  <a:lnTo>
                    <a:pt x="142" y="144"/>
                  </a:lnTo>
                  <a:lnTo>
                    <a:pt x="140" y="150"/>
                  </a:lnTo>
                  <a:close/>
                  <a:moveTo>
                    <a:pt x="136" y="146"/>
                  </a:moveTo>
                  <a:lnTo>
                    <a:pt x="134" y="146"/>
                  </a:lnTo>
                  <a:lnTo>
                    <a:pt x="136" y="142"/>
                  </a:lnTo>
                  <a:lnTo>
                    <a:pt x="138" y="144"/>
                  </a:lnTo>
                  <a:lnTo>
                    <a:pt x="136" y="146"/>
                  </a:lnTo>
                  <a:close/>
                  <a:moveTo>
                    <a:pt x="80" y="50"/>
                  </a:moveTo>
                  <a:lnTo>
                    <a:pt x="80" y="50"/>
                  </a:lnTo>
                  <a:lnTo>
                    <a:pt x="76" y="64"/>
                  </a:lnTo>
                  <a:lnTo>
                    <a:pt x="74" y="66"/>
                  </a:lnTo>
                  <a:lnTo>
                    <a:pt x="72" y="62"/>
                  </a:lnTo>
                  <a:lnTo>
                    <a:pt x="76" y="60"/>
                  </a:lnTo>
                  <a:lnTo>
                    <a:pt x="70" y="56"/>
                  </a:lnTo>
                  <a:lnTo>
                    <a:pt x="74" y="54"/>
                  </a:lnTo>
                  <a:lnTo>
                    <a:pt x="80" y="44"/>
                  </a:lnTo>
                  <a:lnTo>
                    <a:pt x="80" y="50"/>
                  </a:lnTo>
                  <a:close/>
                  <a:moveTo>
                    <a:pt x="72" y="88"/>
                  </a:moveTo>
                  <a:lnTo>
                    <a:pt x="72" y="88"/>
                  </a:lnTo>
                  <a:lnTo>
                    <a:pt x="66" y="90"/>
                  </a:lnTo>
                  <a:lnTo>
                    <a:pt x="68" y="84"/>
                  </a:lnTo>
                  <a:lnTo>
                    <a:pt x="66" y="80"/>
                  </a:lnTo>
                  <a:lnTo>
                    <a:pt x="64" y="78"/>
                  </a:lnTo>
                  <a:lnTo>
                    <a:pt x="70" y="74"/>
                  </a:lnTo>
                  <a:lnTo>
                    <a:pt x="72" y="66"/>
                  </a:lnTo>
                  <a:lnTo>
                    <a:pt x="76" y="70"/>
                  </a:lnTo>
                  <a:lnTo>
                    <a:pt x="72" y="88"/>
                  </a:lnTo>
                  <a:close/>
                  <a:moveTo>
                    <a:pt x="148" y="196"/>
                  </a:moveTo>
                  <a:lnTo>
                    <a:pt x="148" y="196"/>
                  </a:lnTo>
                  <a:lnTo>
                    <a:pt x="144" y="204"/>
                  </a:lnTo>
                  <a:lnTo>
                    <a:pt x="140" y="206"/>
                  </a:lnTo>
                  <a:lnTo>
                    <a:pt x="144" y="202"/>
                  </a:lnTo>
                  <a:lnTo>
                    <a:pt x="142" y="198"/>
                  </a:lnTo>
                  <a:lnTo>
                    <a:pt x="138" y="200"/>
                  </a:lnTo>
                  <a:lnTo>
                    <a:pt x="140" y="198"/>
                  </a:lnTo>
                  <a:lnTo>
                    <a:pt x="136" y="196"/>
                  </a:lnTo>
                  <a:lnTo>
                    <a:pt x="138" y="190"/>
                  </a:lnTo>
                  <a:lnTo>
                    <a:pt x="148" y="186"/>
                  </a:lnTo>
                  <a:lnTo>
                    <a:pt x="148" y="190"/>
                  </a:lnTo>
                  <a:lnTo>
                    <a:pt x="146" y="194"/>
                  </a:lnTo>
                  <a:lnTo>
                    <a:pt x="148" y="196"/>
                  </a:lnTo>
                  <a:close/>
                  <a:moveTo>
                    <a:pt x="140" y="98"/>
                  </a:moveTo>
                  <a:lnTo>
                    <a:pt x="140" y="98"/>
                  </a:lnTo>
                  <a:lnTo>
                    <a:pt x="130" y="136"/>
                  </a:lnTo>
                  <a:lnTo>
                    <a:pt x="118" y="174"/>
                  </a:lnTo>
                  <a:lnTo>
                    <a:pt x="114" y="194"/>
                  </a:lnTo>
                  <a:lnTo>
                    <a:pt x="110" y="204"/>
                  </a:lnTo>
                  <a:lnTo>
                    <a:pt x="106" y="212"/>
                  </a:lnTo>
                  <a:lnTo>
                    <a:pt x="98" y="216"/>
                  </a:lnTo>
                  <a:lnTo>
                    <a:pt x="92" y="218"/>
                  </a:lnTo>
                  <a:lnTo>
                    <a:pt x="82" y="216"/>
                  </a:lnTo>
                  <a:lnTo>
                    <a:pt x="78" y="218"/>
                  </a:lnTo>
                  <a:lnTo>
                    <a:pt x="66" y="214"/>
                  </a:lnTo>
                  <a:lnTo>
                    <a:pt x="54" y="210"/>
                  </a:lnTo>
                  <a:lnTo>
                    <a:pt x="78" y="112"/>
                  </a:lnTo>
                  <a:lnTo>
                    <a:pt x="78" y="110"/>
                  </a:lnTo>
                  <a:lnTo>
                    <a:pt x="78" y="108"/>
                  </a:lnTo>
                  <a:lnTo>
                    <a:pt x="82" y="90"/>
                  </a:lnTo>
                  <a:lnTo>
                    <a:pt x="92" y="50"/>
                  </a:lnTo>
                  <a:lnTo>
                    <a:pt x="112" y="54"/>
                  </a:lnTo>
                  <a:lnTo>
                    <a:pt x="116" y="54"/>
                  </a:lnTo>
                  <a:lnTo>
                    <a:pt x="124" y="56"/>
                  </a:lnTo>
                  <a:lnTo>
                    <a:pt x="132" y="60"/>
                  </a:lnTo>
                  <a:lnTo>
                    <a:pt x="136" y="64"/>
                  </a:lnTo>
                  <a:lnTo>
                    <a:pt x="140" y="70"/>
                  </a:lnTo>
                  <a:lnTo>
                    <a:pt x="142" y="76"/>
                  </a:lnTo>
                  <a:lnTo>
                    <a:pt x="142" y="82"/>
                  </a:lnTo>
                  <a:lnTo>
                    <a:pt x="140" y="98"/>
                  </a:lnTo>
                  <a:close/>
                  <a:moveTo>
                    <a:pt x="138" y="206"/>
                  </a:moveTo>
                  <a:lnTo>
                    <a:pt x="138" y="206"/>
                  </a:lnTo>
                  <a:lnTo>
                    <a:pt x="132" y="206"/>
                  </a:lnTo>
                  <a:lnTo>
                    <a:pt x="134" y="196"/>
                  </a:lnTo>
                  <a:lnTo>
                    <a:pt x="136" y="202"/>
                  </a:lnTo>
                  <a:lnTo>
                    <a:pt x="138" y="206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62" y="106"/>
                  </a:lnTo>
                  <a:lnTo>
                    <a:pt x="66" y="100"/>
                  </a:lnTo>
                  <a:lnTo>
                    <a:pt x="70" y="98"/>
                  </a:lnTo>
                  <a:close/>
                  <a:moveTo>
                    <a:pt x="122" y="216"/>
                  </a:moveTo>
                  <a:lnTo>
                    <a:pt x="122" y="214"/>
                  </a:lnTo>
                  <a:lnTo>
                    <a:pt x="124" y="212"/>
                  </a:lnTo>
                  <a:lnTo>
                    <a:pt x="126" y="214"/>
                  </a:lnTo>
                  <a:lnTo>
                    <a:pt x="122" y="216"/>
                  </a:lnTo>
                  <a:close/>
                  <a:moveTo>
                    <a:pt x="120" y="230"/>
                  </a:moveTo>
                  <a:lnTo>
                    <a:pt x="118" y="228"/>
                  </a:lnTo>
                  <a:lnTo>
                    <a:pt x="122" y="226"/>
                  </a:lnTo>
                  <a:lnTo>
                    <a:pt x="120" y="230"/>
                  </a:lnTo>
                  <a:close/>
                  <a:moveTo>
                    <a:pt x="66" y="126"/>
                  </a:moveTo>
                  <a:lnTo>
                    <a:pt x="66" y="126"/>
                  </a:lnTo>
                  <a:lnTo>
                    <a:pt x="64" y="130"/>
                  </a:lnTo>
                  <a:lnTo>
                    <a:pt x="62" y="138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58" y="148"/>
                  </a:lnTo>
                  <a:lnTo>
                    <a:pt x="56" y="156"/>
                  </a:lnTo>
                  <a:lnTo>
                    <a:pt x="54" y="168"/>
                  </a:lnTo>
                  <a:lnTo>
                    <a:pt x="54" y="174"/>
                  </a:lnTo>
                  <a:lnTo>
                    <a:pt x="50" y="178"/>
                  </a:lnTo>
                  <a:lnTo>
                    <a:pt x="50" y="182"/>
                  </a:lnTo>
                  <a:lnTo>
                    <a:pt x="48" y="186"/>
                  </a:lnTo>
                  <a:lnTo>
                    <a:pt x="44" y="184"/>
                  </a:lnTo>
                  <a:lnTo>
                    <a:pt x="42" y="184"/>
                  </a:lnTo>
                  <a:lnTo>
                    <a:pt x="44" y="186"/>
                  </a:lnTo>
                  <a:lnTo>
                    <a:pt x="46" y="188"/>
                  </a:lnTo>
                  <a:lnTo>
                    <a:pt x="48" y="188"/>
                  </a:lnTo>
                  <a:lnTo>
                    <a:pt x="46" y="196"/>
                  </a:lnTo>
                  <a:lnTo>
                    <a:pt x="46" y="198"/>
                  </a:lnTo>
                  <a:lnTo>
                    <a:pt x="44" y="196"/>
                  </a:lnTo>
                  <a:lnTo>
                    <a:pt x="40" y="196"/>
                  </a:lnTo>
                  <a:lnTo>
                    <a:pt x="42" y="188"/>
                  </a:lnTo>
                  <a:lnTo>
                    <a:pt x="42" y="186"/>
                  </a:lnTo>
                  <a:lnTo>
                    <a:pt x="36" y="184"/>
                  </a:lnTo>
                  <a:lnTo>
                    <a:pt x="38" y="184"/>
                  </a:lnTo>
                  <a:lnTo>
                    <a:pt x="40" y="180"/>
                  </a:lnTo>
                  <a:lnTo>
                    <a:pt x="38" y="174"/>
                  </a:lnTo>
                  <a:lnTo>
                    <a:pt x="42" y="170"/>
                  </a:lnTo>
                  <a:lnTo>
                    <a:pt x="44" y="166"/>
                  </a:lnTo>
                  <a:lnTo>
                    <a:pt x="56" y="140"/>
                  </a:lnTo>
                  <a:lnTo>
                    <a:pt x="52" y="138"/>
                  </a:lnTo>
                  <a:lnTo>
                    <a:pt x="52" y="136"/>
                  </a:lnTo>
                  <a:lnTo>
                    <a:pt x="56" y="134"/>
                  </a:lnTo>
                  <a:lnTo>
                    <a:pt x="56" y="132"/>
                  </a:lnTo>
                  <a:lnTo>
                    <a:pt x="58" y="130"/>
                  </a:lnTo>
                  <a:lnTo>
                    <a:pt x="54" y="126"/>
                  </a:lnTo>
                  <a:lnTo>
                    <a:pt x="62" y="122"/>
                  </a:lnTo>
                  <a:lnTo>
                    <a:pt x="62" y="116"/>
                  </a:lnTo>
                  <a:lnTo>
                    <a:pt x="60" y="108"/>
                  </a:lnTo>
                  <a:lnTo>
                    <a:pt x="66" y="108"/>
                  </a:lnTo>
                  <a:lnTo>
                    <a:pt x="64" y="118"/>
                  </a:lnTo>
                  <a:lnTo>
                    <a:pt x="66" y="126"/>
                  </a:lnTo>
                  <a:close/>
                  <a:moveTo>
                    <a:pt x="98" y="230"/>
                  </a:moveTo>
                  <a:lnTo>
                    <a:pt x="98" y="230"/>
                  </a:lnTo>
                  <a:lnTo>
                    <a:pt x="92" y="246"/>
                  </a:lnTo>
                  <a:lnTo>
                    <a:pt x="88" y="248"/>
                  </a:lnTo>
                  <a:lnTo>
                    <a:pt x="86" y="248"/>
                  </a:lnTo>
                  <a:lnTo>
                    <a:pt x="84" y="244"/>
                  </a:lnTo>
                  <a:lnTo>
                    <a:pt x="80" y="244"/>
                  </a:lnTo>
                  <a:lnTo>
                    <a:pt x="78" y="246"/>
                  </a:lnTo>
                  <a:lnTo>
                    <a:pt x="78" y="234"/>
                  </a:lnTo>
                  <a:lnTo>
                    <a:pt x="70" y="232"/>
                  </a:lnTo>
                  <a:lnTo>
                    <a:pt x="88" y="230"/>
                  </a:lnTo>
                  <a:lnTo>
                    <a:pt x="98" y="230"/>
                  </a:lnTo>
                  <a:close/>
                  <a:moveTo>
                    <a:pt x="44" y="216"/>
                  </a:moveTo>
                  <a:lnTo>
                    <a:pt x="44" y="216"/>
                  </a:lnTo>
                  <a:lnTo>
                    <a:pt x="42" y="218"/>
                  </a:lnTo>
                  <a:lnTo>
                    <a:pt x="40" y="220"/>
                  </a:lnTo>
                  <a:lnTo>
                    <a:pt x="40" y="226"/>
                  </a:lnTo>
                  <a:lnTo>
                    <a:pt x="38" y="230"/>
                  </a:lnTo>
                  <a:lnTo>
                    <a:pt x="38" y="216"/>
                  </a:lnTo>
                  <a:lnTo>
                    <a:pt x="32" y="226"/>
                  </a:lnTo>
                  <a:lnTo>
                    <a:pt x="30" y="226"/>
                  </a:lnTo>
                  <a:lnTo>
                    <a:pt x="34" y="212"/>
                  </a:lnTo>
                  <a:lnTo>
                    <a:pt x="38" y="204"/>
                  </a:lnTo>
                  <a:lnTo>
                    <a:pt x="42" y="204"/>
                  </a:lnTo>
                  <a:lnTo>
                    <a:pt x="36" y="206"/>
                  </a:lnTo>
                  <a:lnTo>
                    <a:pt x="36" y="210"/>
                  </a:lnTo>
                  <a:lnTo>
                    <a:pt x="42" y="210"/>
                  </a:lnTo>
                  <a:lnTo>
                    <a:pt x="42" y="214"/>
                  </a:lnTo>
                  <a:lnTo>
                    <a:pt x="44" y="21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7" name="Freeform 253"/>
            <p:cNvSpPr>
              <a:spLocks noEditPoints="1"/>
            </p:cNvSpPr>
            <p:nvPr userDrawn="1"/>
          </p:nvSpPr>
          <p:spPr bwMode="auto">
            <a:xfrm>
              <a:off x="7032625" y="4718050"/>
              <a:ext cx="279400" cy="422275"/>
            </a:xfrm>
            <a:custGeom>
              <a:avLst/>
              <a:gdLst>
                <a:gd name="T0" fmla="*/ 2147483647 w 176"/>
                <a:gd name="T1" fmla="*/ 2147483647 h 266"/>
                <a:gd name="T2" fmla="*/ 2147483647 w 176"/>
                <a:gd name="T3" fmla="*/ 2147483647 h 266"/>
                <a:gd name="T4" fmla="*/ 2147483647 w 176"/>
                <a:gd name="T5" fmla="*/ 2147483647 h 266"/>
                <a:gd name="T6" fmla="*/ 2147483647 w 176"/>
                <a:gd name="T7" fmla="*/ 2147483647 h 266"/>
                <a:gd name="T8" fmla="*/ 2147483647 w 176"/>
                <a:gd name="T9" fmla="*/ 2147483647 h 266"/>
                <a:gd name="T10" fmla="*/ 2147483647 w 176"/>
                <a:gd name="T11" fmla="*/ 2147483647 h 266"/>
                <a:gd name="T12" fmla="*/ 2147483647 w 176"/>
                <a:gd name="T13" fmla="*/ 2147483647 h 266"/>
                <a:gd name="T14" fmla="*/ 2147483647 w 176"/>
                <a:gd name="T15" fmla="*/ 2147483647 h 266"/>
                <a:gd name="T16" fmla="*/ 2147483647 w 176"/>
                <a:gd name="T17" fmla="*/ 2147483647 h 266"/>
                <a:gd name="T18" fmla="*/ 2147483647 w 176"/>
                <a:gd name="T19" fmla="*/ 2147483647 h 266"/>
                <a:gd name="T20" fmla="*/ 2147483647 w 176"/>
                <a:gd name="T21" fmla="*/ 2147483647 h 266"/>
                <a:gd name="T22" fmla="*/ 2147483647 w 176"/>
                <a:gd name="T23" fmla="*/ 2147483647 h 266"/>
                <a:gd name="T24" fmla="*/ 2147483647 w 176"/>
                <a:gd name="T25" fmla="*/ 2147483647 h 266"/>
                <a:gd name="T26" fmla="*/ 2147483647 w 176"/>
                <a:gd name="T27" fmla="*/ 2147483647 h 266"/>
                <a:gd name="T28" fmla="*/ 2147483647 w 176"/>
                <a:gd name="T29" fmla="*/ 2147483647 h 266"/>
                <a:gd name="T30" fmla="*/ 2147483647 w 176"/>
                <a:gd name="T31" fmla="*/ 2147483647 h 266"/>
                <a:gd name="T32" fmla="*/ 2147483647 w 176"/>
                <a:gd name="T33" fmla="*/ 2147483647 h 266"/>
                <a:gd name="T34" fmla="*/ 2147483647 w 176"/>
                <a:gd name="T35" fmla="*/ 2147483647 h 266"/>
                <a:gd name="T36" fmla="*/ 2147483647 w 176"/>
                <a:gd name="T37" fmla="*/ 2147483647 h 266"/>
                <a:gd name="T38" fmla="*/ 2147483647 w 176"/>
                <a:gd name="T39" fmla="*/ 2147483647 h 266"/>
                <a:gd name="T40" fmla="*/ 2147483647 w 176"/>
                <a:gd name="T41" fmla="*/ 2147483647 h 266"/>
                <a:gd name="T42" fmla="*/ 2147483647 w 176"/>
                <a:gd name="T43" fmla="*/ 2147483647 h 266"/>
                <a:gd name="T44" fmla="*/ 2147483647 w 176"/>
                <a:gd name="T45" fmla="*/ 2147483647 h 266"/>
                <a:gd name="T46" fmla="*/ 2147483647 w 176"/>
                <a:gd name="T47" fmla="*/ 2147483647 h 266"/>
                <a:gd name="T48" fmla="*/ 2147483647 w 176"/>
                <a:gd name="T49" fmla="*/ 2147483647 h 266"/>
                <a:gd name="T50" fmla="*/ 2147483647 w 176"/>
                <a:gd name="T51" fmla="*/ 2147483647 h 266"/>
                <a:gd name="T52" fmla="*/ 2147483647 w 176"/>
                <a:gd name="T53" fmla="*/ 2147483647 h 266"/>
                <a:gd name="T54" fmla="*/ 2147483647 w 176"/>
                <a:gd name="T55" fmla="*/ 2147483647 h 266"/>
                <a:gd name="T56" fmla="*/ 2147483647 w 176"/>
                <a:gd name="T57" fmla="*/ 2147483647 h 266"/>
                <a:gd name="T58" fmla="*/ 2147483647 w 176"/>
                <a:gd name="T59" fmla="*/ 2147483647 h 266"/>
                <a:gd name="T60" fmla="*/ 2147483647 w 176"/>
                <a:gd name="T61" fmla="*/ 2147483647 h 266"/>
                <a:gd name="T62" fmla="*/ 2147483647 w 176"/>
                <a:gd name="T63" fmla="*/ 2147483647 h 266"/>
                <a:gd name="T64" fmla="*/ 0 w 176"/>
                <a:gd name="T65" fmla="*/ 2147483647 h 266"/>
                <a:gd name="T66" fmla="*/ 2147483647 w 176"/>
                <a:gd name="T67" fmla="*/ 2147483647 h 266"/>
                <a:gd name="T68" fmla="*/ 2147483647 w 176"/>
                <a:gd name="T69" fmla="*/ 2147483647 h 266"/>
                <a:gd name="T70" fmla="*/ 2147483647 w 176"/>
                <a:gd name="T71" fmla="*/ 2147483647 h 266"/>
                <a:gd name="T72" fmla="*/ 2147483647 w 176"/>
                <a:gd name="T73" fmla="*/ 2147483647 h 266"/>
                <a:gd name="T74" fmla="*/ 2147483647 w 176"/>
                <a:gd name="T75" fmla="*/ 2147483647 h 266"/>
                <a:gd name="T76" fmla="*/ 2147483647 w 176"/>
                <a:gd name="T77" fmla="*/ 2147483647 h 266"/>
                <a:gd name="T78" fmla="*/ 2147483647 w 176"/>
                <a:gd name="T79" fmla="*/ 2147483647 h 266"/>
                <a:gd name="T80" fmla="*/ 2147483647 w 176"/>
                <a:gd name="T81" fmla="*/ 2147483647 h 266"/>
                <a:gd name="T82" fmla="*/ 2147483647 w 176"/>
                <a:gd name="T83" fmla="*/ 2147483647 h 266"/>
                <a:gd name="T84" fmla="*/ 2147483647 w 176"/>
                <a:gd name="T85" fmla="*/ 2147483647 h 266"/>
                <a:gd name="T86" fmla="*/ 2147483647 w 176"/>
                <a:gd name="T87" fmla="*/ 2147483647 h 266"/>
                <a:gd name="T88" fmla="*/ 2147483647 w 176"/>
                <a:gd name="T89" fmla="*/ 2147483647 h 266"/>
                <a:gd name="T90" fmla="*/ 2147483647 w 176"/>
                <a:gd name="T91" fmla="*/ 2147483647 h 266"/>
                <a:gd name="T92" fmla="*/ 2147483647 w 176"/>
                <a:gd name="T93" fmla="*/ 2147483647 h 266"/>
                <a:gd name="T94" fmla="*/ 2147483647 w 176"/>
                <a:gd name="T95" fmla="*/ 2147483647 h 266"/>
                <a:gd name="T96" fmla="*/ 2147483647 w 176"/>
                <a:gd name="T97" fmla="*/ 2147483647 h 266"/>
                <a:gd name="T98" fmla="*/ 2147483647 w 176"/>
                <a:gd name="T99" fmla="*/ 2147483647 h 266"/>
                <a:gd name="T100" fmla="*/ 2147483647 w 176"/>
                <a:gd name="T101" fmla="*/ 2147483647 h 266"/>
                <a:gd name="T102" fmla="*/ 2147483647 w 176"/>
                <a:gd name="T103" fmla="*/ 2147483647 h 266"/>
                <a:gd name="T104" fmla="*/ 2147483647 w 176"/>
                <a:gd name="T105" fmla="*/ 2147483647 h 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6" h="266">
                  <a:moveTo>
                    <a:pt x="132" y="238"/>
                  </a:moveTo>
                  <a:lnTo>
                    <a:pt x="132" y="238"/>
                  </a:lnTo>
                  <a:lnTo>
                    <a:pt x="134" y="226"/>
                  </a:lnTo>
                  <a:lnTo>
                    <a:pt x="132" y="222"/>
                  </a:lnTo>
                  <a:lnTo>
                    <a:pt x="126" y="220"/>
                  </a:lnTo>
                  <a:lnTo>
                    <a:pt x="58" y="206"/>
                  </a:lnTo>
                  <a:lnTo>
                    <a:pt x="62" y="202"/>
                  </a:lnTo>
                  <a:lnTo>
                    <a:pt x="64" y="196"/>
                  </a:lnTo>
                  <a:lnTo>
                    <a:pt x="68" y="176"/>
                  </a:lnTo>
                  <a:lnTo>
                    <a:pt x="72" y="158"/>
                  </a:lnTo>
                  <a:lnTo>
                    <a:pt x="74" y="148"/>
                  </a:lnTo>
                  <a:lnTo>
                    <a:pt x="62" y="146"/>
                  </a:lnTo>
                  <a:lnTo>
                    <a:pt x="62" y="148"/>
                  </a:lnTo>
                  <a:lnTo>
                    <a:pt x="62" y="146"/>
                  </a:lnTo>
                  <a:lnTo>
                    <a:pt x="64" y="146"/>
                  </a:lnTo>
                  <a:lnTo>
                    <a:pt x="68" y="142"/>
                  </a:lnTo>
                  <a:lnTo>
                    <a:pt x="64" y="140"/>
                  </a:lnTo>
                  <a:lnTo>
                    <a:pt x="66" y="134"/>
                  </a:lnTo>
                  <a:lnTo>
                    <a:pt x="80" y="132"/>
                  </a:lnTo>
                  <a:lnTo>
                    <a:pt x="80" y="128"/>
                  </a:lnTo>
                  <a:lnTo>
                    <a:pt x="76" y="130"/>
                  </a:lnTo>
                  <a:lnTo>
                    <a:pt x="76" y="126"/>
                  </a:lnTo>
                  <a:lnTo>
                    <a:pt x="72" y="122"/>
                  </a:lnTo>
                  <a:lnTo>
                    <a:pt x="84" y="124"/>
                  </a:lnTo>
                  <a:lnTo>
                    <a:pt x="80" y="136"/>
                  </a:lnTo>
                  <a:lnTo>
                    <a:pt x="74" y="140"/>
                  </a:lnTo>
                  <a:lnTo>
                    <a:pt x="82" y="142"/>
                  </a:lnTo>
                  <a:lnTo>
                    <a:pt x="84" y="144"/>
                  </a:lnTo>
                  <a:lnTo>
                    <a:pt x="86" y="148"/>
                  </a:lnTo>
                  <a:lnTo>
                    <a:pt x="94" y="152"/>
                  </a:lnTo>
                  <a:lnTo>
                    <a:pt x="114" y="156"/>
                  </a:lnTo>
                  <a:lnTo>
                    <a:pt x="130" y="160"/>
                  </a:lnTo>
                  <a:lnTo>
                    <a:pt x="134" y="154"/>
                  </a:lnTo>
                  <a:lnTo>
                    <a:pt x="138" y="140"/>
                  </a:lnTo>
                  <a:lnTo>
                    <a:pt x="140" y="134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36" y="118"/>
                  </a:lnTo>
                  <a:lnTo>
                    <a:pt x="128" y="114"/>
                  </a:lnTo>
                  <a:lnTo>
                    <a:pt x="118" y="110"/>
                  </a:lnTo>
                  <a:lnTo>
                    <a:pt x="102" y="108"/>
                  </a:lnTo>
                  <a:lnTo>
                    <a:pt x="88" y="106"/>
                  </a:lnTo>
                  <a:lnTo>
                    <a:pt x="86" y="106"/>
                  </a:lnTo>
                  <a:lnTo>
                    <a:pt x="84" y="104"/>
                  </a:lnTo>
                  <a:lnTo>
                    <a:pt x="84" y="96"/>
                  </a:lnTo>
                  <a:lnTo>
                    <a:pt x="88" y="80"/>
                  </a:lnTo>
                  <a:lnTo>
                    <a:pt x="92" y="64"/>
                  </a:lnTo>
                  <a:lnTo>
                    <a:pt x="94" y="52"/>
                  </a:lnTo>
                  <a:lnTo>
                    <a:pt x="100" y="52"/>
                  </a:lnTo>
                  <a:lnTo>
                    <a:pt x="106" y="52"/>
                  </a:lnTo>
                  <a:lnTo>
                    <a:pt x="122" y="60"/>
                  </a:lnTo>
                  <a:lnTo>
                    <a:pt x="132" y="60"/>
                  </a:lnTo>
                  <a:lnTo>
                    <a:pt x="150" y="62"/>
                  </a:lnTo>
                  <a:lnTo>
                    <a:pt x="166" y="66"/>
                  </a:lnTo>
                  <a:lnTo>
                    <a:pt x="170" y="62"/>
                  </a:lnTo>
                  <a:lnTo>
                    <a:pt x="172" y="54"/>
                  </a:lnTo>
                  <a:lnTo>
                    <a:pt x="176" y="30"/>
                  </a:lnTo>
                  <a:lnTo>
                    <a:pt x="174" y="28"/>
                  </a:lnTo>
                  <a:lnTo>
                    <a:pt x="170" y="26"/>
                  </a:lnTo>
                  <a:lnTo>
                    <a:pt x="168" y="26"/>
                  </a:lnTo>
                  <a:lnTo>
                    <a:pt x="168" y="28"/>
                  </a:lnTo>
                  <a:lnTo>
                    <a:pt x="164" y="28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8" y="34"/>
                  </a:lnTo>
                  <a:lnTo>
                    <a:pt x="164" y="36"/>
                  </a:lnTo>
                  <a:lnTo>
                    <a:pt x="162" y="38"/>
                  </a:lnTo>
                  <a:lnTo>
                    <a:pt x="160" y="40"/>
                  </a:lnTo>
                  <a:lnTo>
                    <a:pt x="164" y="40"/>
                  </a:lnTo>
                  <a:lnTo>
                    <a:pt x="166" y="46"/>
                  </a:lnTo>
                  <a:lnTo>
                    <a:pt x="158" y="50"/>
                  </a:lnTo>
                  <a:lnTo>
                    <a:pt x="158" y="44"/>
                  </a:lnTo>
                  <a:lnTo>
                    <a:pt x="160" y="44"/>
                  </a:lnTo>
                  <a:lnTo>
                    <a:pt x="160" y="42"/>
                  </a:lnTo>
                  <a:lnTo>
                    <a:pt x="154" y="42"/>
                  </a:lnTo>
                  <a:lnTo>
                    <a:pt x="154" y="34"/>
                  </a:lnTo>
                  <a:lnTo>
                    <a:pt x="152" y="34"/>
                  </a:lnTo>
                  <a:lnTo>
                    <a:pt x="158" y="30"/>
                  </a:lnTo>
                  <a:lnTo>
                    <a:pt x="154" y="26"/>
                  </a:lnTo>
                  <a:lnTo>
                    <a:pt x="162" y="22"/>
                  </a:lnTo>
                  <a:lnTo>
                    <a:pt x="158" y="22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48" y="18"/>
                  </a:lnTo>
                  <a:lnTo>
                    <a:pt x="128" y="14"/>
                  </a:lnTo>
                  <a:lnTo>
                    <a:pt x="110" y="12"/>
                  </a:lnTo>
                  <a:lnTo>
                    <a:pt x="94" y="8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0" y="2"/>
                  </a:lnTo>
                  <a:lnTo>
                    <a:pt x="58" y="4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36" y="86"/>
                  </a:lnTo>
                  <a:lnTo>
                    <a:pt x="18" y="164"/>
                  </a:lnTo>
                  <a:lnTo>
                    <a:pt x="18" y="170"/>
                  </a:lnTo>
                  <a:lnTo>
                    <a:pt x="16" y="176"/>
                  </a:lnTo>
                  <a:lnTo>
                    <a:pt x="16" y="180"/>
                  </a:lnTo>
                  <a:lnTo>
                    <a:pt x="18" y="182"/>
                  </a:lnTo>
                  <a:lnTo>
                    <a:pt x="20" y="186"/>
                  </a:lnTo>
                  <a:lnTo>
                    <a:pt x="14" y="188"/>
                  </a:lnTo>
                  <a:lnTo>
                    <a:pt x="0" y="236"/>
                  </a:lnTo>
                  <a:lnTo>
                    <a:pt x="2" y="238"/>
                  </a:lnTo>
                  <a:lnTo>
                    <a:pt x="4" y="240"/>
                  </a:lnTo>
                  <a:lnTo>
                    <a:pt x="12" y="242"/>
                  </a:lnTo>
                  <a:lnTo>
                    <a:pt x="32" y="246"/>
                  </a:lnTo>
                  <a:lnTo>
                    <a:pt x="52" y="250"/>
                  </a:lnTo>
                  <a:lnTo>
                    <a:pt x="84" y="258"/>
                  </a:lnTo>
                  <a:lnTo>
                    <a:pt x="116" y="266"/>
                  </a:lnTo>
                  <a:lnTo>
                    <a:pt x="122" y="264"/>
                  </a:lnTo>
                  <a:lnTo>
                    <a:pt x="126" y="260"/>
                  </a:lnTo>
                  <a:lnTo>
                    <a:pt x="130" y="250"/>
                  </a:lnTo>
                  <a:lnTo>
                    <a:pt x="132" y="238"/>
                  </a:lnTo>
                  <a:close/>
                  <a:moveTo>
                    <a:pt x="156" y="58"/>
                  </a:moveTo>
                  <a:lnTo>
                    <a:pt x="156" y="54"/>
                  </a:lnTo>
                  <a:lnTo>
                    <a:pt x="154" y="54"/>
                  </a:lnTo>
                  <a:lnTo>
                    <a:pt x="164" y="50"/>
                  </a:lnTo>
                  <a:lnTo>
                    <a:pt x="156" y="58"/>
                  </a:lnTo>
                  <a:close/>
                  <a:moveTo>
                    <a:pt x="62" y="20"/>
                  </a:moveTo>
                  <a:lnTo>
                    <a:pt x="62" y="20"/>
                  </a:lnTo>
                  <a:lnTo>
                    <a:pt x="60" y="22"/>
                  </a:lnTo>
                  <a:lnTo>
                    <a:pt x="58" y="22"/>
                  </a:lnTo>
                  <a:lnTo>
                    <a:pt x="58" y="18"/>
                  </a:lnTo>
                  <a:lnTo>
                    <a:pt x="60" y="12"/>
                  </a:lnTo>
                  <a:lnTo>
                    <a:pt x="62" y="10"/>
                  </a:lnTo>
                  <a:lnTo>
                    <a:pt x="62" y="20"/>
                  </a:lnTo>
                  <a:close/>
                  <a:moveTo>
                    <a:pt x="58" y="34"/>
                  </a:moveTo>
                  <a:lnTo>
                    <a:pt x="56" y="30"/>
                  </a:lnTo>
                  <a:lnTo>
                    <a:pt x="60" y="26"/>
                  </a:lnTo>
                  <a:lnTo>
                    <a:pt x="58" y="34"/>
                  </a:lnTo>
                  <a:close/>
                  <a:moveTo>
                    <a:pt x="52" y="38"/>
                  </a:moveTo>
                  <a:lnTo>
                    <a:pt x="54" y="34"/>
                  </a:lnTo>
                  <a:lnTo>
                    <a:pt x="56" y="40"/>
                  </a:lnTo>
                  <a:lnTo>
                    <a:pt x="52" y="38"/>
                  </a:lnTo>
                  <a:close/>
                  <a:moveTo>
                    <a:pt x="60" y="50"/>
                  </a:moveTo>
                  <a:lnTo>
                    <a:pt x="60" y="50"/>
                  </a:lnTo>
                  <a:lnTo>
                    <a:pt x="56" y="52"/>
                  </a:lnTo>
                  <a:lnTo>
                    <a:pt x="52" y="56"/>
                  </a:lnTo>
                  <a:lnTo>
                    <a:pt x="52" y="50"/>
                  </a:lnTo>
                  <a:lnTo>
                    <a:pt x="52" y="42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8" y="50"/>
                  </a:lnTo>
                  <a:lnTo>
                    <a:pt x="60" y="50"/>
                  </a:lnTo>
                  <a:close/>
                  <a:moveTo>
                    <a:pt x="86" y="116"/>
                  </a:moveTo>
                  <a:lnTo>
                    <a:pt x="86" y="116"/>
                  </a:lnTo>
                  <a:lnTo>
                    <a:pt x="84" y="118"/>
                  </a:lnTo>
                  <a:lnTo>
                    <a:pt x="82" y="122"/>
                  </a:lnTo>
                  <a:lnTo>
                    <a:pt x="82" y="118"/>
                  </a:lnTo>
                  <a:lnTo>
                    <a:pt x="78" y="112"/>
                  </a:lnTo>
                  <a:lnTo>
                    <a:pt x="86" y="116"/>
                  </a:lnTo>
                  <a:close/>
                  <a:moveTo>
                    <a:pt x="106" y="230"/>
                  </a:moveTo>
                  <a:lnTo>
                    <a:pt x="106" y="230"/>
                  </a:lnTo>
                  <a:lnTo>
                    <a:pt x="100" y="234"/>
                  </a:lnTo>
                  <a:lnTo>
                    <a:pt x="98" y="234"/>
                  </a:lnTo>
                  <a:lnTo>
                    <a:pt x="96" y="232"/>
                  </a:lnTo>
                  <a:lnTo>
                    <a:pt x="102" y="230"/>
                  </a:lnTo>
                  <a:lnTo>
                    <a:pt x="106" y="230"/>
                  </a:lnTo>
                  <a:close/>
                  <a:moveTo>
                    <a:pt x="50" y="228"/>
                  </a:moveTo>
                  <a:lnTo>
                    <a:pt x="50" y="228"/>
                  </a:lnTo>
                  <a:lnTo>
                    <a:pt x="44" y="232"/>
                  </a:lnTo>
                  <a:lnTo>
                    <a:pt x="40" y="232"/>
                  </a:lnTo>
                  <a:lnTo>
                    <a:pt x="34" y="230"/>
                  </a:lnTo>
                  <a:lnTo>
                    <a:pt x="40" y="216"/>
                  </a:lnTo>
                  <a:lnTo>
                    <a:pt x="42" y="222"/>
                  </a:lnTo>
                  <a:lnTo>
                    <a:pt x="44" y="218"/>
                  </a:lnTo>
                  <a:lnTo>
                    <a:pt x="52" y="220"/>
                  </a:lnTo>
                  <a:lnTo>
                    <a:pt x="50" y="228"/>
                  </a:lnTo>
                  <a:close/>
                  <a:moveTo>
                    <a:pt x="42" y="240"/>
                  </a:moveTo>
                  <a:lnTo>
                    <a:pt x="42" y="238"/>
                  </a:lnTo>
                  <a:lnTo>
                    <a:pt x="40" y="236"/>
                  </a:lnTo>
                  <a:lnTo>
                    <a:pt x="52" y="232"/>
                  </a:lnTo>
                  <a:lnTo>
                    <a:pt x="42" y="24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8" name="Freeform 254"/>
            <p:cNvSpPr>
              <a:spLocks noEditPoints="1"/>
            </p:cNvSpPr>
            <p:nvPr userDrawn="1"/>
          </p:nvSpPr>
          <p:spPr bwMode="auto">
            <a:xfrm>
              <a:off x="7273925" y="4772025"/>
              <a:ext cx="327025" cy="431800"/>
            </a:xfrm>
            <a:custGeom>
              <a:avLst/>
              <a:gdLst>
                <a:gd name="T0" fmla="*/ 2147483647 w 206"/>
                <a:gd name="T1" fmla="*/ 2147483647 h 272"/>
                <a:gd name="T2" fmla="*/ 2147483647 w 206"/>
                <a:gd name="T3" fmla="*/ 2147483647 h 272"/>
                <a:gd name="T4" fmla="*/ 2147483647 w 206"/>
                <a:gd name="T5" fmla="*/ 2147483647 h 272"/>
                <a:gd name="T6" fmla="*/ 2147483647 w 206"/>
                <a:gd name="T7" fmla="*/ 2147483647 h 272"/>
                <a:gd name="T8" fmla="*/ 2147483647 w 206"/>
                <a:gd name="T9" fmla="*/ 2147483647 h 272"/>
                <a:gd name="T10" fmla="*/ 2147483647 w 206"/>
                <a:gd name="T11" fmla="*/ 2147483647 h 272"/>
                <a:gd name="T12" fmla="*/ 2147483647 w 206"/>
                <a:gd name="T13" fmla="*/ 2147483647 h 272"/>
                <a:gd name="T14" fmla="*/ 2147483647 w 206"/>
                <a:gd name="T15" fmla="*/ 2147483647 h 272"/>
                <a:gd name="T16" fmla="*/ 2147483647 w 206"/>
                <a:gd name="T17" fmla="*/ 2147483647 h 272"/>
                <a:gd name="T18" fmla="*/ 2147483647 w 206"/>
                <a:gd name="T19" fmla="*/ 2147483647 h 272"/>
                <a:gd name="T20" fmla="*/ 2147483647 w 206"/>
                <a:gd name="T21" fmla="*/ 2147483647 h 272"/>
                <a:gd name="T22" fmla="*/ 2147483647 w 206"/>
                <a:gd name="T23" fmla="*/ 2147483647 h 272"/>
                <a:gd name="T24" fmla="*/ 2147483647 w 206"/>
                <a:gd name="T25" fmla="*/ 2147483647 h 272"/>
                <a:gd name="T26" fmla="*/ 2147483647 w 206"/>
                <a:gd name="T27" fmla="*/ 2147483647 h 272"/>
                <a:gd name="T28" fmla="*/ 2147483647 w 206"/>
                <a:gd name="T29" fmla="*/ 2147483647 h 272"/>
                <a:gd name="T30" fmla="*/ 2147483647 w 206"/>
                <a:gd name="T31" fmla="*/ 2147483647 h 272"/>
                <a:gd name="T32" fmla="*/ 2147483647 w 206"/>
                <a:gd name="T33" fmla="*/ 2147483647 h 272"/>
                <a:gd name="T34" fmla="*/ 2147483647 w 206"/>
                <a:gd name="T35" fmla="*/ 2147483647 h 272"/>
                <a:gd name="T36" fmla="*/ 2147483647 w 206"/>
                <a:gd name="T37" fmla="*/ 2147483647 h 272"/>
                <a:gd name="T38" fmla="*/ 2147483647 w 206"/>
                <a:gd name="T39" fmla="*/ 2147483647 h 272"/>
                <a:gd name="T40" fmla="*/ 2147483647 w 206"/>
                <a:gd name="T41" fmla="*/ 2147483647 h 272"/>
                <a:gd name="T42" fmla="*/ 2147483647 w 206"/>
                <a:gd name="T43" fmla="*/ 2147483647 h 272"/>
                <a:gd name="T44" fmla="*/ 2147483647 w 206"/>
                <a:gd name="T45" fmla="*/ 2147483647 h 272"/>
                <a:gd name="T46" fmla="*/ 2147483647 w 206"/>
                <a:gd name="T47" fmla="*/ 2147483647 h 272"/>
                <a:gd name="T48" fmla="*/ 2147483647 w 206"/>
                <a:gd name="T49" fmla="*/ 2147483647 h 272"/>
                <a:gd name="T50" fmla="*/ 2147483647 w 206"/>
                <a:gd name="T51" fmla="*/ 2147483647 h 272"/>
                <a:gd name="T52" fmla="*/ 2147483647 w 206"/>
                <a:gd name="T53" fmla="*/ 2147483647 h 272"/>
                <a:gd name="T54" fmla="*/ 2147483647 w 206"/>
                <a:gd name="T55" fmla="*/ 2147483647 h 272"/>
                <a:gd name="T56" fmla="*/ 2147483647 w 206"/>
                <a:gd name="T57" fmla="*/ 2147483647 h 272"/>
                <a:gd name="T58" fmla="*/ 2147483647 w 206"/>
                <a:gd name="T59" fmla="*/ 2147483647 h 272"/>
                <a:gd name="T60" fmla="*/ 2147483647 w 206"/>
                <a:gd name="T61" fmla="*/ 2147483647 h 272"/>
                <a:gd name="T62" fmla="*/ 2147483647 w 206"/>
                <a:gd name="T63" fmla="*/ 2147483647 h 272"/>
                <a:gd name="T64" fmla="*/ 2147483647 w 206"/>
                <a:gd name="T65" fmla="*/ 2147483647 h 272"/>
                <a:gd name="T66" fmla="*/ 2147483647 w 206"/>
                <a:gd name="T67" fmla="*/ 2147483647 h 272"/>
                <a:gd name="T68" fmla="*/ 2147483647 w 206"/>
                <a:gd name="T69" fmla="*/ 2147483647 h 272"/>
                <a:gd name="T70" fmla="*/ 2147483647 w 206"/>
                <a:gd name="T71" fmla="*/ 2147483647 h 272"/>
                <a:gd name="T72" fmla="*/ 2147483647 w 206"/>
                <a:gd name="T73" fmla="*/ 2147483647 h 272"/>
                <a:gd name="T74" fmla="*/ 2147483647 w 206"/>
                <a:gd name="T75" fmla="*/ 2147483647 h 272"/>
                <a:gd name="T76" fmla="*/ 2147483647 w 206"/>
                <a:gd name="T77" fmla="*/ 2147483647 h 272"/>
                <a:gd name="T78" fmla="*/ 2147483647 w 206"/>
                <a:gd name="T79" fmla="*/ 2147483647 h 272"/>
                <a:gd name="T80" fmla="*/ 2147483647 w 206"/>
                <a:gd name="T81" fmla="*/ 2147483647 h 272"/>
                <a:gd name="T82" fmla="*/ 2147483647 w 206"/>
                <a:gd name="T83" fmla="*/ 2147483647 h 272"/>
                <a:gd name="T84" fmla="*/ 2147483647 w 206"/>
                <a:gd name="T85" fmla="*/ 2147483647 h 272"/>
                <a:gd name="T86" fmla="*/ 2147483647 w 206"/>
                <a:gd name="T87" fmla="*/ 2147483647 h 272"/>
                <a:gd name="T88" fmla="*/ 2147483647 w 206"/>
                <a:gd name="T89" fmla="*/ 2147483647 h 272"/>
                <a:gd name="T90" fmla="*/ 2147483647 w 206"/>
                <a:gd name="T91" fmla="*/ 2147483647 h 272"/>
                <a:gd name="T92" fmla="*/ 2147483647 w 206"/>
                <a:gd name="T93" fmla="*/ 2147483647 h 272"/>
                <a:gd name="T94" fmla="*/ 2147483647 w 206"/>
                <a:gd name="T95" fmla="*/ 2147483647 h 272"/>
                <a:gd name="T96" fmla="*/ 2147483647 w 206"/>
                <a:gd name="T97" fmla="*/ 2147483647 h 272"/>
                <a:gd name="T98" fmla="*/ 2147483647 w 206"/>
                <a:gd name="T99" fmla="*/ 2147483647 h 272"/>
                <a:gd name="T100" fmla="*/ 2147483647 w 206"/>
                <a:gd name="T101" fmla="*/ 2147483647 h 272"/>
                <a:gd name="T102" fmla="*/ 2147483647 w 206"/>
                <a:gd name="T103" fmla="*/ 2147483647 h 272"/>
                <a:gd name="T104" fmla="*/ 2147483647 w 206"/>
                <a:gd name="T105" fmla="*/ 2147483647 h 272"/>
                <a:gd name="T106" fmla="*/ 2147483647 w 206"/>
                <a:gd name="T107" fmla="*/ 2147483647 h 272"/>
                <a:gd name="T108" fmla="*/ 2147483647 w 206"/>
                <a:gd name="T109" fmla="*/ 2147483647 h 272"/>
                <a:gd name="T110" fmla="*/ 2147483647 w 206"/>
                <a:gd name="T111" fmla="*/ 2147483647 h 272"/>
                <a:gd name="T112" fmla="*/ 2147483647 w 206"/>
                <a:gd name="T113" fmla="*/ 2147483647 h 272"/>
                <a:gd name="T114" fmla="*/ 2147483647 w 206"/>
                <a:gd name="T115" fmla="*/ 2147483647 h 272"/>
                <a:gd name="T116" fmla="*/ 2147483647 w 206"/>
                <a:gd name="T117" fmla="*/ 2147483647 h 272"/>
                <a:gd name="T118" fmla="*/ 2147483647 w 206"/>
                <a:gd name="T119" fmla="*/ 2147483647 h 272"/>
                <a:gd name="T120" fmla="*/ 2147483647 w 206"/>
                <a:gd name="T121" fmla="*/ 2147483647 h 2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" h="272">
                  <a:moveTo>
                    <a:pt x="206" y="42"/>
                  </a:moveTo>
                  <a:lnTo>
                    <a:pt x="206" y="42"/>
                  </a:lnTo>
                  <a:lnTo>
                    <a:pt x="206" y="38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190" y="30"/>
                  </a:lnTo>
                  <a:lnTo>
                    <a:pt x="176" y="26"/>
                  </a:lnTo>
                  <a:lnTo>
                    <a:pt x="166" y="24"/>
                  </a:lnTo>
                  <a:lnTo>
                    <a:pt x="160" y="26"/>
                  </a:lnTo>
                  <a:lnTo>
                    <a:pt x="156" y="30"/>
                  </a:lnTo>
                  <a:lnTo>
                    <a:pt x="132" y="124"/>
                  </a:lnTo>
                  <a:lnTo>
                    <a:pt x="130" y="126"/>
                  </a:lnTo>
                  <a:lnTo>
                    <a:pt x="128" y="126"/>
                  </a:lnTo>
                  <a:lnTo>
                    <a:pt x="118" y="80"/>
                  </a:lnTo>
                  <a:lnTo>
                    <a:pt x="112" y="56"/>
                  </a:lnTo>
                  <a:lnTo>
                    <a:pt x="108" y="32"/>
                  </a:lnTo>
                  <a:lnTo>
                    <a:pt x="106" y="18"/>
                  </a:lnTo>
                  <a:lnTo>
                    <a:pt x="102" y="10"/>
                  </a:lnTo>
                  <a:lnTo>
                    <a:pt x="98" y="8"/>
                  </a:lnTo>
                  <a:lnTo>
                    <a:pt x="92" y="6"/>
                  </a:lnTo>
                  <a:lnTo>
                    <a:pt x="88" y="6"/>
                  </a:lnTo>
                  <a:lnTo>
                    <a:pt x="84" y="10"/>
                  </a:lnTo>
                  <a:lnTo>
                    <a:pt x="84" y="6"/>
                  </a:lnTo>
                  <a:lnTo>
                    <a:pt x="84" y="4"/>
                  </a:lnTo>
                  <a:lnTo>
                    <a:pt x="58" y="0"/>
                  </a:lnTo>
                  <a:lnTo>
                    <a:pt x="54" y="6"/>
                  </a:lnTo>
                  <a:lnTo>
                    <a:pt x="52" y="12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44" y="40"/>
                  </a:lnTo>
                  <a:lnTo>
                    <a:pt x="46" y="50"/>
                  </a:lnTo>
                  <a:lnTo>
                    <a:pt x="44" y="48"/>
                  </a:lnTo>
                  <a:lnTo>
                    <a:pt x="42" y="58"/>
                  </a:lnTo>
                  <a:lnTo>
                    <a:pt x="44" y="62"/>
                  </a:lnTo>
                  <a:lnTo>
                    <a:pt x="46" y="68"/>
                  </a:lnTo>
                  <a:lnTo>
                    <a:pt x="44" y="74"/>
                  </a:lnTo>
                  <a:lnTo>
                    <a:pt x="40" y="82"/>
                  </a:lnTo>
                  <a:lnTo>
                    <a:pt x="38" y="86"/>
                  </a:lnTo>
                  <a:lnTo>
                    <a:pt x="36" y="90"/>
                  </a:lnTo>
                  <a:lnTo>
                    <a:pt x="34" y="98"/>
                  </a:lnTo>
                  <a:lnTo>
                    <a:pt x="34" y="102"/>
                  </a:lnTo>
                  <a:lnTo>
                    <a:pt x="36" y="108"/>
                  </a:lnTo>
                  <a:lnTo>
                    <a:pt x="34" y="114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8"/>
                  </a:lnTo>
                  <a:lnTo>
                    <a:pt x="28" y="126"/>
                  </a:lnTo>
                  <a:lnTo>
                    <a:pt x="28" y="130"/>
                  </a:lnTo>
                  <a:lnTo>
                    <a:pt x="30" y="132"/>
                  </a:lnTo>
                  <a:lnTo>
                    <a:pt x="28" y="134"/>
                  </a:lnTo>
                  <a:lnTo>
                    <a:pt x="26" y="136"/>
                  </a:lnTo>
                  <a:lnTo>
                    <a:pt x="22" y="146"/>
                  </a:lnTo>
                  <a:lnTo>
                    <a:pt x="12" y="186"/>
                  </a:lnTo>
                  <a:lnTo>
                    <a:pt x="2" y="226"/>
                  </a:lnTo>
                  <a:lnTo>
                    <a:pt x="0" y="234"/>
                  </a:lnTo>
                  <a:lnTo>
                    <a:pt x="2" y="236"/>
                  </a:lnTo>
                  <a:lnTo>
                    <a:pt x="6" y="240"/>
                  </a:lnTo>
                  <a:lnTo>
                    <a:pt x="18" y="244"/>
                  </a:lnTo>
                  <a:lnTo>
                    <a:pt x="40" y="248"/>
                  </a:lnTo>
                  <a:lnTo>
                    <a:pt x="44" y="248"/>
                  </a:lnTo>
                  <a:lnTo>
                    <a:pt x="46" y="244"/>
                  </a:lnTo>
                  <a:lnTo>
                    <a:pt x="50" y="238"/>
                  </a:lnTo>
                  <a:lnTo>
                    <a:pt x="50" y="228"/>
                  </a:lnTo>
                  <a:lnTo>
                    <a:pt x="50" y="220"/>
                  </a:lnTo>
                  <a:lnTo>
                    <a:pt x="54" y="208"/>
                  </a:lnTo>
                  <a:lnTo>
                    <a:pt x="58" y="196"/>
                  </a:lnTo>
                  <a:lnTo>
                    <a:pt x="64" y="170"/>
                  </a:lnTo>
                  <a:lnTo>
                    <a:pt x="68" y="144"/>
                  </a:lnTo>
                  <a:lnTo>
                    <a:pt x="72" y="130"/>
                  </a:lnTo>
                  <a:lnTo>
                    <a:pt x="78" y="116"/>
                  </a:lnTo>
                  <a:lnTo>
                    <a:pt x="78" y="114"/>
                  </a:lnTo>
                  <a:lnTo>
                    <a:pt x="82" y="112"/>
                  </a:lnTo>
                  <a:lnTo>
                    <a:pt x="92" y="166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98" y="170"/>
                  </a:lnTo>
                  <a:lnTo>
                    <a:pt x="100" y="176"/>
                  </a:lnTo>
                  <a:lnTo>
                    <a:pt x="96" y="182"/>
                  </a:lnTo>
                  <a:lnTo>
                    <a:pt x="100" y="202"/>
                  </a:lnTo>
                  <a:lnTo>
                    <a:pt x="112" y="254"/>
                  </a:lnTo>
                  <a:lnTo>
                    <a:pt x="114" y="262"/>
                  </a:lnTo>
                  <a:lnTo>
                    <a:pt x="116" y="266"/>
                  </a:lnTo>
                  <a:lnTo>
                    <a:pt x="120" y="268"/>
                  </a:lnTo>
                  <a:lnTo>
                    <a:pt x="134" y="270"/>
                  </a:lnTo>
                  <a:lnTo>
                    <a:pt x="144" y="272"/>
                  </a:lnTo>
                  <a:lnTo>
                    <a:pt x="148" y="272"/>
                  </a:lnTo>
                  <a:lnTo>
                    <a:pt x="150" y="272"/>
                  </a:lnTo>
                  <a:lnTo>
                    <a:pt x="152" y="268"/>
                  </a:lnTo>
                  <a:lnTo>
                    <a:pt x="156" y="260"/>
                  </a:lnTo>
                  <a:lnTo>
                    <a:pt x="164" y="216"/>
                  </a:lnTo>
                  <a:lnTo>
                    <a:pt x="166" y="200"/>
                  </a:lnTo>
                  <a:lnTo>
                    <a:pt x="172" y="176"/>
                  </a:lnTo>
                  <a:lnTo>
                    <a:pt x="178" y="152"/>
                  </a:lnTo>
                  <a:lnTo>
                    <a:pt x="186" y="118"/>
                  </a:lnTo>
                  <a:lnTo>
                    <a:pt x="194" y="78"/>
                  </a:lnTo>
                  <a:lnTo>
                    <a:pt x="200" y="58"/>
                  </a:lnTo>
                  <a:lnTo>
                    <a:pt x="206" y="42"/>
                  </a:lnTo>
                  <a:close/>
                  <a:moveTo>
                    <a:pt x="44" y="68"/>
                  </a:moveTo>
                  <a:lnTo>
                    <a:pt x="44" y="68"/>
                  </a:lnTo>
                  <a:lnTo>
                    <a:pt x="40" y="62"/>
                  </a:lnTo>
                  <a:lnTo>
                    <a:pt x="38" y="6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8" y="78"/>
                  </a:lnTo>
                  <a:lnTo>
                    <a:pt x="40" y="72"/>
                  </a:lnTo>
                  <a:lnTo>
                    <a:pt x="44" y="68"/>
                  </a:lnTo>
                  <a:close/>
                  <a:moveTo>
                    <a:pt x="194" y="52"/>
                  </a:moveTo>
                  <a:lnTo>
                    <a:pt x="194" y="52"/>
                  </a:lnTo>
                  <a:lnTo>
                    <a:pt x="188" y="66"/>
                  </a:lnTo>
                  <a:lnTo>
                    <a:pt x="186" y="62"/>
                  </a:lnTo>
                  <a:lnTo>
                    <a:pt x="184" y="60"/>
                  </a:lnTo>
                  <a:lnTo>
                    <a:pt x="194" y="52"/>
                  </a:lnTo>
                  <a:close/>
                  <a:moveTo>
                    <a:pt x="176" y="46"/>
                  </a:moveTo>
                  <a:lnTo>
                    <a:pt x="174" y="42"/>
                  </a:lnTo>
                  <a:lnTo>
                    <a:pt x="176" y="42"/>
                  </a:lnTo>
                  <a:lnTo>
                    <a:pt x="178" y="44"/>
                  </a:lnTo>
                  <a:lnTo>
                    <a:pt x="176" y="46"/>
                  </a:lnTo>
                  <a:close/>
                  <a:moveTo>
                    <a:pt x="184" y="98"/>
                  </a:moveTo>
                  <a:lnTo>
                    <a:pt x="184" y="98"/>
                  </a:lnTo>
                  <a:lnTo>
                    <a:pt x="180" y="104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78" y="92"/>
                  </a:lnTo>
                  <a:lnTo>
                    <a:pt x="174" y="104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4"/>
                  </a:lnTo>
                  <a:lnTo>
                    <a:pt x="176" y="112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70" y="108"/>
                  </a:lnTo>
                  <a:lnTo>
                    <a:pt x="168" y="106"/>
                  </a:lnTo>
                  <a:lnTo>
                    <a:pt x="166" y="102"/>
                  </a:lnTo>
                  <a:lnTo>
                    <a:pt x="168" y="104"/>
                  </a:lnTo>
                  <a:lnTo>
                    <a:pt x="172" y="102"/>
                  </a:lnTo>
                  <a:lnTo>
                    <a:pt x="172" y="100"/>
                  </a:lnTo>
                  <a:lnTo>
                    <a:pt x="174" y="98"/>
                  </a:lnTo>
                  <a:lnTo>
                    <a:pt x="172" y="92"/>
                  </a:lnTo>
                  <a:lnTo>
                    <a:pt x="174" y="90"/>
                  </a:lnTo>
                  <a:lnTo>
                    <a:pt x="174" y="88"/>
                  </a:lnTo>
                  <a:lnTo>
                    <a:pt x="178" y="82"/>
                  </a:lnTo>
                  <a:lnTo>
                    <a:pt x="182" y="76"/>
                  </a:lnTo>
                  <a:lnTo>
                    <a:pt x="178" y="78"/>
                  </a:lnTo>
                  <a:lnTo>
                    <a:pt x="174" y="78"/>
                  </a:lnTo>
                  <a:lnTo>
                    <a:pt x="182" y="72"/>
                  </a:lnTo>
                  <a:lnTo>
                    <a:pt x="184" y="74"/>
                  </a:lnTo>
                  <a:lnTo>
                    <a:pt x="186" y="68"/>
                  </a:lnTo>
                  <a:lnTo>
                    <a:pt x="188" y="74"/>
                  </a:lnTo>
                  <a:lnTo>
                    <a:pt x="186" y="82"/>
                  </a:lnTo>
                  <a:lnTo>
                    <a:pt x="182" y="92"/>
                  </a:lnTo>
                  <a:lnTo>
                    <a:pt x="184" y="94"/>
                  </a:lnTo>
                  <a:lnTo>
                    <a:pt x="184" y="98"/>
                  </a:lnTo>
                  <a:close/>
                  <a:moveTo>
                    <a:pt x="170" y="118"/>
                  </a:moveTo>
                  <a:lnTo>
                    <a:pt x="170" y="116"/>
                  </a:lnTo>
                  <a:lnTo>
                    <a:pt x="174" y="116"/>
                  </a:lnTo>
                  <a:lnTo>
                    <a:pt x="174" y="118"/>
                  </a:lnTo>
                  <a:lnTo>
                    <a:pt x="170" y="118"/>
                  </a:lnTo>
                  <a:close/>
                  <a:moveTo>
                    <a:pt x="170" y="140"/>
                  </a:moveTo>
                  <a:lnTo>
                    <a:pt x="170" y="140"/>
                  </a:lnTo>
                  <a:lnTo>
                    <a:pt x="170" y="142"/>
                  </a:lnTo>
                  <a:lnTo>
                    <a:pt x="168" y="146"/>
                  </a:lnTo>
                  <a:lnTo>
                    <a:pt x="166" y="144"/>
                  </a:lnTo>
                  <a:lnTo>
                    <a:pt x="168" y="142"/>
                  </a:lnTo>
                  <a:lnTo>
                    <a:pt x="162" y="138"/>
                  </a:lnTo>
                  <a:lnTo>
                    <a:pt x="172" y="130"/>
                  </a:lnTo>
                  <a:lnTo>
                    <a:pt x="170" y="130"/>
                  </a:lnTo>
                  <a:lnTo>
                    <a:pt x="166" y="130"/>
                  </a:lnTo>
                  <a:lnTo>
                    <a:pt x="168" y="126"/>
                  </a:lnTo>
                  <a:lnTo>
                    <a:pt x="166" y="124"/>
                  </a:lnTo>
                  <a:lnTo>
                    <a:pt x="172" y="122"/>
                  </a:lnTo>
                  <a:lnTo>
                    <a:pt x="170" y="128"/>
                  </a:lnTo>
                  <a:lnTo>
                    <a:pt x="176" y="132"/>
                  </a:lnTo>
                  <a:lnTo>
                    <a:pt x="172" y="136"/>
                  </a:lnTo>
                  <a:lnTo>
                    <a:pt x="176" y="136"/>
                  </a:lnTo>
                  <a:lnTo>
                    <a:pt x="174" y="138"/>
                  </a:lnTo>
                  <a:lnTo>
                    <a:pt x="176" y="140"/>
                  </a:lnTo>
                  <a:lnTo>
                    <a:pt x="170" y="140"/>
                  </a:lnTo>
                  <a:close/>
                  <a:moveTo>
                    <a:pt x="84" y="14"/>
                  </a:moveTo>
                  <a:lnTo>
                    <a:pt x="84" y="14"/>
                  </a:lnTo>
                  <a:lnTo>
                    <a:pt x="80" y="22"/>
                  </a:lnTo>
                  <a:lnTo>
                    <a:pt x="78" y="14"/>
                  </a:lnTo>
                  <a:lnTo>
                    <a:pt x="84" y="14"/>
                  </a:lnTo>
                  <a:close/>
                  <a:moveTo>
                    <a:pt x="106" y="76"/>
                  </a:moveTo>
                  <a:lnTo>
                    <a:pt x="106" y="76"/>
                  </a:lnTo>
                  <a:lnTo>
                    <a:pt x="100" y="66"/>
                  </a:lnTo>
                  <a:lnTo>
                    <a:pt x="98" y="62"/>
                  </a:lnTo>
                  <a:lnTo>
                    <a:pt x="98" y="56"/>
                  </a:lnTo>
                  <a:lnTo>
                    <a:pt x="102" y="52"/>
                  </a:lnTo>
                  <a:lnTo>
                    <a:pt x="106" y="76"/>
                  </a:lnTo>
                  <a:close/>
                  <a:moveTo>
                    <a:pt x="74" y="34"/>
                  </a:moveTo>
                  <a:lnTo>
                    <a:pt x="78" y="24"/>
                  </a:lnTo>
                  <a:lnTo>
                    <a:pt x="78" y="28"/>
                  </a:lnTo>
                  <a:lnTo>
                    <a:pt x="76" y="44"/>
                  </a:lnTo>
                  <a:lnTo>
                    <a:pt x="74" y="34"/>
                  </a:lnTo>
                  <a:close/>
                  <a:moveTo>
                    <a:pt x="158" y="178"/>
                  </a:moveTo>
                  <a:lnTo>
                    <a:pt x="158" y="178"/>
                  </a:lnTo>
                  <a:lnTo>
                    <a:pt x="156" y="170"/>
                  </a:lnTo>
                  <a:lnTo>
                    <a:pt x="160" y="166"/>
                  </a:lnTo>
                  <a:lnTo>
                    <a:pt x="166" y="152"/>
                  </a:lnTo>
                  <a:lnTo>
                    <a:pt x="158" y="178"/>
                  </a:lnTo>
                  <a:close/>
                  <a:moveTo>
                    <a:pt x="134" y="248"/>
                  </a:moveTo>
                  <a:lnTo>
                    <a:pt x="134" y="248"/>
                  </a:lnTo>
                  <a:lnTo>
                    <a:pt x="128" y="250"/>
                  </a:lnTo>
                  <a:lnTo>
                    <a:pt x="124" y="252"/>
                  </a:lnTo>
                  <a:lnTo>
                    <a:pt x="126" y="246"/>
                  </a:lnTo>
                  <a:lnTo>
                    <a:pt x="128" y="244"/>
                  </a:lnTo>
                  <a:lnTo>
                    <a:pt x="128" y="246"/>
                  </a:lnTo>
                  <a:lnTo>
                    <a:pt x="130" y="238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6" y="238"/>
                  </a:lnTo>
                  <a:lnTo>
                    <a:pt x="136" y="240"/>
                  </a:lnTo>
                  <a:lnTo>
                    <a:pt x="138" y="240"/>
                  </a:lnTo>
                  <a:lnTo>
                    <a:pt x="134" y="248"/>
                  </a:lnTo>
                  <a:close/>
                  <a:moveTo>
                    <a:pt x="122" y="240"/>
                  </a:moveTo>
                  <a:lnTo>
                    <a:pt x="122" y="240"/>
                  </a:lnTo>
                  <a:lnTo>
                    <a:pt x="120" y="242"/>
                  </a:lnTo>
                  <a:lnTo>
                    <a:pt x="120" y="238"/>
                  </a:lnTo>
                  <a:lnTo>
                    <a:pt x="118" y="236"/>
                  </a:lnTo>
                  <a:lnTo>
                    <a:pt x="124" y="220"/>
                  </a:lnTo>
                  <a:lnTo>
                    <a:pt x="124" y="224"/>
                  </a:lnTo>
                  <a:lnTo>
                    <a:pt x="124" y="230"/>
                  </a:lnTo>
                  <a:lnTo>
                    <a:pt x="122" y="236"/>
                  </a:lnTo>
                  <a:lnTo>
                    <a:pt x="122" y="240"/>
                  </a:lnTo>
                  <a:close/>
                  <a:moveTo>
                    <a:pt x="44" y="172"/>
                  </a:moveTo>
                  <a:lnTo>
                    <a:pt x="44" y="168"/>
                  </a:lnTo>
                  <a:lnTo>
                    <a:pt x="48" y="160"/>
                  </a:lnTo>
                  <a:lnTo>
                    <a:pt x="48" y="166"/>
                  </a:lnTo>
                  <a:lnTo>
                    <a:pt x="44" y="172"/>
                  </a:lnTo>
                  <a:close/>
                  <a:moveTo>
                    <a:pt x="44" y="190"/>
                  </a:moveTo>
                  <a:lnTo>
                    <a:pt x="38" y="192"/>
                  </a:lnTo>
                  <a:lnTo>
                    <a:pt x="44" y="180"/>
                  </a:lnTo>
                  <a:lnTo>
                    <a:pt x="44" y="188"/>
                  </a:lnTo>
                  <a:lnTo>
                    <a:pt x="44" y="190"/>
                  </a:lnTo>
                  <a:close/>
                  <a:moveTo>
                    <a:pt x="40" y="200"/>
                  </a:moveTo>
                  <a:lnTo>
                    <a:pt x="36" y="204"/>
                  </a:lnTo>
                  <a:lnTo>
                    <a:pt x="40" y="194"/>
                  </a:lnTo>
                  <a:lnTo>
                    <a:pt x="44" y="196"/>
                  </a:lnTo>
                  <a:lnTo>
                    <a:pt x="40" y="200"/>
                  </a:lnTo>
                  <a:close/>
                  <a:moveTo>
                    <a:pt x="30" y="226"/>
                  </a:moveTo>
                  <a:lnTo>
                    <a:pt x="30" y="222"/>
                  </a:lnTo>
                  <a:lnTo>
                    <a:pt x="36" y="210"/>
                  </a:lnTo>
                  <a:lnTo>
                    <a:pt x="34" y="222"/>
                  </a:lnTo>
                  <a:lnTo>
                    <a:pt x="30" y="22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9" name="Freeform 255"/>
            <p:cNvSpPr>
              <a:spLocks noEditPoints="1"/>
            </p:cNvSpPr>
            <p:nvPr userDrawn="1"/>
          </p:nvSpPr>
          <p:spPr bwMode="auto">
            <a:xfrm>
              <a:off x="7623175" y="4832350"/>
              <a:ext cx="254000" cy="419100"/>
            </a:xfrm>
            <a:custGeom>
              <a:avLst/>
              <a:gdLst>
                <a:gd name="T0" fmla="*/ 2147483647 w 160"/>
                <a:gd name="T1" fmla="*/ 2147483647 h 264"/>
                <a:gd name="T2" fmla="*/ 2147483647 w 160"/>
                <a:gd name="T3" fmla="*/ 2147483647 h 264"/>
                <a:gd name="T4" fmla="*/ 2147483647 w 160"/>
                <a:gd name="T5" fmla="*/ 2147483647 h 264"/>
                <a:gd name="T6" fmla="*/ 2147483647 w 160"/>
                <a:gd name="T7" fmla="*/ 2147483647 h 264"/>
                <a:gd name="T8" fmla="*/ 2147483647 w 160"/>
                <a:gd name="T9" fmla="*/ 2147483647 h 264"/>
                <a:gd name="T10" fmla="*/ 2147483647 w 160"/>
                <a:gd name="T11" fmla="*/ 2147483647 h 264"/>
                <a:gd name="T12" fmla="*/ 2147483647 w 160"/>
                <a:gd name="T13" fmla="*/ 2147483647 h 264"/>
                <a:gd name="T14" fmla="*/ 2147483647 w 160"/>
                <a:gd name="T15" fmla="*/ 2147483647 h 264"/>
                <a:gd name="T16" fmla="*/ 2147483647 w 160"/>
                <a:gd name="T17" fmla="*/ 2147483647 h 264"/>
                <a:gd name="T18" fmla="*/ 2147483647 w 160"/>
                <a:gd name="T19" fmla="*/ 2147483647 h 264"/>
                <a:gd name="T20" fmla="*/ 2147483647 w 160"/>
                <a:gd name="T21" fmla="*/ 2147483647 h 264"/>
                <a:gd name="T22" fmla="*/ 2147483647 w 160"/>
                <a:gd name="T23" fmla="*/ 2147483647 h 264"/>
                <a:gd name="T24" fmla="*/ 2147483647 w 160"/>
                <a:gd name="T25" fmla="*/ 2147483647 h 264"/>
                <a:gd name="T26" fmla="*/ 2147483647 w 160"/>
                <a:gd name="T27" fmla="*/ 2147483647 h 264"/>
                <a:gd name="T28" fmla="*/ 2147483647 w 160"/>
                <a:gd name="T29" fmla="*/ 2147483647 h 264"/>
                <a:gd name="T30" fmla="*/ 2147483647 w 160"/>
                <a:gd name="T31" fmla="*/ 2147483647 h 264"/>
                <a:gd name="T32" fmla="*/ 2147483647 w 160"/>
                <a:gd name="T33" fmla="*/ 2147483647 h 264"/>
                <a:gd name="T34" fmla="*/ 2147483647 w 160"/>
                <a:gd name="T35" fmla="*/ 2147483647 h 264"/>
                <a:gd name="T36" fmla="*/ 2147483647 w 160"/>
                <a:gd name="T37" fmla="*/ 2147483647 h 264"/>
                <a:gd name="T38" fmla="*/ 2147483647 w 160"/>
                <a:gd name="T39" fmla="*/ 2147483647 h 264"/>
                <a:gd name="T40" fmla="*/ 2147483647 w 160"/>
                <a:gd name="T41" fmla="*/ 2147483647 h 264"/>
                <a:gd name="T42" fmla="*/ 2147483647 w 160"/>
                <a:gd name="T43" fmla="*/ 2147483647 h 264"/>
                <a:gd name="T44" fmla="*/ 2147483647 w 160"/>
                <a:gd name="T45" fmla="*/ 2147483647 h 264"/>
                <a:gd name="T46" fmla="*/ 2147483647 w 160"/>
                <a:gd name="T47" fmla="*/ 2147483647 h 264"/>
                <a:gd name="T48" fmla="*/ 2147483647 w 160"/>
                <a:gd name="T49" fmla="*/ 2147483647 h 264"/>
                <a:gd name="T50" fmla="*/ 2147483647 w 160"/>
                <a:gd name="T51" fmla="*/ 2147483647 h 264"/>
                <a:gd name="T52" fmla="*/ 2147483647 w 160"/>
                <a:gd name="T53" fmla="*/ 2147483647 h 264"/>
                <a:gd name="T54" fmla="*/ 2147483647 w 160"/>
                <a:gd name="T55" fmla="*/ 2147483647 h 264"/>
                <a:gd name="T56" fmla="*/ 2147483647 w 160"/>
                <a:gd name="T57" fmla="*/ 2147483647 h 264"/>
                <a:gd name="T58" fmla="*/ 2147483647 w 160"/>
                <a:gd name="T59" fmla="*/ 2147483647 h 264"/>
                <a:gd name="T60" fmla="*/ 2147483647 w 160"/>
                <a:gd name="T61" fmla="*/ 2147483647 h 264"/>
                <a:gd name="T62" fmla="*/ 2147483647 w 160"/>
                <a:gd name="T63" fmla="*/ 2147483647 h 264"/>
                <a:gd name="T64" fmla="*/ 2147483647 w 160"/>
                <a:gd name="T65" fmla="*/ 2147483647 h 264"/>
                <a:gd name="T66" fmla="*/ 2147483647 w 160"/>
                <a:gd name="T67" fmla="*/ 2147483647 h 264"/>
                <a:gd name="T68" fmla="*/ 2147483647 w 160"/>
                <a:gd name="T69" fmla="*/ 2147483647 h 264"/>
                <a:gd name="T70" fmla="*/ 2147483647 w 160"/>
                <a:gd name="T71" fmla="*/ 2147483647 h 264"/>
                <a:gd name="T72" fmla="*/ 2147483647 w 160"/>
                <a:gd name="T73" fmla="*/ 2147483647 h 264"/>
                <a:gd name="T74" fmla="*/ 2147483647 w 160"/>
                <a:gd name="T75" fmla="*/ 2147483647 h 264"/>
                <a:gd name="T76" fmla="*/ 2147483647 w 160"/>
                <a:gd name="T77" fmla="*/ 2147483647 h 264"/>
                <a:gd name="T78" fmla="*/ 2147483647 w 160"/>
                <a:gd name="T79" fmla="*/ 2147483647 h 264"/>
                <a:gd name="T80" fmla="*/ 2147483647 w 160"/>
                <a:gd name="T81" fmla="*/ 2147483647 h 264"/>
                <a:gd name="T82" fmla="*/ 2147483647 w 160"/>
                <a:gd name="T83" fmla="*/ 2147483647 h 264"/>
                <a:gd name="T84" fmla="*/ 2147483647 w 160"/>
                <a:gd name="T85" fmla="*/ 2147483647 h 264"/>
                <a:gd name="T86" fmla="*/ 2147483647 w 160"/>
                <a:gd name="T87" fmla="*/ 2147483647 h 264"/>
                <a:gd name="T88" fmla="*/ 2147483647 w 160"/>
                <a:gd name="T89" fmla="*/ 2147483647 h 264"/>
                <a:gd name="T90" fmla="*/ 2147483647 w 160"/>
                <a:gd name="T91" fmla="*/ 2147483647 h 264"/>
                <a:gd name="T92" fmla="*/ 2147483647 w 160"/>
                <a:gd name="T93" fmla="*/ 2147483647 h 264"/>
                <a:gd name="T94" fmla="*/ 2147483647 w 160"/>
                <a:gd name="T95" fmla="*/ 2147483647 h 264"/>
                <a:gd name="T96" fmla="*/ 2147483647 w 160"/>
                <a:gd name="T97" fmla="*/ 2147483647 h 264"/>
                <a:gd name="T98" fmla="*/ 2147483647 w 160"/>
                <a:gd name="T99" fmla="*/ 2147483647 h 264"/>
                <a:gd name="T100" fmla="*/ 2147483647 w 160"/>
                <a:gd name="T101" fmla="*/ 2147483647 h 264"/>
                <a:gd name="T102" fmla="*/ 2147483647 w 160"/>
                <a:gd name="T103" fmla="*/ 2147483647 h 264"/>
                <a:gd name="T104" fmla="*/ 2147483647 w 160"/>
                <a:gd name="T105" fmla="*/ 2147483647 h 2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60" h="264">
                  <a:moveTo>
                    <a:pt x="160" y="40"/>
                  </a:moveTo>
                  <a:lnTo>
                    <a:pt x="160" y="40"/>
                  </a:lnTo>
                  <a:lnTo>
                    <a:pt x="160" y="36"/>
                  </a:lnTo>
                  <a:lnTo>
                    <a:pt x="158" y="34"/>
                  </a:lnTo>
                  <a:lnTo>
                    <a:pt x="150" y="32"/>
                  </a:lnTo>
                  <a:lnTo>
                    <a:pt x="138" y="28"/>
                  </a:lnTo>
                  <a:lnTo>
                    <a:pt x="128" y="28"/>
                  </a:lnTo>
                  <a:lnTo>
                    <a:pt x="118" y="28"/>
                  </a:lnTo>
                  <a:lnTo>
                    <a:pt x="112" y="26"/>
                  </a:lnTo>
                  <a:lnTo>
                    <a:pt x="106" y="22"/>
                  </a:lnTo>
                  <a:lnTo>
                    <a:pt x="104" y="22"/>
                  </a:lnTo>
                  <a:lnTo>
                    <a:pt x="102" y="2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76" y="16"/>
                  </a:lnTo>
                  <a:lnTo>
                    <a:pt x="62" y="12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26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8" y="6"/>
                  </a:lnTo>
                  <a:lnTo>
                    <a:pt x="4" y="1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18" y="50"/>
                  </a:lnTo>
                  <a:lnTo>
                    <a:pt x="30" y="52"/>
                  </a:lnTo>
                  <a:lnTo>
                    <a:pt x="42" y="54"/>
                  </a:lnTo>
                  <a:lnTo>
                    <a:pt x="48" y="58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44" y="80"/>
                  </a:lnTo>
                  <a:lnTo>
                    <a:pt x="40" y="98"/>
                  </a:lnTo>
                  <a:lnTo>
                    <a:pt x="40" y="104"/>
                  </a:lnTo>
                  <a:lnTo>
                    <a:pt x="28" y="152"/>
                  </a:lnTo>
                  <a:lnTo>
                    <a:pt x="16" y="198"/>
                  </a:lnTo>
                  <a:lnTo>
                    <a:pt x="12" y="216"/>
                  </a:lnTo>
                  <a:lnTo>
                    <a:pt x="14" y="218"/>
                  </a:lnTo>
                  <a:lnTo>
                    <a:pt x="16" y="218"/>
                  </a:lnTo>
                  <a:lnTo>
                    <a:pt x="12" y="220"/>
                  </a:lnTo>
                  <a:lnTo>
                    <a:pt x="10" y="228"/>
                  </a:lnTo>
                  <a:lnTo>
                    <a:pt x="10" y="232"/>
                  </a:lnTo>
                  <a:lnTo>
                    <a:pt x="10" y="234"/>
                  </a:lnTo>
                  <a:lnTo>
                    <a:pt x="16" y="236"/>
                  </a:lnTo>
                  <a:lnTo>
                    <a:pt x="10" y="236"/>
                  </a:lnTo>
                  <a:lnTo>
                    <a:pt x="4" y="248"/>
                  </a:lnTo>
                  <a:lnTo>
                    <a:pt x="4" y="252"/>
                  </a:lnTo>
                  <a:lnTo>
                    <a:pt x="6" y="254"/>
                  </a:lnTo>
                  <a:lnTo>
                    <a:pt x="18" y="254"/>
                  </a:lnTo>
                  <a:lnTo>
                    <a:pt x="20" y="256"/>
                  </a:lnTo>
                  <a:lnTo>
                    <a:pt x="26" y="258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2" y="258"/>
                  </a:lnTo>
                  <a:lnTo>
                    <a:pt x="46" y="264"/>
                  </a:lnTo>
                  <a:lnTo>
                    <a:pt x="50" y="264"/>
                  </a:lnTo>
                  <a:lnTo>
                    <a:pt x="54" y="264"/>
                  </a:lnTo>
                  <a:lnTo>
                    <a:pt x="56" y="262"/>
                  </a:lnTo>
                  <a:lnTo>
                    <a:pt x="58" y="256"/>
                  </a:lnTo>
                  <a:lnTo>
                    <a:pt x="58" y="252"/>
                  </a:lnTo>
                  <a:lnTo>
                    <a:pt x="58" y="240"/>
                  </a:lnTo>
                  <a:lnTo>
                    <a:pt x="62" y="222"/>
                  </a:lnTo>
                  <a:lnTo>
                    <a:pt x="64" y="214"/>
                  </a:lnTo>
                  <a:lnTo>
                    <a:pt x="64" y="210"/>
                  </a:lnTo>
                  <a:lnTo>
                    <a:pt x="66" y="210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6" y="204"/>
                  </a:lnTo>
                  <a:lnTo>
                    <a:pt x="64" y="200"/>
                  </a:lnTo>
                  <a:lnTo>
                    <a:pt x="68" y="190"/>
                  </a:lnTo>
                  <a:lnTo>
                    <a:pt x="68" y="182"/>
                  </a:lnTo>
                  <a:lnTo>
                    <a:pt x="70" y="182"/>
                  </a:lnTo>
                  <a:lnTo>
                    <a:pt x="72" y="182"/>
                  </a:lnTo>
                  <a:lnTo>
                    <a:pt x="78" y="162"/>
                  </a:lnTo>
                  <a:lnTo>
                    <a:pt x="74" y="164"/>
                  </a:lnTo>
                  <a:lnTo>
                    <a:pt x="72" y="170"/>
                  </a:lnTo>
                  <a:lnTo>
                    <a:pt x="70" y="176"/>
                  </a:lnTo>
                  <a:lnTo>
                    <a:pt x="68" y="176"/>
                  </a:lnTo>
                  <a:lnTo>
                    <a:pt x="68" y="172"/>
                  </a:lnTo>
                  <a:lnTo>
                    <a:pt x="70" y="168"/>
                  </a:lnTo>
                  <a:lnTo>
                    <a:pt x="70" y="164"/>
                  </a:lnTo>
                  <a:lnTo>
                    <a:pt x="74" y="160"/>
                  </a:lnTo>
                  <a:lnTo>
                    <a:pt x="74" y="158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4" y="156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0" y="144"/>
                  </a:lnTo>
                  <a:lnTo>
                    <a:pt x="76" y="142"/>
                  </a:lnTo>
                  <a:lnTo>
                    <a:pt x="84" y="138"/>
                  </a:lnTo>
                  <a:lnTo>
                    <a:pt x="78" y="136"/>
                  </a:lnTo>
                  <a:lnTo>
                    <a:pt x="84" y="134"/>
                  </a:lnTo>
                  <a:lnTo>
                    <a:pt x="82" y="128"/>
                  </a:lnTo>
                  <a:lnTo>
                    <a:pt x="84" y="118"/>
                  </a:lnTo>
                  <a:lnTo>
                    <a:pt x="88" y="112"/>
                  </a:lnTo>
                  <a:lnTo>
                    <a:pt x="84" y="110"/>
                  </a:lnTo>
                  <a:lnTo>
                    <a:pt x="84" y="108"/>
                  </a:lnTo>
                  <a:lnTo>
                    <a:pt x="86" y="106"/>
                  </a:lnTo>
                  <a:lnTo>
                    <a:pt x="88" y="104"/>
                  </a:lnTo>
                  <a:lnTo>
                    <a:pt x="88" y="102"/>
                  </a:lnTo>
                  <a:lnTo>
                    <a:pt x="90" y="98"/>
                  </a:lnTo>
                  <a:lnTo>
                    <a:pt x="94" y="94"/>
                  </a:lnTo>
                  <a:lnTo>
                    <a:pt x="90" y="92"/>
                  </a:lnTo>
                  <a:lnTo>
                    <a:pt x="94" y="88"/>
                  </a:lnTo>
                  <a:lnTo>
                    <a:pt x="94" y="86"/>
                  </a:lnTo>
                  <a:lnTo>
                    <a:pt x="94" y="78"/>
                  </a:lnTo>
                  <a:lnTo>
                    <a:pt x="96" y="74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20" y="74"/>
                  </a:lnTo>
                  <a:lnTo>
                    <a:pt x="128" y="74"/>
                  </a:lnTo>
                  <a:lnTo>
                    <a:pt x="142" y="78"/>
                  </a:lnTo>
                  <a:lnTo>
                    <a:pt x="148" y="78"/>
                  </a:lnTo>
                  <a:lnTo>
                    <a:pt x="150" y="74"/>
                  </a:lnTo>
                  <a:lnTo>
                    <a:pt x="154" y="64"/>
                  </a:lnTo>
                  <a:lnTo>
                    <a:pt x="156" y="56"/>
                  </a:lnTo>
                  <a:lnTo>
                    <a:pt x="154" y="50"/>
                  </a:lnTo>
                  <a:lnTo>
                    <a:pt x="160" y="40"/>
                  </a:lnTo>
                  <a:close/>
                  <a:moveTo>
                    <a:pt x="124" y="38"/>
                  </a:moveTo>
                  <a:lnTo>
                    <a:pt x="120" y="40"/>
                  </a:lnTo>
                  <a:lnTo>
                    <a:pt x="126" y="32"/>
                  </a:lnTo>
                  <a:lnTo>
                    <a:pt x="130" y="32"/>
                  </a:lnTo>
                  <a:lnTo>
                    <a:pt x="124" y="38"/>
                  </a:lnTo>
                  <a:close/>
                  <a:moveTo>
                    <a:pt x="128" y="48"/>
                  </a:moveTo>
                  <a:lnTo>
                    <a:pt x="128" y="48"/>
                  </a:lnTo>
                  <a:lnTo>
                    <a:pt x="124" y="54"/>
                  </a:lnTo>
                  <a:lnTo>
                    <a:pt x="124" y="46"/>
                  </a:lnTo>
                  <a:lnTo>
                    <a:pt x="122" y="42"/>
                  </a:lnTo>
                  <a:lnTo>
                    <a:pt x="124" y="40"/>
                  </a:lnTo>
                  <a:lnTo>
                    <a:pt x="126" y="34"/>
                  </a:lnTo>
                  <a:lnTo>
                    <a:pt x="128" y="42"/>
                  </a:lnTo>
                  <a:lnTo>
                    <a:pt x="128" y="48"/>
                  </a:lnTo>
                  <a:close/>
                  <a:moveTo>
                    <a:pt x="124" y="58"/>
                  </a:moveTo>
                  <a:lnTo>
                    <a:pt x="124" y="58"/>
                  </a:lnTo>
                  <a:lnTo>
                    <a:pt x="124" y="56"/>
                  </a:lnTo>
                  <a:lnTo>
                    <a:pt x="122" y="54"/>
                  </a:lnTo>
                  <a:lnTo>
                    <a:pt x="126" y="52"/>
                  </a:lnTo>
                  <a:lnTo>
                    <a:pt x="124" y="58"/>
                  </a:lnTo>
                  <a:close/>
                  <a:moveTo>
                    <a:pt x="48" y="42"/>
                  </a:moveTo>
                  <a:lnTo>
                    <a:pt x="42" y="44"/>
                  </a:lnTo>
                  <a:lnTo>
                    <a:pt x="46" y="40"/>
                  </a:lnTo>
                  <a:lnTo>
                    <a:pt x="50" y="34"/>
                  </a:lnTo>
                  <a:lnTo>
                    <a:pt x="48" y="42"/>
                  </a:lnTo>
                  <a:close/>
                  <a:moveTo>
                    <a:pt x="20" y="28"/>
                  </a:moveTo>
                  <a:lnTo>
                    <a:pt x="20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10" y="44"/>
                  </a:lnTo>
                  <a:lnTo>
                    <a:pt x="10" y="38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6" y="30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26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18" y="20"/>
                  </a:lnTo>
                  <a:lnTo>
                    <a:pt x="20" y="24"/>
                  </a:lnTo>
                  <a:lnTo>
                    <a:pt x="20" y="28"/>
                  </a:lnTo>
                  <a:close/>
                  <a:moveTo>
                    <a:pt x="40" y="146"/>
                  </a:moveTo>
                  <a:lnTo>
                    <a:pt x="40" y="146"/>
                  </a:lnTo>
                  <a:lnTo>
                    <a:pt x="42" y="138"/>
                  </a:lnTo>
                  <a:lnTo>
                    <a:pt x="46" y="134"/>
                  </a:lnTo>
                  <a:lnTo>
                    <a:pt x="44" y="146"/>
                  </a:lnTo>
                  <a:lnTo>
                    <a:pt x="40" y="146"/>
                  </a:lnTo>
                  <a:close/>
                  <a:moveTo>
                    <a:pt x="44" y="160"/>
                  </a:moveTo>
                  <a:lnTo>
                    <a:pt x="44" y="160"/>
                  </a:lnTo>
                  <a:lnTo>
                    <a:pt x="40" y="164"/>
                  </a:lnTo>
                  <a:lnTo>
                    <a:pt x="36" y="160"/>
                  </a:lnTo>
                  <a:lnTo>
                    <a:pt x="36" y="158"/>
                  </a:lnTo>
                  <a:lnTo>
                    <a:pt x="38" y="150"/>
                  </a:lnTo>
                  <a:lnTo>
                    <a:pt x="42" y="148"/>
                  </a:lnTo>
                  <a:lnTo>
                    <a:pt x="44" y="148"/>
                  </a:lnTo>
                  <a:lnTo>
                    <a:pt x="44" y="160"/>
                  </a:lnTo>
                  <a:close/>
                  <a:moveTo>
                    <a:pt x="38" y="184"/>
                  </a:moveTo>
                  <a:lnTo>
                    <a:pt x="38" y="18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6" y="192"/>
                  </a:lnTo>
                  <a:lnTo>
                    <a:pt x="30" y="202"/>
                  </a:lnTo>
                  <a:lnTo>
                    <a:pt x="32" y="206"/>
                  </a:lnTo>
                  <a:lnTo>
                    <a:pt x="30" y="212"/>
                  </a:lnTo>
                  <a:lnTo>
                    <a:pt x="26" y="212"/>
                  </a:lnTo>
                  <a:lnTo>
                    <a:pt x="22" y="216"/>
                  </a:lnTo>
                  <a:lnTo>
                    <a:pt x="26" y="202"/>
                  </a:lnTo>
                  <a:lnTo>
                    <a:pt x="32" y="192"/>
                  </a:lnTo>
                  <a:lnTo>
                    <a:pt x="32" y="184"/>
                  </a:lnTo>
                  <a:lnTo>
                    <a:pt x="28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2" y="176"/>
                  </a:lnTo>
                  <a:lnTo>
                    <a:pt x="34" y="178"/>
                  </a:lnTo>
                  <a:lnTo>
                    <a:pt x="32" y="174"/>
                  </a:lnTo>
                  <a:lnTo>
                    <a:pt x="34" y="170"/>
                  </a:lnTo>
                  <a:lnTo>
                    <a:pt x="32" y="168"/>
                  </a:lnTo>
                  <a:lnTo>
                    <a:pt x="34" y="160"/>
                  </a:lnTo>
                  <a:lnTo>
                    <a:pt x="38" y="166"/>
                  </a:lnTo>
                  <a:lnTo>
                    <a:pt x="40" y="170"/>
                  </a:lnTo>
                  <a:lnTo>
                    <a:pt x="38" y="170"/>
                  </a:lnTo>
                  <a:lnTo>
                    <a:pt x="40" y="172"/>
                  </a:lnTo>
                  <a:lnTo>
                    <a:pt x="36" y="180"/>
                  </a:lnTo>
                  <a:lnTo>
                    <a:pt x="38" y="18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0" name="Freeform 256"/>
            <p:cNvSpPr>
              <a:spLocks noEditPoints="1"/>
            </p:cNvSpPr>
            <p:nvPr userDrawn="1"/>
          </p:nvSpPr>
          <p:spPr bwMode="auto">
            <a:xfrm>
              <a:off x="7829550" y="4899025"/>
              <a:ext cx="161925" cy="396875"/>
            </a:xfrm>
            <a:custGeom>
              <a:avLst/>
              <a:gdLst>
                <a:gd name="T0" fmla="*/ 2147483647 w 102"/>
                <a:gd name="T1" fmla="*/ 2147483647 h 250"/>
                <a:gd name="T2" fmla="*/ 2147483647 w 102"/>
                <a:gd name="T3" fmla="*/ 2147483647 h 250"/>
                <a:gd name="T4" fmla="*/ 2147483647 w 102"/>
                <a:gd name="T5" fmla="*/ 2147483647 h 250"/>
                <a:gd name="T6" fmla="*/ 2147483647 w 102"/>
                <a:gd name="T7" fmla="*/ 2147483647 h 250"/>
                <a:gd name="T8" fmla="*/ 2147483647 w 102"/>
                <a:gd name="T9" fmla="*/ 2147483647 h 250"/>
                <a:gd name="T10" fmla="*/ 2147483647 w 102"/>
                <a:gd name="T11" fmla="*/ 2147483647 h 250"/>
                <a:gd name="T12" fmla="*/ 2147483647 w 102"/>
                <a:gd name="T13" fmla="*/ 2147483647 h 250"/>
                <a:gd name="T14" fmla="*/ 2147483647 w 102"/>
                <a:gd name="T15" fmla="*/ 2147483647 h 250"/>
                <a:gd name="T16" fmla="*/ 2147483647 w 102"/>
                <a:gd name="T17" fmla="*/ 2147483647 h 250"/>
                <a:gd name="T18" fmla="*/ 2147483647 w 102"/>
                <a:gd name="T19" fmla="*/ 2147483647 h 250"/>
                <a:gd name="T20" fmla="*/ 2147483647 w 102"/>
                <a:gd name="T21" fmla="*/ 2147483647 h 250"/>
                <a:gd name="T22" fmla="*/ 2147483647 w 102"/>
                <a:gd name="T23" fmla="*/ 2147483647 h 250"/>
                <a:gd name="T24" fmla="*/ 2147483647 w 102"/>
                <a:gd name="T25" fmla="*/ 2147483647 h 250"/>
                <a:gd name="T26" fmla="*/ 2147483647 w 102"/>
                <a:gd name="T27" fmla="*/ 2147483647 h 250"/>
                <a:gd name="T28" fmla="*/ 2147483647 w 102"/>
                <a:gd name="T29" fmla="*/ 2147483647 h 250"/>
                <a:gd name="T30" fmla="*/ 2147483647 w 102"/>
                <a:gd name="T31" fmla="*/ 2147483647 h 250"/>
                <a:gd name="T32" fmla="*/ 2147483647 w 102"/>
                <a:gd name="T33" fmla="*/ 2147483647 h 250"/>
                <a:gd name="T34" fmla="*/ 2147483647 w 102"/>
                <a:gd name="T35" fmla="*/ 2147483647 h 250"/>
                <a:gd name="T36" fmla="*/ 2147483647 w 102"/>
                <a:gd name="T37" fmla="*/ 2147483647 h 250"/>
                <a:gd name="T38" fmla="*/ 2147483647 w 102"/>
                <a:gd name="T39" fmla="*/ 2147483647 h 250"/>
                <a:gd name="T40" fmla="*/ 2147483647 w 102"/>
                <a:gd name="T41" fmla="*/ 2147483647 h 250"/>
                <a:gd name="T42" fmla="*/ 2147483647 w 102"/>
                <a:gd name="T43" fmla="*/ 2147483647 h 250"/>
                <a:gd name="T44" fmla="*/ 2147483647 w 102"/>
                <a:gd name="T45" fmla="*/ 2147483647 h 250"/>
                <a:gd name="T46" fmla="*/ 2147483647 w 102"/>
                <a:gd name="T47" fmla="*/ 2147483647 h 250"/>
                <a:gd name="T48" fmla="*/ 2147483647 w 102"/>
                <a:gd name="T49" fmla="*/ 2147483647 h 250"/>
                <a:gd name="T50" fmla="*/ 2147483647 w 102"/>
                <a:gd name="T51" fmla="*/ 2147483647 h 250"/>
                <a:gd name="T52" fmla="*/ 2147483647 w 102"/>
                <a:gd name="T53" fmla="*/ 2147483647 h 250"/>
                <a:gd name="T54" fmla="*/ 2147483647 w 102"/>
                <a:gd name="T55" fmla="*/ 2147483647 h 250"/>
                <a:gd name="T56" fmla="*/ 2147483647 w 102"/>
                <a:gd name="T57" fmla="*/ 2147483647 h 250"/>
                <a:gd name="T58" fmla="*/ 2147483647 w 102"/>
                <a:gd name="T59" fmla="*/ 2147483647 h 250"/>
                <a:gd name="T60" fmla="*/ 2147483647 w 102"/>
                <a:gd name="T61" fmla="*/ 2147483647 h 250"/>
                <a:gd name="T62" fmla="*/ 2147483647 w 102"/>
                <a:gd name="T63" fmla="*/ 2147483647 h 250"/>
                <a:gd name="T64" fmla="*/ 2147483647 w 102"/>
                <a:gd name="T65" fmla="*/ 2147483647 h 250"/>
                <a:gd name="T66" fmla="*/ 2147483647 w 102"/>
                <a:gd name="T67" fmla="*/ 2147483647 h 250"/>
                <a:gd name="T68" fmla="*/ 2147483647 w 102"/>
                <a:gd name="T69" fmla="*/ 2147483647 h 250"/>
                <a:gd name="T70" fmla="*/ 2147483647 w 102"/>
                <a:gd name="T71" fmla="*/ 2147483647 h 250"/>
                <a:gd name="T72" fmla="*/ 2147483647 w 102"/>
                <a:gd name="T73" fmla="*/ 2147483647 h 250"/>
                <a:gd name="T74" fmla="*/ 2147483647 w 102"/>
                <a:gd name="T75" fmla="*/ 2147483647 h 250"/>
                <a:gd name="T76" fmla="*/ 2147483647 w 102"/>
                <a:gd name="T77" fmla="*/ 2147483647 h 250"/>
                <a:gd name="T78" fmla="*/ 2147483647 w 102"/>
                <a:gd name="T79" fmla="*/ 2147483647 h 250"/>
                <a:gd name="T80" fmla="*/ 2147483647 w 102"/>
                <a:gd name="T81" fmla="*/ 2147483647 h 250"/>
                <a:gd name="T82" fmla="*/ 2147483647 w 102"/>
                <a:gd name="T83" fmla="*/ 2147483647 h 250"/>
                <a:gd name="T84" fmla="*/ 2147483647 w 102"/>
                <a:gd name="T85" fmla="*/ 2147483647 h 250"/>
                <a:gd name="T86" fmla="*/ 2147483647 w 102"/>
                <a:gd name="T87" fmla="*/ 2147483647 h 250"/>
                <a:gd name="T88" fmla="*/ 2147483647 w 102"/>
                <a:gd name="T89" fmla="*/ 2147483647 h 250"/>
                <a:gd name="T90" fmla="*/ 2147483647 w 102"/>
                <a:gd name="T91" fmla="*/ 2147483647 h 250"/>
                <a:gd name="T92" fmla="*/ 2147483647 w 102"/>
                <a:gd name="T93" fmla="*/ 2147483647 h 250"/>
                <a:gd name="T94" fmla="*/ 2147483647 w 102"/>
                <a:gd name="T95" fmla="*/ 2147483647 h 250"/>
                <a:gd name="T96" fmla="*/ 2147483647 w 102"/>
                <a:gd name="T97" fmla="*/ 2147483647 h 250"/>
                <a:gd name="T98" fmla="*/ 2147483647 w 102"/>
                <a:gd name="T99" fmla="*/ 2147483647 h 250"/>
                <a:gd name="T100" fmla="*/ 2147483647 w 102"/>
                <a:gd name="T101" fmla="*/ 2147483647 h 250"/>
                <a:gd name="T102" fmla="*/ 2147483647 w 102"/>
                <a:gd name="T103" fmla="*/ 2147483647 h 250"/>
                <a:gd name="T104" fmla="*/ 2147483647 w 102"/>
                <a:gd name="T105" fmla="*/ 2147483647 h 250"/>
                <a:gd name="T106" fmla="*/ 2147483647 w 102"/>
                <a:gd name="T107" fmla="*/ 2147483647 h 250"/>
                <a:gd name="T108" fmla="*/ 2147483647 w 102"/>
                <a:gd name="T109" fmla="*/ 2147483647 h 250"/>
                <a:gd name="T110" fmla="*/ 2147483647 w 102"/>
                <a:gd name="T111" fmla="*/ 2147483647 h 250"/>
                <a:gd name="T112" fmla="*/ 2147483647 w 102"/>
                <a:gd name="T113" fmla="*/ 2147483647 h 250"/>
                <a:gd name="T114" fmla="*/ 2147483647 w 102"/>
                <a:gd name="T115" fmla="*/ 2147483647 h 2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2" h="250">
                  <a:moveTo>
                    <a:pt x="54" y="242"/>
                  </a:moveTo>
                  <a:lnTo>
                    <a:pt x="54" y="242"/>
                  </a:lnTo>
                  <a:lnTo>
                    <a:pt x="58" y="222"/>
                  </a:lnTo>
                  <a:lnTo>
                    <a:pt x="68" y="170"/>
                  </a:lnTo>
                  <a:lnTo>
                    <a:pt x="64" y="170"/>
                  </a:lnTo>
                  <a:lnTo>
                    <a:pt x="64" y="166"/>
                  </a:lnTo>
                  <a:lnTo>
                    <a:pt x="68" y="166"/>
                  </a:lnTo>
                  <a:lnTo>
                    <a:pt x="68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70" y="162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38"/>
                  </a:lnTo>
                  <a:lnTo>
                    <a:pt x="74" y="136"/>
                  </a:lnTo>
                  <a:lnTo>
                    <a:pt x="88" y="86"/>
                  </a:lnTo>
                  <a:lnTo>
                    <a:pt x="90" y="74"/>
                  </a:lnTo>
                  <a:lnTo>
                    <a:pt x="92" y="62"/>
                  </a:lnTo>
                  <a:lnTo>
                    <a:pt x="98" y="44"/>
                  </a:lnTo>
                  <a:lnTo>
                    <a:pt x="100" y="32"/>
                  </a:lnTo>
                  <a:lnTo>
                    <a:pt x="102" y="18"/>
                  </a:lnTo>
                  <a:lnTo>
                    <a:pt x="102" y="14"/>
                  </a:lnTo>
                  <a:lnTo>
                    <a:pt x="100" y="12"/>
                  </a:lnTo>
                  <a:lnTo>
                    <a:pt x="98" y="8"/>
                  </a:lnTo>
                  <a:lnTo>
                    <a:pt x="92" y="6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0" y="12"/>
                  </a:lnTo>
                  <a:lnTo>
                    <a:pt x="48" y="32"/>
                  </a:lnTo>
                  <a:lnTo>
                    <a:pt x="36" y="84"/>
                  </a:lnTo>
                  <a:lnTo>
                    <a:pt x="24" y="134"/>
                  </a:lnTo>
                  <a:lnTo>
                    <a:pt x="18" y="158"/>
                  </a:lnTo>
                  <a:lnTo>
                    <a:pt x="14" y="184"/>
                  </a:lnTo>
                  <a:lnTo>
                    <a:pt x="0" y="236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0" y="238"/>
                  </a:lnTo>
                  <a:lnTo>
                    <a:pt x="14" y="238"/>
                  </a:lnTo>
                  <a:lnTo>
                    <a:pt x="20" y="244"/>
                  </a:lnTo>
                  <a:lnTo>
                    <a:pt x="26" y="246"/>
                  </a:lnTo>
                  <a:lnTo>
                    <a:pt x="48" y="250"/>
                  </a:lnTo>
                  <a:lnTo>
                    <a:pt x="52" y="248"/>
                  </a:lnTo>
                  <a:lnTo>
                    <a:pt x="54" y="242"/>
                  </a:lnTo>
                  <a:close/>
                  <a:moveTo>
                    <a:pt x="76" y="36"/>
                  </a:moveTo>
                  <a:lnTo>
                    <a:pt x="72" y="34"/>
                  </a:lnTo>
                  <a:lnTo>
                    <a:pt x="72" y="32"/>
                  </a:lnTo>
                  <a:lnTo>
                    <a:pt x="76" y="36"/>
                  </a:lnTo>
                  <a:close/>
                  <a:moveTo>
                    <a:pt x="76" y="44"/>
                  </a:moveTo>
                  <a:lnTo>
                    <a:pt x="76" y="44"/>
                  </a:lnTo>
                  <a:lnTo>
                    <a:pt x="76" y="46"/>
                  </a:lnTo>
                  <a:lnTo>
                    <a:pt x="72" y="48"/>
                  </a:lnTo>
                  <a:lnTo>
                    <a:pt x="74" y="46"/>
                  </a:lnTo>
                  <a:lnTo>
                    <a:pt x="76" y="44"/>
                  </a:lnTo>
                  <a:close/>
                  <a:moveTo>
                    <a:pt x="84" y="46"/>
                  </a:moveTo>
                  <a:lnTo>
                    <a:pt x="84" y="46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8" y="60"/>
                  </a:lnTo>
                  <a:lnTo>
                    <a:pt x="78" y="74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68" y="72"/>
                  </a:lnTo>
                  <a:lnTo>
                    <a:pt x="72" y="68"/>
                  </a:lnTo>
                  <a:lnTo>
                    <a:pt x="72" y="66"/>
                  </a:lnTo>
                  <a:lnTo>
                    <a:pt x="68" y="66"/>
                  </a:lnTo>
                  <a:lnTo>
                    <a:pt x="74" y="50"/>
                  </a:lnTo>
                  <a:lnTo>
                    <a:pt x="78" y="46"/>
                  </a:lnTo>
                  <a:lnTo>
                    <a:pt x="80" y="42"/>
                  </a:lnTo>
                  <a:lnTo>
                    <a:pt x="80" y="44"/>
                  </a:lnTo>
                  <a:lnTo>
                    <a:pt x="84" y="46"/>
                  </a:lnTo>
                  <a:close/>
                  <a:moveTo>
                    <a:pt x="74" y="84"/>
                  </a:moveTo>
                  <a:lnTo>
                    <a:pt x="74" y="84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78"/>
                  </a:lnTo>
                  <a:lnTo>
                    <a:pt x="72" y="76"/>
                  </a:lnTo>
                  <a:lnTo>
                    <a:pt x="74" y="76"/>
                  </a:lnTo>
                  <a:lnTo>
                    <a:pt x="74" y="84"/>
                  </a:lnTo>
                  <a:close/>
                  <a:moveTo>
                    <a:pt x="66" y="78"/>
                  </a:moveTo>
                  <a:lnTo>
                    <a:pt x="64" y="78"/>
                  </a:lnTo>
                  <a:lnTo>
                    <a:pt x="66" y="74"/>
                  </a:lnTo>
                  <a:lnTo>
                    <a:pt x="68" y="76"/>
                  </a:lnTo>
                  <a:lnTo>
                    <a:pt x="66" y="78"/>
                  </a:lnTo>
                  <a:close/>
                  <a:moveTo>
                    <a:pt x="66" y="84"/>
                  </a:moveTo>
                  <a:lnTo>
                    <a:pt x="64" y="82"/>
                  </a:lnTo>
                  <a:lnTo>
                    <a:pt x="64" y="80"/>
                  </a:lnTo>
                  <a:lnTo>
                    <a:pt x="66" y="82"/>
                  </a:lnTo>
                  <a:lnTo>
                    <a:pt x="66" y="84"/>
                  </a:lnTo>
                  <a:close/>
                  <a:moveTo>
                    <a:pt x="68" y="92"/>
                  </a:moveTo>
                  <a:lnTo>
                    <a:pt x="68" y="92"/>
                  </a:lnTo>
                  <a:lnTo>
                    <a:pt x="70" y="90"/>
                  </a:lnTo>
                  <a:lnTo>
                    <a:pt x="70" y="92"/>
                  </a:lnTo>
                  <a:lnTo>
                    <a:pt x="68" y="92"/>
                  </a:lnTo>
                  <a:close/>
                  <a:moveTo>
                    <a:pt x="62" y="102"/>
                  </a:moveTo>
                  <a:lnTo>
                    <a:pt x="58" y="100"/>
                  </a:lnTo>
                  <a:lnTo>
                    <a:pt x="64" y="92"/>
                  </a:lnTo>
                  <a:lnTo>
                    <a:pt x="62" y="100"/>
                  </a:lnTo>
                  <a:lnTo>
                    <a:pt x="62" y="102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68" y="108"/>
                  </a:lnTo>
                  <a:lnTo>
                    <a:pt x="62" y="106"/>
                  </a:lnTo>
                  <a:lnTo>
                    <a:pt x="68" y="104"/>
                  </a:lnTo>
                  <a:lnTo>
                    <a:pt x="70" y="106"/>
                  </a:lnTo>
                  <a:close/>
                  <a:moveTo>
                    <a:pt x="70" y="112"/>
                  </a:moveTo>
                  <a:lnTo>
                    <a:pt x="70" y="112"/>
                  </a:lnTo>
                  <a:lnTo>
                    <a:pt x="64" y="114"/>
                  </a:lnTo>
                  <a:lnTo>
                    <a:pt x="62" y="110"/>
                  </a:lnTo>
                  <a:lnTo>
                    <a:pt x="70" y="112"/>
                  </a:lnTo>
                  <a:close/>
                  <a:moveTo>
                    <a:pt x="66" y="126"/>
                  </a:moveTo>
                  <a:lnTo>
                    <a:pt x="66" y="124"/>
                  </a:lnTo>
                  <a:lnTo>
                    <a:pt x="68" y="124"/>
                  </a:lnTo>
                  <a:lnTo>
                    <a:pt x="68" y="126"/>
                  </a:lnTo>
                  <a:lnTo>
                    <a:pt x="66" y="126"/>
                  </a:lnTo>
                  <a:close/>
                  <a:moveTo>
                    <a:pt x="64" y="144"/>
                  </a:moveTo>
                  <a:lnTo>
                    <a:pt x="62" y="144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4" y="144"/>
                  </a:lnTo>
                  <a:close/>
                  <a:moveTo>
                    <a:pt x="62" y="134"/>
                  </a:moveTo>
                  <a:lnTo>
                    <a:pt x="60" y="136"/>
                  </a:lnTo>
                  <a:lnTo>
                    <a:pt x="60" y="138"/>
                  </a:lnTo>
                  <a:lnTo>
                    <a:pt x="58" y="140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58" y="146"/>
                  </a:lnTo>
                  <a:lnTo>
                    <a:pt x="52" y="162"/>
                  </a:lnTo>
                  <a:lnTo>
                    <a:pt x="52" y="168"/>
                  </a:lnTo>
                  <a:lnTo>
                    <a:pt x="50" y="170"/>
                  </a:lnTo>
                  <a:lnTo>
                    <a:pt x="50" y="172"/>
                  </a:lnTo>
                  <a:lnTo>
                    <a:pt x="52" y="170"/>
                  </a:lnTo>
                  <a:lnTo>
                    <a:pt x="48" y="178"/>
                  </a:lnTo>
                  <a:lnTo>
                    <a:pt x="46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46" y="182"/>
                  </a:lnTo>
                  <a:lnTo>
                    <a:pt x="42" y="184"/>
                  </a:lnTo>
                  <a:lnTo>
                    <a:pt x="42" y="178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6" y="184"/>
                  </a:lnTo>
                  <a:lnTo>
                    <a:pt x="42" y="162"/>
                  </a:lnTo>
                  <a:lnTo>
                    <a:pt x="44" y="150"/>
                  </a:lnTo>
                  <a:lnTo>
                    <a:pt x="48" y="144"/>
                  </a:lnTo>
                  <a:lnTo>
                    <a:pt x="48" y="140"/>
                  </a:lnTo>
                  <a:lnTo>
                    <a:pt x="52" y="134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8" y="126"/>
                  </a:lnTo>
                  <a:lnTo>
                    <a:pt x="54" y="122"/>
                  </a:lnTo>
                  <a:lnTo>
                    <a:pt x="58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6" y="106"/>
                  </a:lnTo>
                  <a:lnTo>
                    <a:pt x="64" y="118"/>
                  </a:lnTo>
                  <a:lnTo>
                    <a:pt x="60" y="126"/>
                  </a:lnTo>
                  <a:lnTo>
                    <a:pt x="62" y="130"/>
                  </a:lnTo>
                  <a:lnTo>
                    <a:pt x="62" y="132"/>
                  </a:lnTo>
                  <a:lnTo>
                    <a:pt x="62" y="134"/>
                  </a:lnTo>
                  <a:close/>
                  <a:moveTo>
                    <a:pt x="62" y="166"/>
                  </a:moveTo>
                  <a:lnTo>
                    <a:pt x="58" y="166"/>
                  </a:lnTo>
                  <a:lnTo>
                    <a:pt x="60" y="162"/>
                  </a:lnTo>
                  <a:lnTo>
                    <a:pt x="62" y="166"/>
                  </a:lnTo>
                  <a:close/>
                  <a:moveTo>
                    <a:pt x="58" y="174"/>
                  </a:moveTo>
                  <a:lnTo>
                    <a:pt x="56" y="172"/>
                  </a:lnTo>
                  <a:lnTo>
                    <a:pt x="60" y="170"/>
                  </a:lnTo>
                  <a:lnTo>
                    <a:pt x="58" y="174"/>
                  </a:lnTo>
                  <a:close/>
                  <a:moveTo>
                    <a:pt x="54" y="176"/>
                  </a:moveTo>
                  <a:lnTo>
                    <a:pt x="52" y="174"/>
                  </a:lnTo>
                  <a:lnTo>
                    <a:pt x="54" y="172"/>
                  </a:lnTo>
                  <a:lnTo>
                    <a:pt x="54" y="174"/>
                  </a:lnTo>
                  <a:lnTo>
                    <a:pt x="54" y="176"/>
                  </a:lnTo>
                  <a:close/>
                  <a:moveTo>
                    <a:pt x="36" y="208"/>
                  </a:moveTo>
                  <a:lnTo>
                    <a:pt x="36" y="202"/>
                  </a:lnTo>
                  <a:lnTo>
                    <a:pt x="40" y="190"/>
                  </a:lnTo>
                  <a:lnTo>
                    <a:pt x="40" y="200"/>
                  </a:lnTo>
                  <a:lnTo>
                    <a:pt x="36" y="208"/>
                  </a:lnTo>
                  <a:close/>
                  <a:moveTo>
                    <a:pt x="74" y="60"/>
                  </a:moveTo>
                  <a:lnTo>
                    <a:pt x="74" y="60"/>
                  </a:lnTo>
                  <a:lnTo>
                    <a:pt x="72" y="62"/>
                  </a:lnTo>
                  <a:lnTo>
                    <a:pt x="76" y="64"/>
                  </a:lnTo>
                  <a:lnTo>
                    <a:pt x="74" y="60"/>
                  </a:lnTo>
                  <a:close/>
                  <a:moveTo>
                    <a:pt x="52" y="148"/>
                  </a:moveTo>
                  <a:lnTo>
                    <a:pt x="52" y="148"/>
                  </a:lnTo>
                  <a:lnTo>
                    <a:pt x="50" y="144"/>
                  </a:lnTo>
                  <a:lnTo>
                    <a:pt x="48" y="146"/>
                  </a:lnTo>
                  <a:lnTo>
                    <a:pt x="50" y="148"/>
                  </a:lnTo>
                  <a:lnTo>
                    <a:pt x="52" y="148"/>
                  </a:lnTo>
                  <a:close/>
                  <a:moveTo>
                    <a:pt x="48" y="154"/>
                  </a:moveTo>
                  <a:lnTo>
                    <a:pt x="46" y="154"/>
                  </a:lnTo>
                  <a:lnTo>
                    <a:pt x="46" y="156"/>
                  </a:lnTo>
                  <a:lnTo>
                    <a:pt x="50" y="156"/>
                  </a:lnTo>
                  <a:lnTo>
                    <a:pt x="48" y="154"/>
                  </a:lnTo>
                  <a:close/>
                  <a:moveTo>
                    <a:pt x="46" y="160"/>
                  </a:moveTo>
                  <a:lnTo>
                    <a:pt x="44" y="164"/>
                  </a:lnTo>
                  <a:lnTo>
                    <a:pt x="46" y="164"/>
                  </a:lnTo>
                  <a:lnTo>
                    <a:pt x="48" y="160"/>
                  </a:lnTo>
                  <a:lnTo>
                    <a:pt x="46" y="160"/>
                  </a:lnTo>
                  <a:close/>
                  <a:moveTo>
                    <a:pt x="44" y="168"/>
                  </a:moveTo>
                  <a:lnTo>
                    <a:pt x="44" y="172"/>
                  </a:lnTo>
                  <a:lnTo>
                    <a:pt x="46" y="172"/>
                  </a:lnTo>
                  <a:lnTo>
                    <a:pt x="46" y="170"/>
                  </a:lnTo>
                  <a:lnTo>
                    <a:pt x="44" y="16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1" name="Freeform 257"/>
            <p:cNvSpPr>
              <a:spLocks noEditPoints="1"/>
            </p:cNvSpPr>
            <p:nvPr userDrawn="1"/>
          </p:nvSpPr>
          <p:spPr bwMode="auto">
            <a:xfrm>
              <a:off x="7950200" y="4946650"/>
              <a:ext cx="257175" cy="409575"/>
            </a:xfrm>
            <a:custGeom>
              <a:avLst/>
              <a:gdLst>
                <a:gd name="T0" fmla="*/ 2147483647 w 162"/>
                <a:gd name="T1" fmla="*/ 2147483647 h 258"/>
                <a:gd name="T2" fmla="*/ 2147483647 w 162"/>
                <a:gd name="T3" fmla="*/ 2147483647 h 258"/>
                <a:gd name="T4" fmla="*/ 2147483647 w 162"/>
                <a:gd name="T5" fmla="*/ 2147483647 h 258"/>
                <a:gd name="T6" fmla="*/ 2147483647 w 162"/>
                <a:gd name="T7" fmla="*/ 2147483647 h 258"/>
                <a:gd name="T8" fmla="*/ 2147483647 w 162"/>
                <a:gd name="T9" fmla="*/ 2147483647 h 258"/>
                <a:gd name="T10" fmla="*/ 2147483647 w 162"/>
                <a:gd name="T11" fmla="*/ 2147483647 h 258"/>
                <a:gd name="T12" fmla="*/ 2147483647 w 162"/>
                <a:gd name="T13" fmla="*/ 2147483647 h 258"/>
                <a:gd name="T14" fmla="*/ 2147483647 w 162"/>
                <a:gd name="T15" fmla="*/ 2147483647 h 258"/>
                <a:gd name="T16" fmla="*/ 2147483647 w 162"/>
                <a:gd name="T17" fmla="*/ 2147483647 h 258"/>
                <a:gd name="T18" fmla="*/ 2147483647 w 162"/>
                <a:gd name="T19" fmla="*/ 2147483647 h 258"/>
                <a:gd name="T20" fmla="*/ 2147483647 w 162"/>
                <a:gd name="T21" fmla="*/ 2147483647 h 258"/>
                <a:gd name="T22" fmla="*/ 2147483647 w 162"/>
                <a:gd name="T23" fmla="*/ 2147483647 h 258"/>
                <a:gd name="T24" fmla="*/ 2147483647 w 162"/>
                <a:gd name="T25" fmla="*/ 2147483647 h 258"/>
                <a:gd name="T26" fmla="*/ 2147483647 w 162"/>
                <a:gd name="T27" fmla="*/ 2147483647 h 258"/>
                <a:gd name="T28" fmla="*/ 2147483647 w 162"/>
                <a:gd name="T29" fmla="*/ 2147483647 h 258"/>
                <a:gd name="T30" fmla="*/ 2147483647 w 162"/>
                <a:gd name="T31" fmla="*/ 2147483647 h 258"/>
                <a:gd name="T32" fmla="*/ 2147483647 w 162"/>
                <a:gd name="T33" fmla="*/ 2147483647 h 258"/>
                <a:gd name="T34" fmla="*/ 2147483647 w 162"/>
                <a:gd name="T35" fmla="*/ 2147483647 h 258"/>
                <a:gd name="T36" fmla="*/ 2147483647 w 162"/>
                <a:gd name="T37" fmla="*/ 2147483647 h 258"/>
                <a:gd name="T38" fmla="*/ 2147483647 w 162"/>
                <a:gd name="T39" fmla="*/ 2147483647 h 258"/>
                <a:gd name="T40" fmla="*/ 2147483647 w 162"/>
                <a:gd name="T41" fmla="*/ 2147483647 h 258"/>
                <a:gd name="T42" fmla="*/ 2147483647 w 162"/>
                <a:gd name="T43" fmla="*/ 2147483647 h 258"/>
                <a:gd name="T44" fmla="*/ 2147483647 w 162"/>
                <a:gd name="T45" fmla="*/ 2147483647 h 258"/>
                <a:gd name="T46" fmla="*/ 2147483647 w 162"/>
                <a:gd name="T47" fmla="*/ 2147483647 h 258"/>
                <a:gd name="T48" fmla="*/ 2147483647 w 162"/>
                <a:gd name="T49" fmla="*/ 2147483647 h 258"/>
                <a:gd name="T50" fmla="*/ 2147483647 w 162"/>
                <a:gd name="T51" fmla="*/ 2147483647 h 258"/>
                <a:gd name="T52" fmla="*/ 2147483647 w 162"/>
                <a:gd name="T53" fmla="*/ 2147483647 h 258"/>
                <a:gd name="T54" fmla="*/ 2147483647 w 162"/>
                <a:gd name="T55" fmla="*/ 2147483647 h 258"/>
                <a:gd name="T56" fmla="*/ 2147483647 w 162"/>
                <a:gd name="T57" fmla="*/ 2147483647 h 258"/>
                <a:gd name="T58" fmla="*/ 2147483647 w 162"/>
                <a:gd name="T59" fmla="*/ 2147483647 h 258"/>
                <a:gd name="T60" fmla="*/ 2147483647 w 162"/>
                <a:gd name="T61" fmla="*/ 2147483647 h 258"/>
                <a:gd name="T62" fmla="*/ 2147483647 w 162"/>
                <a:gd name="T63" fmla="*/ 2147483647 h 258"/>
                <a:gd name="T64" fmla="*/ 2147483647 w 162"/>
                <a:gd name="T65" fmla="*/ 2147483647 h 258"/>
                <a:gd name="T66" fmla="*/ 2147483647 w 162"/>
                <a:gd name="T67" fmla="*/ 2147483647 h 258"/>
                <a:gd name="T68" fmla="*/ 2147483647 w 162"/>
                <a:gd name="T69" fmla="*/ 2147483647 h 258"/>
                <a:gd name="T70" fmla="*/ 2147483647 w 162"/>
                <a:gd name="T71" fmla="*/ 2147483647 h 258"/>
                <a:gd name="T72" fmla="*/ 2147483647 w 162"/>
                <a:gd name="T73" fmla="*/ 2147483647 h 258"/>
                <a:gd name="T74" fmla="*/ 2147483647 w 162"/>
                <a:gd name="T75" fmla="*/ 2147483647 h 258"/>
                <a:gd name="T76" fmla="*/ 2147483647 w 162"/>
                <a:gd name="T77" fmla="*/ 2147483647 h 258"/>
                <a:gd name="T78" fmla="*/ 2147483647 w 162"/>
                <a:gd name="T79" fmla="*/ 2147483647 h 258"/>
                <a:gd name="T80" fmla="*/ 2147483647 w 162"/>
                <a:gd name="T81" fmla="*/ 2147483647 h 258"/>
                <a:gd name="T82" fmla="*/ 2147483647 w 162"/>
                <a:gd name="T83" fmla="*/ 2147483647 h 258"/>
                <a:gd name="T84" fmla="*/ 2147483647 w 162"/>
                <a:gd name="T85" fmla="*/ 2147483647 h 258"/>
                <a:gd name="T86" fmla="*/ 2147483647 w 162"/>
                <a:gd name="T87" fmla="*/ 2147483647 h 258"/>
                <a:gd name="T88" fmla="*/ 2147483647 w 162"/>
                <a:gd name="T89" fmla="*/ 2147483647 h 258"/>
                <a:gd name="T90" fmla="*/ 2147483647 w 162"/>
                <a:gd name="T91" fmla="*/ 2147483647 h 258"/>
                <a:gd name="T92" fmla="*/ 2147483647 w 162"/>
                <a:gd name="T93" fmla="*/ 2147483647 h 258"/>
                <a:gd name="T94" fmla="*/ 2147483647 w 162"/>
                <a:gd name="T95" fmla="*/ 2147483647 h 258"/>
                <a:gd name="T96" fmla="*/ 2147483647 w 162"/>
                <a:gd name="T97" fmla="*/ 2147483647 h 258"/>
                <a:gd name="T98" fmla="*/ 2147483647 w 162"/>
                <a:gd name="T99" fmla="*/ 2147483647 h 258"/>
                <a:gd name="T100" fmla="*/ 2147483647 w 162"/>
                <a:gd name="T101" fmla="*/ 2147483647 h 258"/>
                <a:gd name="T102" fmla="*/ 2147483647 w 162"/>
                <a:gd name="T103" fmla="*/ 2147483647 h 258"/>
                <a:gd name="T104" fmla="*/ 2147483647 w 162"/>
                <a:gd name="T105" fmla="*/ 2147483647 h 2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62" h="258">
                  <a:moveTo>
                    <a:pt x="152" y="256"/>
                  </a:moveTo>
                  <a:lnTo>
                    <a:pt x="152" y="256"/>
                  </a:lnTo>
                  <a:lnTo>
                    <a:pt x="154" y="240"/>
                  </a:lnTo>
                  <a:lnTo>
                    <a:pt x="154" y="202"/>
                  </a:lnTo>
                  <a:lnTo>
                    <a:pt x="160" y="6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60" y="12"/>
                  </a:lnTo>
                  <a:lnTo>
                    <a:pt x="144" y="6"/>
                  </a:lnTo>
                  <a:lnTo>
                    <a:pt x="124" y="4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8" y="2"/>
                  </a:lnTo>
                  <a:lnTo>
                    <a:pt x="88" y="18"/>
                  </a:lnTo>
                  <a:lnTo>
                    <a:pt x="78" y="42"/>
                  </a:lnTo>
                  <a:lnTo>
                    <a:pt x="60" y="84"/>
                  </a:lnTo>
                  <a:lnTo>
                    <a:pt x="44" y="118"/>
                  </a:lnTo>
                  <a:lnTo>
                    <a:pt x="14" y="184"/>
                  </a:lnTo>
                  <a:lnTo>
                    <a:pt x="6" y="206"/>
                  </a:lnTo>
                  <a:lnTo>
                    <a:pt x="0" y="220"/>
                  </a:lnTo>
                  <a:lnTo>
                    <a:pt x="0" y="222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42" y="236"/>
                  </a:lnTo>
                  <a:lnTo>
                    <a:pt x="44" y="224"/>
                  </a:lnTo>
                  <a:lnTo>
                    <a:pt x="52" y="208"/>
                  </a:lnTo>
                  <a:lnTo>
                    <a:pt x="62" y="190"/>
                  </a:lnTo>
                  <a:lnTo>
                    <a:pt x="64" y="186"/>
                  </a:lnTo>
                  <a:lnTo>
                    <a:pt x="68" y="186"/>
                  </a:lnTo>
                  <a:lnTo>
                    <a:pt x="76" y="186"/>
                  </a:lnTo>
                  <a:lnTo>
                    <a:pt x="80" y="188"/>
                  </a:lnTo>
                  <a:lnTo>
                    <a:pt x="82" y="188"/>
                  </a:lnTo>
                  <a:lnTo>
                    <a:pt x="84" y="186"/>
                  </a:lnTo>
                  <a:lnTo>
                    <a:pt x="84" y="182"/>
                  </a:lnTo>
                  <a:lnTo>
                    <a:pt x="86" y="182"/>
                  </a:lnTo>
                  <a:lnTo>
                    <a:pt x="86" y="178"/>
                  </a:lnTo>
                  <a:lnTo>
                    <a:pt x="82" y="176"/>
                  </a:lnTo>
                  <a:lnTo>
                    <a:pt x="80" y="174"/>
                  </a:lnTo>
                  <a:lnTo>
                    <a:pt x="78" y="166"/>
                  </a:lnTo>
                  <a:lnTo>
                    <a:pt x="82" y="168"/>
                  </a:lnTo>
                  <a:lnTo>
                    <a:pt x="84" y="168"/>
                  </a:lnTo>
                  <a:lnTo>
                    <a:pt x="80" y="164"/>
                  </a:lnTo>
                  <a:lnTo>
                    <a:pt x="80" y="160"/>
                  </a:lnTo>
                  <a:lnTo>
                    <a:pt x="82" y="160"/>
                  </a:lnTo>
                  <a:lnTo>
                    <a:pt x="88" y="158"/>
                  </a:lnTo>
                  <a:lnTo>
                    <a:pt x="90" y="160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4" y="170"/>
                  </a:lnTo>
                  <a:lnTo>
                    <a:pt x="88" y="172"/>
                  </a:lnTo>
                  <a:lnTo>
                    <a:pt x="92" y="168"/>
                  </a:lnTo>
                  <a:lnTo>
                    <a:pt x="92" y="166"/>
                  </a:lnTo>
                  <a:lnTo>
                    <a:pt x="94" y="164"/>
                  </a:lnTo>
                  <a:lnTo>
                    <a:pt x="96" y="164"/>
                  </a:lnTo>
                  <a:lnTo>
                    <a:pt x="96" y="166"/>
                  </a:lnTo>
                  <a:lnTo>
                    <a:pt x="92" y="172"/>
                  </a:lnTo>
                  <a:lnTo>
                    <a:pt x="92" y="174"/>
                  </a:lnTo>
                  <a:lnTo>
                    <a:pt x="94" y="176"/>
                  </a:lnTo>
                  <a:lnTo>
                    <a:pt x="94" y="182"/>
                  </a:lnTo>
                  <a:lnTo>
                    <a:pt x="92" y="184"/>
                  </a:lnTo>
                  <a:lnTo>
                    <a:pt x="90" y="182"/>
                  </a:lnTo>
                  <a:lnTo>
                    <a:pt x="88" y="186"/>
                  </a:lnTo>
                  <a:lnTo>
                    <a:pt x="90" y="190"/>
                  </a:lnTo>
                  <a:lnTo>
                    <a:pt x="98" y="192"/>
                  </a:lnTo>
                  <a:lnTo>
                    <a:pt x="106" y="194"/>
                  </a:lnTo>
                  <a:lnTo>
                    <a:pt x="108" y="196"/>
                  </a:lnTo>
                  <a:lnTo>
                    <a:pt x="110" y="198"/>
                  </a:lnTo>
                  <a:lnTo>
                    <a:pt x="110" y="208"/>
                  </a:lnTo>
                  <a:lnTo>
                    <a:pt x="108" y="224"/>
                  </a:lnTo>
                  <a:lnTo>
                    <a:pt x="106" y="238"/>
                  </a:lnTo>
                  <a:lnTo>
                    <a:pt x="108" y="248"/>
                  </a:lnTo>
                  <a:lnTo>
                    <a:pt x="112" y="252"/>
                  </a:lnTo>
                  <a:lnTo>
                    <a:pt x="122" y="254"/>
                  </a:lnTo>
                  <a:lnTo>
                    <a:pt x="144" y="258"/>
                  </a:lnTo>
                  <a:lnTo>
                    <a:pt x="150" y="258"/>
                  </a:lnTo>
                  <a:lnTo>
                    <a:pt x="152" y="256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2" y="156"/>
                  </a:lnTo>
                  <a:lnTo>
                    <a:pt x="108" y="156"/>
                  </a:lnTo>
                  <a:lnTo>
                    <a:pt x="106" y="156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4"/>
                  </a:lnTo>
                  <a:lnTo>
                    <a:pt x="88" y="152"/>
                  </a:lnTo>
                  <a:lnTo>
                    <a:pt x="88" y="150"/>
                  </a:lnTo>
                  <a:lnTo>
                    <a:pt x="82" y="150"/>
                  </a:lnTo>
                  <a:lnTo>
                    <a:pt x="78" y="150"/>
                  </a:lnTo>
                  <a:lnTo>
                    <a:pt x="80" y="148"/>
                  </a:lnTo>
                  <a:lnTo>
                    <a:pt x="80" y="146"/>
                  </a:lnTo>
                  <a:lnTo>
                    <a:pt x="84" y="138"/>
                  </a:lnTo>
                  <a:lnTo>
                    <a:pt x="88" y="128"/>
                  </a:lnTo>
                  <a:lnTo>
                    <a:pt x="90" y="126"/>
                  </a:lnTo>
                  <a:lnTo>
                    <a:pt x="90" y="122"/>
                  </a:lnTo>
                  <a:lnTo>
                    <a:pt x="92" y="118"/>
                  </a:lnTo>
                  <a:lnTo>
                    <a:pt x="96" y="114"/>
                  </a:lnTo>
                  <a:lnTo>
                    <a:pt x="98" y="110"/>
                  </a:lnTo>
                  <a:lnTo>
                    <a:pt x="96" y="108"/>
                  </a:lnTo>
                  <a:lnTo>
                    <a:pt x="96" y="106"/>
                  </a:lnTo>
                  <a:lnTo>
                    <a:pt x="96" y="104"/>
                  </a:lnTo>
                  <a:lnTo>
                    <a:pt x="98" y="102"/>
                  </a:lnTo>
                  <a:lnTo>
                    <a:pt x="104" y="98"/>
                  </a:lnTo>
                  <a:lnTo>
                    <a:pt x="106" y="94"/>
                  </a:lnTo>
                  <a:lnTo>
                    <a:pt x="104" y="96"/>
                  </a:lnTo>
                  <a:lnTo>
                    <a:pt x="98" y="98"/>
                  </a:lnTo>
                  <a:lnTo>
                    <a:pt x="98" y="96"/>
                  </a:lnTo>
                  <a:lnTo>
                    <a:pt x="110" y="88"/>
                  </a:lnTo>
                  <a:lnTo>
                    <a:pt x="106" y="80"/>
                  </a:lnTo>
                  <a:lnTo>
                    <a:pt x="112" y="76"/>
                  </a:lnTo>
                  <a:lnTo>
                    <a:pt x="112" y="72"/>
                  </a:lnTo>
                  <a:lnTo>
                    <a:pt x="110" y="68"/>
                  </a:lnTo>
                  <a:lnTo>
                    <a:pt x="118" y="66"/>
                  </a:lnTo>
                  <a:lnTo>
                    <a:pt x="118" y="62"/>
                  </a:lnTo>
                  <a:lnTo>
                    <a:pt x="116" y="62"/>
                  </a:lnTo>
                  <a:lnTo>
                    <a:pt x="118" y="54"/>
                  </a:lnTo>
                  <a:lnTo>
                    <a:pt x="124" y="48"/>
                  </a:lnTo>
                  <a:lnTo>
                    <a:pt x="124" y="56"/>
                  </a:lnTo>
                  <a:lnTo>
                    <a:pt x="124" y="62"/>
                  </a:lnTo>
                  <a:lnTo>
                    <a:pt x="120" y="66"/>
                  </a:lnTo>
                  <a:lnTo>
                    <a:pt x="122" y="68"/>
                  </a:lnTo>
                  <a:lnTo>
                    <a:pt x="124" y="70"/>
                  </a:lnTo>
                  <a:lnTo>
                    <a:pt x="124" y="74"/>
                  </a:lnTo>
                  <a:lnTo>
                    <a:pt x="120" y="76"/>
                  </a:lnTo>
                  <a:lnTo>
                    <a:pt x="116" y="78"/>
                  </a:lnTo>
                  <a:lnTo>
                    <a:pt x="122" y="82"/>
                  </a:lnTo>
                  <a:lnTo>
                    <a:pt x="120" y="84"/>
                  </a:lnTo>
                  <a:lnTo>
                    <a:pt x="122" y="86"/>
                  </a:lnTo>
                  <a:lnTo>
                    <a:pt x="120" y="88"/>
                  </a:lnTo>
                  <a:lnTo>
                    <a:pt x="118" y="88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20" y="98"/>
                  </a:lnTo>
                  <a:lnTo>
                    <a:pt x="118" y="108"/>
                  </a:lnTo>
                  <a:lnTo>
                    <a:pt x="116" y="108"/>
                  </a:lnTo>
                  <a:lnTo>
                    <a:pt x="114" y="110"/>
                  </a:lnTo>
                  <a:lnTo>
                    <a:pt x="116" y="114"/>
                  </a:lnTo>
                  <a:lnTo>
                    <a:pt x="116" y="118"/>
                  </a:lnTo>
                  <a:lnTo>
                    <a:pt x="116" y="136"/>
                  </a:lnTo>
                  <a:lnTo>
                    <a:pt x="114" y="152"/>
                  </a:lnTo>
                  <a:close/>
                  <a:moveTo>
                    <a:pt x="72" y="98"/>
                  </a:moveTo>
                  <a:lnTo>
                    <a:pt x="70" y="96"/>
                  </a:lnTo>
                  <a:lnTo>
                    <a:pt x="70" y="92"/>
                  </a:lnTo>
                  <a:lnTo>
                    <a:pt x="74" y="86"/>
                  </a:lnTo>
                  <a:lnTo>
                    <a:pt x="74" y="92"/>
                  </a:lnTo>
                  <a:lnTo>
                    <a:pt x="74" y="96"/>
                  </a:lnTo>
                  <a:lnTo>
                    <a:pt x="72" y="98"/>
                  </a:lnTo>
                  <a:close/>
                  <a:moveTo>
                    <a:pt x="68" y="102"/>
                  </a:moveTo>
                  <a:lnTo>
                    <a:pt x="66" y="106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68" y="102"/>
                  </a:lnTo>
                  <a:close/>
                  <a:moveTo>
                    <a:pt x="72" y="100"/>
                  </a:moveTo>
                  <a:lnTo>
                    <a:pt x="72" y="100"/>
                  </a:lnTo>
                  <a:lnTo>
                    <a:pt x="70" y="10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64" y="116"/>
                  </a:lnTo>
                  <a:lnTo>
                    <a:pt x="66" y="112"/>
                  </a:lnTo>
                  <a:lnTo>
                    <a:pt x="68" y="104"/>
                  </a:lnTo>
                  <a:lnTo>
                    <a:pt x="72" y="100"/>
                  </a:lnTo>
                  <a:close/>
                  <a:moveTo>
                    <a:pt x="66" y="122"/>
                  </a:moveTo>
                  <a:lnTo>
                    <a:pt x="64" y="126"/>
                  </a:lnTo>
                  <a:lnTo>
                    <a:pt x="62" y="118"/>
                  </a:lnTo>
                  <a:lnTo>
                    <a:pt x="68" y="120"/>
                  </a:lnTo>
                  <a:lnTo>
                    <a:pt x="66" y="122"/>
                  </a:lnTo>
                  <a:close/>
                  <a:moveTo>
                    <a:pt x="64" y="132"/>
                  </a:moveTo>
                  <a:lnTo>
                    <a:pt x="64" y="132"/>
                  </a:lnTo>
                  <a:lnTo>
                    <a:pt x="62" y="136"/>
                  </a:lnTo>
                  <a:lnTo>
                    <a:pt x="62" y="124"/>
                  </a:lnTo>
                  <a:lnTo>
                    <a:pt x="64" y="132"/>
                  </a:lnTo>
                  <a:close/>
                  <a:moveTo>
                    <a:pt x="76" y="182"/>
                  </a:moveTo>
                  <a:lnTo>
                    <a:pt x="76" y="182"/>
                  </a:lnTo>
                  <a:lnTo>
                    <a:pt x="76" y="178"/>
                  </a:lnTo>
                  <a:lnTo>
                    <a:pt x="78" y="176"/>
                  </a:lnTo>
                  <a:lnTo>
                    <a:pt x="80" y="180"/>
                  </a:lnTo>
                  <a:lnTo>
                    <a:pt x="76" y="18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2" name="Freeform 258"/>
            <p:cNvSpPr>
              <a:spLocks noEditPoints="1"/>
            </p:cNvSpPr>
            <p:nvPr userDrawn="1"/>
          </p:nvSpPr>
          <p:spPr bwMode="auto">
            <a:xfrm>
              <a:off x="8229600" y="4991100"/>
              <a:ext cx="196850" cy="422275"/>
            </a:xfrm>
            <a:custGeom>
              <a:avLst/>
              <a:gdLst>
                <a:gd name="T0" fmla="*/ 2147483647 w 124"/>
                <a:gd name="T1" fmla="*/ 2147483647 h 266"/>
                <a:gd name="T2" fmla="*/ 2147483647 w 124"/>
                <a:gd name="T3" fmla="*/ 2147483647 h 266"/>
                <a:gd name="T4" fmla="*/ 2147483647 w 124"/>
                <a:gd name="T5" fmla="*/ 2147483647 h 266"/>
                <a:gd name="T6" fmla="*/ 2147483647 w 124"/>
                <a:gd name="T7" fmla="*/ 2147483647 h 266"/>
                <a:gd name="T8" fmla="*/ 2147483647 w 124"/>
                <a:gd name="T9" fmla="*/ 2147483647 h 266"/>
                <a:gd name="T10" fmla="*/ 2147483647 w 124"/>
                <a:gd name="T11" fmla="*/ 2147483647 h 266"/>
                <a:gd name="T12" fmla="*/ 2147483647 w 124"/>
                <a:gd name="T13" fmla="*/ 2147483647 h 266"/>
                <a:gd name="T14" fmla="*/ 2147483647 w 124"/>
                <a:gd name="T15" fmla="*/ 2147483647 h 266"/>
                <a:gd name="T16" fmla="*/ 2147483647 w 124"/>
                <a:gd name="T17" fmla="*/ 2147483647 h 266"/>
                <a:gd name="T18" fmla="*/ 2147483647 w 124"/>
                <a:gd name="T19" fmla="*/ 2147483647 h 266"/>
                <a:gd name="T20" fmla="*/ 2147483647 w 124"/>
                <a:gd name="T21" fmla="*/ 2147483647 h 266"/>
                <a:gd name="T22" fmla="*/ 2147483647 w 124"/>
                <a:gd name="T23" fmla="*/ 2147483647 h 266"/>
                <a:gd name="T24" fmla="*/ 2147483647 w 124"/>
                <a:gd name="T25" fmla="*/ 0 h 266"/>
                <a:gd name="T26" fmla="*/ 2147483647 w 124"/>
                <a:gd name="T27" fmla="*/ 2147483647 h 266"/>
                <a:gd name="T28" fmla="*/ 2147483647 w 124"/>
                <a:gd name="T29" fmla="*/ 2147483647 h 266"/>
                <a:gd name="T30" fmla="*/ 2147483647 w 124"/>
                <a:gd name="T31" fmla="*/ 2147483647 h 266"/>
                <a:gd name="T32" fmla="*/ 2147483647 w 124"/>
                <a:gd name="T33" fmla="*/ 2147483647 h 266"/>
                <a:gd name="T34" fmla="*/ 2147483647 w 124"/>
                <a:gd name="T35" fmla="*/ 2147483647 h 266"/>
                <a:gd name="T36" fmla="*/ 2147483647 w 124"/>
                <a:gd name="T37" fmla="*/ 2147483647 h 266"/>
                <a:gd name="T38" fmla="*/ 2147483647 w 124"/>
                <a:gd name="T39" fmla="*/ 2147483647 h 266"/>
                <a:gd name="T40" fmla="*/ 2147483647 w 124"/>
                <a:gd name="T41" fmla="*/ 2147483647 h 266"/>
                <a:gd name="T42" fmla="*/ 2147483647 w 124"/>
                <a:gd name="T43" fmla="*/ 2147483647 h 266"/>
                <a:gd name="T44" fmla="*/ 2147483647 w 124"/>
                <a:gd name="T45" fmla="*/ 2147483647 h 266"/>
                <a:gd name="T46" fmla="*/ 2147483647 w 124"/>
                <a:gd name="T47" fmla="*/ 2147483647 h 266"/>
                <a:gd name="T48" fmla="*/ 2147483647 w 124"/>
                <a:gd name="T49" fmla="*/ 2147483647 h 266"/>
                <a:gd name="T50" fmla="*/ 2147483647 w 124"/>
                <a:gd name="T51" fmla="*/ 2147483647 h 266"/>
                <a:gd name="T52" fmla="*/ 2147483647 w 124"/>
                <a:gd name="T53" fmla="*/ 2147483647 h 266"/>
                <a:gd name="T54" fmla="*/ 2147483647 w 124"/>
                <a:gd name="T55" fmla="*/ 2147483647 h 266"/>
                <a:gd name="T56" fmla="*/ 2147483647 w 124"/>
                <a:gd name="T57" fmla="*/ 2147483647 h 266"/>
                <a:gd name="T58" fmla="*/ 2147483647 w 124"/>
                <a:gd name="T59" fmla="*/ 2147483647 h 266"/>
                <a:gd name="T60" fmla="*/ 2147483647 w 124"/>
                <a:gd name="T61" fmla="*/ 2147483647 h 266"/>
                <a:gd name="T62" fmla="*/ 2147483647 w 124"/>
                <a:gd name="T63" fmla="*/ 2147483647 h 266"/>
                <a:gd name="T64" fmla="*/ 2147483647 w 124"/>
                <a:gd name="T65" fmla="*/ 2147483647 h 266"/>
                <a:gd name="T66" fmla="*/ 2147483647 w 124"/>
                <a:gd name="T67" fmla="*/ 2147483647 h 266"/>
                <a:gd name="T68" fmla="*/ 2147483647 w 124"/>
                <a:gd name="T69" fmla="*/ 2147483647 h 266"/>
                <a:gd name="T70" fmla="*/ 2147483647 w 124"/>
                <a:gd name="T71" fmla="*/ 2147483647 h 266"/>
                <a:gd name="T72" fmla="*/ 2147483647 w 124"/>
                <a:gd name="T73" fmla="*/ 2147483647 h 266"/>
                <a:gd name="T74" fmla="*/ 2147483647 w 124"/>
                <a:gd name="T75" fmla="*/ 2147483647 h 266"/>
                <a:gd name="T76" fmla="*/ 2147483647 w 124"/>
                <a:gd name="T77" fmla="*/ 2147483647 h 266"/>
                <a:gd name="T78" fmla="*/ 2147483647 w 124"/>
                <a:gd name="T79" fmla="*/ 2147483647 h 266"/>
                <a:gd name="T80" fmla="*/ 2147483647 w 124"/>
                <a:gd name="T81" fmla="*/ 2147483647 h 266"/>
                <a:gd name="T82" fmla="*/ 2147483647 w 124"/>
                <a:gd name="T83" fmla="*/ 2147483647 h 266"/>
                <a:gd name="T84" fmla="*/ 2147483647 w 124"/>
                <a:gd name="T85" fmla="*/ 2147483647 h 266"/>
                <a:gd name="T86" fmla="*/ 2147483647 w 124"/>
                <a:gd name="T87" fmla="*/ 2147483647 h 266"/>
                <a:gd name="T88" fmla="*/ 2147483647 w 124"/>
                <a:gd name="T89" fmla="*/ 2147483647 h 266"/>
                <a:gd name="T90" fmla="*/ 2147483647 w 124"/>
                <a:gd name="T91" fmla="*/ 2147483647 h 266"/>
                <a:gd name="T92" fmla="*/ 2147483647 w 124"/>
                <a:gd name="T93" fmla="*/ 2147483647 h 266"/>
                <a:gd name="T94" fmla="*/ 2147483647 w 124"/>
                <a:gd name="T95" fmla="*/ 2147483647 h 266"/>
                <a:gd name="T96" fmla="*/ 2147483647 w 124"/>
                <a:gd name="T97" fmla="*/ 2147483647 h 266"/>
                <a:gd name="T98" fmla="*/ 2147483647 w 124"/>
                <a:gd name="T99" fmla="*/ 2147483647 h 266"/>
                <a:gd name="T100" fmla="*/ 2147483647 w 124"/>
                <a:gd name="T101" fmla="*/ 2147483647 h 266"/>
                <a:gd name="T102" fmla="*/ 2147483647 w 124"/>
                <a:gd name="T103" fmla="*/ 2147483647 h 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4" h="266">
                  <a:moveTo>
                    <a:pt x="120" y="258"/>
                  </a:moveTo>
                  <a:lnTo>
                    <a:pt x="120" y="258"/>
                  </a:lnTo>
                  <a:lnTo>
                    <a:pt x="124" y="232"/>
                  </a:lnTo>
                  <a:lnTo>
                    <a:pt x="124" y="228"/>
                  </a:lnTo>
                  <a:lnTo>
                    <a:pt x="122" y="224"/>
                  </a:lnTo>
                  <a:lnTo>
                    <a:pt x="116" y="224"/>
                  </a:lnTo>
                  <a:lnTo>
                    <a:pt x="98" y="220"/>
                  </a:lnTo>
                  <a:lnTo>
                    <a:pt x="78" y="216"/>
                  </a:lnTo>
                  <a:lnTo>
                    <a:pt x="66" y="212"/>
                  </a:lnTo>
                  <a:lnTo>
                    <a:pt x="62" y="212"/>
                  </a:lnTo>
                  <a:lnTo>
                    <a:pt x="58" y="206"/>
                  </a:lnTo>
                  <a:lnTo>
                    <a:pt x="60" y="198"/>
                  </a:lnTo>
                  <a:lnTo>
                    <a:pt x="60" y="192"/>
                  </a:lnTo>
                  <a:lnTo>
                    <a:pt x="62" y="190"/>
                  </a:lnTo>
                  <a:lnTo>
                    <a:pt x="58" y="194"/>
                  </a:lnTo>
                  <a:lnTo>
                    <a:pt x="56" y="190"/>
                  </a:lnTo>
                  <a:lnTo>
                    <a:pt x="54" y="194"/>
                  </a:lnTo>
                  <a:lnTo>
                    <a:pt x="52" y="192"/>
                  </a:lnTo>
                  <a:lnTo>
                    <a:pt x="56" y="190"/>
                  </a:lnTo>
                  <a:lnTo>
                    <a:pt x="58" y="188"/>
                  </a:lnTo>
                  <a:lnTo>
                    <a:pt x="58" y="186"/>
                  </a:lnTo>
                  <a:lnTo>
                    <a:pt x="60" y="180"/>
                  </a:lnTo>
                  <a:lnTo>
                    <a:pt x="58" y="178"/>
                  </a:lnTo>
                  <a:lnTo>
                    <a:pt x="60" y="178"/>
                  </a:lnTo>
                  <a:lnTo>
                    <a:pt x="62" y="178"/>
                  </a:lnTo>
                  <a:lnTo>
                    <a:pt x="64" y="176"/>
                  </a:lnTo>
                  <a:lnTo>
                    <a:pt x="80" y="114"/>
                  </a:lnTo>
                  <a:lnTo>
                    <a:pt x="88" y="76"/>
                  </a:lnTo>
                  <a:lnTo>
                    <a:pt x="98" y="38"/>
                  </a:lnTo>
                  <a:lnTo>
                    <a:pt x="98" y="32"/>
                  </a:lnTo>
                  <a:lnTo>
                    <a:pt x="100" y="28"/>
                  </a:lnTo>
                  <a:lnTo>
                    <a:pt x="100" y="20"/>
                  </a:lnTo>
                  <a:lnTo>
                    <a:pt x="100" y="14"/>
                  </a:lnTo>
                  <a:lnTo>
                    <a:pt x="96" y="10"/>
                  </a:lnTo>
                  <a:lnTo>
                    <a:pt x="92" y="8"/>
                  </a:lnTo>
                  <a:lnTo>
                    <a:pt x="82" y="4"/>
                  </a:lnTo>
                  <a:lnTo>
                    <a:pt x="72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48" y="22"/>
                  </a:lnTo>
                  <a:lnTo>
                    <a:pt x="50" y="24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42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6" y="56"/>
                  </a:lnTo>
                  <a:lnTo>
                    <a:pt x="46" y="62"/>
                  </a:lnTo>
                  <a:lnTo>
                    <a:pt x="40" y="80"/>
                  </a:lnTo>
                  <a:lnTo>
                    <a:pt x="38" y="92"/>
                  </a:lnTo>
                  <a:lnTo>
                    <a:pt x="36" y="98"/>
                  </a:lnTo>
                  <a:lnTo>
                    <a:pt x="34" y="102"/>
                  </a:lnTo>
                  <a:lnTo>
                    <a:pt x="38" y="108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4" y="110"/>
                  </a:lnTo>
                  <a:lnTo>
                    <a:pt x="32" y="110"/>
                  </a:lnTo>
                  <a:lnTo>
                    <a:pt x="32" y="118"/>
                  </a:lnTo>
                  <a:lnTo>
                    <a:pt x="30" y="118"/>
                  </a:lnTo>
                  <a:lnTo>
                    <a:pt x="30" y="120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8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2"/>
                  </a:lnTo>
                  <a:lnTo>
                    <a:pt x="26" y="134"/>
                  </a:lnTo>
                  <a:lnTo>
                    <a:pt x="24" y="136"/>
                  </a:lnTo>
                  <a:lnTo>
                    <a:pt x="20" y="140"/>
                  </a:lnTo>
                  <a:lnTo>
                    <a:pt x="14" y="170"/>
                  </a:lnTo>
                  <a:lnTo>
                    <a:pt x="12" y="184"/>
                  </a:lnTo>
                  <a:lnTo>
                    <a:pt x="8" y="198"/>
                  </a:lnTo>
                  <a:lnTo>
                    <a:pt x="4" y="214"/>
                  </a:lnTo>
                  <a:lnTo>
                    <a:pt x="0" y="232"/>
                  </a:lnTo>
                  <a:lnTo>
                    <a:pt x="0" y="236"/>
                  </a:lnTo>
                  <a:lnTo>
                    <a:pt x="2" y="240"/>
                  </a:lnTo>
                  <a:lnTo>
                    <a:pt x="116" y="266"/>
                  </a:lnTo>
                  <a:lnTo>
                    <a:pt x="118" y="262"/>
                  </a:lnTo>
                  <a:lnTo>
                    <a:pt x="120" y="258"/>
                  </a:lnTo>
                  <a:close/>
                  <a:moveTo>
                    <a:pt x="42" y="68"/>
                  </a:moveTo>
                  <a:lnTo>
                    <a:pt x="42" y="68"/>
                  </a:lnTo>
                  <a:lnTo>
                    <a:pt x="40" y="64"/>
                  </a:lnTo>
                  <a:lnTo>
                    <a:pt x="36" y="74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2" y="68"/>
                  </a:lnTo>
                  <a:close/>
                  <a:moveTo>
                    <a:pt x="52" y="152"/>
                  </a:moveTo>
                  <a:lnTo>
                    <a:pt x="52" y="152"/>
                  </a:lnTo>
                  <a:lnTo>
                    <a:pt x="50" y="148"/>
                  </a:lnTo>
                  <a:lnTo>
                    <a:pt x="56" y="144"/>
                  </a:lnTo>
                  <a:lnTo>
                    <a:pt x="52" y="152"/>
                  </a:lnTo>
                  <a:close/>
                  <a:moveTo>
                    <a:pt x="108" y="250"/>
                  </a:moveTo>
                  <a:lnTo>
                    <a:pt x="104" y="246"/>
                  </a:lnTo>
                  <a:lnTo>
                    <a:pt x="106" y="244"/>
                  </a:lnTo>
                  <a:lnTo>
                    <a:pt x="110" y="248"/>
                  </a:lnTo>
                  <a:lnTo>
                    <a:pt x="108" y="250"/>
                  </a:lnTo>
                  <a:close/>
                  <a:moveTo>
                    <a:pt x="52" y="174"/>
                  </a:moveTo>
                  <a:lnTo>
                    <a:pt x="52" y="174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8" y="178"/>
                  </a:lnTo>
                  <a:lnTo>
                    <a:pt x="48" y="176"/>
                  </a:lnTo>
                  <a:lnTo>
                    <a:pt x="42" y="172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6" y="156"/>
                  </a:lnTo>
                  <a:lnTo>
                    <a:pt x="52" y="156"/>
                  </a:lnTo>
                  <a:lnTo>
                    <a:pt x="50" y="162"/>
                  </a:lnTo>
                  <a:lnTo>
                    <a:pt x="58" y="166"/>
                  </a:lnTo>
                  <a:lnTo>
                    <a:pt x="52" y="170"/>
                  </a:lnTo>
                  <a:lnTo>
                    <a:pt x="54" y="170"/>
                  </a:lnTo>
                  <a:lnTo>
                    <a:pt x="56" y="170"/>
                  </a:lnTo>
                  <a:lnTo>
                    <a:pt x="56" y="172"/>
                  </a:lnTo>
                  <a:lnTo>
                    <a:pt x="58" y="174"/>
                  </a:lnTo>
                  <a:lnTo>
                    <a:pt x="52" y="174"/>
                  </a:lnTo>
                  <a:close/>
                  <a:moveTo>
                    <a:pt x="50" y="180"/>
                  </a:moveTo>
                  <a:lnTo>
                    <a:pt x="50" y="180"/>
                  </a:lnTo>
                  <a:lnTo>
                    <a:pt x="48" y="186"/>
                  </a:lnTo>
                  <a:lnTo>
                    <a:pt x="48" y="182"/>
                  </a:lnTo>
                  <a:lnTo>
                    <a:pt x="50" y="180"/>
                  </a:lnTo>
                  <a:close/>
                  <a:moveTo>
                    <a:pt x="58" y="206"/>
                  </a:moveTo>
                  <a:lnTo>
                    <a:pt x="56" y="202"/>
                  </a:lnTo>
                  <a:lnTo>
                    <a:pt x="58" y="198"/>
                  </a:lnTo>
                  <a:lnTo>
                    <a:pt x="58" y="202"/>
                  </a:lnTo>
                  <a:lnTo>
                    <a:pt x="58" y="206"/>
                  </a:lnTo>
                  <a:close/>
                  <a:moveTo>
                    <a:pt x="44" y="190"/>
                  </a:moveTo>
                  <a:lnTo>
                    <a:pt x="42" y="186"/>
                  </a:lnTo>
                  <a:lnTo>
                    <a:pt x="44" y="186"/>
                  </a:lnTo>
                  <a:lnTo>
                    <a:pt x="46" y="188"/>
                  </a:lnTo>
                  <a:lnTo>
                    <a:pt x="44" y="190"/>
                  </a:lnTo>
                  <a:close/>
                  <a:moveTo>
                    <a:pt x="34" y="192"/>
                  </a:moveTo>
                  <a:lnTo>
                    <a:pt x="34" y="186"/>
                  </a:lnTo>
                  <a:lnTo>
                    <a:pt x="40" y="188"/>
                  </a:lnTo>
                  <a:lnTo>
                    <a:pt x="40" y="192"/>
                  </a:lnTo>
                  <a:lnTo>
                    <a:pt x="42" y="192"/>
                  </a:lnTo>
                  <a:lnTo>
                    <a:pt x="34" y="192"/>
                  </a:lnTo>
                  <a:close/>
                  <a:moveTo>
                    <a:pt x="58" y="230"/>
                  </a:moveTo>
                  <a:lnTo>
                    <a:pt x="56" y="230"/>
                  </a:lnTo>
                  <a:lnTo>
                    <a:pt x="56" y="224"/>
                  </a:lnTo>
                  <a:lnTo>
                    <a:pt x="60" y="224"/>
                  </a:lnTo>
                  <a:lnTo>
                    <a:pt x="58" y="230"/>
                  </a:lnTo>
                  <a:close/>
                  <a:moveTo>
                    <a:pt x="54" y="236"/>
                  </a:moveTo>
                  <a:lnTo>
                    <a:pt x="54" y="236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54" y="236"/>
                  </a:lnTo>
                  <a:close/>
                  <a:moveTo>
                    <a:pt x="32" y="202"/>
                  </a:moveTo>
                  <a:lnTo>
                    <a:pt x="32" y="202"/>
                  </a:lnTo>
                  <a:lnTo>
                    <a:pt x="30" y="208"/>
                  </a:lnTo>
                  <a:lnTo>
                    <a:pt x="26" y="214"/>
                  </a:lnTo>
                  <a:lnTo>
                    <a:pt x="28" y="204"/>
                  </a:lnTo>
                  <a:lnTo>
                    <a:pt x="32" y="202"/>
                  </a:lnTo>
                  <a:close/>
                  <a:moveTo>
                    <a:pt x="70" y="80"/>
                  </a:moveTo>
                  <a:lnTo>
                    <a:pt x="70" y="76"/>
                  </a:lnTo>
                  <a:lnTo>
                    <a:pt x="72" y="66"/>
                  </a:lnTo>
                  <a:lnTo>
                    <a:pt x="74" y="74"/>
                  </a:lnTo>
                  <a:lnTo>
                    <a:pt x="70" y="80"/>
                  </a:lnTo>
                  <a:close/>
                  <a:moveTo>
                    <a:pt x="68" y="98"/>
                  </a:moveTo>
                  <a:lnTo>
                    <a:pt x="64" y="100"/>
                  </a:lnTo>
                  <a:lnTo>
                    <a:pt x="64" y="98"/>
                  </a:lnTo>
                  <a:lnTo>
                    <a:pt x="68" y="86"/>
                  </a:lnTo>
                  <a:lnTo>
                    <a:pt x="70" y="96"/>
                  </a:lnTo>
                  <a:lnTo>
                    <a:pt x="68" y="98"/>
                  </a:lnTo>
                  <a:close/>
                  <a:moveTo>
                    <a:pt x="66" y="108"/>
                  </a:moveTo>
                  <a:lnTo>
                    <a:pt x="62" y="112"/>
                  </a:lnTo>
                  <a:lnTo>
                    <a:pt x="66" y="102"/>
                  </a:lnTo>
                  <a:lnTo>
                    <a:pt x="70" y="102"/>
                  </a:lnTo>
                  <a:lnTo>
                    <a:pt x="66" y="108"/>
                  </a:lnTo>
                  <a:close/>
                  <a:moveTo>
                    <a:pt x="56" y="134"/>
                  </a:moveTo>
                  <a:lnTo>
                    <a:pt x="56" y="130"/>
                  </a:lnTo>
                  <a:lnTo>
                    <a:pt x="60" y="116"/>
                  </a:lnTo>
                  <a:lnTo>
                    <a:pt x="60" y="128"/>
                  </a:lnTo>
                  <a:lnTo>
                    <a:pt x="56" y="13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3" name="Freeform 259"/>
            <p:cNvSpPr>
              <a:spLocks/>
            </p:cNvSpPr>
            <p:nvPr userDrawn="1"/>
          </p:nvSpPr>
          <p:spPr bwMode="auto">
            <a:xfrm>
              <a:off x="5867400" y="4273550"/>
              <a:ext cx="9525" cy="3175"/>
            </a:xfrm>
            <a:custGeom>
              <a:avLst/>
              <a:gdLst>
                <a:gd name="T0" fmla="*/ 2147483647 w 6"/>
                <a:gd name="T1" fmla="*/ 2147483647 h 2"/>
                <a:gd name="T2" fmla="*/ 2147483647 w 6"/>
                <a:gd name="T3" fmla="*/ 2147483647 h 2"/>
                <a:gd name="T4" fmla="*/ 0 w 6"/>
                <a:gd name="T5" fmla="*/ 0 h 2"/>
                <a:gd name="T6" fmla="*/ 0 w 6"/>
                <a:gd name="T7" fmla="*/ 0 h 2"/>
                <a:gd name="T8" fmla="*/ 2147483647 w 6"/>
                <a:gd name="T9" fmla="*/ 2147483647 h 2"/>
                <a:gd name="T10" fmla="*/ 2147483647 w 6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4" name="Freeform 260"/>
            <p:cNvSpPr>
              <a:spLocks/>
            </p:cNvSpPr>
            <p:nvPr userDrawn="1"/>
          </p:nvSpPr>
          <p:spPr bwMode="auto">
            <a:xfrm>
              <a:off x="5880100" y="4267200"/>
              <a:ext cx="1146175" cy="311150"/>
            </a:xfrm>
            <a:custGeom>
              <a:avLst/>
              <a:gdLst>
                <a:gd name="T0" fmla="*/ 2147483647 w 722"/>
                <a:gd name="T1" fmla="*/ 2147483647 h 196"/>
                <a:gd name="T2" fmla="*/ 2147483647 w 722"/>
                <a:gd name="T3" fmla="*/ 2147483647 h 196"/>
                <a:gd name="T4" fmla="*/ 2147483647 w 722"/>
                <a:gd name="T5" fmla="*/ 2147483647 h 196"/>
                <a:gd name="T6" fmla="*/ 2147483647 w 722"/>
                <a:gd name="T7" fmla="*/ 2147483647 h 196"/>
                <a:gd name="T8" fmla="*/ 2147483647 w 722"/>
                <a:gd name="T9" fmla="*/ 2147483647 h 196"/>
                <a:gd name="T10" fmla="*/ 2147483647 w 722"/>
                <a:gd name="T11" fmla="*/ 2147483647 h 196"/>
                <a:gd name="T12" fmla="*/ 2147483647 w 722"/>
                <a:gd name="T13" fmla="*/ 2147483647 h 196"/>
                <a:gd name="T14" fmla="*/ 2147483647 w 722"/>
                <a:gd name="T15" fmla="*/ 2147483647 h 196"/>
                <a:gd name="T16" fmla="*/ 2147483647 w 722"/>
                <a:gd name="T17" fmla="*/ 2147483647 h 196"/>
                <a:gd name="T18" fmla="*/ 2147483647 w 722"/>
                <a:gd name="T19" fmla="*/ 2147483647 h 196"/>
                <a:gd name="T20" fmla="*/ 2147483647 w 722"/>
                <a:gd name="T21" fmla="*/ 2147483647 h 196"/>
                <a:gd name="T22" fmla="*/ 2147483647 w 722"/>
                <a:gd name="T23" fmla="*/ 2147483647 h 196"/>
                <a:gd name="T24" fmla="*/ 2147483647 w 722"/>
                <a:gd name="T25" fmla="*/ 2147483647 h 196"/>
                <a:gd name="T26" fmla="*/ 2147483647 w 722"/>
                <a:gd name="T27" fmla="*/ 2147483647 h 196"/>
                <a:gd name="T28" fmla="*/ 2147483647 w 722"/>
                <a:gd name="T29" fmla="*/ 2147483647 h 196"/>
                <a:gd name="T30" fmla="*/ 2147483647 w 722"/>
                <a:gd name="T31" fmla="*/ 2147483647 h 196"/>
                <a:gd name="T32" fmla="*/ 2147483647 w 722"/>
                <a:gd name="T33" fmla="*/ 2147483647 h 196"/>
                <a:gd name="T34" fmla="*/ 2147483647 w 722"/>
                <a:gd name="T35" fmla="*/ 2147483647 h 196"/>
                <a:gd name="T36" fmla="*/ 2147483647 w 722"/>
                <a:gd name="T37" fmla="*/ 2147483647 h 196"/>
                <a:gd name="T38" fmla="*/ 2147483647 w 722"/>
                <a:gd name="T39" fmla="*/ 2147483647 h 196"/>
                <a:gd name="T40" fmla="*/ 2147483647 w 722"/>
                <a:gd name="T41" fmla="*/ 2147483647 h 196"/>
                <a:gd name="T42" fmla="*/ 2147483647 w 722"/>
                <a:gd name="T43" fmla="*/ 2147483647 h 196"/>
                <a:gd name="T44" fmla="*/ 2147483647 w 722"/>
                <a:gd name="T45" fmla="*/ 2147483647 h 196"/>
                <a:gd name="T46" fmla="*/ 2147483647 w 722"/>
                <a:gd name="T47" fmla="*/ 2147483647 h 196"/>
                <a:gd name="T48" fmla="*/ 2147483647 w 722"/>
                <a:gd name="T49" fmla="*/ 2147483647 h 196"/>
                <a:gd name="T50" fmla="*/ 2147483647 w 722"/>
                <a:gd name="T51" fmla="*/ 2147483647 h 196"/>
                <a:gd name="T52" fmla="*/ 2147483647 w 722"/>
                <a:gd name="T53" fmla="*/ 2147483647 h 196"/>
                <a:gd name="T54" fmla="*/ 2147483647 w 722"/>
                <a:gd name="T55" fmla="*/ 2147483647 h 196"/>
                <a:gd name="T56" fmla="*/ 2147483647 w 722"/>
                <a:gd name="T57" fmla="*/ 2147483647 h 196"/>
                <a:gd name="T58" fmla="*/ 2147483647 w 722"/>
                <a:gd name="T59" fmla="*/ 2147483647 h 196"/>
                <a:gd name="T60" fmla="*/ 2147483647 w 722"/>
                <a:gd name="T61" fmla="*/ 2147483647 h 196"/>
                <a:gd name="T62" fmla="*/ 2147483647 w 722"/>
                <a:gd name="T63" fmla="*/ 2147483647 h 196"/>
                <a:gd name="T64" fmla="*/ 2147483647 w 722"/>
                <a:gd name="T65" fmla="*/ 2147483647 h 196"/>
                <a:gd name="T66" fmla="*/ 2147483647 w 722"/>
                <a:gd name="T67" fmla="*/ 2147483647 h 196"/>
                <a:gd name="T68" fmla="*/ 2147483647 w 722"/>
                <a:gd name="T69" fmla="*/ 2147483647 h 196"/>
                <a:gd name="T70" fmla="*/ 2147483647 w 722"/>
                <a:gd name="T71" fmla="*/ 2147483647 h 196"/>
                <a:gd name="T72" fmla="*/ 2147483647 w 722"/>
                <a:gd name="T73" fmla="*/ 2147483647 h 196"/>
                <a:gd name="T74" fmla="*/ 2147483647 w 722"/>
                <a:gd name="T75" fmla="*/ 2147483647 h 196"/>
                <a:gd name="T76" fmla="*/ 2147483647 w 722"/>
                <a:gd name="T77" fmla="*/ 2147483647 h 196"/>
                <a:gd name="T78" fmla="*/ 2147483647 w 722"/>
                <a:gd name="T79" fmla="*/ 2147483647 h 196"/>
                <a:gd name="T80" fmla="*/ 2147483647 w 722"/>
                <a:gd name="T81" fmla="*/ 2147483647 h 196"/>
                <a:gd name="T82" fmla="*/ 2147483647 w 722"/>
                <a:gd name="T83" fmla="*/ 2147483647 h 196"/>
                <a:gd name="T84" fmla="*/ 2147483647 w 722"/>
                <a:gd name="T85" fmla="*/ 2147483647 h 196"/>
                <a:gd name="T86" fmla="*/ 2147483647 w 722"/>
                <a:gd name="T87" fmla="*/ 2147483647 h 196"/>
                <a:gd name="T88" fmla="*/ 2147483647 w 722"/>
                <a:gd name="T89" fmla="*/ 2147483647 h 196"/>
                <a:gd name="T90" fmla="*/ 2147483647 w 722"/>
                <a:gd name="T91" fmla="*/ 2147483647 h 196"/>
                <a:gd name="T92" fmla="*/ 2147483647 w 722"/>
                <a:gd name="T93" fmla="*/ 2147483647 h 196"/>
                <a:gd name="T94" fmla="*/ 2147483647 w 722"/>
                <a:gd name="T95" fmla="*/ 2147483647 h 196"/>
                <a:gd name="T96" fmla="*/ 2147483647 w 722"/>
                <a:gd name="T97" fmla="*/ 2147483647 h 196"/>
                <a:gd name="T98" fmla="*/ 2147483647 w 722"/>
                <a:gd name="T99" fmla="*/ 2147483647 h 196"/>
                <a:gd name="T100" fmla="*/ 2147483647 w 722"/>
                <a:gd name="T101" fmla="*/ 2147483647 h 196"/>
                <a:gd name="T102" fmla="*/ 2147483647 w 722"/>
                <a:gd name="T103" fmla="*/ 2147483647 h 196"/>
                <a:gd name="T104" fmla="*/ 0 w 722"/>
                <a:gd name="T105" fmla="*/ 0 h 196"/>
                <a:gd name="T106" fmla="*/ 0 w 722"/>
                <a:gd name="T107" fmla="*/ 0 h 196"/>
                <a:gd name="T108" fmla="*/ 2147483647 w 722"/>
                <a:gd name="T109" fmla="*/ 2147483647 h 196"/>
                <a:gd name="T110" fmla="*/ 2147483647 w 722"/>
                <a:gd name="T111" fmla="*/ 2147483647 h 1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22" h="196">
                  <a:moveTo>
                    <a:pt x="6" y="2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64" y="22"/>
                  </a:lnTo>
                  <a:lnTo>
                    <a:pt x="78" y="28"/>
                  </a:lnTo>
                  <a:lnTo>
                    <a:pt x="106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24" y="44"/>
                  </a:lnTo>
                  <a:lnTo>
                    <a:pt x="124" y="46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6" y="48"/>
                  </a:lnTo>
                  <a:lnTo>
                    <a:pt x="146" y="52"/>
                  </a:lnTo>
                  <a:lnTo>
                    <a:pt x="158" y="56"/>
                  </a:lnTo>
                  <a:lnTo>
                    <a:pt x="162" y="56"/>
                  </a:lnTo>
                  <a:lnTo>
                    <a:pt x="164" y="60"/>
                  </a:lnTo>
                  <a:lnTo>
                    <a:pt x="180" y="64"/>
                  </a:lnTo>
                  <a:lnTo>
                    <a:pt x="188" y="66"/>
                  </a:lnTo>
                  <a:lnTo>
                    <a:pt x="188" y="68"/>
                  </a:lnTo>
                  <a:lnTo>
                    <a:pt x="204" y="72"/>
                  </a:lnTo>
                  <a:lnTo>
                    <a:pt x="206" y="72"/>
                  </a:lnTo>
                  <a:lnTo>
                    <a:pt x="720" y="196"/>
                  </a:lnTo>
                  <a:lnTo>
                    <a:pt x="722" y="174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5" name="Freeform 261"/>
            <p:cNvSpPr>
              <a:spLocks/>
            </p:cNvSpPr>
            <p:nvPr userDrawn="1"/>
          </p:nvSpPr>
          <p:spPr bwMode="auto">
            <a:xfrm>
              <a:off x="6794500" y="4492625"/>
              <a:ext cx="6350" cy="9525"/>
            </a:xfrm>
            <a:custGeom>
              <a:avLst/>
              <a:gdLst>
                <a:gd name="T0" fmla="*/ 2147483647 w 4"/>
                <a:gd name="T1" fmla="*/ 0 h 6"/>
                <a:gd name="T2" fmla="*/ 2147483647 w 4"/>
                <a:gd name="T3" fmla="*/ 2147483647 h 6"/>
                <a:gd name="T4" fmla="*/ 2147483647 w 4"/>
                <a:gd name="T5" fmla="*/ 2147483647 h 6"/>
                <a:gd name="T6" fmla="*/ 0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6" name="Freeform 262"/>
            <p:cNvSpPr>
              <a:spLocks/>
            </p:cNvSpPr>
            <p:nvPr userDrawn="1"/>
          </p:nvSpPr>
          <p:spPr bwMode="auto">
            <a:xfrm>
              <a:off x="5927725" y="4289425"/>
              <a:ext cx="9525" cy="6350"/>
            </a:xfrm>
            <a:custGeom>
              <a:avLst/>
              <a:gdLst>
                <a:gd name="T0" fmla="*/ 2147483647 w 6"/>
                <a:gd name="T1" fmla="*/ 0 h 4"/>
                <a:gd name="T2" fmla="*/ 0 w 6"/>
                <a:gd name="T3" fmla="*/ 2147483647 h 4"/>
                <a:gd name="T4" fmla="*/ 2147483647 w 6"/>
                <a:gd name="T5" fmla="*/ 2147483647 h 4"/>
                <a:gd name="T6" fmla="*/ 2147483647 w 6"/>
                <a:gd name="T7" fmla="*/ 2147483647 h 4"/>
                <a:gd name="T8" fmla="*/ 2147483647 w 6"/>
                <a:gd name="T9" fmla="*/ 2147483647 h 4"/>
                <a:gd name="T10" fmla="*/ 2147483647 w 6"/>
                <a:gd name="T11" fmla="*/ 0 h 4"/>
                <a:gd name="T12" fmla="*/ 2147483647 w 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7" name="Freeform 263"/>
            <p:cNvSpPr>
              <a:spLocks/>
            </p:cNvSpPr>
            <p:nvPr userDrawn="1"/>
          </p:nvSpPr>
          <p:spPr bwMode="auto">
            <a:xfrm>
              <a:off x="5918200" y="4289425"/>
              <a:ext cx="6350" cy="3175"/>
            </a:xfrm>
            <a:custGeom>
              <a:avLst/>
              <a:gdLst>
                <a:gd name="T0" fmla="*/ 2147483647 w 4"/>
                <a:gd name="T1" fmla="*/ 0 h 2"/>
                <a:gd name="T2" fmla="*/ 0 w 4"/>
                <a:gd name="T3" fmla="*/ 2147483647 h 2"/>
                <a:gd name="T4" fmla="*/ 0 w 4"/>
                <a:gd name="T5" fmla="*/ 2147483647 h 2"/>
                <a:gd name="T6" fmla="*/ 2147483647 w 4"/>
                <a:gd name="T7" fmla="*/ 2147483647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2147483647 w 4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8" name="Freeform 264"/>
            <p:cNvSpPr>
              <a:spLocks/>
            </p:cNvSpPr>
            <p:nvPr userDrawn="1"/>
          </p:nvSpPr>
          <p:spPr bwMode="auto">
            <a:xfrm>
              <a:off x="6048375" y="4343400"/>
              <a:ext cx="3175" cy="0"/>
            </a:xfrm>
            <a:custGeom>
              <a:avLst/>
              <a:gdLst>
                <a:gd name="T0" fmla="*/ 2147483647 w 2"/>
                <a:gd name="T1" fmla="*/ 2147483647 w 2"/>
                <a:gd name="T2" fmla="*/ 0 w 2"/>
                <a:gd name="T3" fmla="*/ 2147483647 w 2"/>
                <a:gd name="T4" fmla="*/ 2147483647 w 2"/>
                <a:gd name="T5" fmla="*/ 2147483647 w 2"/>
                <a:gd name="T6" fmla="*/ 2147483647 w 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9" name="Freeform 265"/>
            <p:cNvSpPr>
              <a:spLocks/>
            </p:cNvSpPr>
            <p:nvPr userDrawn="1"/>
          </p:nvSpPr>
          <p:spPr bwMode="auto">
            <a:xfrm>
              <a:off x="7023100" y="4543425"/>
              <a:ext cx="339725" cy="117475"/>
            </a:xfrm>
            <a:custGeom>
              <a:avLst/>
              <a:gdLst>
                <a:gd name="T0" fmla="*/ 2147483647 w 214"/>
                <a:gd name="T1" fmla="*/ 2147483647 h 74"/>
                <a:gd name="T2" fmla="*/ 2147483647 w 214"/>
                <a:gd name="T3" fmla="*/ 2147483647 h 74"/>
                <a:gd name="T4" fmla="*/ 2147483647 w 214"/>
                <a:gd name="T5" fmla="*/ 2147483647 h 74"/>
                <a:gd name="T6" fmla="*/ 2147483647 w 214"/>
                <a:gd name="T7" fmla="*/ 2147483647 h 74"/>
                <a:gd name="T8" fmla="*/ 2147483647 w 214"/>
                <a:gd name="T9" fmla="*/ 2147483647 h 74"/>
                <a:gd name="T10" fmla="*/ 2147483647 w 214"/>
                <a:gd name="T11" fmla="*/ 2147483647 h 74"/>
                <a:gd name="T12" fmla="*/ 0 w 214"/>
                <a:gd name="T13" fmla="*/ 2147483647 h 74"/>
                <a:gd name="T14" fmla="*/ 2147483647 w 214"/>
                <a:gd name="T15" fmla="*/ 2147483647 h 74"/>
                <a:gd name="T16" fmla="*/ 2147483647 w 214"/>
                <a:gd name="T17" fmla="*/ 2147483647 h 74"/>
                <a:gd name="T18" fmla="*/ 2147483647 w 214"/>
                <a:gd name="T19" fmla="*/ 2147483647 h 74"/>
                <a:gd name="T20" fmla="*/ 2147483647 w 214"/>
                <a:gd name="T21" fmla="*/ 2147483647 h 74"/>
                <a:gd name="T22" fmla="*/ 2147483647 w 214"/>
                <a:gd name="T23" fmla="*/ 2147483647 h 74"/>
                <a:gd name="T24" fmla="*/ 2147483647 w 214"/>
                <a:gd name="T25" fmla="*/ 2147483647 h 74"/>
                <a:gd name="T26" fmla="*/ 2147483647 w 214"/>
                <a:gd name="T27" fmla="*/ 2147483647 h 74"/>
                <a:gd name="T28" fmla="*/ 2147483647 w 214"/>
                <a:gd name="T29" fmla="*/ 2147483647 h 74"/>
                <a:gd name="T30" fmla="*/ 2147483647 w 214"/>
                <a:gd name="T31" fmla="*/ 2147483647 h 74"/>
                <a:gd name="T32" fmla="*/ 2147483647 w 214"/>
                <a:gd name="T33" fmla="*/ 2147483647 h 74"/>
                <a:gd name="T34" fmla="*/ 2147483647 w 214"/>
                <a:gd name="T35" fmla="*/ 2147483647 h 74"/>
                <a:gd name="T36" fmla="*/ 2147483647 w 214"/>
                <a:gd name="T37" fmla="*/ 2147483647 h 74"/>
                <a:gd name="T38" fmla="*/ 2147483647 w 214"/>
                <a:gd name="T39" fmla="*/ 2147483647 h 74"/>
                <a:gd name="T40" fmla="*/ 2147483647 w 214"/>
                <a:gd name="T41" fmla="*/ 0 h 74"/>
                <a:gd name="T42" fmla="*/ 2147483647 w 214"/>
                <a:gd name="T43" fmla="*/ 0 h 74"/>
                <a:gd name="T44" fmla="*/ 2147483647 w 214"/>
                <a:gd name="T45" fmla="*/ 2147483647 h 74"/>
                <a:gd name="T46" fmla="*/ 2147483647 w 214"/>
                <a:gd name="T47" fmla="*/ 2147483647 h 74"/>
                <a:gd name="T48" fmla="*/ 2147483647 w 214"/>
                <a:gd name="T49" fmla="*/ 2147483647 h 74"/>
                <a:gd name="T50" fmla="*/ 2147483647 w 214"/>
                <a:gd name="T51" fmla="*/ 2147483647 h 74"/>
                <a:gd name="T52" fmla="*/ 2147483647 w 214"/>
                <a:gd name="T53" fmla="*/ 2147483647 h 74"/>
                <a:gd name="T54" fmla="*/ 2147483647 w 214"/>
                <a:gd name="T55" fmla="*/ 2147483647 h 7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4" h="74">
                  <a:moveTo>
                    <a:pt x="6" y="10"/>
                  </a:moveTo>
                  <a:lnTo>
                    <a:pt x="4" y="10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0" y="22"/>
                  </a:lnTo>
                  <a:lnTo>
                    <a:pt x="118" y="50"/>
                  </a:lnTo>
                  <a:lnTo>
                    <a:pt x="120" y="48"/>
                  </a:lnTo>
                  <a:lnTo>
                    <a:pt x="122" y="48"/>
                  </a:lnTo>
                  <a:lnTo>
                    <a:pt x="122" y="52"/>
                  </a:lnTo>
                  <a:lnTo>
                    <a:pt x="212" y="74"/>
                  </a:lnTo>
                  <a:lnTo>
                    <a:pt x="214" y="50"/>
                  </a:lnTo>
                  <a:lnTo>
                    <a:pt x="66" y="14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" y="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0" name="Freeform 266"/>
            <p:cNvSpPr>
              <a:spLocks/>
            </p:cNvSpPr>
            <p:nvPr userDrawn="1"/>
          </p:nvSpPr>
          <p:spPr bwMode="auto">
            <a:xfrm>
              <a:off x="7254875" y="4616450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147483647 w 2"/>
                <a:gd name="T5" fmla="*/ 2147483647 h 4"/>
                <a:gd name="T6" fmla="*/ 2147483647 w 2"/>
                <a:gd name="T7" fmla="*/ 2147483647 h 4"/>
                <a:gd name="T8" fmla="*/ 0 w 2"/>
                <a:gd name="T9" fmla="*/ 2147483647 h 4"/>
                <a:gd name="T10" fmla="*/ 0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1" name="Freeform 267"/>
            <p:cNvSpPr>
              <a:spLocks/>
            </p:cNvSpPr>
            <p:nvPr userDrawn="1"/>
          </p:nvSpPr>
          <p:spPr bwMode="auto">
            <a:xfrm>
              <a:off x="7207250" y="4613275"/>
              <a:ext cx="3175" cy="3175"/>
            </a:xfrm>
            <a:custGeom>
              <a:avLst/>
              <a:gdLst>
                <a:gd name="T0" fmla="*/ 2147483647 w 2"/>
                <a:gd name="T1" fmla="*/ 2147483647 h 2"/>
                <a:gd name="T2" fmla="*/ 0 w 2"/>
                <a:gd name="T3" fmla="*/ 2147483647 h 2"/>
                <a:gd name="T4" fmla="*/ 0 w 2"/>
                <a:gd name="T5" fmla="*/ 0 h 2"/>
                <a:gd name="T6" fmla="*/ 0 w 2"/>
                <a:gd name="T7" fmla="*/ 0 h 2"/>
                <a:gd name="T8" fmla="*/ 2147483647 w 2"/>
                <a:gd name="T9" fmla="*/ 0 h 2"/>
                <a:gd name="T10" fmla="*/ 2147483647 w 2"/>
                <a:gd name="T11" fmla="*/ 2147483647 h 2"/>
                <a:gd name="T12" fmla="*/ 2147483647 w 2"/>
                <a:gd name="T13" fmla="*/ 2147483647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2" name="Freeform 268"/>
            <p:cNvSpPr>
              <a:spLocks/>
            </p:cNvSpPr>
            <p:nvPr userDrawn="1"/>
          </p:nvSpPr>
          <p:spPr bwMode="auto">
            <a:xfrm>
              <a:off x="7204075" y="4594225"/>
              <a:ext cx="6350" cy="9525"/>
            </a:xfrm>
            <a:custGeom>
              <a:avLst/>
              <a:gdLst>
                <a:gd name="T0" fmla="*/ 2147483647 w 4"/>
                <a:gd name="T1" fmla="*/ 0 h 6"/>
                <a:gd name="T2" fmla="*/ 2147483647 w 4"/>
                <a:gd name="T3" fmla="*/ 0 h 6"/>
                <a:gd name="T4" fmla="*/ 2147483647 w 4"/>
                <a:gd name="T5" fmla="*/ 2147483647 h 6"/>
                <a:gd name="T6" fmla="*/ 0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3" name="Freeform 269"/>
            <p:cNvSpPr>
              <a:spLocks/>
            </p:cNvSpPr>
            <p:nvPr userDrawn="1"/>
          </p:nvSpPr>
          <p:spPr bwMode="auto">
            <a:xfrm>
              <a:off x="7131050" y="4587875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2147483647 w 6"/>
                <a:gd name="T3" fmla="*/ 0 h 4"/>
                <a:gd name="T4" fmla="*/ 2147483647 w 6"/>
                <a:gd name="T5" fmla="*/ 2147483647 h 4"/>
                <a:gd name="T6" fmla="*/ 0 w 6"/>
                <a:gd name="T7" fmla="*/ 2147483647 h 4"/>
                <a:gd name="T8" fmla="*/ 0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4" name="Freeform 270"/>
            <p:cNvSpPr>
              <a:spLocks/>
            </p:cNvSpPr>
            <p:nvPr userDrawn="1"/>
          </p:nvSpPr>
          <p:spPr bwMode="auto">
            <a:xfrm>
              <a:off x="7832725" y="5400675"/>
              <a:ext cx="9525" cy="6350"/>
            </a:xfrm>
            <a:custGeom>
              <a:avLst/>
              <a:gdLst>
                <a:gd name="T0" fmla="*/ 0 w 6"/>
                <a:gd name="T1" fmla="*/ 2147483647 h 4"/>
                <a:gd name="T2" fmla="*/ 2147483647 w 6"/>
                <a:gd name="T3" fmla="*/ 2147483647 h 4"/>
                <a:gd name="T4" fmla="*/ 2147483647 w 6"/>
                <a:gd name="T5" fmla="*/ 2147483647 h 4"/>
                <a:gd name="T6" fmla="*/ 2147483647 w 6"/>
                <a:gd name="T7" fmla="*/ 0 h 4"/>
                <a:gd name="T8" fmla="*/ 0 w 6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5" name="Freeform 271"/>
            <p:cNvSpPr>
              <a:spLocks/>
            </p:cNvSpPr>
            <p:nvPr userDrawn="1"/>
          </p:nvSpPr>
          <p:spPr bwMode="auto">
            <a:xfrm>
              <a:off x="7835900" y="5410200"/>
              <a:ext cx="6350" cy="3175"/>
            </a:xfrm>
            <a:custGeom>
              <a:avLst/>
              <a:gdLst>
                <a:gd name="T0" fmla="*/ 2147483647 w 4"/>
                <a:gd name="T1" fmla="*/ 2147483647 h 2"/>
                <a:gd name="T2" fmla="*/ 2147483647 w 4"/>
                <a:gd name="T3" fmla="*/ 2147483647 h 2"/>
                <a:gd name="T4" fmla="*/ 0 w 4"/>
                <a:gd name="T5" fmla="*/ 0 h 2"/>
                <a:gd name="T6" fmla="*/ 0 w 4"/>
                <a:gd name="T7" fmla="*/ 0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6" name="Freeform 272"/>
            <p:cNvSpPr>
              <a:spLocks/>
            </p:cNvSpPr>
            <p:nvPr userDrawn="1"/>
          </p:nvSpPr>
          <p:spPr bwMode="auto">
            <a:xfrm>
              <a:off x="5356225" y="4200525"/>
              <a:ext cx="3251200" cy="1346200"/>
            </a:xfrm>
            <a:custGeom>
              <a:avLst/>
              <a:gdLst>
                <a:gd name="T0" fmla="*/ 2147483647 w 2048"/>
                <a:gd name="T1" fmla="*/ 2147483647 h 848"/>
                <a:gd name="T2" fmla="*/ 2147483647 w 2048"/>
                <a:gd name="T3" fmla="*/ 2147483647 h 848"/>
                <a:gd name="T4" fmla="*/ 2147483647 w 2048"/>
                <a:gd name="T5" fmla="*/ 2147483647 h 848"/>
                <a:gd name="T6" fmla="*/ 2147483647 w 2048"/>
                <a:gd name="T7" fmla="*/ 2147483647 h 848"/>
                <a:gd name="T8" fmla="*/ 2147483647 w 2048"/>
                <a:gd name="T9" fmla="*/ 2147483647 h 848"/>
                <a:gd name="T10" fmla="*/ 2147483647 w 2048"/>
                <a:gd name="T11" fmla="*/ 2147483647 h 848"/>
                <a:gd name="T12" fmla="*/ 2147483647 w 2048"/>
                <a:gd name="T13" fmla="*/ 2147483647 h 848"/>
                <a:gd name="T14" fmla="*/ 2147483647 w 2048"/>
                <a:gd name="T15" fmla="*/ 2147483647 h 848"/>
                <a:gd name="T16" fmla="*/ 2147483647 w 2048"/>
                <a:gd name="T17" fmla="*/ 2147483647 h 848"/>
                <a:gd name="T18" fmla="*/ 2147483647 w 2048"/>
                <a:gd name="T19" fmla="*/ 2147483647 h 848"/>
                <a:gd name="T20" fmla="*/ 2147483647 w 2048"/>
                <a:gd name="T21" fmla="*/ 2147483647 h 848"/>
                <a:gd name="T22" fmla="*/ 2147483647 w 2048"/>
                <a:gd name="T23" fmla="*/ 2147483647 h 848"/>
                <a:gd name="T24" fmla="*/ 2147483647 w 2048"/>
                <a:gd name="T25" fmla="*/ 2147483647 h 848"/>
                <a:gd name="T26" fmla="*/ 2147483647 w 2048"/>
                <a:gd name="T27" fmla="*/ 2147483647 h 848"/>
                <a:gd name="T28" fmla="*/ 2147483647 w 2048"/>
                <a:gd name="T29" fmla="*/ 2147483647 h 848"/>
                <a:gd name="T30" fmla="*/ 2147483647 w 2048"/>
                <a:gd name="T31" fmla="*/ 2147483647 h 848"/>
                <a:gd name="T32" fmla="*/ 2147483647 w 2048"/>
                <a:gd name="T33" fmla="*/ 2147483647 h 848"/>
                <a:gd name="T34" fmla="*/ 2147483647 w 2048"/>
                <a:gd name="T35" fmla="*/ 2147483647 h 848"/>
                <a:gd name="T36" fmla="*/ 2147483647 w 2048"/>
                <a:gd name="T37" fmla="*/ 2147483647 h 848"/>
                <a:gd name="T38" fmla="*/ 2147483647 w 2048"/>
                <a:gd name="T39" fmla="*/ 2147483647 h 848"/>
                <a:gd name="T40" fmla="*/ 2147483647 w 2048"/>
                <a:gd name="T41" fmla="*/ 2147483647 h 848"/>
                <a:gd name="T42" fmla="*/ 2147483647 w 2048"/>
                <a:gd name="T43" fmla="*/ 2147483647 h 848"/>
                <a:gd name="T44" fmla="*/ 2147483647 w 2048"/>
                <a:gd name="T45" fmla="*/ 2147483647 h 848"/>
                <a:gd name="T46" fmla="*/ 2147483647 w 2048"/>
                <a:gd name="T47" fmla="*/ 2147483647 h 848"/>
                <a:gd name="T48" fmla="*/ 2147483647 w 2048"/>
                <a:gd name="T49" fmla="*/ 2147483647 h 848"/>
                <a:gd name="T50" fmla="*/ 2147483647 w 2048"/>
                <a:gd name="T51" fmla="*/ 2147483647 h 848"/>
                <a:gd name="T52" fmla="*/ 2147483647 w 2048"/>
                <a:gd name="T53" fmla="*/ 2147483647 h 848"/>
                <a:gd name="T54" fmla="*/ 2147483647 w 2048"/>
                <a:gd name="T55" fmla="*/ 2147483647 h 848"/>
                <a:gd name="T56" fmla="*/ 2147483647 w 2048"/>
                <a:gd name="T57" fmla="*/ 2147483647 h 848"/>
                <a:gd name="T58" fmla="*/ 2147483647 w 2048"/>
                <a:gd name="T59" fmla="*/ 2147483647 h 848"/>
                <a:gd name="T60" fmla="*/ 2147483647 w 2048"/>
                <a:gd name="T61" fmla="*/ 2147483647 h 848"/>
                <a:gd name="T62" fmla="*/ 2147483647 w 2048"/>
                <a:gd name="T63" fmla="*/ 2147483647 h 848"/>
                <a:gd name="T64" fmla="*/ 2147483647 w 2048"/>
                <a:gd name="T65" fmla="*/ 2147483647 h 848"/>
                <a:gd name="T66" fmla="*/ 2147483647 w 2048"/>
                <a:gd name="T67" fmla="*/ 2147483647 h 848"/>
                <a:gd name="T68" fmla="*/ 2147483647 w 2048"/>
                <a:gd name="T69" fmla="*/ 2147483647 h 848"/>
                <a:gd name="T70" fmla="*/ 2147483647 w 2048"/>
                <a:gd name="T71" fmla="*/ 2147483647 h 848"/>
                <a:gd name="T72" fmla="*/ 2147483647 w 2048"/>
                <a:gd name="T73" fmla="*/ 2147483647 h 848"/>
                <a:gd name="T74" fmla="*/ 2147483647 w 2048"/>
                <a:gd name="T75" fmla="*/ 2147483647 h 848"/>
                <a:gd name="T76" fmla="*/ 2147483647 w 2048"/>
                <a:gd name="T77" fmla="*/ 2147483647 h 848"/>
                <a:gd name="T78" fmla="*/ 2147483647 w 2048"/>
                <a:gd name="T79" fmla="*/ 2147483647 h 848"/>
                <a:gd name="T80" fmla="*/ 2147483647 w 2048"/>
                <a:gd name="T81" fmla="*/ 2147483647 h 848"/>
                <a:gd name="T82" fmla="*/ 2147483647 w 2048"/>
                <a:gd name="T83" fmla="*/ 2147483647 h 848"/>
                <a:gd name="T84" fmla="*/ 2147483647 w 2048"/>
                <a:gd name="T85" fmla="*/ 2147483647 h 848"/>
                <a:gd name="T86" fmla="*/ 2147483647 w 2048"/>
                <a:gd name="T87" fmla="*/ 2147483647 h 848"/>
                <a:gd name="T88" fmla="*/ 2147483647 w 2048"/>
                <a:gd name="T89" fmla="*/ 2147483647 h 848"/>
                <a:gd name="T90" fmla="*/ 2147483647 w 2048"/>
                <a:gd name="T91" fmla="*/ 2147483647 h 848"/>
                <a:gd name="T92" fmla="*/ 2147483647 w 2048"/>
                <a:gd name="T93" fmla="*/ 2147483647 h 848"/>
                <a:gd name="T94" fmla="*/ 2147483647 w 2048"/>
                <a:gd name="T95" fmla="*/ 2147483647 h 848"/>
                <a:gd name="T96" fmla="*/ 2147483647 w 2048"/>
                <a:gd name="T97" fmla="*/ 2147483647 h 848"/>
                <a:gd name="T98" fmla="*/ 2147483647 w 2048"/>
                <a:gd name="T99" fmla="*/ 2147483647 h 848"/>
                <a:gd name="T100" fmla="*/ 2147483647 w 2048"/>
                <a:gd name="T101" fmla="*/ 2147483647 h 84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048" h="848">
                  <a:moveTo>
                    <a:pt x="1960" y="434"/>
                  </a:moveTo>
                  <a:lnTo>
                    <a:pt x="1710" y="374"/>
                  </a:lnTo>
                  <a:lnTo>
                    <a:pt x="1708" y="376"/>
                  </a:lnTo>
                  <a:lnTo>
                    <a:pt x="1712" y="376"/>
                  </a:lnTo>
                  <a:lnTo>
                    <a:pt x="1712" y="380"/>
                  </a:lnTo>
                  <a:lnTo>
                    <a:pt x="1712" y="382"/>
                  </a:lnTo>
                  <a:lnTo>
                    <a:pt x="1708" y="380"/>
                  </a:lnTo>
                  <a:lnTo>
                    <a:pt x="1708" y="382"/>
                  </a:lnTo>
                  <a:lnTo>
                    <a:pt x="1700" y="380"/>
                  </a:lnTo>
                  <a:lnTo>
                    <a:pt x="1698" y="372"/>
                  </a:lnTo>
                  <a:lnTo>
                    <a:pt x="1596" y="346"/>
                  </a:lnTo>
                  <a:lnTo>
                    <a:pt x="1598" y="348"/>
                  </a:lnTo>
                  <a:lnTo>
                    <a:pt x="1598" y="350"/>
                  </a:lnTo>
                  <a:lnTo>
                    <a:pt x="1596" y="348"/>
                  </a:lnTo>
                  <a:lnTo>
                    <a:pt x="1596" y="346"/>
                  </a:lnTo>
                  <a:lnTo>
                    <a:pt x="1552" y="336"/>
                  </a:lnTo>
                  <a:lnTo>
                    <a:pt x="1552" y="340"/>
                  </a:lnTo>
                  <a:lnTo>
                    <a:pt x="1548" y="338"/>
                  </a:lnTo>
                  <a:lnTo>
                    <a:pt x="1550" y="344"/>
                  </a:lnTo>
                  <a:lnTo>
                    <a:pt x="1544" y="342"/>
                  </a:lnTo>
                  <a:lnTo>
                    <a:pt x="1542" y="342"/>
                  </a:lnTo>
                  <a:lnTo>
                    <a:pt x="1546" y="344"/>
                  </a:lnTo>
                  <a:lnTo>
                    <a:pt x="1544" y="348"/>
                  </a:lnTo>
                  <a:lnTo>
                    <a:pt x="1542" y="348"/>
                  </a:lnTo>
                  <a:lnTo>
                    <a:pt x="1542" y="346"/>
                  </a:lnTo>
                  <a:lnTo>
                    <a:pt x="1540" y="342"/>
                  </a:lnTo>
                  <a:lnTo>
                    <a:pt x="1542" y="340"/>
                  </a:lnTo>
                  <a:lnTo>
                    <a:pt x="1546" y="338"/>
                  </a:lnTo>
                  <a:lnTo>
                    <a:pt x="1548" y="334"/>
                  </a:lnTo>
                  <a:lnTo>
                    <a:pt x="1276" y="270"/>
                  </a:lnTo>
                  <a:lnTo>
                    <a:pt x="1274" y="276"/>
                  </a:lnTo>
                  <a:lnTo>
                    <a:pt x="1274" y="282"/>
                  </a:lnTo>
                  <a:lnTo>
                    <a:pt x="1276" y="284"/>
                  </a:lnTo>
                  <a:lnTo>
                    <a:pt x="1274" y="286"/>
                  </a:lnTo>
                  <a:lnTo>
                    <a:pt x="1272" y="284"/>
                  </a:lnTo>
                  <a:lnTo>
                    <a:pt x="1272" y="292"/>
                  </a:lnTo>
                  <a:lnTo>
                    <a:pt x="1954" y="456"/>
                  </a:lnTo>
                  <a:lnTo>
                    <a:pt x="1970" y="460"/>
                  </a:lnTo>
                  <a:lnTo>
                    <a:pt x="1984" y="466"/>
                  </a:lnTo>
                  <a:lnTo>
                    <a:pt x="1996" y="474"/>
                  </a:lnTo>
                  <a:lnTo>
                    <a:pt x="2006" y="482"/>
                  </a:lnTo>
                  <a:lnTo>
                    <a:pt x="2014" y="490"/>
                  </a:lnTo>
                  <a:lnTo>
                    <a:pt x="2020" y="498"/>
                  </a:lnTo>
                  <a:lnTo>
                    <a:pt x="2022" y="508"/>
                  </a:lnTo>
                  <a:lnTo>
                    <a:pt x="2022" y="516"/>
                  </a:lnTo>
                  <a:lnTo>
                    <a:pt x="1954" y="798"/>
                  </a:lnTo>
                  <a:lnTo>
                    <a:pt x="1950" y="806"/>
                  </a:lnTo>
                  <a:lnTo>
                    <a:pt x="1944" y="812"/>
                  </a:lnTo>
                  <a:lnTo>
                    <a:pt x="1936" y="818"/>
                  </a:lnTo>
                  <a:lnTo>
                    <a:pt x="1924" y="822"/>
                  </a:lnTo>
                  <a:lnTo>
                    <a:pt x="1912" y="824"/>
                  </a:lnTo>
                  <a:lnTo>
                    <a:pt x="1898" y="824"/>
                  </a:lnTo>
                  <a:lnTo>
                    <a:pt x="1882" y="824"/>
                  </a:lnTo>
                  <a:lnTo>
                    <a:pt x="1868" y="820"/>
                  </a:lnTo>
                  <a:lnTo>
                    <a:pt x="92" y="394"/>
                  </a:lnTo>
                  <a:lnTo>
                    <a:pt x="78" y="388"/>
                  </a:lnTo>
                  <a:lnTo>
                    <a:pt x="64" y="382"/>
                  </a:lnTo>
                  <a:lnTo>
                    <a:pt x="52" y="376"/>
                  </a:lnTo>
                  <a:lnTo>
                    <a:pt x="42" y="368"/>
                  </a:lnTo>
                  <a:lnTo>
                    <a:pt x="34" y="360"/>
                  </a:lnTo>
                  <a:lnTo>
                    <a:pt x="28" y="350"/>
                  </a:lnTo>
                  <a:lnTo>
                    <a:pt x="26" y="342"/>
                  </a:lnTo>
                  <a:lnTo>
                    <a:pt x="26" y="334"/>
                  </a:lnTo>
                  <a:lnTo>
                    <a:pt x="94" y="52"/>
                  </a:lnTo>
                  <a:lnTo>
                    <a:pt x="98" y="44"/>
                  </a:lnTo>
                  <a:lnTo>
                    <a:pt x="104" y="38"/>
                  </a:lnTo>
                  <a:lnTo>
                    <a:pt x="112" y="32"/>
                  </a:lnTo>
                  <a:lnTo>
                    <a:pt x="124" y="28"/>
                  </a:lnTo>
                  <a:lnTo>
                    <a:pt x="136" y="26"/>
                  </a:lnTo>
                  <a:lnTo>
                    <a:pt x="150" y="24"/>
                  </a:lnTo>
                  <a:lnTo>
                    <a:pt x="166" y="26"/>
                  </a:lnTo>
                  <a:lnTo>
                    <a:pt x="180" y="28"/>
                  </a:lnTo>
                  <a:lnTo>
                    <a:pt x="406" y="84"/>
                  </a:lnTo>
                  <a:lnTo>
                    <a:pt x="406" y="82"/>
                  </a:lnTo>
                  <a:lnTo>
                    <a:pt x="404" y="82"/>
                  </a:lnTo>
                  <a:lnTo>
                    <a:pt x="404" y="80"/>
                  </a:lnTo>
                  <a:lnTo>
                    <a:pt x="410" y="80"/>
                  </a:lnTo>
                  <a:lnTo>
                    <a:pt x="408" y="84"/>
                  </a:lnTo>
                  <a:lnTo>
                    <a:pt x="430" y="88"/>
                  </a:lnTo>
                  <a:lnTo>
                    <a:pt x="432" y="88"/>
                  </a:lnTo>
                  <a:lnTo>
                    <a:pt x="428" y="86"/>
                  </a:lnTo>
                  <a:lnTo>
                    <a:pt x="428" y="88"/>
                  </a:lnTo>
                  <a:lnTo>
                    <a:pt x="418" y="86"/>
                  </a:lnTo>
                  <a:lnTo>
                    <a:pt x="422" y="82"/>
                  </a:lnTo>
                  <a:lnTo>
                    <a:pt x="414" y="80"/>
                  </a:lnTo>
                  <a:lnTo>
                    <a:pt x="410" y="78"/>
                  </a:lnTo>
                  <a:lnTo>
                    <a:pt x="410" y="80"/>
                  </a:lnTo>
                  <a:lnTo>
                    <a:pt x="390" y="74"/>
                  </a:lnTo>
                  <a:lnTo>
                    <a:pt x="394" y="72"/>
                  </a:lnTo>
                  <a:lnTo>
                    <a:pt x="386" y="70"/>
                  </a:lnTo>
                  <a:lnTo>
                    <a:pt x="388" y="72"/>
                  </a:lnTo>
                  <a:lnTo>
                    <a:pt x="388" y="74"/>
                  </a:lnTo>
                  <a:lnTo>
                    <a:pt x="382" y="72"/>
                  </a:lnTo>
                  <a:lnTo>
                    <a:pt x="382" y="70"/>
                  </a:lnTo>
                  <a:lnTo>
                    <a:pt x="374" y="66"/>
                  </a:lnTo>
                  <a:lnTo>
                    <a:pt x="370" y="66"/>
                  </a:lnTo>
                  <a:lnTo>
                    <a:pt x="372" y="64"/>
                  </a:lnTo>
                  <a:lnTo>
                    <a:pt x="370" y="62"/>
                  </a:lnTo>
                  <a:lnTo>
                    <a:pt x="366" y="64"/>
                  </a:lnTo>
                  <a:lnTo>
                    <a:pt x="362" y="62"/>
                  </a:lnTo>
                  <a:lnTo>
                    <a:pt x="348" y="58"/>
                  </a:lnTo>
                  <a:lnTo>
                    <a:pt x="350" y="58"/>
                  </a:lnTo>
                  <a:lnTo>
                    <a:pt x="348" y="56"/>
                  </a:lnTo>
                  <a:lnTo>
                    <a:pt x="346" y="54"/>
                  </a:lnTo>
                  <a:lnTo>
                    <a:pt x="346" y="58"/>
                  </a:lnTo>
                  <a:lnTo>
                    <a:pt x="344" y="58"/>
                  </a:lnTo>
                  <a:lnTo>
                    <a:pt x="338" y="56"/>
                  </a:lnTo>
                  <a:lnTo>
                    <a:pt x="338" y="58"/>
                  </a:lnTo>
                  <a:lnTo>
                    <a:pt x="334" y="56"/>
                  </a:lnTo>
                  <a:lnTo>
                    <a:pt x="334" y="54"/>
                  </a:lnTo>
                  <a:lnTo>
                    <a:pt x="332" y="54"/>
                  </a:lnTo>
                  <a:lnTo>
                    <a:pt x="330" y="58"/>
                  </a:lnTo>
                  <a:lnTo>
                    <a:pt x="328" y="56"/>
                  </a:lnTo>
                  <a:lnTo>
                    <a:pt x="326" y="56"/>
                  </a:lnTo>
                  <a:lnTo>
                    <a:pt x="326" y="52"/>
                  </a:lnTo>
                  <a:lnTo>
                    <a:pt x="324" y="50"/>
                  </a:lnTo>
                  <a:lnTo>
                    <a:pt x="324" y="54"/>
                  </a:lnTo>
                  <a:lnTo>
                    <a:pt x="318" y="52"/>
                  </a:lnTo>
                  <a:lnTo>
                    <a:pt x="320" y="48"/>
                  </a:lnTo>
                  <a:lnTo>
                    <a:pt x="312" y="46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16" y="50"/>
                  </a:lnTo>
                  <a:lnTo>
                    <a:pt x="314" y="50"/>
                  </a:lnTo>
                  <a:lnTo>
                    <a:pt x="312" y="50"/>
                  </a:lnTo>
                  <a:lnTo>
                    <a:pt x="312" y="48"/>
                  </a:lnTo>
                  <a:lnTo>
                    <a:pt x="310" y="48"/>
                  </a:lnTo>
                  <a:lnTo>
                    <a:pt x="310" y="44"/>
                  </a:lnTo>
                  <a:lnTo>
                    <a:pt x="316" y="46"/>
                  </a:lnTo>
                  <a:lnTo>
                    <a:pt x="318" y="42"/>
                  </a:lnTo>
                  <a:lnTo>
                    <a:pt x="322" y="40"/>
                  </a:lnTo>
                  <a:lnTo>
                    <a:pt x="186" y="6"/>
                  </a:lnTo>
                  <a:lnTo>
                    <a:pt x="162" y="2"/>
                  </a:lnTo>
                  <a:lnTo>
                    <a:pt x="142" y="0"/>
                  </a:lnTo>
                  <a:lnTo>
                    <a:pt x="122" y="2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82" y="20"/>
                  </a:lnTo>
                  <a:lnTo>
                    <a:pt x="74" y="30"/>
                  </a:lnTo>
                  <a:lnTo>
                    <a:pt x="70" y="42"/>
                  </a:lnTo>
                  <a:lnTo>
                    <a:pt x="2" y="324"/>
                  </a:lnTo>
                  <a:lnTo>
                    <a:pt x="0" y="338"/>
                  </a:lnTo>
                  <a:lnTo>
                    <a:pt x="2" y="350"/>
                  </a:lnTo>
                  <a:lnTo>
                    <a:pt x="8" y="364"/>
                  </a:lnTo>
                  <a:lnTo>
                    <a:pt x="18" y="376"/>
                  </a:lnTo>
                  <a:lnTo>
                    <a:pt x="30" y="388"/>
                  </a:lnTo>
                  <a:lnTo>
                    <a:pt x="46" y="400"/>
                  </a:lnTo>
                  <a:lnTo>
                    <a:pt x="66" y="408"/>
                  </a:lnTo>
                  <a:lnTo>
                    <a:pt x="88" y="416"/>
                  </a:lnTo>
                  <a:lnTo>
                    <a:pt x="1460" y="746"/>
                  </a:lnTo>
                  <a:lnTo>
                    <a:pt x="1474" y="748"/>
                  </a:lnTo>
                  <a:lnTo>
                    <a:pt x="1474" y="746"/>
                  </a:lnTo>
                  <a:lnTo>
                    <a:pt x="1482" y="748"/>
                  </a:lnTo>
                  <a:lnTo>
                    <a:pt x="1482" y="746"/>
                  </a:lnTo>
                  <a:lnTo>
                    <a:pt x="1488" y="748"/>
                  </a:lnTo>
                  <a:lnTo>
                    <a:pt x="1490" y="746"/>
                  </a:lnTo>
                  <a:lnTo>
                    <a:pt x="1496" y="748"/>
                  </a:lnTo>
                  <a:lnTo>
                    <a:pt x="1504" y="750"/>
                  </a:lnTo>
                  <a:lnTo>
                    <a:pt x="1504" y="748"/>
                  </a:lnTo>
                  <a:lnTo>
                    <a:pt x="1514" y="750"/>
                  </a:lnTo>
                  <a:lnTo>
                    <a:pt x="1514" y="748"/>
                  </a:lnTo>
                  <a:lnTo>
                    <a:pt x="1522" y="750"/>
                  </a:lnTo>
                  <a:lnTo>
                    <a:pt x="1532" y="752"/>
                  </a:lnTo>
                  <a:lnTo>
                    <a:pt x="1532" y="750"/>
                  </a:lnTo>
                  <a:lnTo>
                    <a:pt x="1536" y="752"/>
                  </a:lnTo>
                  <a:lnTo>
                    <a:pt x="1536" y="750"/>
                  </a:lnTo>
                  <a:lnTo>
                    <a:pt x="1562" y="754"/>
                  </a:lnTo>
                  <a:lnTo>
                    <a:pt x="1564" y="752"/>
                  </a:lnTo>
                  <a:lnTo>
                    <a:pt x="1568" y="756"/>
                  </a:lnTo>
                  <a:lnTo>
                    <a:pt x="1570" y="754"/>
                  </a:lnTo>
                  <a:lnTo>
                    <a:pt x="1572" y="754"/>
                  </a:lnTo>
                  <a:lnTo>
                    <a:pt x="1570" y="760"/>
                  </a:lnTo>
                  <a:lnTo>
                    <a:pt x="1578" y="762"/>
                  </a:lnTo>
                  <a:lnTo>
                    <a:pt x="1574" y="770"/>
                  </a:lnTo>
                  <a:lnTo>
                    <a:pt x="1568" y="768"/>
                  </a:lnTo>
                  <a:lnTo>
                    <a:pt x="1568" y="770"/>
                  </a:lnTo>
                  <a:lnTo>
                    <a:pt x="1566" y="770"/>
                  </a:lnTo>
                  <a:lnTo>
                    <a:pt x="1566" y="768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8"/>
                  </a:lnTo>
                  <a:lnTo>
                    <a:pt x="1758" y="818"/>
                  </a:lnTo>
                  <a:lnTo>
                    <a:pt x="1766" y="820"/>
                  </a:lnTo>
                  <a:lnTo>
                    <a:pt x="1766" y="818"/>
                  </a:lnTo>
                  <a:lnTo>
                    <a:pt x="1774" y="820"/>
                  </a:lnTo>
                  <a:lnTo>
                    <a:pt x="1776" y="820"/>
                  </a:lnTo>
                  <a:lnTo>
                    <a:pt x="1776" y="822"/>
                  </a:lnTo>
                  <a:lnTo>
                    <a:pt x="1862" y="842"/>
                  </a:lnTo>
                  <a:lnTo>
                    <a:pt x="1890" y="848"/>
                  </a:lnTo>
                  <a:lnTo>
                    <a:pt x="1918" y="848"/>
                  </a:lnTo>
                  <a:lnTo>
                    <a:pt x="1942" y="846"/>
                  </a:lnTo>
                  <a:lnTo>
                    <a:pt x="1964" y="838"/>
                  </a:lnTo>
                  <a:lnTo>
                    <a:pt x="1970" y="836"/>
                  </a:lnTo>
                  <a:lnTo>
                    <a:pt x="1972" y="832"/>
                  </a:lnTo>
                  <a:lnTo>
                    <a:pt x="1976" y="826"/>
                  </a:lnTo>
                  <a:lnTo>
                    <a:pt x="1978" y="808"/>
                  </a:lnTo>
                  <a:lnTo>
                    <a:pt x="2046" y="526"/>
                  </a:lnTo>
                  <a:lnTo>
                    <a:pt x="2048" y="512"/>
                  </a:lnTo>
                  <a:lnTo>
                    <a:pt x="2046" y="498"/>
                  </a:lnTo>
                  <a:lnTo>
                    <a:pt x="2040" y="486"/>
                  </a:lnTo>
                  <a:lnTo>
                    <a:pt x="2030" y="472"/>
                  </a:lnTo>
                  <a:lnTo>
                    <a:pt x="2018" y="460"/>
                  </a:lnTo>
                  <a:lnTo>
                    <a:pt x="2002" y="450"/>
                  </a:lnTo>
                  <a:lnTo>
                    <a:pt x="1982" y="440"/>
                  </a:lnTo>
                  <a:lnTo>
                    <a:pt x="1960" y="43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7" name="Freeform 273"/>
            <p:cNvSpPr>
              <a:spLocks/>
            </p:cNvSpPr>
            <p:nvPr userDrawn="1"/>
          </p:nvSpPr>
          <p:spPr bwMode="auto">
            <a:xfrm>
              <a:off x="7800975" y="4756150"/>
              <a:ext cx="9525" cy="9525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8" name="Freeform 274"/>
            <p:cNvSpPr>
              <a:spLocks/>
            </p:cNvSpPr>
            <p:nvPr userDrawn="1"/>
          </p:nvSpPr>
          <p:spPr bwMode="auto">
            <a:xfrm>
              <a:off x="5911850" y="4295775"/>
              <a:ext cx="6350" cy="12700"/>
            </a:xfrm>
            <a:custGeom>
              <a:avLst/>
              <a:gdLst>
                <a:gd name="T0" fmla="*/ 2147483647 w 4"/>
                <a:gd name="T1" fmla="*/ 2147483647 h 8"/>
                <a:gd name="T2" fmla="*/ 2147483647 w 4"/>
                <a:gd name="T3" fmla="*/ 2147483647 h 8"/>
                <a:gd name="T4" fmla="*/ 2147483647 w 4"/>
                <a:gd name="T5" fmla="*/ 2147483647 h 8"/>
                <a:gd name="T6" fmla="*/ 2147483647 w 4"/>
                <a:gd name="T7" fmla="*/ 2147483647 h 8"/>
                <a:gd name="T8" fmla="*/ 0 w 4"/>
                <a:gd name="T9" fmla="*/ 2147483647 h 8"/>
                <a:gd name="T10" fmla="*/ 0 w 4"/>
                <a:gd name="T11" fmla="*/ 0 h 8"/>
                <a:gd name="T12" fmla="*/ 0 w 4"/>
                <a:gd name="T13" fmla="*/ 0 h 8"/>
                <a:gd name="T14" fmla="*/ 2147483647 w 4"/>
                <a:gd name="T15" fmla="*/ 2147483647 h 8"/>
                <a:gd name="T16" fmla="*/ 2147483647 w 4"/>
                <a:gd name="T17" fmla="*/ 2147483647 h 8"/>
                <a:gd name="T18" fmla="*/ 2147483647 w 4"/>
                <a:gd name="T19" fmla="*/ 2147483647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9" name="Freeform 275"/>
            <p:cNvSpPr>
              <a:spLocks/>
            </p:cNvSpPr>
            <p:nvPr userDrawn="1"/>
          </p:nvSpPr>
          <p:spPr bwMode="auto">
            <a:xfrm>
              <a:off x="5857875" y="4283075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147483647 w 2"/>
                <a:gd name="T5" fmla="*/ 0 h 2"/>
                <a:gd name="T6" fmla="*/ 2147483647 w 2"/>
                <a:gd name="T7" fmla="*/ 2147483647 h 2"/>
                <a:gd name="T8" fmla="*/ 0 w 2"/>
                <a:gd name="T9" fmla="*/ 2147483647 h 2"/>
                <a:gd name="T10" fmla="*/ 0 w 2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0" name="Freeform 276"/>
            <p:cNvSpPr>
              <a:spLocks/>
            </p:cNvSpPr>
            <p:nvPr userDrawn="1"/>
          </p:nvSpPr>
          <p:spPr bwMode="auto">
            <a:xfrm>
              <a:off x="7867650" y="5410200"/>
              <a:ext cx="25400" cy="9525"/>
            </a:xfrm>
            <a:custGeom>
              <a:avLst/>
              <a:gdLst>
                <a:gd name="T0" fmla="*/ 2147483647 w 16"/>
                <a:gd name="T1" fmla="*/ 2147483647 h 6"/>
                <a:gd name="T2" fmla="*/ 2147483647 w 16"/>
                <a:gd name="T3" fmla="*/ 2147483647 h 6"/>
                <a:gd name="T4" fmla="*/ 0 w 16"/>
                <a:gd name="T5" fmla="*/ 2147483647 h 6"/>
                <a:gd name="T6" fmla="*/ 0 w 16"/>
                <a:gd name="T7" fmla="*/ 2147483647 h 6"/>
                <a:gd name="T8" fmla="*/ 2147483647 w 16"/>
                <a:gd name="T9" fmla="*/ 2147483647 h 6"/>
                <a:gd name="T10" fmla="*/ 2147483647 w 16"/>
                <a:gd name="T11" fmla="*/ 0 h 6"/>
                <a:gd name="T12" fmla="*/ 2147483647 w 16"/>
                <a:gd name="T13" fmla="*/ 0 h 6"/>
                <a:gd name="T14" fmla="*/ 2147483647 w 16"/>
                <a:gd name="T15" fmla="*/ 2147483647 h 6"/>
                <a:gd name="T16" fmla="*/ 2147483647 w 1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6">
                  <a:moveTo>
                    <a:pt x="14" y="6"/>
                  </a:moveTo>
                  <a:lnTo>
                    <a:pt x="14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6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1" name="Freeform 277"/>
            <p:cNvSpPr>
              <a:spLocks/>
            </p:cNvSpPr>
            <p:nvPr userDrawn="1"/>
          </p:nvSpPr>
          <p:spPr bwMode="auto">
            <a:xfrm>
              <a:off x="7883525" y="5410200"/>
              <a:ext cx="9525" cy="3175"/>
            </a:xfrm>
            <a:custGeom>
              <a:avLst/>
              <a:gdLst>
                <a:gd name="T0" fmla="*/ 2147483647 w 6"/>
                <a:gd name="T1" fmla="*/ 2147483647 h 2"/>
                <a:gd name="T2" fmla="*/ 2147483647 w 6"/>
                <a:gd name="T3" fmla="*/ 2147483647 h 2"/>
                <a:gd name="T4" fmla="*/ 0 w 6"/>
                <a:gd name="T5" fmla="*/ 0 h 2"/>
                <a:gd name="T6" fmla="*/ 2147483647 w 6"/>
                <a:gd name="T7" fmla="*/ 2147483647 h 2"/>
                <a:gd name="T8" fmla="*/ 2147483647 w 6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2" name="Freeform 278"/>
            <p:cNvSpPr>
              <a:spLocks/>
            </p:cNvSpPr>
            <p:nvPr userDrawn="1"/>
          </p:nvSpPr>
          <p:spPr bwMode="auto">
            <a:xfrm>
              <a:off x="8401050" y="5524500"/>
              <a:ext cx="9525" cy="6350"/>
            </a:xfrm>
            <a:custGeom>
              <a:avLst/>
              <a:gdLst>
                <a:gd name="T0" fmla="*/ 2147483647 w 6"/>
                <a:gd name="T1" fmla="*/ 2147483647 h 4"/>
                <a:gd name="T2" fmla="*/ 2147483647 w 6"/>
                <a:gd name="T3" fmla="*/ 2147483647 h 4"/>
                <a:gd name="T4" fmla="*/ 2147483647 w 6"/>
                <a:gd name="T5" fmla="*/ 2147483647 h 4"/>
                <a:gd name="T6" fmla="*/ 0 w 6"/>
                <a:gd name="T7" fmla="*/ 2147483647 h 4"/>
                <a:gd name="T8" fmla="*/ 0 w 6"/>
                <a:gd name="T9" fmla="*/ 0 h 4"/>
                <a:gd name="T10" fmla="*/ 2147483647 w 6"/>
                <a:gd name="T11" fmla="*/ 0 h 4"/>
                <a:gd name="T12" fmla="*/ 2147483647 w 6"/>
                <a:gd name="T13" fmla="*/ 2147483647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73" name="Freeform 279"/>
          <p:cNvSpPr>
            <a:spLocks/>
          </p:cNvSpPr>
          <p:nvPr userDrawn="1"/>
        </p:nvSpPr>
        <p:spPr bwMode="auto">
          <a:xfrm>
            <a:off x="717550" y="4048125"/>
            <a:ext cx="2971800" cy="1873250"/>
          </a:xfrm>
          <a:custGeom>
            <a:avLst/>
            <a:gdLst>
              <a:gd name="T0" fmla="*/ 2147483647 w 1872"/>
              <a:gd name="T1" fmla="*/ 2147483647 h 1180"/>
              <a:gd name="T2" fmla="*/ 2147483647 w 1872"/>
              <a:gd name="T3" fmla="*/ 0 h 1180"/>
              <a:gd name="T4" fmla="*/ 2147483647 w 1872"/>
              <a:gd name="T5" fmla="*/ 2147483647 h 1180"/>
              <a:gd name="T6" fmla="*/ 2147483647 w 1872"/>
              <a:gd name="T7" fmla="*/ 2147483647 h 1180"/>
              <a:gd name="T8" fmla="*/ 0 w 1872"/>
              <a:gd name="T9" fmla="*/ 2147483647 h 1180"/>
              <a:gd name="T10" fmla="*/ 2147483647 w 1872"/>
              <a:gd name="T11" fmla="*/ 2147483647 h 11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72" h="1180">
                <a:moveTo>
                  <a:pt x="108" y="34"/>
                </a:moveTo>
                <a:lnTo>
                  <a:pt x="1872" y="0"/>
                </a:lnTo>
                <a:lnTo>
                  <a:pt x="1840" y="940"/>
                </a:lnTo>
                <a:lnTo>
                  <a:pt x="1632" y="1132"/>
                </a:lnTo>
                <a:lnTo>
                  <a:pt x="0" y="1180"/>
                </a:lnTo>
                <a:lnTo>
                  <a:pt x="108" y="34"/>
                </a:lnTo>
                <a:close/>
              </a:path>
            </a:pathLst>
          </a:custGeom>
          <a:solidFill>
            <a:srgbClr val="DCA6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74" name="Picture 28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089400"/>
            <a:ext cx="30289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>
              <a:defRPr>
                <a:solidFill>
                  <a:srgbClr val="5A2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71512" y="4114800"/>
            <a:ext cx="2998788" cy="1752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noProof="0"/>
              <a:t>Bấm &amp; sửa kiểu phụ đề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71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-6350" y="3670300"/>
            <a:chExt cx="9144000" cy="6858000"/>
          </a:xfrm>
        </p:grpSpPr>
        <p:sp>
          <p:nvSpPr>
            <p:cNvPr id="5" name="Rectangle 238"/>
            <p:cNvSpPr>
              <a:spLocks noChangeArrowheads="1"/>
            </p:cNvSpPr>
            <p:nvPr userDrawn="1"/>
          </p:nvSpPr>
          <p:spPr bwMode="auto">
            <a:xfrm>
              <a:off x="-6350" y="3670300"/>
              <a:ext cx="9144000" cy="6858000"/>
            </a:xfrm>
            <a:prstGeom prst="rect">
              <a:avLst/>
            </a:prstGeom>
            <a:solidFill>
              <a:srgbClr val="5A2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Freeform 243"/>
            <p:cNvSpPr>
              <a:spLocks/>
            </p:cNvSpPr>
            <p:nvPr userDrawn="1"/>
          </p:nvSpPr>
          <p:spPr bwMode="auto">
            <a:xfrm>
              <a:off x="850900" y="9496425"/>
              <a:ext cx="8102600" cy="1031875"/>
            </a:xfrm>
            <a:custGeom>
              <a:avLst/>
              <a:gdLst>
                <a:gd name="T0" fmla="*/ 2147483647 w 5104"/>
                <a:gd name="T1" fmla="*/ 2147483647 h 650"/>
                <a:gd name="T2" fmla="*/ 2147483647 w 5104"/>
                <a:gd name="T3" fmla="*/ 2147483647 h 650"/>
                <a:gd name="T4" fmla="*/ 2147483647 w 5104"/>
                <a:gd name="T5" fmla="*/ 0 h 650"/>
                <a:gd name="T6" fmla="*/ 0 w 5104"/>
                <a:gd name="T7" fmla="*/ 2147483647 h 650"/>
                <a:gd name="T8" fmla="*/ 2147483647 w 5104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04" h="650">
                  <a:moveTo>
                    <a:pt x="4" y="650"/>
                  </a:moveTo>
                  <a:lnTo>
                    <a:pt x="5098" y="650"/>
                  </a:lnTo>
                  <a:lnTo>
                    <a:pt x="5104" y="0"/>
                  </a:lnTo>
                  <a:lnTo>
                    <a:pt x="0" y="64"/>
                  </a:lnTo>
                  <a:lnTo>
                    <a:pt x="4" y="650"/>
                  </a:lnTo>
                  <a:close/>
                </a:path>
              </a:pathLst>
            </a:cu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7" name="Picture 24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670300"/>
              <a:ext cx="8029575" cy="633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245"/>
            <p:cNvSpPr>
              <a:spLocks/>
            </p:cNvSpPr>
            <p:nvPr userDrawn="1"/>
          </p:nvSpPr>
          <p:spPr bwMode="auto">
            <a:xfrm>
              <a:off x="393700" y="3679825"/>
              <a:ext cx="7947025" cy="6311900"/>
            </a:xfrm>
            <a:custGeom>
              <a:avLst/>
              <a:gdLst>
                <a:gd name="T0" fmla="*/ 2147483647 w 5006"/>
                <a:gd name="T1" fmla="*/ 2147483647 h 3976"/>
                <a:gd name="T2" fmla="*/ 2147483647 w 5006"/>
                <a:gd name="T3" fmla="*/ 2147483647 h 3976"/>
                <a:gd name="T4" fmla="*/ 2147483647 w 5006"/>
                <a:gd name="T5" fmla="*/ 2147483647 h 3976"/>
                <a:gd name="T6" fmla="*/ 2147483647 w 5006"/>
                <a:gd name="T7" fmla="*/ 2147483647 h 3976"/>
                <a:gd name="T8" fmla="*/ 2147483647 w 5006"/>
                <a:gd name="T9" fmla="*/ 2147483647 h 3976"/>
                <a:gd name="T10" fmla="*/ 2147483647 w 5006"/>
                <a:gd name="T11" fmla="*/ 2147483647 h 3976"/>
                <a:gd name="T12" fmla="*/ 2147483647 w 5006"/>
                <a:gd name="T13" fmla="*/ 2147483647 h 3976"/>
                <a:gd name="T14" fmla="*/ 2147483647 w 5006"/>
                <a:gd name="T15" fmla="*/ 2147483647 h 3976"/>
                <a:gd name="T16" fmla="*/ 2147483647 w 5006"/>
                <a:gd name="T17" fmla="*/ 2147483647 h 3976"/>
                <a:gd name="T18" fmla="*/ 2147483647 w 5006"/>
                <a:gd name="T19" fmla="*/ 2147483647 h 3976"/>
                <a:gd name="T20" fmla="*/ 2147483647 w 5006"/>
                <a:gd name="T21" fmla="*/ 2147483647 h 3976"/>
                <a:gd name="T22" fmla="*/ 2147483647 w 5006"/>
                <a:gd name="T23" fmla="*/ 2147483647 h 3976"/>
                <a:gd name="T24" fmla="*/ 2147483647 w 5006"/>
                <a:gd name="T25" fmla="*/ 2147483647 h 3976"/>
                <a:gd name="T26" fmla="*/ 2147483647 w 5006"/>
                <a:gd name="T27" fmla="*/ 2147483647 h 3976"/>
                <a:gd name="T28" fmla="*/ 2147483647 w 5006"/>
                <a:gd name="T29" fmla="*/ 2147483647 h 3976"/>
                <a:gd name="T30" fmla="*/ 0 w 5006"/>
                <a:gd name="T31" fmla="*/ 2147483647 h 3976"/>
                <a:gd name="T32" fmla="*/ 2147483647 w 5006"/>
                <a:gd name="T33" fmla="*/ 0 h 3976"/>
                <a:gd name="T34" fmla="*/ 2147483647 w 5006"/>
                <a:gd name="T35" fmla="*/ 0 h 3976"/>
                <a:gd name="T36" fmla="*/ 2147483647 w 5006"/>
                <a:gd name="T37" fmla="*/ 0 h 3976"/>
                <a:gd name="T38" fmla="*/ 2147483647 w 5006"/>
                <a:gd name="T39" fmla="*/ 2147483647 h 3976"/>
                <a:gd name="T40" fmla="*/ 2147483647 w 5006"/>
                <a:gd name="T41" fmla="*/ 2147483647 h 3976"/>
                <a:gd name="T42" fmla="*/ 2147483647 w 5006"/>
                <a:gd name="T43" fmla="*/ 2147483647 h 3976"/>
                <a:gd name="T44" fmla="*/ 2147483647 w 5006"/>
                <a:gd name="T45" fmla="*/ 2147483647 h 3976"/>
                <a:gd name="T46" fmla="*/ 2147483647 w 5006"/>
                <a:gd name="T47" fmla="*/ 2147483647 h 3976"/>
                <a:gd name="T48" fmla="*/ 2147483647 w 5006"/>
                <a:gd name="T49" fmla="*/ 2147483647 h 3976"/>
                <a:gd name="T50" fmla="*/ 2147483647 w 5006"/>
                <a:gd name="T51" fmla="*/ 2147483647 h 3976"/>
                <a:gd name="T52" fmla="*/ 2147483647 w 5006"/>
                <a:gd name="T53" fmla="*/ 2147483647 h 3976"/>
                <a:gd name="T54" fmla="*/ 2147483647 w 5006"/>
                <a:gd name="T55" fmla="*/ 2147483647 h 3976"/>
                <a:gd name="T56" fmla="*/ 2147483647 w 5006"/>
                <a:gd name="T57" fmla="*/ 2147483647 h 3976"/>
                <a:gd name="T58" fmla="*/ 2147483647 w 5006"/>
                <a:gd name="T59" fmla="*/ 2147483647 h 3976"/>
                <a:gd name="T60" fmla="*/ 2147483647 w 5006"/>
                <a:gd name="T61" fmla="*/ 2147483647 h 3976"/>
                <a:gd name="T62" fmla="*/ 2147483647 w 5006"/>
                <a:gd name="T63" fmla="*/ 2147483647 h 3976"/>
                <a:gd name="T64" fmla="*/ 2147483647 w 5006"/>
                <a:gd name="T65" fmla="*/ 2147483647 h 3976"/>
                <a:gd name="T66" fmla="*/ 2147483647 w 5006"/>
                <a:gd name="T67" fmla="*/ 2147483647 h 39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06" h="3976">
                  <a:moveTo>
                    <a:pt x="456" y="3976"/>
                  </a:moveTo>
                  <a:lnTo>
                    <a:pt x="456" y="3976"/>
                  </a:lnTo>
                  <a:lnTo>
                    <a:pt x="446" y="3864"/>
                  </a:lnTo>
                  <a:lnTo>
                    <a:pt x="416" y="3562"/>
                  </a:lnTo>
                  <a:lnTo>
                    <a:pt x="368" y="3118"/>
                  </a:lnTo>
                  <a:lnTo>
                    <a:pt x="310" y="2584"/>
                  </a:lnTo>
                  <a:lnTo>
                    <a:pt x="276" y="2298"/>
                  </a:lnTo>
                  <a:lnTo>
                    <a:pt x="240" y="2008"/>
                  </a:lnTo>
                  <a:lnTo>
                    <a:pt x="202" y="1720"/>
                  </a:lnTo>
                  <a:lnTo>
                    <a:pt x="162" y="1442"/>
                  </a:lnTo>
                  <a:lnTo>
                    <a:pt x="122" y="1178"/>
                  </a:lnTo>
                  <a:lnTo>
                    <a:pt x="82" y="934"/>
                  </a:lnTo>
                  <a:lnTo>
                    <a:pt x="62" y="822"/>
                  </a:lnTo>
                  <a:lnTo>
                    <a:pt x="40" y="718"/>
                  </a:lnTo>
                  <a:lnTo>
                    <a:pt x="20" y="622"/>
                  </a:lnTo>
                  <a:lnTo>
                    <a:pt x="0" y="536"/>
                  </a:lnTo>
                  <a:lnTo>
                    <a:pt x="4232" y="0"/>
                  </a:lnTo>
                  <a:lnTo>
                    <a:pt x="4856" y="0"/>
                  </a:lnTo>
                  <a:lnTo>
                    <a:pt x="4864" y="86"/>
                  </a:lnTo>
                  <a:lnTo>
                    <a:pt x="4884" y="324"/>
                  </a:lnTo>
                  <a:lnTo>
                    <a:pt x="4912" y="694"/>
                  </a:lnTo>
                  <a:lnTo>
                    <a:pt x="4928" y="922"/>
                  </a:lnTo>
                  <a:lnTo>
                    <a:pt x="4944" y="1172"/>
                  </a:lnTo>
                  <a:lnTo>
                    <a:pt x="4958" y="1442"/>
                  </a:lnTo>
                  <a:lnTo>
                    <a:pt x="4972" y="1730"/>
                  </a:lnTo>
                  <a:lnTo>
                    <a:pt x="4984" y="2032"/>
                  </a:lnTo>
                  <a:lnTo>
                    <a:pt x="4994" y="2346"/>
                  </a:lnTo>
                  <a:lnTo>
                    <a:pt x="5002" y="2668"/>
                  </a:lnTo>
                  <a:lnTo>
                    <a:pt x="5006" y="2996"/>
                  </a:lnTo>
                  <a:lnTo>
                    <a:pt x="5004" y="3326"/>
                  </a:lnTo>
                  <a:lnTo>
                    <a:pt x="5004" y="3492"/>
                  </a:lnTo>
                  <a:lnTo>
                    <a:pt x="5000" y="3656"/>
                  </a:lnTo>
                  <a:lnTo>
                    <a:pt x="456" y="3976"/>
                  </a:lnTo>
                  <a:close/>
                </a:path>
              </a:pathLst>
            </a:custGeom>
            <a:noFill/>
            <a:ln w="8">
              <a:solidFill>
                <a:srgbClr val="DADA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Freeform 246"/>
            <p:cNvSpPr>
              <a:spLocks/>
            </p:cNvSpPr>
            <p:nvPr userDrawn="1"/>
          </p:nvSpPr>
          <p:spPr bwMode="auto">
            <a:xfrm>
              <a:off x="485775" y="8950325"/>
              <a:ext cx="8153400" cy="1577975"/>
            </a:xfrm>
            <a:custGeom>
              <a:avLst/>
              <a:gdLst>
                <a:gd name="T0" fmla="*/ 2147483647 w 5136"/>
                <a:gd name="T1" fmla="*/ 2147483647 h 994"/>
                <a:gd name="T2" fmla="*/ 2147483647 w 5136"/>
                <a:gd name="T3" fmla="*/ 2147483647 h 994"/>
                <a:gd name="T4" fmla="*/ 2147483647 w 5136"/>
                <a:gd name="T5" fmla="*/ 2147483647 h 994"/>
                <a:gd name="T6" fmla="*/ 2147483647 w 5136"/>
                <a:gd name="T7" fmla="*/ 2147483647 h 994"/>
                <a:gd name="T8" fmla="*/ 2147483647 w 5136"/>
                <a:gd name="T9" fmla="*/ 2147483647 h 994"/>
                <a:gd name="T10" fmla="*/ 2147483647 w 5136"/>
                <a:gd name="T11" fmla="*/ 2147483647 h 994"/>
                <a:gd name="T12" fmla="*/ 2147483647 w 5136"/>
                <a:gd name="T13" fmla="*/ 2147483647 h 994"/>
                <a:gd name="T14" fmla="*/ 2147483647 w 5136"/>
                <a:gd name="T15" fmla="*/ 2147483647 h 994"/>
                <a:gd name="T16" fmla="*/ 2147483647 w 5136"/>
                <a:gd name="T17" fmla="*/ 2147483647 h 994"/>
                <a:gd name="T18" fmla="*/ 2147483647 w 5136"/>
                <a:gd name="T19" fmla="*/ 2147483647 h 994"/>
                <a:gd name="T20" fmla="*/ 2147483647 w 5136"/>
                <a:gd name="T21" fmla="*/ 2147483647 h 994"/>
                <a:gd name="T22" fmla="*/ 2147483647 w 5136"/>
                <a:gd name="T23" fmla="*/ 2147483647 h 994"/>
                <a:gd name="T24" fmla="*/ 2147483647 w 5136"/>
                <a:gd name="T25" fmla="*/ 2147483647 h 994"/>
                <a:gd name="T26" fmla="*/ 2147483647 w 5136"/>
                <a:gd name="T27" fmla="*/ 2147483647 h 994"/>
                <a:gd name="T28" fmla="*/ 2147483647 w 5136"/>
                <a:gd name="T29" fmla="*/ 2147483647 h 994"/>
                <a:gd name="T30" fmla="*/ 2147483647 w 5136"/>
                <a:gd name="T31" fmla="*/ 2147483647 h 994"/>
                <a:gd name="T32" fmla="*/ 2147483647 w 5136"/>
                <a:gd name="T33" fmla="*/ 2147483647 h 994"/>
                <a:gd name="T34" fmla="*/ 2147483647 w 5136"/>
                <a:gd name="T35" fmla="*/ 0 h 994"/>
                <a:gd name="T36" fmla="*/ 2147483647 w 5136"/>
                <a:gd name="T37" fmla="*/ 0 h 994"/>
                <a:gd name="T38" fmla="*/ 2147483647 w 5136"/>
                <a:gd name="T39" fmla="*/ 0 h 994"/>
                <a:gd name="T40" fmla="*/ 2147483647 w 5136"/>
                <a:gd name="T41" fmla="*/ 2147483647 h 994"/>
                <a:gd name="T42" fmla="*/ 2147483647 w 5136"/>
                <a:gd name="T43" fmla="*/ 2147483647 h 994"/>
                <a:gd name="T44" fmla="*/ 2147483647 w 5136"/>
                <a:gd name="T45" fmla="*/ 2147483647 h 994"/>
                <a:gd name="T46" fmla="*/ 2147483647 w 5136"/>
                <a:gd name="T47" fmla="*/ 2147483647 h 994"/>
                <a:gd name="T48" fmla="*/ 2147483647 w 5136"/>
                <a:gd name="T49" fmla="*/ 2147483647 h 994"/>
                <a:gd name="T50" fmla="*/ 2147483647 w 5136"/>
                <a:gd name="T51" fmla="*/ 2147483647 h 994"/>
                <a:gd name="T52" fmla="*/ 2147483647 w 5136"/>
                <a:gd name="T53" fmla="*/ 2147483647 h 994"/>
                <a:gd name="T54" fmla="*/ 2147483647 w 5136"/>
                <a:gd name="T55" fmla="*/ 2147483647 h 994"/>
                <a:gd name="T56" fmla="*/ 2147483647 w 5136"/>
                <a:gd name="T57" fmla="*/ 2147483647 h 994"/>
                <a:gd name="T58" fmla="*/ 2147483647 w 5136"/>
                <a:gd name="T59" fmla="*/ 2147483647 h 994"/>
                <a:gd name="T60" fmla="*/ 2147483647 w 5136"/>
                <a:gd name="T61" fmla="*/ 2147483647 h 994"/>
                <a:gd name="T62" fmla="*/ 2147483647 w 5136"/>
                <a:gd name="T63" fmla="*/ 2147483647 h 994"/>
                <a:gd name="T64" fmla="*/ 2147483647 w 5136"/>
                <a:gd name="T65" fmla="*/ 2147483647 h 994"/>
                <a:gd name="T66" fmla="*/ 2147483647 w 5136"/>
                <a:gd name="T67" fmla="*/ 2147483647 h 994"/>
                <a:gd name="T68" fmla="*/ 2147483647 w 5136"/>
                <a:gd name="T69" fmla="*/ 2147483647 h 994"/>
                <a:gd name="T70" fmla="*/ 2147483647 w 5136"/>
                <a:gd name="T71" fmla="*/ 2147483647 h 994"/>
                <a:gd name="T72" fmla="*/ 2147483647 w 5136"/>
                <a:gd name="T73" fmla="*/ 2147483647 h 994"/>
                <a:gd name="T74" fmla="*/ 2147483647 w 5136"/>
                <a:gd name="T75" fmla="*/ 2147483647 h 994"/>
                <a:gd name="T76" fmla="*/ 2147483647 w 5136"/>
                <a:gd name="T77" fmla="*/ 2147483647 h 994"/>
                <a:gd name="T78" fmla="*/ 2147483647 w 5136"/>
                <a:gd name="T79" fmla="*/ 2147483647 h 994"/>
                <a:gd name="T80" fmla="*/ 2147483647 w 5136"/>
                <a:gd name="T81" fmla="*/ 2147483647 h 994"/>
                <a:gd name="T82" fmla="*/ 0 w 5136"/>
                <a:gd name="T83" fmla="*/ 2147483647 h 994"/>
                <a:gd name="T84" fmla="*/ 2147483647 w 5136"/>
                <a:gd name="T85" fmla="*/ 2147483647 h 994"/>
                <a:gd name="T86" fmla="*/ 2147483647 w 5136"/>
                <a:gd name="T87" fmla="*/ 2147483647 h 994"/>
                <a:gd name="T88" fmla="*/ 2147483647 w 5136"/>
                <a:gd name="T89" fmla="*/ 2147483647 h 9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36" h="994">
                  <a:moveTo>
                    <a:pt x="5074" y="194"/>
                  </a:moveTo>
                  <a:lnTo>
                    <a:pt x="4802" y="214"/>
                  </a:lnTo>
                  <a:lnTo>
                    <a:pt x="4800" y="214"/>
                  </a:lnTo>
                  <a:lnTo>
                    <a:pt x="4792" y="210"/>
                  </a:lnTo>
                  <a:lnTo>
                    <a:pt x="4780" y="200"/>
                  </a:lnTo>
                  <a:lnTo>
                    <a:pt x="4768" y="184"/>
                  </a:lnTo>
                  <a:lnTo>
                    <a:pt x="4760" y="170"/>
                  </a:lnTo>
                  <a:lnTo>
                    <a:pt x="4750" y="150"/>
                  </a:lnTo>
                  <a:lnTo>
                    <a:pt x="4730" y="98"/>
                  </a:lnTo>
                  <a:lnTo>
                    <a:pt x="4704" y="28"/>
                  </a:lnTo>
                  <a:lnTo>
                    <a:pt x="4702" y="24"/>
                  </a:lnTo>
                  <a:lnTo>
                    <a:pt x="4696" y="14"/>
                  </a:lnTo>
                  <a:lnTo>
                    <a:pt x="4690" y="8"/>
                  </a:lnTo>
                  <a:lnTo>
                    <a:pt x="4684" y="4"/>
                  </a:lnTo>
                  <a:lnTo>
                    <a:pt x="4678" y="0"/>
                  </a:lnTo>
                  <a:lnTo>
                    <a:pt x="4670" y="0"/>
                  </a:lnTo>
                  <a:lnTo>
                    <a:pt x="3564" y="84"/>
                  </a:lnTo>
                  <a:lnTo>
                    <a:pt x="3506" y="90"/>
                  </a:lnTo>
                  <a:lnTo>
                    <a:pt x="3310" y="104"/>
                  </a:lnTo>
                  <a:lnTo>
                    <a:pt x="3302" y="106"/>
                  </a:lnTo>
                  <a:lnTo>
                    <a:pt x="3296" y="110"/>
                  </a:lnTo>
                  <a:lnTo>
                    <a:pt x="3290" y="116"/>
                  </a:lnTo>
                  <a:lnTo>
                    <a:pt x="3286" y="122"/>
                  </a:lnTo>
                  <a:lnTo>
                    <a:pt x="3282" y="134"/>
                  </a:lnTo>
                  <a:lnTo>
                    <a:pt x="3280" y="138"/>
                  </a:lnTo>
                  <a:lnTo>
                    <a:pt x="3266" y="210"/>
                  </a:lnTo>
                  <a:lnTo>
                    <a:pt x="3254" y="264"/>
                  </a:lnTo>
                  <a:lnTo>
                    <a:pt x="3248" y="288"/>
                  </a:lnTo>
                  <a:lnTo>
                    <a:pt x="3242" y="302"/>
                  </a:lnTo>
                  <a:lnTo>
                    <a:pt x="3232" y="320"/>
                  </a:lnTo>
                  <a:lnTo>
                    <a:pt x="3222" y="330"/>
                  </a:lnTo>
                  <a:lnTo>
                    <a:pt x="3216" y="336"/>
                  </a:lnTo>
                  <a:lnTo>
                    <a:pt x="3212" y="338"/>
                  </a:lnTo>
                  <a:lnTo>
                    <a:pt x="0" y="584"/>
                  </a:lnTo>
                  <a:lnTo>
                    <a:pt x="32" y="994"/>
                  </a:lnTo>
                  <a:lnTo>
                    <a:pt x="5136" y="994"/>
                  </a:lnTo>
                  <a:lnTo>
                    <a:pt x="5074" y="19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563" y="476672"/>
            <a:ext cx="7658174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A2B14"/>
                </a:solidFill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6563" y="1772816"/>
            <a:ext cx="7658174" cy="4425355"/>
          </a:xfrm>
        </p:spPr>
        <p:txBody>
          <a:bodyPr/>
          <a:lstStyle>
            <a:lvl1pPr>
              <a:defRPr>
                <a:solidFill>
                  <a:srgbClr val="5A2B14"/>
                </a:solidFill>
              </a:defRPr>
            </a:lvl1pPr>
            <a:lvl2pPr>
              <a:defRPr>
                <a:solidFill>
                  <a:srgbClr val="5A2B14"/>
                </a:solidFill>
              </a:defRPr>
            </a:lvl2pPr>
            <a:lvl3pPr>
              <a:defRPr>
                <a:solidFill>
                  <a:srgbClr val="5A2B14"/>
                </a:solidFill>
              </a:defRPr>
            </a:lvl3pPr>
            <a:lvl4pPr>
              <a:defRPr>
                <a:solidFill>
                  <a:srgbClr val="5A2B14"/>
                </a:solidFill>
              </a:defRPr>
            </a:lvl4pPr>
            <a:lvl5pPr>
              <a:defRPr>
                <a:solidFill>
                  <a:srgbClr val="5A2B14"/>
                </a:solidFill>
              </a:defRPr>
            </a:lvl5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5650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67A64-B3BC-4A5F-B3FC-9F2D3AF4D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80150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F08F2-5EEC-476B-9C7A-BAAB483FD2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9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-6350" y="3670300"/>
            <a:chExt cx="9144000" cy="6858000"/>
          </a:xfrm>
        </p:grpSpPr>
        <p:sp>
          <p:nvSpPr>
            <p:cNvPr id="4" name="Rectangle 238"/>
            <p:cNvSpPr>
              <a:spLocks noChangeArrowheads="1"/>
            </p:cNvSpPr>
            <p:nvPr userDrawn="1"/>
          </p:nvSpPr>
          <p:spPr bwMode="auto">
            <a:xfrm>
              <a:off x="-6350" y="3670300"/>
              <a:ext cx="9144000" cy="6858000"/>
            </a:xfrm>
            <a:prstGeom prst="rect">
              <a:avLst/>
            </a:prstGeom>
            <a:solidFill>
              <a:srgbClr val="5A2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" name="Freeform 243"/>
            <p:cNvSpPr>
              <a:spLocks/>
            </p:cNvSpPr>
            <p:nvPr userDrawn="1"/>
          </p:nvSpPr>
          <p:spPr bwMode="auto">
            <a:xfrm>
              <a:off x="850900" y="9496425"/>
              <a:ext cx="8102600" cy="1031875"/>
            </a:xfrm>
            <a:custGeom>
              <a:avLst/>
              <a:gdLst>
                <a:gd name="T0" fmla="*/ 2147483647 w 5104"/>
                <a:gd name="T1" fmla="*/ 2147483647 h 650"/>
                <a:gd name="T2" fmla="*/ 2147483647 w 5104"/>
                <a:gd name="T3" fmla="*/ 2147483647 h 650"/>
                <a:gd name="T4" fmla="*/ 2147483647 w 5104"/>
                <a:gd name="T5" fmla="*/ 0 h 650"/>
                <a:gd name="T6" fmla="*/ 0 w 5104"/>
                <a:gd name="T7" fmla="*/ 2147483647 h 650"/>
                <a:gd name="T8" fmla="*/ 2147483647 w 5104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04" h="650">
                  <a:moveTo>
                    <a:pt x="4" y="650"/>
                  </a:moveTo>
                  <a:lnTo>
                    <a:pt x="5098" y="650"/>
                  </a:lnTo>
                  <a:lnTo>
                    <a:pt x="5104" y="0"/>
                  </a:lnTo>
                  <a:lnTo>
                    <a:pt x="0" y="64"/>
                  </a:lnTo>
                  <a:lnTo>
                    <a:pt x="4" y="650"/>
                  </a:lnTo>
                  <a:close/>
                </a:path>
              </a:pathLst>
            </a:cu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6" name="Picture 24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670300"/>
              <a:ext cx="8029575" cy="633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245"/>
            <p:cNvSpPr>
              <a:spLocks/>
            </p:cNvSpPr>
            <p:nvPr userDrawn="1"/>
          </p:nvSpPr>
          <p:spPr bwMode="auto">
            <a:xfrm>
              <a:off x="393700" y="3679825"/>
              <a:ext cx="7947025" cy="6311900"/>
            </a:xfrm>
            <a:custGeom>
              <a:avLst/>
              <a:gdLst>
                <a:gd name="T0" fmla="*/ 2147483647 w 5006"/>
                <a:gd name="T1" fmla="*/ 2147483647 h 3976"/>
                <a:gd name="T2" fmla="*/ 2147483647 w 5006"/>
                <a:gd name="T3" fmla="*/ 2147483647 h 3976"/>
                <a:gd name="T4" fmla="*/ 2147483647 w 5006"/>
                <a:gd name="T5" fmla="*/ 2147483647 h 3976"/>
                <a:gd name="T6" fmla="*/ 2147483647 w 5006"/>
                <a:gd name="T7" fmla="*/ 2147483647 h 3976"/>
                <a:gd name="T8" fmla="*/ 2147483647 w 5006"/>
                <a:gd name="T9" fmla="*/ 2147483647 h 3976"/>
                <a:gd name="T10" fmla="*/ 2147483647 w 5006"/>
                <a:gd name="T11" fmla="*/ 2147483647 h 3976"/>
                <a:gd name="T12" fmla="*/ 2147483647 w 5006"/>
                <a:gd name="T13" fmla="*/ 2147483647 h 3976"/>
                <a:gd name="T14" fmla="*/ 2147483647 w 5006"/>
                <a:gd name="T15" fmla="*/ 2147483647 h 3976"/>
                <a:gd name="T16" fmla="*/ 2147483647 w 5006"/>
                <a:gd name="T17" fmla="*/ 2147483647 h 3976"/>
                <a:gd name="T18" fmla="*/ 2147483647 w 5006"/>
                <a:gd name="T19" fmla="*/ 2147483647 h 3976"/>
                <a:gd name="T20" fmla="*/ 2147483647 w 5006"/>
                <a:gd name="T21" fmla="*/ 2147483647 h 3976"/>
                <a:gd name="T22" fmla="*/ 2147483647 w 5006"/>
                <a:gd name="T23" fmla="*/ 2147483647 h 3976"/>
                <a:gd name="T24" fmla="*/ 2147483647 w 5006"/>
                <a:gd name="T25" fmla="*/ 2147483647 h 3976"/>
                <a:gd name="T26" fmla="*/ 2147483647 w 5006"/>
                <a:gd name="T27" fmla="*/ 2147483647 h 3976"/>
                <a:gd name="T28" fmla="*/ 2147483647 w 5006"/>
                <a:gd name="T29" fmla="*/ 2147483647 h 3976"/>
                <a:gd name="T30" fmla="*/ 0 w 5006"/>
                <a:gd name="T31" fmla="*/ 2147483647 h 3976"/>
                <a:gd name="T32" fmla="*/ 2147483647 w 5006"/>
                <a:gd name="T33" fmla="*/ 0 h 3976"/>
                <a:gd name="T34" fmla="*/ 2147483647 w 5006"/>
                <a:gd name="T35" fmla="*/ 0 h 3976"/>
                <a:gd name="T36" fmla="*/ 2147483647 w 5006"/>
                <a:gd name="T37" fmla="*/ 0 h 3976"/>
                <a:gd name="T38" fmla="*/ 2147483647 w 5006"/>
                <a:gd name="T39" fmla="*/ 2147483647 h 3976"/>
                <a:gd name="T40" fmla="*/ 2147483647 w 5006"/>
                <a:gd name="T41" fmla="*/ 2147483647 h 3976"/>
                <a:gd name="T42" fmla="*/ 2147483647 w 5006"/>
                <a:gd name="T43" fmla="*/ 2147483647 h 3976"/>
                <a:gd name="T44" fmla="*/ 2147483647 w 5006"/>
                <a:gd name="T45" fmla="*/ 2147483647 h 3976"/>
                <a:gd name="T46" fmla="*/ 2147483647 w 5006"/>
                <a:gd name="T47" fmla="*/ 2147483647 h 3976"/>
                <a:gd name="T48" fmla="*/ 2147483647 w 5006"/>
                <a:gd name="T49" fmla="*/ 2147483647 h 3976"/>
                <a:gd name="T50" fmla="*/ 2147483647 w 5006"/>
                <a:gd name="T51" fmla="*/ 2147483647 h 3976"/>
                <a:gd name="T52" fmla="*/ 2147483647 w 5006"/>
                <a:gd name="T53" fmla="*/ 2147483647 h 3976"/>
                <a:gd name="T54" fmla="*/ 2147483647 w 5006"/>
                <a:gd name="T55" fmla="*/ 2147483647 h 3976"/>
                <a:gd name="T56" fmla="*/ 2147483647 w 5006"/>
                <a:gd name="T57" fmla="*/ 2147483647 h 3976"/>
                <a:gd name="T58" fmla="*/ 2147483647 w 5006"/>
                <a:gd name="T59" fmla="*/ 2147483647 h 3976"/>
                <a:gd name="T60" fmla="*/ 2147483647 w 5006"/>
                <a:gd name="T61" fmla="*/ 2147483647 h 3976"/>
                <a:gd name="T62" fmla="*/ 2147483647 w 5006"/>
                <a:gd name="T63" fmla="*/ 2147483647 h 3976"/>
                <a:gd name="T64" fmla="*/ 2147483647 w 5006"/>
                <a:gd name="T65" fmla="*/ 2147483647 h 3976"/>
                <a:gd name="T66" fmla="*/ 2147483647 w 5006"/>
                <a:gd name="T67" fmla="*/ 2147483647 h 39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06" h="3976">
                  <a:moveTo>
                    <a:pt x="456" y="3976"/>
                  </a:moveTo>
                  <a:lnTo>
                    <a:pt x="456" y="3976"/>
                  </a:lnTo>
                  <a:lnTo>
                    <a:pt x="446" y="3864"/>
                  </a:lnTo>
                  <a:lnTo>
                    <a:pt x="416" y="3562"/>
                  </a:lnTo>
                  <a:lnTo>
                    <a:pt x="368" y="3118"/>
                  </a:lnTo>
                  <a:lnTo>
                    <a:pt x="310" y="2584"/>
                  </a:lnTo>
                  <a:lnTo>
                    <a:pt x="276" y="2298"/>
                  </a:lnTo>
                  <a:lnTo>
                    <a:pt x="240" y="2008"/>
                  </a:lnTo>
                  <a:lnTo>
                    <a:pt x="202" y="1720"/>
                  </a:lnTo>
                  <a:lnTo>
                    <a:pt x="162" y="1442"/>
                  </a:lnTo>
                  <a:lnTo>
                    <a:pt x="122" y="1178"/>
                  </a:lnTo>
                  <a:lnTo>
                    <a:pt x="82" y="934"/>
                  </a:lnTo>
                  <a:lnTo>
                    <a:pt x="62" y="822"/>
                  </a:lnTo>
                  <a:lnTo>
                    <a:pt x="40" y="718"/>
                  </a:lnTo>
                  <a:lnTo>
                    <a:pt x="20" y="622"/>
                  </a:lnTo>
                  <a:lnTo>
                    <a:pt x="0" y="536"/>
                  </a:lnTo>
                  <a:lnTo>
                    <a:pt x="4232" y="0"/>
                  </a:lnTo>
                  <a:lnTo>
                    <a:pt x="4856" y="0"/>
                  </a:lnTo>
                  <a:lnTo>
                    <a:pt x="4864" y="86"/>
                  </a:lnTo>
                  <a:lnTo>
                    <a:pt x="4884" y="324"/>
                  </a:lnTo>
                  <a:lnTo>
                    <a:pt x="4912" y="694"/>
                  </a:lnTo>
                  <a:lnTo>
                    <a:pt x="4928" y="922"/>
                  </a:lnTo>
                  <a:lnTo>
                    <a:pt x="4944" y="1172"/>
                  </a:lnTo>
                  <a:lnTo>
                    <a:pt x="4958" y="1442"/>
                  </a:lnTo>
                  <a:lnTo>
                    <a:pt x="4972" y="1730"/>
                  </a:lnTo>
                  <a:lnTo>
                    <a:pt x="4984" y="2032"/>
                  </a:lnTo>
                  <a:lnTo>
                    <a:pt x="4994" y="2346"/>
                  </a:lnTo>
                  <a:lnTo>
                    <a:pt x="5002" y="2668"/>
                  </a:lnTo>
                  <a:lnTo>
                    <a:pt x="5006" y="2996"/>
                  </a:lnTo>
                  <a:lnTo>
                    <a:pt x="5004" y="3326"/>
                  </a:lnTo>
                  <a:lnTo>
                    <a:pt x="5004" y="3492"/>
                  </a:lnTo>
                  <a:lnTo>
                    <a:pt x="5000" y="3656"/>
                  </a:lnTo>
                  <a:lnTo>
                    <a:pt x="456" y="3976"/>
                  </a:lnTo>
                  <a:close/>
                </a:path>
              </a:pathLst>
            </a:custGeom>
            <a:noFill/>
            <a:ln w="8">
              <a:solidFill>
                <a:srgbClr val="DADA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" name="Freeform 246"/>
            <p:cNvSpPr>
              <a:spLocks/>
            </p:cNvSpPr>
            <p:nvPr userDrawn="1"/>
          </p:nvSpPr>
          <p:spPr bwMode="auto">
            <a:xfrm>
              <a:off x="485775" y="8950325"/>
              <a:ext cx="8153400" cy="1577975"/>
            </a:xfrm>
            <a:custGeom>
              <a:avLst/>
              <a:gdLst>
                <a:gd name="T0" fmla="*/ 2147483647 w 5136"/>
                <a:gd name="T1" fmla="*/ 2147483647 h 994"/>
                <a:gd name="T2" fmla="*/ 2147483647 w 5136"/>
                <a:gd name="T3" fmla="*/ 2147483647 h 994"/>
                <a:gd name="T4" fmla="*/ 2147483647 w 5136"/>
                <a:gd name="T5" fmla="*/ 2147483647 h 994"/>
                <a:gd name="T6" fmla="*/ 2147483647 w 5136"/>
                <a:gd name="T7" fmla="*/ 2147483647 h 994"/>
                <a:gd name="T8" fmla="*/ 2147483647 w 5136"/>
                <a:gd name="T9" fmla="*/ 2147483647 h 994"/>
                <a:gd name="T10" fmla="*/ 2147483647 w 5136"/>
                <a:gd name="T11" fmla="*/ 2147483647 h 994"/>
                <a:gd name="T12" fmla="*/ 2147483647 w 5136"/>
                <a:gd name="T13" fmla="*/ 2147483647 h 994"/>
                <a:gd name="T14" fmla="*/ 2147483647 w 5136"/>
                <a:gd name="T15" fmla="*/ 2147483647 h 994"/>
                <a:gd name="T16" fmla="*/ 2147483647 w 5136"/>
                <a:gd name="T17" fmla="*/ 2147483647 h 994"/>
                <a:gd name="T18" fmla="*/ 2147483647 w 5136"/>
                <a:gd name="T19" fmla="*/ 2147483647 h 994"/>
                <a:gd name="T20" fmla="*/ 2147483647 w 5136"/>
                <a:gd name="T21" fmla="*/ 2147483647 h 994"/>
                <a:gd name="T22" fmla="*/ 2147483647 w 5136"/>
                <a:gd name="T23" fmla="*/ 2147483647 h 994"/>
                <a:gd name="T24" fmla="*/ 2147483647 w 5136"/>
                <a:gd name="T25" fmla="*/ 2147483647 h 994"/>
                <a:gd name="T26" fmla="*/ 2147483647 w 5136"/>
                <a:gd name="T27" fmla="*/ 2147483647 h 994"/>
                <a:gd name="T28" fmla="*/ 2147483647 w 5136"/>
                <a:gd name="T29" fmla="*/ 2147483647 h 994"/>
                <a:gd name="T30" fmla="*/ 2147483647 w 5136"/>
                <a:gd name="T31" fmla="*/ 2147483647 h 994"/>
                <a:gd name="T32" fmla="*/ 2147483647 w 5136"/>
                <a:gd name="T33" fmla="*/ 2147483647 h 994"/>
                <a:gd name="T34" fmla="*/ 2147483647 w 5136"/>
                <a:gd name="T35" fmla="*/ 0 h 994"/>
                <a:gd name="T36" fmla="*/ 2147483647 w 5136"/>
                <a:gd name="T37" fmla="*/ 0 h 994"/>
                <a:gd name="T38" fmla="*/ 2147483647 w 5136"/>
                <a:gd name="T39" fmla="*/ 0 h 994"/>
                <a:gd name="T40" fmla="*/ 2147483647 w 5136"/>
                <a:gd name="T41" fmla="*/ 2147483647 h 994"/>
                <a:gd name="T42" fmla="*/ 2147483647 w 5136"/>
                <a:gd name="T43" fmla="*/ 2147483647 h 994"/>
                <a:gd name="T44" fmla="*/ 2147483647 w 5136"/>
                <a:gd name="T45" fmla="*/ 2147483647 h 994"/>
                <a:gd name="T46" fmla="*/ 2147483647 w 5136"/>
                <a:gd name="T47" fmla="*/ 2147483647 h 994"/>
                <a:gd name="T48" fmla="*/ 2147483647 w 5136"/>
                <a:gd name="T49" fmla="*/ 2147483647 h 994"/>
                <a:gd name="T50" fmla="*/ 2147483647 w 5136"/>
                <a:gd name="T51" fmla="*/ 2147483647 h 994"/>
                <a:gd name="T52" fmla="*/ 2147483647 w 5136"/>
                <a:gd name="T53" fmla="*/ 2147483647 h 994"/>
                <a:gd name="T54" fmla="*/ 2147483647 w 5136"/>
                <a:gd name="T55" fmla="*/ 2147483647 h 994"/>
                <a:gd name="T56" fmla="*/ 2147483647 w 5136"/>
                <a:gd name="T57" fmla="*/ 2147483647 h 994"/>
                <a:gd name="T58" fmla="*/ 2147483647 w 5136"/>
                <a:gd name="T59" fmla="*/ 2147483647 h 994"/>
                <a:gd name="T60" fmla="*/ 2147483647 w 5136"/>
                <a:gd name="T61" fmla="*/ 2147483647 h 994"/>
                <a:gd name="T62" fmla="*/ 2147483647 w 5136"/>
                <a:gd name="T63" fmla="*/ 2147483647 h 994"/>
                <a:gd name="T64" fmla="*/ 2147483647 w 5136"/>
                <a:gd name="T65" fmla="*/ 2147483647 h 994"/>
                <a:gd name="T66" fmla="*/ 2147483647 w 5136"/>
                <a:gd name="T67" fmla="*/ 2147483647 h 994"/>
                <a:gd name="T68" fmla="*/ 2147483647 w 5136"/>
                <a:gd name="T69" fmla="*/ 2147483647 h 994"/>
                <a:gd name="T70" fmla="*/ 2147483647 w 5136"/>
                <a:gd name="T71" fmla="*/ 2147483647 h 994"/>
                <a:gd name="T72" fmla="*/ 2147483647 w 5136"/>
                <a:gd name="T73" fmla="*/ 2147483647 h 994"/>
                <a:gd name="T74" fmla="*/ 2147483647 w 5136"/>
                <a:gd name="T75" fmla="*/ 2147483647 h 994"/>
                <a:gd name="T76" fmla="*/ 2147483647 w 5136"/>
                <a:gd name="T77" fmla="*/ 2147483647 h 994"/>
                <a:gd name="T78" fmla="*/ 2147483647 w 5136"/>
                <a:gd name="T79" fmla="*/ 2147483647 h 994"/>
                <a:gd name="T80" fmla="*/ 2147483647 w 5136"/>
                <a:gd name="T81" fmla="*/ 2147483647 h 994"/>
                <a:gd name="T82" fmla="*/ 0 w 5136"/>
                <a:gd name="T83" fmla="*/ 2147483647 h 994"/>
                <a:gd name="T84" fmla="*/ 2147483647 w 5136"/>
                <a:gd name="T85" fmla="*/ 2147483647 h 994"/>
                <a:gd name="T86" fmla="*/ 2147483647 w 5136"/>
                <a:gd name="T87" fmla="*/ 2147483647 h 994"/>
                <a:gd name="T88" fmla="*/ 2147483647 w 5136"/>
                <a:gd name="T89" fmla="*/ 2147483647 h 9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36" h="994">
                  <a:moveTo>
                    <a:pt x="5074" y="194"/>
                  </a:moveTo>
                  <a:lnTo>
                    <a:pt x="4802" y="214"/>
                  </a:lnTo>
                  <a:lnTo>
                    <a:pt x="4800" y="214"/>
                  </a:lnTo>
                  <a:lnTo>
                    <a:pt x="4792" y="210"/>
                  </a:lnTo>
                  <a:lnTo>
                    <a:pt x="4780" y="200"/>
                  </a:lnTo>
                  <a:lnTo>
                    <a:pt x="4768" y="184"/>
                  </a:lnTo>
                  <a:lnTo>
                    <a:pt x="4760" y="170"/>
                  </a:lnTo>
                  <a:lnTo>
                    <a:pt x="4750" y="150"/>
                  </a:lnTo>
                  <a:lnTo>
                    <a:pt x="4730" y="98"/>
                  </a:lnTo>
                  <a:lnTo>
                    <a:pt x="4704" y="28"/>
                  </a:lnTo>
                  <a:lnTo>
                    <a:pt x="4702" y="24"/>
                  </a:lnTo>
                  <a:lnTo>
                    <a:pt x="4696" y="14"/>
                  </a:lnTo>
                  <a:lnTo>
                    <a:pt x="4690" y="8"/>
                  </a:lnTo>
                  <a:lnTo>
                    <a:pt x="4684" y="4"/>
                  </a:lnTo>
                  <a:lnTo>
                    <a:pt x="4678" y="0"/>
                  </a:lnTo>
                  <a:lnTo>
                    <a:pt x="4670" y="0"/>
                  </a:lnTo>
                  <a:lnTo>
                    <a:pt x="3564" y="84"/>
                  </a:lnTo>
                  <a:lnTo>
                    <a:pt x="3506" y="90"/>
                  </a:lnTo>
                  <a:lnTo>
                    <a:pt x="3310" y="104"/>
                  </a:lnTo>
                  <a:lnTo>
                    <a:pt x="3302" y="106"/>
                  </a:lnTo>
                  <a:lnTo>
                    <a:pt x="3296" y="110"/>
                  </a:lnTo>
                  <a:lnTo>
                    <a:pt x="3290" y="116"/>
                  </a:lnTo>
                  <a:lnTo>
                    <a:pt x="3286" y="122"/>
                  </a:lnTo>
                  <a:lnTo>
                    <a:pt x="3282" y="134"/>
                  </a:lnTo>
                  <a:lnTo>
                    <a:pt x="3280" y="138"/>
                  </a:lnTo>
                  <a:lnTo>
                    <a:pt x="3266" y="210"/>
                  </a:lnTo>
                  <a:lnTo>
                    <a:pt x="3254" y="264"/>
                  </a:lnTo>
                  <a:lnTo>
                    <a:pt x="3248" y="288"/>
                  </a:lnTo>
                  <a:lnTo>
                    <a:pt x="3242" y="302"/>
                  </a:lnTo>
                  <a:lnTo>
                    <a:pt x="3232" y="320"/>
                  </a:lnTo>
                  <a:lnTo>
                    <a:pt x="3222" y="330"/>
                  </a:lnTo>
                  <a:lnTo>
                    <a:pt x="3216" y="336"/>
                  </a:lnTo>
                  <a:lnTo>
                    <a:pt x="3212" y="338"/>
                  </a:lnTo>
                  <a:lnTo>
                    <a:pt x="0" y="584"/>
                  </a:lnTo>
                  <a:lnTo>
                    <a:pt x="32" y="994"/>
                  </a:lnTo>
                  <a:lnTo>
                    <a:pt x="5136" y="994"/>
                  </a:lnTo>
                  <a:lnTo>
                    <a:pt x="5074" y="19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563" y="476672"/>
            <a:ext cx="7658174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A2B14"/>
                </a:solidFill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5650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2361B-9F5F-4AF2-B359-79815F6655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80150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FD994-D3B4-4178-8A3A-601BD31720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66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43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5062538"/>
            <a:ext cx="5903912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vi-VN" noProof="0"/>
              <a:t>Bấm &amp; sửa kiểu tiêu đề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734050"/>
            <a:ext cx="5903912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vi-VN" noProof="0"/>
              <a:t>Bấm &amp; sửa kiểu phụ đề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289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BB1F-0190-476B-AC56-EAEE2CC5F37E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C2EBC-67ED-4E64-B3F1-9C0393E7C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7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965857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3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1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7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398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505439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292623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14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4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C3588-3C2F-4702-BF03-48BF5A68C6DE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5A04B-83C3-4B49-8008-85C4A835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8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3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00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2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9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9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89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64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01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54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BAAE-0278-4FE9-A9E7-E60672B7A7F7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962D-1F23-44F9-A519-69CFB717C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0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1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43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352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5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17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61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9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8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0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4B26-B0A7-4A0D-A6DB-7557C81447A5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CEAAF-9CFA-408D-94DC-80AC515B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15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34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8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45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9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10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352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6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819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359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5B5F1-3088-46D7-ADF6-141C61C5F32B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B9B0-4CAA-4039-9072-F3F034993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8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34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22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2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65891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2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3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4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5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6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5897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8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9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D8D6BC-9BB6-4421-B1A2-45A4ECA01E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9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590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8871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24D64-88D8-43BE-BD22-9DBB89C80F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46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B412A-7A06-49CE-9F87-15F350EA0F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392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FBD54-7E27-4352-8236-4F6630630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889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A9AA0-7425-4062-90A1-E5C04B66C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475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231CA-8973-4E73-A836-F9F12EE086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55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77A07-4C3C-4919-B747-B18708955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32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972AC8-6D5F-4A5F-8290-A31EA2DA487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82BE3E-B4C6-4F70-BAFA-65CD0B296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0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6486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6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6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7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7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48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87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CABDCA-C34D-4CBA-881C-EFCA26AC86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475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A0A9B0-7D35-435F-938F-8DF543137E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A0A9B0-7D35-435F-938F-8DF543137E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4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785813" y="411163"/>
            <a:ext cx="7572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85813" y="1682750"/>
            <a:ext cx="7572375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2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04226" y="6332538"/>
            <a:ext cx="5492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defRPr sz="975" b="1">
                <a:solidFill>
                  <a:srgbClr val="0091EA"/>
                </a:solidFill>
                <a:latin typeface="Source Sans Pro" charset="0"/>
                <a:cs typeface="Source Sans Pro" charset="0"/>
                <a:sym typeface="Source Sans Pro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2778C8AC-80E3-4418-B08E-FA9B87475DC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Roboto Slab" charset="0"/>
              <a:cs typeface="Roboto Slab" charset="0"/>
              <a:sym typeface="Roboto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85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1" descr="medicine01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7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F74CDC-2E7B-4D9D-A3F3-13A5CB818262}" type="slidenum">
              <a:rPr lang="zh-CN" altLang="en-US">
                <a:solidFill>
                  <a:srgbClr val="EAEAEA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8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81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548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151D73-F6A6-4049-81B2-3513936508A4}" type="datetimeFigureOut">
              <a:rPr lang="en-US"/>
              <a:pPr>
                <a:defRPr/>
              </a:pPr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912FF2-BD47-4ECD-94AB-7D1444069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59101-7225-4FA8-8E9E-2BC42E90C097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9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8720F7-A356-43E1-A6B4-C4864D40F0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B9D3D6-BCE4-4D5E-B239-E316DA87B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1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74168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6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272;I&#7872;U%20CH&#7870;%20KH&#205;%20HI&#272;RO%20TRONG%20PH&#210;NG%20TH&#205;%20NGHI&#7878;M%20-%20YouTube%20(360p).mp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6262493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3200" b="1" spc="50" dirty="0">
                <a:ln w="9525" cmpd="sng">
                  <a:solidFill>
                    <a:srgbClr val="5FCBE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FCBEF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 HỌC 8 </a:t>
            </a:r>
          </a:p>
        </p:txBody>
      </p:sp>
    </p:spTree>
    <p:extLst>
      <p:ext uri="{BB962C8B-B14F-4D97-AF65-F5344CB8AC3E}">
        <p14:creationId xmlns:p14="http://schemas.microsoft.com/office/powerpoint/2010/main" val="2286227444"/>
      </p:ext>
    </p:extLst>
  </p:cSld>
  <p:clrMapOvr>
    <a:masterClrMapping/>
  </p:clrMapOvr>
  <p:transition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33 - 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 CHẾ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0" y="2882833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oxigen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6000" y="1168400"/>
            <a:ext cx="248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4081" y="5932446"/>
            <a:ext cx="4372531" cy="461665"/>
            <a:chOff x="274081" y="5932446"/>
            <a:chExt cx="4372531" cy="461665"/>
          </a:xfrm>
        </p:grpSpPr>
        <p:sp>
          <p:nvSpPr>
            <p:cNvPr id="16" name="Rectangle 91"/>
            <p:cNvSpPr>
              <a:spLocks noChangeArrowheads="1"/>
            </p:cNvSpPr>
            <p:nvPr/>
          </p:nvSpPr>
          <p:spPr bwMode="auto">
            <a:xfrm>
              <a:off x="274081" y="5932446"/>
              <a:ext cx="43725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Zn + 2HCl              ZnCl</a:t>
              </a:r>
              <a:r>
                <a:rPr lang="en-US" sz="2400" baseline="-25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+ H</a:t>
              </a:r>
              <a:r>
                <a:rPr lang="en-US" sz="2400" baseline="-25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↑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799900" y="6167078"/>
              <a:ext cx="805492" cy="76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24400" y="2514600"/>
            <a:ext cx="4191000" cy="3505200"/>
            <a:chOff x="0" y="0"/>
            <a:chExt cx="2222" cy="1996"/>
          </a:xfrm>
        </p:grpSpPr>
        <p:pic>
          <p:nvPicPr>
            <p:cNvPr id="11273" name="Picture 4" descr="hinh thu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" y="26"/>
              <a:ext cx="2028" cy="1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222" cy="1996"/>
            </a:xfrm>
            <a:prstGeom prst="rect">
              <a:avLst/>
            </a:prstGeom>
            <a:noFill/>
            <a:ln w="38100">
              <a:solidFill>
                <a:srgbClr val="3D3D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8600" y="2667000"/>
            <a:ext cx="3986213" cy="3352800"/>
            <a:chOff x="0" y="0"/>
            <a:chExt cx="2223" cy="1996"/>
          </a:xfrm>
        </p:grpSpPr>
        <p:pic>
          <p:nvPicPr>
            <p:cNvPr id="11271" name="Picture 7" descr="hinh thu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1"/>
              <a:ext cx="2223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222" cy="1996"/>
            </a:xfrm>
            <a:prstGeom prst="rect">
              <a:avLst/>
            </a:prstGeom>
            <a:noFill/>
            <a:ln w="38100">
              <a:solidFill>
                <a:srgbClr val="3D3D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00200" y="6106180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9094" y="6106180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 không khí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0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 thu bằng những cách nào?</a:t>
            </a: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Vì sao có thể thu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 cách đẩy nước?</a:t>
            </a: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Thu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 cách đẩy không khí nên đặt bình thu (ống nghiệm) như thế nào? Vì sao?</a:t>
            </a: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315516"/>
            <a:ext cx="8534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 thu bằng những cách nào?</a:t>
            </a:r>
          </a:p>
          <a:p>
            <a:pPr marL="514350" indent="-51435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Vì sao có thể thu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 cách đẩy nước?</a:t>
            </a:r>
          </a:p>
          <a:p>
            <a:pPr marL="342900" indent="-34290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Thu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 cách đẩy không khí nên đặt bình thu (ống nghiệm) như thế nào? Vì sao?</a:t>
            </a: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476" y="1076253"/>
            <a:ext cx="801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 thu bằng cách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đẩy nước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và 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đẩy </a:t>
            </a:r>
            <a:r>
              <a:rPr lang="en-US" sz="24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445603"/>
            <a:ext cx="801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 rất ít trong nước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514671"/>
            <a:ext cx="8165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 cách đẩy không khí, ta phải đặt ngược bình (úp ống nghiệm) vì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nhẹ hơn không khí.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33 - 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 CHẾ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228601" y="28956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oxigen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hirogen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Zn + 2HCl             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↑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33600" y="6171438"/>
            <a:ext cx="805492" cy="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65661" y="121920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8061" y="17481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nước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2129135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không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51500"/>
              </p:ext>
            </p:extLst>
          </p:nvPr>
        </p:nvGraphicFramePr>
        <p:xfrm>
          <a:off x="228600" y="1447800"/>
          <a:ext cx="8686800" cy="51544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7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299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9436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So sánh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Oxigen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Hidrogen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9100">
                <a:tc rowSpan="2">
                  <a:txBody>
                    <a:bodyPr/>
                    <a:lstStyle/>
                    <a:p>
                      <a:r>
                        <a:rPr lang="en-US" sz="36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3600" b="1" u="sng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nhau:</a:t>
                      </a:r>
                    </a:p>
                    <a:p>
                      <a:endParaRPr lang="en-US" sz="3600" b="1" u="sng" baseline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36664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4000" b="1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25348"/>
            <a:ext cx="3505200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48" y="3231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so sánh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Oxigen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40" y="2625348"/>
            <a:ext cx="3492062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248" y="3581400"/>
            <a:ext cx="172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 pháp đẩy nước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8724" y="5121947"/>
            <a:ext cx="726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Ít tan trong nước</a:t>
            </a:r>
          </a:p>
        </p:txBody>
      </p:sp>
    </p:spTree>
    <p:extLst>
      <p:ext uri="{BB962C8B-B14F-4D97-AF65-F5344CB8AC3E}">
        <p14:creationId xmlns:p14="http://schemas.microsoft.com/office/powerpoint/2010/main" val="37769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201872"/>
              </p:ext>
            </p:extLst>
          </p:nvPr>
        </p:nvGraphicFramePr>
        <p:xfrm>
          <a:off x="34158" y="1371600"/>
          <a:ext cx="9109842" cy="57133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2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24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317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So sánh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Oxigen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</a:t>
                      </a:r>
                      <a:r>
                        <a:rPr lang="en-US" sz="360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Hidrogen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4156">
                <a:tc rowSpan="2">
                  <a:txBody>
                    <a:bodyPr/>
                    <a:lstStyle/>
                    <a:p>
                      <a:r>
                        <a:rPr lang="en-US" sz="34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3400" b="1" u="sng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nhau: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70469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so sánh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Oxigen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07" y="2647438"/>
            <a:ext cx="3247697" cy="23764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93" y="2612995"/>
            <a:ext cx="3499945" cy="2376498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368814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Phương pháp đẩy không khí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514599" y="4923472"/>
            <a:ext cx="3276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đứng bình (do O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nặng hơn không khí)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104" y="4989493"/>
            <a:ext cx="347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úp bình (do H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nhẹ hơn không khí )</a:t>
            </a:r>
          </a:p>
        </p:txBody>
      </p:sp>
    </p:spTree>
    <p:extLst>
      <p:ext uri="{BB962C8B-B14F-4D97-AF65-F5344CB8AC3E}">
        <p14:creationId xmlns:p14="http://schemas.microsoft.com/office/powerpoint/2010/main" val="1539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zh-CN" sz="3600" i="0" dirty="0">
                <a:solidFill>
                  <a:schemeClr val="bg1"/>
                </a:solidFill>
                <a:ea typeface="SimSun" pitchFamily="2" charset="-122"/>
                <a:cs typeface="Calibri" pitchFamily="34" charset="0"/>
              </a:rPr>
              <a:t>Bài tập 1: Viết phương trình hóa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219200"/>
            <a:ext cx="815340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1. Fe +      </a:t>
            </a:r>
            <a:r>
              <a:rPr lang="en-US" sz="3200" b="1" dirty="0" err="1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HCl</a:t>
            </a:r>
            <a:r>
              <a:rPr lang="en-US" sz="3200" b="1" i="1" baseline="-25000" dirty="0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 </a:t>
            </a:r>
            <a:endParaRPr lang="en-US" sz="3200" b="1" i="1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2. Zn +     </a:t>
            </a:r>
            <a:r>
              <a:rPr lang="en-US" sz="3200" b="1" dirty="0" err="1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HCl</a:t>
            </a:r>
            <a:endParaRPr lang="en-US" sz="3200" b="1" i="1" baseline="-250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3.    Al +      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H</a:t>
            </a:r>
            <a:r>
              <a:rPr lang="en-US" sz="3200" b="1" baseline="-25000" dirty="0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SO</a:t>
            </a:r>
            <a:r>
              <a:rPr lang="en-US" sz="3200" b="1" baseline="-25000" dirty="0" smtClean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4</a:t>
            </a:r>
            <a:endParaRPr lang="en-US" sz="3200" b="1" i="1" baseline="-250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1600200"/>
            <a:ext cx="990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3400" y="2589212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2354" y="3352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248" y="1326777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2310825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ZnCl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139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072825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(SO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)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 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22346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3809" y="30883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95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11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05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135540" y="2895600"/>
            <a:ext cx="87036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oxigen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Zn + 2HCl             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↑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33600" y="6171438"/>
            <a:ext cx="805492" cy="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65661" y="121920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8061" y="17481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nước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2129135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không khí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2586335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d. Kết luận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PTN;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điều chế bằng cách cho dung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(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tác dụng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kim loại ( Zn, Fe, Al…)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bằng cách đẩy nước và đẩy không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234" y="1624287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234" y="2086746"/>
            <a:ext cx="429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Trong công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81000" y="561975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Zn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+ 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   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Cl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                  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Zn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Cl</a:t>
            </a:r>
            <a:r>
              <a:rPr lang="en-US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    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en-US" sz="2800" b="1" dirty="0">
                <a:solidFill>
                  <a:srgbClr val="FF505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800" b="1" baseline="-25000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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050718" y="596143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rgbClr val="0000FF"/>
                </a:solidFill>
                <a:latin typeface="VNI-Book" pitchFamily="2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endParaRPr lang="vi-VN" sz="2400" b="1" dirty="0">
              <a:solidFill>
                <a:srgbClr val="0000FF"/>
              </a:solidFill>
              <a:latin typeface="VNI-Book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304800" y="1168400"/>
            <a:ext cx="8280400" cy="1135063"/>
          </a:xfrm>
          <a:prstGeom prst="wedgeEllipseCallout">
            <a:avLst>
              <a:gd name="adj1" fmla="val -28875"/>
              <a:gd name="adj2" fmla="val 151949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 nhận xét thành phần các chất trư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 và sau phản ứng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flipV="1">
            <a:off x="2057400" y="2133600"/>
            <a:ext cx="533400" cy="5683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468313" y="3038475"/>
            <a:ext cx="9906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1951038" y="43783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2339975" y="4264025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2362200" y="2209800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2057400" y="214788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60375" y="3038475"/>
            <a:ext cx="9906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1943100" y="43783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2332038" y="4264025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503" name="Oval 15"/>
          <p:cNvSpPr>
            <a:spLocks noChangeArrowheads="1"/>
          </p:cNvSpPr>
          <p:nvPr/>
        </p:nvSpPr>
        <p:spPr bwMode="auto">
          <a:xfrm>
            <a:off x="2362200" y="2152650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3224213" y="3348038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5364163" y="3419475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1" name="Text Box 43"/>
          <p:cNvSpPr txBox="1">
            <a:spLocks noChangeArrowheads="1"/>
          </p:cNvSpPr>
          <p:nvPr/>
        </p:nvSpPr>
        <p:spPr bwMode="auto">
          <a:xfrm>
            <a:off x="1828800" y="5314950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(Zn)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acid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63532" name="Text Box 44"/>
          <p:cNvSpPr txBox="1">
            <a:spLocks noChangeArrowheads="1"/>
          </p:cNvSpPr>
          <p:nvPr/>
        </p:nvSpPr>
        <p:spPr bwMode="auto">
          <a:xfrm>
            <a:off x="1951038" y="5288224"/>
            <a:ext cx="7086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Zn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Hidrogen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(H</a:t>
            </a:r>
            <a:r>
              <a:rPr lang="en-US" sz="2400" baseline="-25000" dirty="0">
                <a:solidFill>
                  <a:srgbClr val="FF0066"/>
                </a:solidFill>
                <a:latin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acid 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3" name="Text Box 45"/>
          <p:cNvSpPr txBox="1">
            <a:spLocks noChangeArrowheads="1"/>
          </p:cNvSpPr>
          <p:nvPr/>
        </p:nvSpPr>
        <p:spPr bwMode="auto">
          <a:xfrm>
            <a:off x="1600200" y="60960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>
                <a:solidFill>
                  <a:srgbClr val="CCCC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Phản ứng đó là phản ứng thế </a:t>
            </a:r>
          </a:p>
        </p:txBody>
      </p:sp>
    </p:spTree>
    <p:extLst>
      <p:ext uri="{BB962C8B-B14F-4D97-AF65-F5344CB8AC3E}">
        <p14:creationId xmlns:p14="http://schemas.microsoft.com/office/powerpoint/2010/main" val="31009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214E-6 L 0.3375 -0.1498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7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85185E-6 L 0.37969 -0.025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-129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3283 0.0747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372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7.40741E-7 L 0.28976 -0.081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09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28194 0.0233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257 L 0.6309 -0.0150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53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94 0.02338 L 0.44739 0.0548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7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6 -0.08171 L 0.44723 -0.0923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3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5 -0.14977 L 0.64462 0.11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1310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 0.07476 L 0.65903 -0.1562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3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  <p:bldP spid="63493" grpId="1" animBg="1"/>
      <p:bldP spid="63494" grpId="0" animBg="1"/>
      <p:bldP spid="63494" grpId="1" animBg="1"/>
      <p:bldP spid="63494" grpId="2" animBg="1"/>
      <p:bldP spid="63495" grpId="0" animBg="1"/>
      <p:bldP spid="63495" grpId="1" animBg="1"/>
      <p:bldP spid="63495" grpId="2" animBg="1"/>
      <p:bldP spid="63496" grpId="0" animBg="1"/>
      <p:bldP spid="63496" grpId="1" animBg="1"/>
      <p:bldP spid="63496" grpId="2" animBg="1"/>
      <p:bldP spid="63497" grpId="0" animBg="1"/>
      <p:bldP spid="63497" grpId="1" animBg="1"/>
      <p:bldP spid="63497" grpId="2" animBg="1"/>
      <p:bldP spid="63498" grpId="0" animBg="1"/>
      <p:bldP spid="63498" grpId="1" animBg="1"/>
      <p:bldP spid="63498" grpId="2" animBg="1"/>
      <p:bldP spid="63499" grpId="0" animBg="1"/>
      <p:bldP spid="63500" grpId="0" animBg="1"/>
      <p:bldP spid="63501" grpId="0" animBg="1"/>
      <p:bldP spid="63502" grpId="0" animBg="1"/>
      <p:bldP spid="63503" grpId="0" animBg="1"/>
      <p:bldP spid="63504" grpId="0" animBg="1"/>
      <p:bldP spid="63505" grpId="0" animBg="1"/>
      <p:bldP spid="63531" grpId="0"/>
      <p:bldP spid="63531" grpId="1"/>
      <p:bldP spid="63532" grpId="0"/>
      <p:bldP spid="63532" grpId="1"/>
      <p:bldP spid="635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>
            <a:extLst>
              <a:ext uri="{FF2B5EF4-FFF2-40B4-BE49-F238E27FC236}">
                <a16:creationId xmlns="" xmlns:a16="http://schemas.microsoft.com/office/drawing/2014/main" id="{D750771F-73F9-42F5-B71F-B996C379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763001" cy="1877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33 - ĐIỀU 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HIDROGEN 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PHẢN ỨNG </a:t>
            </a:r>
            <a:r>
              <a:rPr lang="vi-VN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765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1219200"/>
            <a:ext cx="815340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1. Fe +      HCl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(đặc) </a:t>
            </a:r>
            <a:endParaRPr lang="en-US" sz="3200" b="1" i="1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2. Zn +     HCl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 loãng 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3.    Al +      H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4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 loãng)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1600200"/>
            <a:ext cx="990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3400" y="2589212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2354" y="3352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248" y="1326777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2310825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ZnCl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139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072825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(SO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)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 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22346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3809" y="30883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95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11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3810000"/>
            <a:ext cx="9158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Các nguyên tử kim loại thay thế cho các nguyên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Hidrogen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trong phân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acid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" y="4655403"/>
            <a:ext cx="600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=&gt; Các phản ứng trên được gọi là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phản ứng thế</a:t>
            </a:r>
          </a:p>
        </p:txBody>
      </p:sp>
    </p:spTree>
    <p:extLst>
      <p:ext uri="{BB962C8B-B14F-4D97-AF65-F5344CB8AC3E}">
        <p14:creationId xmlns:p14="http://schemas.microsoft.com/office/powerpoint/2010/main" val="5805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4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Điều chế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Hidrogen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137" y="1504890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Phản ứng thế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1981200"/>
            <a:ext cx="117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Ví dụ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438400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Fe +CuSO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→    FeSO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Cu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2895600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Zn + 2HCl  →    ZnCl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334833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Định nghĩa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3810000"/>
            <a:ext cx="45945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Phản ứng thế là phản ứng hóa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giữa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 chất và hợp chất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đó nguyên tử của đơn chất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 thế nguyên tử của một nguyên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 khác trong hợp chất.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</p:spTree>
    <p:extLst>
      <p:ext uri="{BB962C8B-B14F-4D97-AF65-F5344CB8AC3E}">
        <p14:creationId xmlns:p14="http://schemas.microsoft.com/office/powerpoint/2010/main" val="1523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8200" y="1066800"/>
            <a:ext cx="4355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Hãy chỉ ra phản ứng thế trong các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 phản ứng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6331" y="1905000"/>
            <a:ext cx="30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a. 4Al + 3O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→2Al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3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4099" y="3314700"/>
            <a:ext cx="329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d. CaCO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→CaO  + CO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2814935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c. NaOH + HCl → NaCl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6800" y="2357735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b. Mg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SO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4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 MgSO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3886200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e.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+ CuO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 Cu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8588" y="2351442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b. Mg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SO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4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→ MgSO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6800" y="3886200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e.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+ CuO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→ Cu 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Bài tập củng cố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5107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+mj-lt"/>
              </a:rPr>
              <a:t>Bài 1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: Trong các phản ứng sau; phản ứng nào để điều chế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khí hiđro  trong phòng thí nghiệm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2438400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a.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2981980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b. C +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CO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3515380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c. Zn +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SO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→ ZnSO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0" y="4048780"/>
            <a:ext cx="484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d. 2Na + 2H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2 NaOH +H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0111" y="4582180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e. 2Al + 6HCl → 2AlCl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+ 3H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7745" y="3515477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c. Zn + 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SO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→ ZnSO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+H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215" y="4582180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e. 2Al + 6HCl → 2AlCl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3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+ 3H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3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221"/>
            <a:ext cx="9144000" cy="740979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FF00"/>
                </a:solidFill>
                <a:ea typeface="SimSun" pitchFamily="2" charset="-122"/>
                <a:cs typeface="Calibri" pitchFamily="34" charset="0"/>
              </a:rPr>
              <a:t>Bài tập củng cố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838201"/>
            <a:ext cx="91440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Bài 2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: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Lập phương trình hóa học từ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các sơ đồ của phản ứng 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sau đây và cho biết chúng thuộc loại phản ứng hóa học nào?</a:t>
            </a:r>
          </a:p>
          <a:p>
            <a:pPr lvl="0"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a. Zn + FeCl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          ZnCl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+ Fe</a:t>
            </a:r>
          </a:p>
          <a:p>
            <a:pPr lvl="0"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b.   KClO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          KCl +    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 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	c. C + O</a:t>
            </a:r>
            <a:r>
              <a:rPr lang="en-US" sz="32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           CO</a:t>
            </a:r>
            <a:r>
              <a:rPr lang="en-US" sz="32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	d. Fe + CuSO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         FeSO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+ Cu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		</a:t>
            </a:r>
            <a:endParaRPr lang="en-US" sz="3600" dirty="0">
              <a:solidFill>
                <a:schemeClr val="bg1"/>
              </a:solidFill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7735" y="411480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28600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2590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2920425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495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40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rot="10800000" flipH="1">
            <a:off x="2895600" y="3200401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9400" y="3530025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H="1">
            <a:off x="2819400" y="3873786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H="1">
            <a:off x="3733801" y="4407186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2286000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thế)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7217" y="2829580"/>
            <a:ext cx="327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phân hủy)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7400" y="3362980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hóa hợp)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1617" y="4124980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thế)</a:t>
            </a:r>
          </a:p>
        </p:txBody>
      </p:sp>
    </p:spTree>
    <p:extLst>
      <p:ext uri="{BB962C8B-B14F-4D97-AF65-F5344CB8AC3E}">
        <p14:creationId xmlns:p14="http://schemas.microsoft.com/office/powerpoint/2010/main" val="1990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7" grpId="0"/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581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Bài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tập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củng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cố</a:t>
            </a:r>
            <a:endParaRPr lang="en-US" altLang="zh-CN" sz="4000" b="1" i="1" dirty="0">
              <a:solidFill>
                <a:srgbClr val="FF0000"/>
              </a:solidFill>
              <a:latin typeface="Times New Roman"/>
              <a:ea typeface="SimSun" pitchFamily="2" charset="-122"/>
              <a:cs typeface="Calibri" pitchFamily="34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Hoàn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thành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các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trình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phản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ứng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a- Fe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HCl</a:t>
            </a:r>
            <a:endParaRPr lang="en-US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b- Al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HCl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c- Al 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H</a:t>
            </a:r>
            <a:r>
              <a:rPr lang="en-US" baseline="-25000" dirty="0">
                <a:latin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</a:rPr>
              <a:t>SO</a:t>
            </a:r>
            <a:r>
              <a:rPr lang="en-US" baseline="-25000" dirty="0">
                <a:latin typeface="Times New Roman" pitchFamily="18" charset="0"/>
              </a:rPr>
              <a:t>4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loãng</a:t>
            </a:r>
            <a:endParaRPr lang="en-US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d- Zn 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H</a:t>
            </a:r>
            <a:r>
              <a:rPr lang="en-US" baseline="-25000" dirty="0">
                <a:latin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</a:rPr>
              <a:t>SO</a:t>
            </a:r>
            <a:r>
              <a:rPr lang="en-US" baseline="-25000" dirty="0">
                <a:latin typeface="Times New Roman" pitchFamily="18" charset="0"/>
              </a:rPr>
              <a:t>4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loãng</a:t>
            </a:r>
            <a:endParaRPr lang="en-US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                            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ĐÁP ÁN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a- Fe + 2HCl            FeCl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b-2Al  +6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HCl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2AlCl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c- 2Al  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4loãng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Al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(SO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d- Zn  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4loãng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ZnSO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362200" y="4419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667000" y="510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35814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3429000" y="6248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V="1">
            <a:off x="52578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70104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6248400" y="5791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5715000" y="457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251" name="Object 12"/>
          <p:cNvGraphicFramePr>
            <a:graphicFrameLocks noChangeAspect="1"/>
          </p:cNvGraphicFramePr>
          <p:nvPr/>
        </p:nvGraphicFramePr>
        <p:xfrm>
          <a:off x="4184650" y="1274763"/>
          <a:ext cx="69215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3" imgW="190417" imgH="152334" progId="Equation.DSMT4">
                  <p:embed/>
                </p:oleObj>
              </mc:Choice>
              <mc:Fallback>
                <p:oleObj name="Equation" r:id="rId3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1274763"/>
                        <a:ext cx="692150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13"/>
          <p:cNvGraphicFramePr>
            <a:graphicFrameLocks noChangeAspect="1"/>
          </p:cNvGraphicFramePr>
          <p:nvPr/>
        </p:nvGraphicFramePr>
        <p:xfrm>
          <a:off x="4260850" y="1946275"/>
          <a:ext cx="6159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5" imgW="190417" imgH="152334" progId="Equation.DSMT4">
                  <p:embed/>
                </p:oleObj>
              </mc:Choice>
              <mc:Fallback>
                <p:oleObj name="Equation" r:id="rId5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850" y="1946275"/>
                        <a:ext cx="6159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3" name="Object 14"/>
          <p:cNvGraphicFramePr>
            <a:graphicFrameLocks noChangeAspect="1"/>
          </p:cNvGraphicFramePr>
          <p:nvPr/>
        </p:nvGraphicFramePr>
        <p:xfrm>
          <a:off x="5708650" y="2433638"/>
          <a:ext cx="7683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7" imgW="190417" imgH="152334" progId="Equation.DSMT4">
                  <p:embed/>
                </p:oleObj>
              </mc:Choice>
              <mc:Fallback>
                <p:oleObj name="Equation" r:id="rId7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2433638"/>
                        <a:ext cx="7683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4" name="Object 15"/>
          <p:cNvGraphicFramePr>
            <a:graphicFrameLocks noChangeAspect="1"/>
          </p:cNvGraphicFramePr>
          <p:nvPr/>
        </p:nvGraphicFramePr>
        <p:xfrm>
          <a:off x="5861050" y="3043238"/>
          <a:ext cx="7683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9" imgW="190417" imgH="152334" progId="Equation.DSMT4">
                  <p:embed/>
                </p:oleObj>
              </mc:Choice>
              <mc:Fallback>
                <p:oleObj name="Equation" r:id="rId9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050" y="3043238"/>
                        <a:ext cx="7683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05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  <p:bldP spid="79877" grpId="0" animBg="1"/>
      <p:bldP spid="79878" grpId="0" animBg="1"/>
      <p:bldP spid="79879" grpId="0" animBg="1"/>
      <p:bldP spid="79880" grpId="0" animBg="1"/>
      <p:bldP spid="79881" grpId="0" animBg="1"/>
      <p:bldP spid="79882" grpId="0" animBg="1"/>
      <p:bldP spid="798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5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FF00"/>
                </a:solidFill>
                <a:ea typeface="SimSun" pitchFamily="2" charset="-122"/>
                <a:cs typeface="Calibri" pitchFamily="34" charset="0"/>
              </a:rPr>
              <a:t>Bài tập củng cố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38200"/>
            <a:ext cx="9144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Bài 3: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Hòa tan hoàn toàn 6 gam Mg bằng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acid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HCl tạo ra dd muối MgCl</a:t>
            </a:r>
            <a:r>
              <a:rPr lang="en-US" sz="24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và V lít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H</a:t>
            </a:r>
            <a:r>
              <a:rPr lang="en-US" sz="2400" baseline="-25000" dirty="0" smtClean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đkc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)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a. Viết PTHH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			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b. Tính thể tích khí H</a:t>
            </a:r>
            <a:r>
              <a:rPr lang="en-US" sz="24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đkc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247899" y="4305300"/>
            <a:ext cx="4267200" cy="76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2057401"/>
            <a:ext cx="114807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Tóm tắt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3729" y="2133600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Hướng dẫn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2662535"/>
            <a:ext cx="411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6g Mg 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V (lít)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43000" y="2895600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83573" y="251013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HCl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31242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a. Viết PTHH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35315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b. V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590800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a. Mg + 2HCl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53200" y="2819400"/>
            <a:ext cx="6858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24400" y="32004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b. n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Mg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=         = 0,25 mol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2967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67400" y="34245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24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67400" y="3429000"/>
            <a:ext cx="4572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3400" y="3836313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 Mg     + 2HCl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1 mol			           1mol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172200" y="4064913"/>
            <a:ext cx="6858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19600" y="45720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0,25 mol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66086" y="45720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0,25 mol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94286" y="5177135"/>
            <a:ext cx="3744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V  = n.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24,79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=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0,25.24,79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buFont typeface="Symbol" pitchFamily="18" charset="2"/>
              <a:buChar char="Þ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V =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……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lít</a:t>
            </a:r>
          </a:p>
        </p:txBody>
      </p:sp>
    </p:spTree>
    <p:extLst>
      <p:ext uri="{BB962C8B-B14F-4D97-AF65-F5344CB8AC3E}">
        <p14:creationId xmlns:p14="http://schemas.microsoft.com/office/powerpoint/2010/main" val="41829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5" grpId="0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 txBox="1">
            <a:spLocks noChangeArrowheads="1"/>
          </p:cNvSpPr>
          <p:nvPr/>
        </p:nvSpPr>
        <p:spPr bwMode="auto">
          <a:xfrm>
            <a:off x="76200" y="263525"/>
            <a:ext cx="90678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200" b="1" u="sng" baseline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2200" b="1" u="sng" baseline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u="sng" baseline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2200" b="1" u="sng" baseline="0" dirty="0">
                <a:solidFill>
                  <a:srgbClr val="FF0000"/>
                </a:solidFill>
                <a:cs typeface="Times New Roman" panose="02020603050405020304" pitchFamily="18" charset="0"/>
              </a:rPr>
              <a:t> 5: </a:t>
            </a:r>
            <a:r>
              <a:rPr lang="vi-VN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Cho </a:t>
            </a:r>
            <a:r>
              <a:rPr lang="vi-VN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22,4g </a:t>
            </a:r>
            <a:r>
              <a:rPr lang="en-US" sz="2200" b="1" baseline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Fe</a:t>
            </a:r>
            <a:r>
              <a:rPr lang="vi-VN" sz="2200" baseline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tác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với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dung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dịch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loãng có chứa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24,5g H</a:t>
            </a:r>
            <a:r>
              <a:rPr lang="en-US" sz="22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vi-VN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a)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Ch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ất</a:t>
            </a:r>
            <a:r>
              <a:rPr lang="vi-VN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nào còn dư sau phản ứng và dư bao nhi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ê</a:t>
            </a:r>
            <a:r>
              <a:rPr lang="vi-VN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u gam </a:t>
            </a:r>
            <a:r>
              <a:rPr lang="vi-VN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b)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tích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khí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thu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ở </a:t>
            </a:r>
            <a:r>
              <a:rPr lang="en-US" sz="2200" baseline="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đkc</a:t>
            </a:r>
            <a:r>
              <a:rPr lang="en-US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vi-VN" sz="2200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</a:t>
            </a:r>
            <a:r>
              <a:rPr lang="vi-VN" sz="2200" b="1" u="sng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Hướng dẫn giải: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vi-VN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2200" baseline="0" dirty="0">
              <a:solidFill>
                <a:srgbClr val="C00000"/>
              </a:solidFill>
              <a:latin typeface="VNI-Times" pitchFamily="2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255588" y="19050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1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đổi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22,4g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Fe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→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mol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Fe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g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→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mol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Viết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PTHH    Fe +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FeSO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+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↑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3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Xét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mỗi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so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Fe/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Hệ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Fe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/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Hệ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nào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lớn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hơn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đó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nào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nhỏ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hơn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đó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hết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hết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4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Đặt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lệ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xác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định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khí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5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a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n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=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đầu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–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→m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=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n.m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6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b: V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khí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=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n.24,79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/>
            </a:r>
            <a:b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</a:b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-25000" dirty="0">
                <a:solidFill>
                  <a:srgbClr val="0000FF"/>
                </a:solidFill>
                <a:latin typeface=".VnBlack" panose="020B7200000000000000" pitchFamily="34" charset="0"/>
              </a:rPr>
              <a:t>          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vi-VN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2200" baseline="0" dirty="0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572965" y="-38969"/>
            <a:ext cx="3983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sng" baseline="0" dirty="0">
                <a:solidFill>
                  <a:srgbClr val="FF0000"/>
                </a:solidFill>
              </a:rPr>
              <a:t>HƯỚNG DẪN HS TỰ HỌC </a:t>
            </a:r>
          </a:p>
        </p:txBody>
      </p:sp>
    </p:spTree>
    <p:extLst>
      <p:ext uri="{BB962C8B-B14F-4D97-AF65-F5344CB8AC3E}">
        <p14:creationId xmlns:p14="http://schemas.microsoft.com/office/powerpoint/2010/main" val="8326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HƯỚNG DẪN TỰ HỌC:</a:t>
            </a:r>
            <a:endParaRPr lang="en-US" altLang="en-US" sz="4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" y="16002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Nắm vững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- 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Nguyên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liệu và cách điều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chế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hidrogen</a:t>
            </a:r>
            <a:r>
              <a:rPr lang="en-US" alt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trong phòng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thí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nghiệm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- 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Định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nghĩa phản ứng thế, phân biệt với phản ứng hóa hợp </a:t>
            </a:r>
          </a:p>
          <a:p>
            <a:pPr marL="609600" indent="-60960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phản ứng phân hủy.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Làm bài tập 1, 2, 3, 5 SGK tr</a:t>
            </a:r>
            <a:r>
              <a:rPr lang="vi-VN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ang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54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467201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Chuẩn bị bài 34: Bài luyện tập 6.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Ôn lại kiến thức cần nhớ (SGK trang 118) và soạn bài tập.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Dạng bài tập tính theo PTHH.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990600"/>
            <a:ext cx="495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-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Đối với bài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ở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 tiết học này: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8600" y="4191000"/>
            <a:ext cx="495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-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Đối với bài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ở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 tiết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tiếp theo:</a:t>
            </a:r>
            <a:endParaRPr lang="en-US" altLang="en-US" sz="280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3676650" y="914400"/>
            <a:ext cx="1590675" cy="2834144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 rot="151980" flipH="1" flipV="1">
            <a:off x="3739633" y="3857095"/>
            <a:ext cx="1590675" cy="2909469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14441698" flipH="1" flipV="1">
            <a:off x="4924496" y="1522114"/>
            <a:ext cx="1590675" cy="3148286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18011665" flipH="1" flipV="1">
            <a:off x="5118620" y="3185020"/>
            <a:ext cx="1590675" cy="3034386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4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 rot="17884962">
            <a:off x="2296139" y="1716793"/>
            <a:ext cx="1590675" cy="2898503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14422133">
            <a:off x="2449451" y="3225202"/>
            <a:ext cx="1590675" cy="3006152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G_Oval 58"/>
          <p:cNvSpPr/>
          <p:nvPr/>
        </p:nvSpPr>
        <p:spPr bwMode="gray">
          <a:xfrm>
            <a:off x="3609933" y="3229899"/>
            <a:ext cx="2053069" cy="1185631"/>
          </a:xfrm>
          <a:prstGeom prst="ellipse">
            <a:avLst/>
          </a:prstGeom>
          <a:gradFill>
            <a:gsLst>
              <a:gs pos="0">
                <a:schemeClr val="bg2"/>
              </a:gs>
              <a:gs pos="25000">
                <a:schemeClr val="bg2">
                  <a:lumMod val="75000"/>
                </a:schemeClr>
              </a:gs>
              <a:gs pos="50000">
                <a:schemeClr val="bg2">
                  <a:lumMod val="53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/>
              </a:gs>
            </a:gsLst>
            <a:lin ang="5400000" scaled="0"/>
          </a:gradFill>
          <a:ln w="28575"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prstMaterial="dkEdge">
            <a:bevelT w="190500" h="190500"/>
            <a:contourClr>
              <a:srgbClr val="000000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HIDROGEN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228" name="Rectangle 36"/>
          <p:cNvSpPr>
            <a:spLocks noChangeArrowheads="1"/>
          </p:cNvSpPr>
          <p:nvPr/>
        </p:nvSpPr>
        <p:spPr bwMode="auto">
          <a:xfrm>
            <a:off x="3730364" y="5309036"/>
            <a:ext cx="15150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Hàn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cắt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kim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loại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9" name="Rectangle 37"/>
          <p:cNvSpPr>
            <a:spLocks noChangeArrowheads="1"/>
          </p:cNvSpPr>
          <p:nvPr/>
        </p:nvSpPr>
        <p:spPr bwMode="auto">
          <a:xfrm>
            <a:off x="3697330" y="1359830"/>
            <a:ext cx="1636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acid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HCl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0" name="Rectangle 38"/>
          <p:cNvSpPr>
            <a:spLocks noChangeArrowheads="1"/>
          </p:cNvSpPr>
          <p:nvPr/>
        </p:nvSpPr>
        <p:spPr bwMode="auto">
          <a:xfrm>
            <a:off x="5241170" y="4365668"/>
            <a:ext cx="1993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nhiên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liệu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1" name="Rectangle 39"/>
          <p:cNvSpPr>
            <a:spLocks noChangeArrowheads="1"/>
          </p:cNvSpPr>
          <p:nvPr/>
        </p:nvSpPr>
        <p:spPr bwMode="auto">
          <a:xfrm rot="19229942">
            <a:off x="1963943" y="4288153"/>
            <a:ext cx="20855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NH</a:t>
            </a:r>
            <a:r>
              <a:rPr lang="en-US" sz="2800" baseline="-25000" dirty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2" name="Rectangle 40"/>
          <p:cNvSpPr>
            <a:spLocks noChangeArrowheads="1"/>
          </p:cNvSpPr>
          <p:nvPr/>
        </p:nvSpPr>
        <p:spPr bwMode="auto">
          <a:xfrm rot="19476022">
            <a:off x="5262823" y="2238918"/>
            <a:ext cx="21311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Khử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oxygen </a:t>
            </a:r>
            <a:r>
              <a:rPr lang="en-US" sz="2800" dirty="0" err="1" smtClean="0">
                <a:solidFill>
                  <a:prstClr val="white"/>
                </a:solidFill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1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cs typeface="Arial" pitchFamily="34" charset="0"/>
              </a:rPr>
              <a:t>oxide 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KL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3" name="Rectangle 41"/>
          <p:cNvSpPr>
            <a:spLocks noChangeArrowheads="1"/>
          </p:cNvSpPr>
          <p:nvPr/>
        </p:nvSpPr>
        <p:spPr bwMode="auto">
          <a:xfrm>
            <a:off x="1752600" y="2377844"/>
            <a:ext cx="17711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Nạp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khí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cầu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33713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Đặt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vấn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đề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Hidrogen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nguồn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nhiên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liệu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rất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nhiều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ứng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dụng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42" y="457200"/>
            <a:ext cx="3676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Vậy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điều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khí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</a:rPr>
              <a:t>???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33 - 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 CHẾ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HIDROGEN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>
            <a:endCxn id="4" idx="2"/>
          </p:cNvCxnSpPr>
          <p:nvPr/>
        </p:nvCxnSpPr>
        <p:spPr>
          <a:xfrm rot="5400000">
            <a:off x="1714500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I. Điều chế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 smtClean="0"/>
              <a:t>Hidrogen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a. Thí nghiệm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026" y="423397"/>
            <a:ext cx="290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HÓA CHẤT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69" y="414307"/>
            <a:ext cx="12319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3" y="316022"/>
            <a:ext cx="6223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65242" y="1990204"/>
            <a:ext cx="2214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dd HCl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0612" y="1990205"/>
            <a:ext cx="343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Zinc (Zn)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2761565"/>
            <a:ext cx="268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DỤNG CỤ</a:t>
            </a:r>
          </a:p>
        </p:txBody>
      </p:sp>
      <p:grpSp>
        <p:nvGrpSpPr>
          <p:cNvPr id="10" name="Group 404"/>
          <p:cNvGrpSpPr>
            <a:grpSpLocks/>
          </p:cNvGrpSpPr>
          <p:nvPr/>
        </p:nvGrpSpPr>
        <p:grpSpPr bwMode="auto">
          <a:xfrm>
            <a:off x="4831197" y="3149862"/>
            <a:ext cx="1371600" cy="2962275"/>
            <a:chOff x="4680" y="816"/>
            <a:chExt cx="2700" cy="4524"/>
          </a:xfrm>
        </p:grpSpPr>
        <p:grpSp>
          <p:nvGrpSpPr>
            <p:cNvPr id="11" name="Group 405"/>
            <p:cNvGrpSpPr>
              <a:grpSpLocks/>
            </p:cNvGrpSpPr>
            <p:nvPr/>
          </p:nvGrpSpPr>
          <p:grpSpPr bwMode="auto">
            <a:xfrm>
              <a:off x="4680" y="816"/>
              <a:ext cx="2700" cy="4524"/>
              <a:chOff x="4680" y="816"/>
              <a:chExt cx="2700" cy="4524"/>
            </a:xfrm>
          </p:grpSpPr>
          <p:grpSp>
            <p:nvGrpSpPr>
              <p:cNvPr id="13" name="Group 406"/>
              <p:cNvGrpSpPr>
                <a:grpSpLocks/>
              </p:cNvGrpSpPr>
              <p:nvPr/>
            </p:nvGrpSpPr>
            <p:grpSpPr bwMode="auto">
              <a:xfrm>
                <a:off x="4680" y="816"/>
                <a:ext cx="2700" cy="4524"/>
                <a:chOff x="4680" y="816"/>
                <a:chExt cx="2700" cy="4524"/>
              </a:xfrm>
            </p:grpSpPr>
            <p:sp>
              <p:nvSpPr>
                <p:cNvPr id="15" name="hx32Line 14"/>
                <p:cNvSpPr>
                  <a:spLocks noChangeShapeType="1"/>
                </p:cNvSpPr>
                <p:nvPr/>
              </p:nvSpPr>
              <p:spPr bwMode="auto">
                <a:xfrm>
                  <a:off x="5490" y="2882"/>
                  <a:ext cx="40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" name="Group 408"/>
                <p:cNvGrpSpPr>
                  <a:grpSpLocks/>
                </p:cNvGrpSpPr>
                <p:nvPr/>
              </p:nvGrpSpPr>
              <p:grpSpPr bwMode="auto">
                <a:xfrm>
                  <a:off x="4680" y="816"/>
                  <a:ext cx="2700" cy="4524"/>
                  <a:chOff x="4680" y="816"/>
                  <a:chExt cx="2700" cy="4524"/>
                </a:xfrm>
              </p:grpSpPr>
              <p:grpSp>
                <p:nvGrpSpPr>
                  <p:cNvPr id="17" name="Group 409"/>
                  <p:cNvGrpSpPr>
                    <a:grpSpLocks/>
                  </p:cNvGrpSpPr>
                  <p:nvPr/>
                </p:nvGrpSpPr>
                <p:grpSpPr bwMode="auto">
                  <a:xfrm>
                    <a:off x="4680" y="816"/>
                    <a:ext cx="2700" cy="4524"/>
                    <a:chOff x="4680" y="816"/>
                    <a:chExt cx="2700" cy="4524"/>
                  </a:xfrm>
                </p:grpSpPr>
                <p:grpSp>
                  <p:nvGrpSpPr>
                    <p:cNvPr id="19" name="Group 4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0" y="816"/>
                      <a:ext cx="2700" cy="4524"/>
                      <a:chOff x="4680" y="816"/>
                      <a:chExt cx="2700" cy="4524"/>
                    </a:xfrm>
                  </p:grpSpPr>
                  <p:grpSp>
                    <p:nvGrpSpPr>
                      <p:cNvPr id="22" name="Group 4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80" y="816"/>
                        <a:ext cx="2700" cy="4524"/>
                        <a:chOff x="4680" y="1752"/>
                        <a:chExt cx="1080" cy="2153"/>
                      </a:xfrm>
                    </p:grpSpPr>
                    <p:sp>
                      <p:nvSpPr>
                        <p:cNvPr id="25" name="hx32Line 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896" y="3343"/>
                          <a:ext cx="702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" name="hx32Line 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598" y="3343"/>
                          <a:ext cx="108" cy="32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" name="hx32Line 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763" y="3343"/>
                          <a:ext cx="150" cy="32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" name="hx32Line 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34" y="3671"/>
                          <a:ext cx="97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" name="hx32Freeform 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80" y="3718"/>
                          <a:ext cx="1080" cy="187"/>
                        </a:xfrm>
                        <a:custGeom>
                          <a:avLst/>
                          <a:gdLst>
                            <a:gd name="T0" fmla="*/ 0 w 3600"/>
                            <a:gd name="T1" fmla="*/ 0 h 624"/>
                            <a:gd name="T2" fmla="*/ 0 w 3600"/>
                            <a:gd name="T3" fmla="*/ 0 h 624"/>
                            <a:gd name="T4" fmla="*/ 0 w 3600"/>
                            <a:gd name="T5" fmla="*/ 0 h 624"/>
                            <a:gd name="T6" fmla="*/ 0 w 3600"/>
                            <a:gd name="T7" fmla="*/ 0 h 624"/>
                            <a:gd name="T8" fmla="*/ 0 w 3600"/>
                            <a:gd name="T9" fmla="*/ 0 h 624"/>
                            <a:gd name="T10" fmla="*/ 0 w 3600"/>
                            <a:gd name="T11" fmla="*/ 0 h 624"/>
                            <a:gd name="T12" fmla="*/ 0 w 3600"/>
                            <a:gd name="T13" fmla="*/ 0 h 624"/>
                            <a:gd name="T14" fmla="*/ 0 w 3600"/>
                            <a:gd name="T15" fmla="*/ 0 h 624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3600"/>
                            <a:gd name="T25" fmla="*/ 0 h 624"/>
                            <a:gd name="T26" fmla="*/ 3600 w 3600"/>
                            <a:gd name="T27" fmla="*/ 624 h 624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3600" h="624">
                              <a:moveTo>
                                <a:pt x="3600" y="0"/>
                              </a:moveTo>
                              <a:lnTo>
                                <a:pt x="0" y="0"/>
                              </a:lnTo>
                              <a:lnTo>
                                <a:pt x="0" y="624"/>
                              </a:lnTo>
                              <a:lnTo>
                                <a:pt x="900" y="624"/>
                              </a:lnTo>
                              <a:lnTo>
                                <a:pt x="1080" y="468"/>
                              </a:lnTo>
                              <a:lnTo>
                                <a:pt x="2340" y="468"/>
                              </a:lnTo>
                              <a:lnTo>
                                <a:pt x="2520" y="624"/>
                              </a:lnTo>
                              <a:lnTo>
                                <a:pt x="3600" y="624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" name="hx32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99" y="1752"/>
                          <a:ext cx="54" cy="173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" name="hx32Rectangle 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96" y="2641"/>
                          <a:ext cx="108" cy="1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" name="hx32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04" y="2688"/>
                          <a:ext cx="16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" name="hx32Rectangle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25" y="2642"/>
                          <a:ext cx="54" cy="14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" name="hx32Plaqu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20" y="2688"/>
                          <a:ext cx="162" cy="47"/>
                        </a:xfrm>
                        <a:prstGeom prst="plaque">
                          <a:avLst>
                            <a:gd name="adj" fmla="val 16667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23" name="hx32Plaqu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55" y="2763"/>
                        <a:ext cx="1365" cy="155"/>
                      </a:xfrm>
                      <a:prstGeom prst="plaque">
                        <a:avLst>
                          <a:gd name="adj" fmla="val 16667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kern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sp>
                    <p:nvSpPr>
                      <p:cNvPr id="24" name="hx32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50" y="2783"/>
                        <a:ext cx="270" cy="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kern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0" name="hx32Line 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15" y="4159"/>
                      <a:ext cx="405" cy="68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21" name="hx32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5" y="4357"/>
                      <a:ext cx="270" cy="1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sp>
                <p:nvSpPr>
                  <p:cNvPr id="18" name="hx32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4357"/>
                    <a:ext cx="270" cy="19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4" name="hx32Line 6"/>
              <p:cNvSpPr>
                <a:spLocks noChangeShapeType="1"/>
              </p:cNvSpPr>
              <p:nvPr/>
            </p:nvSpPr>
            <p:spPr bwMode="auto">
              <a:xfrm>
                <a:off x="6930" y="4159"/>
                <a:ext cx="240" cy="6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hx32Line 8"/>
            <p:cNvSpPr>
              <a:spLocks noChangeShapeType="1"/>
            </p:cNvSpPr>
            <p:nvPr/>
          </p:nvSpPr>
          <p:spPr bwMode="auto">
            <a:xfrm>
              <a:off x="7380" y="4947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Group 429"/>
          <p:cNvGrpSpPr>
            <a:grpSpLocks/>
          </p:cNvGrpSpPr>
          <p:nvPr/>
        </p:nvGrpSpPr>
        <p:grpSpPr bwMode="auto">
          <a:xfrm>
            <a:off x="609143" y="3555125"/>
            <a:ext cx="457200" cy="1600200"/>
            <a:chOff x="3060" y="1596"/>
            <a:chExt cx="2160" cy="6800"/>
          </a:xfrm>
        </p:grpSpPr>
        <p:sp>
          <p:nvSpPr>
            <p:cNvPr id="36" name="y19Line 11"/>
            <p:cNvSpPr>
              <a:spLocks noChangeShapeType="1"/>
            </p:cNvSpPr>
            <p:nvPr/>
          </p:nvSpPr>
          <p:spPr bwMode="auto">
            <a:xfrm>
              <a:off x="3060" y="1596"/>
              <a:ext cx="2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y19Line 12"/>
            <p:cNvSpPr>
              <a:spLocks noChangeShapeType="1"/>
            </p:cNvSpPr>
            <p:nvPr/>
          </p:nvSpPr>
          <p:spPr bwMode="auto">
            <a:xfrm>
              <a:off x="3060" y="1596"/>
              <a:ext cx="18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y19Line 13"/>
            <p:cNvSpPr>
              <a:spLocks noChangeShapeType="1"/>
            </p:cNvSpPr>
            <p:nvPr/>
          </p:nvSpPr>
          <p:spPr bwMode="auto">
            <a:xfrm flipH="1">
              <a:off x="5040" y="1596"/>
              <a:ext cx="18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y19Line 14"/>
            <p:cNvSpPr>
              <a:spLocks noChangeShapeType="1"/>
            </p:cNvSpPr>
            <p:nvPr/>
          </p:nvSpPr>
          <p:spPr bwMode="auto">
            <a:xfrm>
              <a:off x="3240" y="1752"/>
              <a:ext cx="0" cy="57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y19Line 15"/>
            <p:cNvSpPr>
              <a:spLocks noChangeShapeType="1"/>
            </p:cNvSpPr>
            <p:nvPr/>
          </p:nvSpPr>
          <p:spPr bwMode="auto">
            <a:xfrm>
              <a:off x="5040" y="1752"/>
              <a:ext cx="0" cy="57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y19Line 16"/>
            <p:cNvSpPr>
              <a:spLocks noChangeShapeType="1"/>
            </p:cNvSpPr>
            <p:nvPr/>
          </p:nvSpPr>
          <p:spPr bwMode="auto">
            <a:xfrm>
              <a:off x="3420" y="1752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y19Line 17"/>
            <p:cNvSpPr>
              <a:spLocks noChangeShapeType="1"/>
            </p:cNvSpPr>
            <p:nvPr/>
          </p:nvSpPr>
          <p:spPr bwMode="auto">
            <a:xfrm>
              <a:off x="4860" y="1752"/>
              <a:ext cx="0" cy="56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y19Line 18"/>
            <p:cNvSpPr>
              <a:spLocks noChangeShapeType="1"/>
            </p:cNvSpPr>
            <p:nvPr/>
          </p:nvSpPr>
          <p:spPr bwMode="auto">
            <a:xfrm>
              <a:off x="4748" y="2063"/>
              <a:ext cx="0" cy="3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y19Freeform 19"/>
            <p:cNvSpPr>
              <a:spLocks/>
            </p:cNvSpPr>
            <p:nvPr/>
          </p:nvSpPr>
          <p:spPr bwMode="auto">
            <a:xfrm>
              <a:off x="4860" y="1596"/>
              <a:ext cx="180" cy="156"/>
            </a:xfrm>
            <a:custGeom>
              <a:avLst/>
              <a:gdLst>
                <a:gd name="T0" fmla="*/ 0 w 180"/>
                <a:gd name="T1" fmla="*/ 156 h 156"/>
                <a:gd name="T2" fmla="*/ 180 w 180"/>
                <a:gd name="T3" fmla="*/ 0 h 156"/>
                <a:gd name="T4" fmla="*/ 0 60000 65536"/>
                <a:gd name="T5" fmla="*/ 0 60000 65536"/>
                <a:gd name="T6" fmla="*/ 0 w 180"/>
                <a:gd name="T7" fmla="*/ 0 h 156"/>
                <a:gd name="T8" fmla="*/ 180 w 180"/>
                <a:gd name="T9" fmla="*/ 156 h 1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56">
                  <a:moveTo>
                    <a:pt x="0" y="156"/>
                  </a:moveTo>
                  <a:cubicBezTo>
                    <a:pt x="0" y="156"/>
                    <a:pt x="90" y="78"/>
                    <a:pt x="18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y19Freeform 20"/>
            <p:cNvSpPr>
              <a:spLocks/>
            </p:cNvSpPr>
            <p:nvPr/>
          </p:nvSpPr>
          <p:spPr bwMode="auto">
            <a:xfrm>
              <a:off x="4748" y="1596"/>
              <a:ext cx="180" cy="156"/>
            </a:xfrm>
            <a:custGeom>
              <a:avLst/>
              <a:gdLst>
                <a:gd name="T0" fmla="*/ 0 w 180"/>
                <a:gd name="T1" fmla="*/ 156 h 156"/>
                <a:gd name="T2" fmla="*/ 180 w 180"/>
                <a:gd name="T3" fmla="*/ 0 h 156"/>
                <a:gd name="T4" fmla="*/ 0 60000 65536"/>
                <a:gd name="T5" fmla="*/ 0 60000 65536"/>
                <a:gd name="T6" fmla="*/ 0 w 180"/>
                <a:gd name="T7" fmla="*/ 0 h 156"/>
                <a:gd name="T8" fmla="*/ 180 w 180"/>
                <a:gd name="T9" fmla="*/ 156 h 1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56">
                  <a:moveTo>
                    <a:pt x="0" y="156"/>
                  </a:moveTo>
                  <a:cubicBezTo>
                    <a:pt x="0" y="156"/>
                    <a:pt x="90" y="78"/>
                    <a:pt x="18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y19Arc 21"/>
            <p:cNvSpPr>
              <a:spLocks/>
            </p:cNvSpPr>
            <p:nvPr/>
          </p:nvSpPr>
          <p:spPr bwMode="auto">
            <a:xfrm flipH="1">
              <a:off x="3241" y="7517"/>
              <a:ext cx="1802" cy="879"/>
            </a:xfrm>
            <a:custGeom>
              <a:avLst/>
              <a:gdLst>
                <a:gd name="T0" fmla="*/ 0 w 43200"/>
                <a:gd name="T1" fmla="*/ 0 h 24658"/>
                <a:gd name="T2" fmla="*/ 0 w 43200"/>
                <a:gd name="T3" fmla="*/ 0 h 24658"/>
                <a:gd name="T4" fmla="*/ 0 w 43200"/>
                <a:gd name="T5" fmla="*/ 0 h 24658"/>
                <a:gd name="T6" fmla="*/ 0 60000 65536"/>
                <a:gd name="T7" fmla="*/ 0 60000 65536"/>
                <a:gd name="T8" fmla="*/ 0 60000 65536"/>
                <a:gd name="T9" fmla="*/ 0 w 43200"/>
                <a:gd name="T10" fmla="*/ 0 h 24658"/>
                <a:gd name="T11" fmla="*/ 43200 w 43200"/>
                <a:gd name="T12" fmla="*/ 24658 h 246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4658" fill="none" extrusionOk="0">
                  <a:moveTo>
                    <a:pt x="43008" y="186"/>
                  </a:moveTo>
                  <a:cubicBezTo>
                    <a:pt x="43135" y="1138"/>
                    <a:pt x="43200" y="2097"/>
                    <a:pt x="43200" y="3058"/>
                  </a:cubicBezTo>
                  <a:cubicBezTo>
                    <a:pt x="43200" y="14987"/>
                    <a:pt x="33529" y="24658"/>
                    <a:pt x="21600" y="24658"/>
                  </a:cubicBezTo>
                  <a:cubicBezTo>
                    <a:pt x="9670" y="24658"/>
                    <a:pt x="0" y="14987"/>
                    <a:pt x="0" y="3058"/>
                  </a:cubicBezTo>
                  <a:cubicBezTo>
                    <a:pt x="-1" y="2034"/>
                    <a:pt x="72" y="1012"/>
                    <a:pt x="217" y="-1"/>
                  </a:cubicBezTo>
                </a:path>
                <a:path w="43200" h="24658" stroke="0" extrusionOk="0">
                  <a:moveTo>
                    <a:pt x="43008" y="186"/>
                  </a:moveTo>
                  <a:cubicBezTo>
                    <a:pt x="43135" y="1138"/>
                    <a:pt x="43200" y="2097"/>
                    <a:pt x="43200" y="3058"/>
                  </a:cubicBezTo>
                  <a:cubicBezTo>
                    <a:pt x="43200" y="14987"/>
                    <a:pt x="33529" y="24658"/>
                    <a:pt x="21600" y="24658"/>
                  </a:cubicBezTo>
                  <a:cubicBezTo>
                    <a:pt x="9670" y="24658"/>
                    <a:pt x="0" y="14987"/>
                    <a:pt x="0" y="3058"/>
                  </a:cubicBezTo>
                  <a:cubicBezTo>
                    <a:pt x="-1" y="2034"/>
                    <a:pt x="72" y="1012"/>
                    <a:pt x="217" y="-1"/>
                  </a:cubicBezTo>
                  <a:lnTo>
                    <a:pt x="21600" y="30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y19Arc 22"/>
            <p:cNvSpPr>
              <a:spLocks/>
            </p:cNvSpPr>
            <p:nvPr/>
          </p:nvSpPr>
          <p:spPr bwMode="auto">
            <a:xfrm flipH="1" flipV="1">
              <a:off x="3969" y="7419"/>
              <a:ext cx="896" cy="817"/>
            </a:xfrm>
            <a:custGeom>
              <a:avLst/>
              <a:gdLst>
                <a:gd name="T0" fmla="*/ 0 w 21369"/>
                <a:gd name="T1" fmla="*/ 0 h 21392"/>
                <a:gd name="T2" fmla="*/ 0 w 21369"/>
                <a:gd name="T3" fmla="*/ 0 h 21392"/>
                <a:gd name="T4" fmla="*/ 0 w 21369"/>
                <a:gd name="T5" fmla="*/ 0 h 21392"/>
                <a:gd name="T6" fmla="*/ 0 60000 65536"/>
                <a:gd name="T7" fmla="*/ 0 60000 65536"/>
                <a:gd name="T8" fmla="*/ 0 60000 65536"/>
                <a:gd name="T9" fmla="*/ 0 w 21369"/>
                <a:gd name="T10" fmla="*/ 0 h 21392"/>
                <a:gd name="T11" fmla="*/ 21369 w 21369"/>
                <a:gd name="T12" fmla="*/ 21392 h 21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69" h="21392" fill="none" extrusionOk="0">
                  <a:moveTo>
                    <a:pt x="-1" y="18242"/>
                  </a:moveTo>
                  <a:cubicBezTo>
                    <a:pt x="1397" y="8756"/>
                    <a:pt x="8882" y="1327"/>
                    <a:pt x="18378" y="-1"/>
                  </a:cubicBezTo>
                </a:path>
                <a:path w="21369" h="21392" stroke="0" extrusionOk="0">
                  <a:moveTo>
                    <a:pt x="-1" y="18242"/>
                  </a:moveTo>
                  <a:cubicBezTo>
                    <a:pt x="1397" y="8756"/>
                    <a:pt x="8882" y="1327"/>
                    <a:pt x="18378" y="-1"/>
                  </a:cubicBezTo>
                  <a:lnTo>
                    <a:pt x="21369" y="2139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12" y="3264703"/>
            <a:ext cx="4699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38" y="3831122"/>
            <a:ext cx="2492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7" y="3134772"/>
            <a:ext cx="5857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728645"/>
            <a:ext cx="11763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56" y="2919302"/>
            <a:ext cx="463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 Box 551"/>
          <p:cNvSpPr txBox="1">
            <a:spLocks noChangeArrowheads="1"/>
          </p:cNvSpPr>
          <p:nvPr/>
        </p:nvSpPr>
        <p:spPr bwMode="auto">
          <a:xfrm>
            <a:off x="5974197" y="4554841"/>
            <a:ext cx="2816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 kính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62621" y="4921131"/>
            <a:ext cx="2415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 cồn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803043" y="5854804"/>
            <a:ext cx="3361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tơ hút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06" y="5220312"/>
            <a:ext cx="3281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853787" y="6222992"/>
            <a:ext cx="2589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784082" y="6138716"/>
            <a:ext cx="3789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 thí nghiệm </a:t>
            </a:r>
          </a:p>
        </p:txBody>
      </p:sp>
    </p:spTree>
    <p:extLst>
      <p:ext uri="{BB962C8B-B14F-4D97-AF65-F5344CB8AC3E}">
        <p14:creationId xmlns:p14="http://schemas.microsoft.com/office/powerpoint/2010/main" val="429240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5" name="Hộp_Văn_Bản 25"/>
          <p:cNvSpPr txBox="1">
            <a:spLocks noChangeArrowheads="1"/>
          </p:cNvSpPr>
          <p:nvPr/>
        </p:nvSpPr>
        <p:spPr bwMode="auto">
          <a:xfrm>
            <a:off x="1721029" y="381000"/>
            <a:ext cx="53655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LÀM THÍ NGHIỆM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909221"/>
            <a:ext cx="91229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3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 ống nghiệm  chứa 2 ml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Đậy nút ống nghiệm bằng nút cao su có cắm ống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Thử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Hidrogen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 khiết.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B4: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que đóm còn tàn đỏ vào đầu ống 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B5: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que đóm đang cháy vào đầu ống   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B6: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 dung dịch lên mặt kính đồng hồ và cô cạn.</a:t>
            </a:r>
          </a:p>
        </p:txBody>
      </p:sp>
      <p:sp>
        <p:nvSpPr>
          <p:cNvPr id="6" name="Isosceles Triangle 5">
            <a:hlinkClick r:id="rId3" action="ppaction://hlinkfile"/>
          </p:cNvPr>
          <p:cNvSpPr/>
          <p:nvPr/>
        </p:nvSpPr>
        <p:spPr bwMode="auto">
          <a:xfrm>
            <a:off x="7924800" y="5715000"/>
            <a:ext cx="1060704" cy="914400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6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>
            <a:off x="685800" y="4572000"/>
            <a:ext cx="2514600" cy="838200"/>
          </a:xfrm>
          <a:prstGeom prst="parallelogram">
            <a:avLst>
              <a:gd name="adj" fmla="val 7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 flipV="1">
            <a:off x="3941763" y="3436938"/>
            <a:ext cx="152400" cy="1143000"/>
            <a:chOff x="2672" y="1535"/>
            <a:chExt cx="84" cy="976"/>
          </a:xfrm>
        </p:grpSpPr>
        <p:sp>
          <p:nvSpPr>
            <p:cNvPr id="111620" name="y10Line 11"/>
            <p:cNvSpPr>
              <a:spLocks noChangeShapeType="1"/>
            </p:cNvSpPr>
            <p:nvPr/>
          </p:nvSpPr>
          <p:spPr bwMode="auto">
            <a:xfrm>
              <a:off x="2672" y="1535"/>
              <a:ext cx="0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21" name="y10Line 12"/>
            <p:cNvSpPr>
              <a:spLocks noChangeShapeType="1"/>
            </p:cNvSpPr>
            <p:nvPr/>
          </p:nvSpPr>
          <p:spPr bwMode="auto">
            <a:xfrm>
              <a:off x="2756" y="1535"/>
              <a:ext cx="0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1622" name="Group 6"/>
            <p:cNvGrpSpPr>
              <a:grpSpLocks/>
            </p:cNvGrpSpPr>
            <p:nvPr/>
          </p:nvGrpSpPr>
          <p:grpSpPr bwMode="auto">
            <a:xfrm>
              <a:off x="2672" y="1708"/>
              <a:ext cx="82" cy="803"/>
              <a:chOff x="2672" y="1708"/>
              <a:chExt cx="82" cy="803"/>
            </a:xfrm>
          </p:grpSpPr>
          <p:sp>
            <p:nvSpPr>
              <p:cNvPr id="111623" name="y10Line 13"/>
              <p:cNvSpPr>
                <a:spLocks noChangeShapeType="1"/>
              </p:cNvSpPr>
              <p:nvPr/>
            </p:nvSpPr>
            <p:spPr bwMode="auto">
              <a:xfrm>
                <a:off x="2672" y="2248"/>
                <a:ext cx="19" cy="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4" name="y10Line 14"/>
              <p:cNvSpPr>
                <a:spLocks noChangeShapeType="1"/>
              </p:cNvSpPr>
              <p:nvPr/>
            </p:nvSpPr>
            <p:spPr bwMode="auto">
              <a:xfrm flipH="1">
                <a:off x="2736" y="2248"/>
                <a:ext cx="18" cy="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5" name="y10Line 15"/>
              <p:cNvSpPr>
                <a:spLocks noChangeShapeType="1"/>
              </p:cNvSpPr>
              <p:nvPr/>
            </p:nvSpPr>
            <p:spPr bwMode="auto">
              <a:xfrm>
                <a:off x="2690" y="2285"/>
                <a:ext cx="9" cy="1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6" name="y10Line 16"/>
              <p:cNvSpPr>
                <a:spLocks noChangeShapeType="1"/>
              </p:cNvSpPr>
              <p:nvPr/>
            </p:nvSpPr>
            <p:spPr bwMode="auto">
              <a:xfrm flipH="1">
                <a:off x="2727" y="2285"/>
                <a:ext cx="10" cy="1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7" name="y10Arc 17"/>
              <p:cNvSpPr>
                <a:spLocks/>
              </p:cNvSpPr>
              <p:nvPr/>
            </p:nvSpPr>
            <p:spPr bwMode="auto">
              <a:xfrm flipH="1" flipV="1">
                <a:off x="2698" y="2474"/>
                <a:ext cx="28" cy="37"/>
              </a:xfrm>
              <a:custGeom>
                <a:avLst/>
                <a:gdLst>
                  <a:gd name="G0" fmla="+- 21590 0 0"/>
                  <a:gd name="G1" fmla="+- 21600 0 0"/>
                  <a:gd name="G2" fmla="+- 21600 0 0"/>
                  <a:gd name="T0" fmla="*/ 0 w 42935"/>
                  <a:gd name="T1" fmla="*/ 20945 h 21600"/>
                  <a:gd name="T2" fmla="*/ 42935 w 42935"/>
                  <a:gd name="T3" fmla="*/ 18288 h 21600"/>
                  <a:gd name="T4" fmla="*/ 21590 w 4293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935" h="21600" fill="none" extrusionOk="0">
                    <a:moveTo>
                      <a:pt x="-1" y="20944"/>
                    </a:moveTo>
                    <a:cubicBezTo>
                      <a:pt x="353" y="9276"/>
                      <a:pt x="9915" y="0"/>
                      <a:pt x="21590" y="0"/>
                    </a:cubicBezTo>
                    <a:cubicBezTo>
                      <a:pt x="32240" y="0"/>
                      <a:pt x="41301" y="7763"/>
                      <a:pt x="42934" y="18288"/>
                    </a:cubicBezTo>
                  </a:path>
                  <a:path w="42935" h="21600" stroke="0" extrusionOk="0">
                    <a:moveTo>
                      <a:pt x="-1" y="20944"/>
                    </a:moveTo>
                    <a:cubicBezTo>
                      <a:pt x="353" y="9276"/>
                      <a:pt x="9915" y="0"/>
                      <a:pt x="21590" y="0"/>
                    </a:cubicBezTo>
                    <a:cubicBezTo>
                      <a:pt x="32240" y="0"/>
                      <a:pt x="41301" y="7763"/>
                      <a:pt x="42934" y="18288"/>
                    </a:cubicBezTo>
                    <a:lnTo>
                      <a:pt x="2159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8" name="y10Line 18"/>
              <p:cNvSpPr>
                <a:spLocks noChangeShapeType="1"/>
              </p:cNvSpPr>
              <p:nvPr/>
            </p:nvSpPr>
            <p:spPr bwMode="auto">
              <a:xfrm>
                <a:off x="2741" y="1708"/>
                <a:ext cx="0" cy="5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9" name="y10Line 19"/>
              <p:cNvSpPr>
                <a:spLocks noChangeShapeType="1"/>
              </p:cNvSpPr>
              <p:nvPr/>
            </p:nvSpPr>
            <p:spPr bwMode="auto">
              <a:xfrm flipH="1">
                <a:off x="2722" y="2229"/>
                <a:ext cx="19" cy="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1630" name="xjhhxsy12"/>
          <p:cNvGrpSpPr>
            <a:grpSpLocks/>
          </p:cNvGrpSpPr>
          <p:nvPr/>
        </p:nvGrpSpPr>
        <p:grpSpPr bwMode="auto">
          <a:xfrm>
            <a:off x="4876800" y="4419600"/>
            <a:ext cx="685800" cy="1600200"/>
            <a:chOff x="2340" y="1908"/>
            <a:chExt cx="795" cy="1739"/>
          </a:xfrm>
        </p:grpSpPr>
        <p:grpSp>
          <p:nvGrpSpPr>
            <p:cNvPr id="111631" name="Group 15"/>
            <p:cNvGrpSpPr>
              <a:grpSpLocks/>
            </p:cNvGrpSpPr>
            <p:nvPr/>
          </p:nvGrpSpPr>
          <p:grpSpPr bwMode="auto">
            <a:xfrm>
              <a:off x="2340" y="1908"/>
              <a:ext cx="795" cy="1739"/>
              <a:chOff x="2340" y="1908"/>
              <a:chExt cx="795" cy="1739"/>
            </a:xfrm>
          </p:grpSpPr>
          <p:grpSp>
            <p:nvGrpSpPr>
              <p:cNvPr id="111632" name="Group 16"/>
              <p:cNvGrpSpPr>
                <a:grpSpLocks/>
              </p:cNvGrpSpPr>
              <p:nvPr/>
            </p:nvGrpSpPr>
            <p:grpSpPr bwMode="auto">
              <a:xfrm>
                <a:off x="2340" y="1908"/>
                <a:ext cx="795" cy="1739"/>
                <a:chOff x="2340" y="1908"/>
                <a:chExt cx="795" cy="1739"/>
              </a:xfrm>
            </p:grpSpPr>
            <p:sp>
              <p:nvSpPr>
                <p:cNvPr id="111633" name="AutoShape 17"/>
                <p:cNvSpPr>
                  <a:spLocks noChangeArrowheads="1"/>
                </p:cNvSpPr>
                <p:nvPr/>
              </p:nvSpPr>
              <p:spPr bwMode="auto">
                <a:xfrm>
                  <a:off x="2340" y="2285"/>
                  <a:ext cx="795" cy="1362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1634" name="Freeform 18"/>
                <p:cNvSpPr>
                  <a:spLocks/>
                </p:cNvSpPr>
                <p:nvPr/>
              </p:nvSpPr>
              <p:spPr bwMode="auto">
                <a:xfrm>
                  <a:off x="2422" y="1908"/>
                  <a:ext cx="631" cy="396"/>
                </a:xfrm>
                <a:custGeom>
                  <a:avLst/>
                  <a:gdLst>
                    <a:gd name="T0" fmla="*/ 0 w 1800"/>
                    <a:gd name="T1" fmla="*/ 680 h 680"/>
                    <a:gd name="T2" fmla="*/ 500 w 1800"/>
                    <a:gd name="T3" fmla="*/ 520 h 680"/>
                    <a:gd name="T4" fmla="*/ 500 w 1800"/>
                    <a:gd name="T5" fmla="*/ 0 h 680"/>
                    <a:gd name="T6" fmla="*/ 1300 w 1800"/>
                    <a:gd name="T7" fmla="*/ 0 h 680"/>
                    <a:gd name="T8" fmla="*/ 1300 w 1800"/>
                    <a:gd name="T9" fmla="*/ 520 h 680"/>
                    <a:gd name="T10" fmla="*/ 1800 w 1800"/>
                    <a:gd name="T1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00" h="680">
                      <a:moveTo>
                        <a:pt x="0" y="680"/>
                      </a:moveTo>
                      <a:lnTo>
                        <a:pt x="500" y="520"/>
                      </a:lnTo>
                      <a:lnTo>
                        <a:pt x="500" y="0"/>
                      </a:lnTo>
                      <a:lnTo>
                        <a:pt x="1300" y="0"/>
                      </a:lnTo>
                      <a:lnTo>
                        <a:pt x="1300" y="520"/>
                      </a:lnTo>
                      <a:lnTo>
                        <a:pt x="1800" y="68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1635" name="Rectangle 19"/>
              <p:cNvSpPr>
                <a:spLocks noChangeArrowheads="1"/>
              </p:cNvSpPr>
              <p:nvPr/>
            </p:nvSpPr>
            <p:spPr bwMode="auto">
              <a:xfrm>
                <a:off x="2340" y="2688"/>
                <a:ext cx="180" cy="64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36" name="AutoShape 20"/>
              <p:cNvSpPr>
                <a:spLocks noChangeArrowheads="1"/>
              </p:cNvSpPr>
              <p:nvPr/>
            </p:nvSpPr>
            <p:spPr bwMode="auto">
              <a:xfrm>
                <a:off x="2560" y="1908"/>
                <a:ext cx="365" cy="91"/>
              </a:xfrm>
              <a:prstGeom prst="flowChartTerminator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2540" y="1908"/>
              <a:ext cx="400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1638" name="Group 22"/>
          <p:cNvGrpSpPr>
            <a:grpSpLocks/>
          </p:cNvGrpSpPr>
          <p:nvPr/>
        </p:nvGrpSpPr>
        <p:grpSpPr bwMode="auto">
          <a:xfrm>
            <a:off x="3733800" y="4114800"/>
            <a:ext cx="609600" cy="1981200"/>
            <a:chOff x="2208" y="1728"/>
            <a:chExt cx="384" cy="1248"/>
          </a:xfrm>
        </p:grpSpPr>
        <p:grpSp>
          <p:nvGrpSpPr>
            <p:cNvPr id="111639" name="Group 23"/>
            <p:cNvGrpSpPr>
              <a:grpSpLocks/>
            </p:cNvGrpSpPr>
            <p:nvPr/>
          </p:nvGrpSpPr>
          <p:grpSpPr bwMode="auto">
            <a:xfrm>
              <a:off x="2208" y="1728"/>
              <a:ext cx="384" cy="1248"/>
              <a:chOff x="3060" y="1596"/>
              <a:chExt cx="2160" cy="6800"/>
            </a:xfrm>
          </p:grpSpPr>
          <p:sp>
            <p:nvSpPr>
              <p:cNvPr id="111640" name="y19Line 11"/>
              <p:cNvSpPr>
                <a:spLocks noChangeShapeType="1"/>
              </p:cNvSpPr>
              <p:nvPr/>
            </p:nvSpPr>
            <p:spPr bwMode="auto">
              <a:xfrm>
                <a:off x="3060" y="1596"/>
                <a:ext cx="2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1" name="y19Line 12"/>
              <p:cNvSpPr>
                <a:spLocks noChangeShapeType="1"/>
              </p:cNvSpPr>
              <p:nvPr/>
            </p:nvSpPr>
            <p:spPr bwMode="auto">
              <a:xfrm>
                <a:off x="3060" y="159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2" name="y19Line 13"/>
              <p:cNvSpPr>
                <a:spLocks noChangeShapeType="1"/>
              </p:cNvSpPr>
              <p:nvPr/>
            </p:nvSpPr>
            <p:spPr bwMode="auto">
              <a:xfrm flipH="1">
                <a:off x="5040" y="159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3" name="y19Line 14"/>
              <p:cNvSpPr>
                <a:spLocks noChangeShapeType="1"/>
              </p:cNvSpPr>
              <p:nvPr/>
            </p:nvSpPr>
            <p:spPr bwMode="auto">
              <a:xfrm>
                <a:off x="3240" y="1752"/>
                <a:ext cx="0" cy="57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4" name="y19Line 15"/>
              <p:cNvSpPr>
                <a:spLocks noChangeShapeType="1"/>
              </p:cNvSpPr>
              <p:nvPr/>
            </p:nvSpPr>
            <p:spPr bwMode="auto">
              <a:xfrm>
                <a:off x="5040" y="1752"/>
                <a:ext cx="0" cy="57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5" name="y19Line 16"/>
              <p:cNvSpPr>
                <a:spLocks noChangeShapeType="1"/>
              </p:cNvSpPr>
              <p:nvPr/>
            </p:nvSpPr>
            <p:spPr bwMode="auto">
              <a:xfrm>
                <a:off x="3420" y="1752"/>
                <a:ext cx="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6" name="y19Line 17"/>
              <p:cNvSpPr>
                <a:spLocks noChangeShapeType="1"/>
              </p:cNvSpPr>
              <p:nvPr/>
            </p:nvSpPr>
            <p:spPr bwMode="auto">
              <a:xfrm>
                <a:off x="4860" y="1752"/>
                <a:ext cx="0" cy="56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7" name="y19Line 18"/>
              <p:cNvSpPr>
                <a:spLocks noChangeShapeType="1"/>
              </p:cNvSpPr>
              <p:nvPr/>
            </p:nvSpPr>
            <p:spPr bwMode="auto">
              <a:xfrm>
                <a:off x="4748" y="2063"/>
                <a:ext cx="0" cy="3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8" name="y19Freeform 19"/>
              <p:cNvSpPr>
                <a:spLocks/>
              </p:cNvSpPr>
              <p:nvPr/>
            </p:nvSpPr>
            <p:spPr bwMode="auto">
              <a:xfrm>
                <a:off x="4860" y="1596"/>
                <a:ext cx="180" cy="156"/>
              </a:xfrm>
              <a:custGeom>
                <a:avLst/>
                <a:gdLst>
                  <a:gd name="T0" fmla="*/ 0 w 180"/>
                  <a:gd name="T1" fmla="*/ 156 h 156"/>
                  <a:gd name="T2" fmla="*/ 180 w 180"/>
                  <a:gd name="T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0" h="156">
                    <a:moveTo>
                      <a:pt x="0" y="156"/>
                    </a:moveTo>
                    <a:cubicBezTo>
                      <a:pt x="0" y="156"/>
                      <a:pt x="90" y="78"/>
                      <a:pt x="18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9" name="y19Freeform 20"/>
              <p:cNvSpPr>
                <a:spLocks/>
              </p:cNvSpPr>
              <p:nvPr/>
            </p:nvSpPr>
            <p:spPr bwMode="auto">
              <a:xfrm>
                <a:off x="4748" y="1596"/>
                <a:ext cx="180" cy="156"/>
              </a:xfrm>
              <a:custGeom>
                <a:avLst/>
                <a:gdLst>
                  <a:gd name="T0" fmla="*/ 0 w 180"/>
                  <a:gd name="T1" fmla="*/ 156 h 156"/>
                  <a:gd name="T2" fmla="*/ 180 w 180"/>
                  <a:gd name="T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0" h="156">
                    <a:moveTo>
                      <a:pt x="0" y="156"/>
                    </a:moveTo>
                    <a:cubicBezTo>
                      <a:pt x="0" y="156"/>
                      <a:pt x="90" y="78"/>
                      <a:pt x="18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0" name="y19Arc 21"/>
              <p:cNvSpPr>
                <a:spLocks/>
              </p:cNvSpPr>
              <p:nvPr/>
            </p:nvSpPr>
            <p:spPr bwMode="auto">
              <a:xfrm flipH="1">
                <a:off x="3241" y="7517"/>
                <a:ext cx="1802" cy="879"/>
              </a:xfrm>
              <a:custGeom>
                <a:avLst/>
                <a:gdLst>
                  <a:gd name="G0" fmla="+- 21600 0 0"/>
                  <a:gd name="G1" fmla="+- 3058 0 0"/>
                  <a:gd name="G2" fmla="+- 21600 0 0"/>
                  <a:gd name="T0" fmla="*/ 43008 w 43200"/>
                  <a:gd name="T1" fmla="*/ 187 h 24658"/>
                  <a:gd name="T2" fmla="*/ 218 w 43200"/>
                  <a:gd name="T3" fmla="*/ 0 h 24658"/>
                  <a:gd name="T4" fmla="*/ 21600 w 43200"/>
                  <a:gd name="T5" fmla="*/ 3058 h 24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4658" fill="none" extrusionOk="0">
                    <a:moveTo>
                      <a:pt x="43008" y="186"/>
                    </a:moveTo>
                    <a:cubicBezTo>
                      <a:pt x="43135" y="1138"/>
                      <a:pt x="43200" y="2097"/>
                      <a:pt x="43200" y="3058"/>
                    </a:cubicBezTo>
                    <a:cubicBezTo>
                      <a:pt x="43200" y="14987"/>
                      <a:pt x="33529" y="24658"/>
                      <a:pt x="21600" y="24658"/>
                    </a:cubicBezTo>
                    <a:cubicBezTo>
                      <a:pt x="9670" y="24658"/>
                      <a:pt x="0" y="14987"/>
                      <a:pt x="0" y="3058"/>
                    </a:cubicBezTo>
                    <a:cubicBezTo>
                      <a:pt x="0" y="2034"/>
                      <a:pt x="72" y="1012"/>
                      <a:pt x="217" y="-1"/>
                    </a:cubicBezTo>
                  </a:path>
                  <a:path w="43200" h="24658" stroke="0" extrusionOk="0">
                    <a:moveTo>
                      <a:pt x="43008" y="186"/>
                    </a:moveTo>
                    <a:cubicBezTo>
                      <a:pt x="43135" y="1138"/>
                      <a:pt x="43200" y="2097"/>
                      <a:pt x="43200" y="3058"/>
                    </a:cubicBezTo>
                    <a:cubicBezTo>
                      <a:pt x="43200" y="14987"/>
                      <a:pt x="33529" y="24658"/>
                      <a:pt x="21600" y="24658"/>
                    </a:cubicBezTo>
                    <a:cubicBezTo>
                      <a:pt x="9670" y="24658"/>
                      <a:pt x="0" y="14987"/>
                      <a:pt x="0" y="3058"/>
                    </a:cubicBezTo>
                    <a:cubicBezTo>
                      <a:pt x="0" y="2034"/>
                      <a:pt x="72" y="1012"/>
                      <a:pt x="217" y="-1"/>
                    </a:cubicBezTo>
                    <a:lnTo>
                      <a:pt x="21600" y="305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1" name="y19Arc 22"/>
              <p:cNvSpPr>
                <a:spLocks/>
              </p:cNvSpPr>
              <p:nvPr/>
            </p:nvSpPr>
            <p:spPr bwMode="auto">
              <a:xfrm flipH="1" flipV="1">
                <a:off x="3969" y="7419"/>
                <a:ext cx="896" cy="817"/>
              </a:xfrm>
              <a:custGeom>
                <a:avLst/>
                <a:gdLst>
                  <a:gd name="G0" fmla="+- 21369 0 0"/>
                  <a:gd name="G1" fmla="+- 21392 0 0"/>
                  <a:gd name="G2" fmla="+- 21600 0 0"/>
                  <a:gd name="T0" fmla="*/ 0 w 21369"/>
                  <a:gd name="T1" fmla="*/ 18243 h 21392"/>
                  <a:gd name="T2" fmla="*/ 18379 w 21369"/>
                  <a:gd name="T3" fmla="*/ 0 h 21392"/>
                  <a:gd name="T4" fmla="*/ 21369 w 21369"/>
                  <a:gd name="T5" fmla="*/ 21392 h 2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369" h="21392" fill="none" extrusionOk="0">
                    <a:moveTo>
                      <a:pt x="-1" y="18242"/>
                    </a:moveTo>
                    <a:cubicBezTo>
                      <a:pt x="1397" y="8756"/>
                      <a:pt x="8882" y="1327"/>
                      <a:pt x="18378" y="-1"/>
                    </a:cubicBezTo>
                  </a:path>
                  <a:path w="21369" h="21392" stroke="0" extrusionOk="0">
                    <a:moveTo>
                      <a:pt x="-1" y="18242"/>
                    </a:moveTo>
                    <a:cubicBezTo>
                      <a:pt x="1397" y="8756"/>
                      <a:pt x="8882" y="1327"/>
                      <a:pt x="18378" y="-1"/>
                    </a:cubicBezTo>
                    <a:lnTo>
                      <a:pt x="21369" y="2139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652" name="Group 36"/>
            <p:cNvGrpSpPr>
              <a:grpSpLocks/>
            </p:cNvGrpSpPr>
            <p:nvPr/>
          </p:nvGrpSpPr>
          <p:grpSpPr bwMode="auto">
            <a:xfrm>
              <a:off x="2352" y="2736"/>
              <a:ext cx="144" cy="192"/>
              <a:chOff x="1344" y="2976"/>
              <a:chExt cx="336" cy="192"/>
            </a:xfrm>
          </p:grpSpPr>
          <p:sp>
            <p:nvSpPr>
              <p:cNvPr id="111653" name="Oval 37"/>
              <p:cNvSpPr>
                <a:spLocks noChangeArrowheads="1"/>
              </p:cNvSpPr>
              <p:nvPr/>
            </p:nvSpPr>
            <p:spPr bwMode="auto">
              <a:xfrm>
                <a:off x="1488" y="3024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4" name="Oval 38"/>
              <p:cNvSpPr>
                <a:spLocks noChangeArrowheads="1"/>
              </p:cNvSpPr>
              <p:nvPr/>
            </p:nvSpPr>
            <p:spPr bwMode="auto">
              <a:xfrm>
                <a:off x="1440" y="2976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5" name="Oval 39"/>
              <p:cNvSpPr>
                <a:spLocks noChangeArrowheads="1"/>
              </p:cNvSpPr>
              <p:nvPr/>
            </p:nvSpPr>
            <p:spPr bwMode="auto">
              <a:xfrm>
                <a:off x="1344" y="3072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1657" name="Text Box 41"/>
          <p:cNvSpPr txBox="1">
            <a:spLocks noChangeArrowheads="1"/>
          </p:cNvSpPr>
          <p:nvPr/>
        </p:nvSpPr>
        <p:spPr bwMode="auto">
          <a:xfrm>
            <a:off x="8548" y="76200"/>
            <a:ext cx="9059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:Cho 2-3 ml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acid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chlohdric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2-3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zinc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grpSp>
        <p:nvGrpSpPr>
          <p:cNvPr id="111658" name="Group 42"/>
          <p:cNvGrpSpPr>
            <a:grpSpLocks/>
          </p:cNvGrpSpPr>
          <p:nvPr/>
        </p:nvGrpSpPr>
        <p:grpSpPr bwMode="auto">
          <a:xfrm>
            <a:off x="5105400" y="2286000"/>
            <a:ext cx="228600" cy="1676400"/>
            <a:chOff x="4680" y="1752"/>
            <a:chExt cx="2880" cy="10109"/>
          </a:xfrm>
        </p:grpSpPr>
        <p:sp>
          <p:nvSpPr>
            <p:cNvPr id="111659" name="y10Oval 9"/>
            <p:cNvSpPr>
              <a:spLocks noChangeArrowheads="1"/>
            </p:cNvSpPr>
            <p:nvPr/>
          </p:nvSpPr>
          <p:spPr bwMode="auto">
            <a:xfrm>
              <a:off x="4680" y="1752"/>
              <a:ext cx="2880" cy="24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0" name="y10Rectangle 10"/>
            <p:cNvSpPr>
              <a:spLocks noChangeArrowheads="1"/>
            </p:cNvSpPr>
            <p:nvPr/>
          </p:nvSpPr>
          <p:spPr bwMode="auto">
            <a:xfrm>
              <a:off x="5220" y="3780"/>
              <a:ext cx="1800" cy="14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1" name="y10Line 11"/>
            <p:cNvSpPr>
              <a:spLocks noChangeShapeType="1"/>
            </p:cNvSpPr>
            <p:nvPr/>
          </p:nvSpPr>
          <p:spPr bwMode="auto">
            <a:xfrm>
              <a:off x="5314" y="3741"/>
              <a:ext cx="0" cy="59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2" name="y10Line 12"/>
            <p:cNvSpPr>
              <a:spLocks noChangeShapeType="1"/>
            </p:cNvSpPr>
            <p:nvPr/>
          </p:nvSpPr>
          <p:spPr bwMode="auto">
            <a:xfrm>
              <a:off x="6959" y="3741"/>
              <a:ext cx="0" cy="59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3" name="y10Line 13"/>
            <p:cNvSpPr>
              <a:spLocks noChangeShapeType="1"/>
            </p:cNvSpPr>
            <p:nvPr/>
          </p:nvSpPr>
          <p:spPr bwMode="auto">
            <a:xfrm>
              <a:off x="5314" y="9671"/>
              <a:ext cx="36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4" name="y10Line 14"/>
            <p:cNvSpPr>
              <a:spLocks noChangeShapeType="1"/>
            </p:cNvSpPr>
            <p:nvPr/>
          </p:nvSpPr>
          <p:spPr bwMode="auto">
            <a:xfrm flipH="1">
              <a:off x="6562" y="9671"/>
              <a:ext cx="36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5" name="y10Line 15"/>
            <p:cNvSpPr>
              <a:spLocks noChangeShapeType="1"/>
            </p:cNvSpPr>
            <p:nvPr/>
          </p:nvSpPr>
          <p:spPr bwMode="auto">
            <a:xfrm>
              <a:off x="5655" y="9983"/>
              <a:ext cx="180" cy="1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6" name="y10Line 16"/>
            <p:cNvSpPr>
              <a:spLocks noChangeShapeType="1"/>
            </p:cNvSpPr>
            <p:nvPr/>
          </p:nvSpPr>
          <p:spPr bwMode="auto">
            <a:xfrm flipH="1">
              <a:off x="6392" y="9983"/>
              <a:ext cx="180" cy="1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7" name="y10Arc 17"/>
            <p:cNvSpPr>
              <a:spLocks/>
            </p:cNvSpPr>
            <p:nvPr/>
          </p:nvSpPr>
          <p:spPr bwMode="auto">
            <a:xfrm flipH="1" flipV="1">
              <a:off x="5826" y="11554"/>
              <a:ext cx="539" cy="307"/>
            </a:xfrm>
            <a:custGeom>
              <a:avLst/>
              <a:gdLst>
                <a:gd name="G0" fmla="+- 21590 0 0"/>
                <a:gd name="G1" fmla="+- 21600 0 0"/>
                <a:gd name="G2" fmla="+- 21600 0 0"/>
                <a:gd name="T0" fmla="*/ 0 w 42935"/>
                <a:gd name="T1" fmla="*/ 20945 h 21600"/>
                <a:gd name="T2" fmla="*/ 42935 w 42935"/>
                <a:gd name="T3" fmla="*/ 18288 h 21600"/>
                <a:gd name="T4" fmla="*/ 21590 w 429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935" h="21600" fill="none" extrusionOk="0">
                  <a:moveTo>
                    <a:pt x="-1" y="20944"/>
                  </a:moveTo>
                  <a:cubicBezTo>
                    <a:pt x="353" y="9276"/>
                    <a:pt x="9915" y="0"/>
                    <a:pt x="21590" y="0"/>
                  </a:cubicBezTo>
                  <a:cubicBezTo>
                    <a:pt x="32240" y="0"/>
                    <a:pt x="41301" y="7763"/>
                    <a:pt x="42934" y="18288"/>
                  </a:cubicBezTo>
                </a:path>
                <a:path w="42935" h="21600" stroke="0" extrusionOk="0">
                  <a:moveTo>
                    <a:pt x="-1" y="20944"/>
                  </a:moveTo>
                  <a:cubicBezTo>
                    <a:pt x="353" y="9276"/>
                    <a:pt x="9915" y="0"/>
                    <a:pt x="21590" y="0"/>
                  </a:cubicBezTo>
                  <a:cubicBezTo>
                    <a:pt x="32240" y="0"/>
                    <a:pt x="41301" y="7763"/>
                    <a:pt x="42934" y="18288"/>
                  </a:cubicBezTo>
                  <a:lnTo>
                    <a:pt x="215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8" name="y10Line 18"/>
            <p:cNvSpPr>
              <a:spLocks noChangeShapeType="1"/>
            </p:cNvSpPr>
            <p:nvPr/>
          </p:nvSpPr>
          <p:spPr bwMode="auto">
            <a:xfrm>
              <a:off x="6660" y="5184"/>
              <a:ext cx="0" cy="4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9" name="y10Line 19"/>
            <p:cNvSpPr>
              <a:spLocks noChangeShapeType="1"/>
            </p:cNvSpPr>
            <p:nvPr/>
          </p:nvSpPr>
          <p:spPr bwMode="auto">
            <a:xfrm flipH="1">
              <a:off x="6280" y="9512"/>
              <a:ext cx="380" cy="3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70" name="y10Line 20"/>
            <p:cNvSpPr>
              <a:spLocks noChangeShapeType="1"/>
            </p:cNvSpPr>
            <p:nvPr/>
          </p:nvSpPr>
          <p:spPr bwMode="auto">
            <a:xfrm>
              <a:off x="6660" y="3936"/>
              <a:ext cx="0" cy="124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71" name="y10Arc 21"/>
            <p:cNvSpPr>
              <a:spLocks/>
            </p:cNvSpPr>
            <p:nvPr/>
          </p:nvSpPr>
          <p:spPr bwMode="auto">
            <a:xfrm>
              <a:off x="6301" y="2065"/>
              <a:ext cx="900" cy="180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0588"/>
                <a:gd name="T2" fmla="*/ 10296 w 21600"/>
                <a:gd name="T3" fmla="*/ 40588 h 40588"/>
                <a:gd name="T4" fmla="*/ 0 w 21600"/>
                <a:gd name="T5" fmla="*/ 21600 h 40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58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23"/>
                    <a:pt x="17261" y="36811"/>
                    <a:pt x="10296" y="40588"/>
                  </a:cubicBezTo>
                </a:path>
                <a:path w="21600" h="4058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23"/>
                    <a:pt x="17261" y="36811"/>
                    <a:pt x="10296" y="4058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672" name="Oval 56"/>
          <p:cNvSpPr>
            <a:spLocks noChangeArrowheads="1"/>
          </p:cNvSpPr>
          <p:nvPr/>
        </p:nvSpPr>
        <p:spPr bwMode="auto">
          <a:xfrm>
            <a:off x="3983038" y="4897438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673" name="Group 57"/>
          <p:cNvGrpSpPr>
            <a:grpSpLocks/>
          </p:cNvGrpSpPr>
          <p:nvPr/>
        </p:nvGrpSpPr>
        <p:grpSpPr bwMode="auto">
          <a:xfrm>
            <a:off x="3844925" y="5334000"/>
            <a:ext cx="381000" cy="685800"/>
            <a:chOff x="1248" y="2880"/>
            <a:chExt cx="288" cy="576"/>
          </a:xfrm>
        </p:grpSpPr>
        <p:grpSp>
          <p:nvGrpSpPr>
            <p:cNvPr id="111674" name="Group 58"/>
            <p:cNvGrpSpPr>
              <a:grpSpLocks/>
            </p:cNvGrpSpPr>
            <p:nvPr/>
          </p:nvGrpSpPr>
          <p:grpSpPr bwMode="auto">
            <a:xfrm>
              <a:off x="1248" y="3072"/>
              <a:ext cx="288" cy="384"/>
              <a:chOff x="660" y="1152"/>
              <a:chExt cx="156" cy="288"/>
            </a:xfrm>
          </p:grpSpPr>
          <p:sp>
            <p:nvSpPr>
              <p:cNvPr id="111675" name="Line 59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6" name="Line 60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7" name="Line 61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8" name="Line 62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9" name="Line 63"/>
              <p:cNvSpPr>
                <a:spLocks noChangeShapeType="1"/>
              </p:cNvSpPr>
              <p:nvPr/>
            </p:nvSpPr>
            <p:spPr bwMode="auto">
              <a:xfrm>
                <a:off x="708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0" name="Line 64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1" name="Line 65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2" name="Line 66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3" name="Line 67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4" name="Line 68"/>
              <p:cNvSpPr>
                <a:spLocks noChangeShapeType="1"/>
              </p:cNvSpPr>
              <p:nvPr/>
            </p:nvSpPr>
            <p:spPr bwMode="auto">
              <a:xfrm>
                <a:off x="708" y="132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5" name="Line 69"/>
              <p:cNvSpPr>
                <a:spLocks noChangeShapeType="1"/>
              </p:cNvSpPr>
              <p:nvPr/>
            </p:nvSpPr>
            <p:spPr bwMode="auto">
              <a:xfrm>
                <a:off x="660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6" name="Line 70"/>
              <p:cNvSpPr>
                <a:spLocks noChangeShapeType="1"/>
              </p:cNvSpPr>
              <p:nvPr/>
            </p:nvSpPr>
            <p:spPr bwMode="auto">
              <a:xfrm>
                <a:off x="672" y="13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7" name="Line 71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8" name="Line 72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9" name="Line 73"/>
              <p:cNvSpPr>
                <a:spLocks noChangeShapeType="1"/>
              </p:cNvSpPr>
              <p:nvPr/>
            </p:nvSpPr>
            <p:spPr bwMode="auto">
              <a:xfrm>
                <a:off x="708" y="127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0" name="Line 74"/>
              <p:cNvSpPr>
                <a:spLocks noChangeShapeType="1"/>
              </p:cNvSpPr>
              <p:nvPr/>
            </p:nvSpPr>
            <p:spPr bwMode="auto">
              <a:xfrm>
                <a:off x="768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1" name="Line 75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2" name="Line 76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693" name="Group 77"/>
            <p:cNvGrpSpPr>
              <a:grpSpLocks/>
            </p:cNvGrpSpPr>
            <p:nvPr/>
          </p:nvGrpSpPr>
          <p:grpSpPr bwMode="auto">
            <a:xfrm>
              <a:off x="1248" y="2880"/>
              <a:ext cx="288" cy="384"/>
              <a:chOff x="660" y="1152"/>
              <a:chExt cx="156" cy="288"/>
            </a:xfrm>
          </p:grpSpPr>
          <p:sp>
            <p:nvSpPr>
              <p:cNvPr id="111694" name="Line 78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5" name="Line 79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6" name="Line 80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7" name="Line 81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8" name="Line 82"/>
              <p:cNvSpPr>
                <a:spLocks noChangeShapeType="1"/>
              </p:cNvSpPr>
              <p:nvPr/>
            </p:nvSpPr>
            <p:spPr bwMode="auto">
              <a:xfrm>
                <a:off x="708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9" name="Line 83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0" name="Line 84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1" name="Line 85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2" name="Line 86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3" name="Line 87"/>
              <p:cNvSpPr>
                <a:spLocks noChangeShapeType="1"/>
              </p:cNvSpPr>
              <p:nvPr/>
            </p:nvSpPr>
            <p:spPr bwMode="auto">
              <a:xfrm>
                <a:off x="708" y="132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4" name="Line 88"/>
              <p:cNvSpPr>
                <a:spLocks noChangeShapeType="1"/>
              </p:cNvSpPr>
              <p:nvPr/>
            </p:nvSpPr>
            <p:spPr bwMode="auto">
              <a:xfrm>
                <a:off x="660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5" name="Line 89"/>
              <p:cNvSpPr>
                <a:spLocks noChangeShapeType="1"/>
              </p:cNvSpPr>
              <p:nvPr/>
            </p:nvSpPr>
            <p:spPr bwMode="auto">
              <a:xfrm>
                <a:off x="672" y="13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6" name="Line 90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7" name="Line 91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8" name="Line 92"/>
              <p:cNvSpPr>
                <a:spLocks noChangeShapeType="1"/>
              </p:cNvSpPr>
              <p:nvPr/>
            </p:nvSpPr>
            <p:spPr bwMode="auto">
              <a:xfrm>
                <a:off x="708" y="127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9" name="Line 93"/>
              <p:cNvSpPr>
                <a:spLocks noChangeShapeType="1"/>
              </p:cNvSpPr>
              <p:nvPr/>
            </p:nvSpPr>
            <p:spPr bwMode="auto">
              <a:xfrm>
                <a:off x="768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10" name="Line 94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11" name="Line 95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1712" name="Oval 96"/>
          <p:cNvSpPr>
            <a:spLocks noChangeArrowheads="1"/>
          </p:cNvSpPr>
          <p:nvPr/>
        </p:nvSpPr>
        <p:spPr bwMode="auto">
          <a:xfrm>
            <a:off x="3886200" y="59436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3" name="Oval 97"/>
          <p:cNvSpPr>
            <a:spLocks noChangeArrowheads="1"/>
          </p:cNvSpPr>
          <p:nvPr/>
        </p:nvSpPr>
        <p:spPr bwMode="auto">
          <a:xfrm>
            <a:off x="4038600" y="58674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4" name="Oval 98"/>
          <p:cNvSpPr>
            <a:spLocks noChangeArrowheads="1"/>
          </p:cNvSpPr>
          <p:nvPr/>
        </p:nvSpPr>
        <p:spPr bwMode="auto">
          <a:xfrm>
            <a:off x="3810000" y="57912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5" name="Text Box 99"/>
          <p:cNvSpPr txBox="1">
            <a:spLocks noChangeArrowheads="1"/>
          </p:cNvSpPr>
          <p:nvPr/>
        </p:nvSpPr>
        <p:spPr bwMode="auto">
          <a:xfrm>
            <a:off x="4572000" y="62484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dung dịch  HCl</a:t>
            </a:r>
          </a:p>
        </p:txBody>
      </p:sp>
      <p:sp>
        <p:nvSpPr>
          <p:cNvPr id="111716" name="Text Box 100"/>
          <p:cNvSpPr txBox="1">
            <a:spLocks noChangeArrowheads="1"/>
          </p:cNvSpPr>
          <p:nvPr/>
        </p:nvSpPr>
        <p:spPr bwMode="auto">
          <a:xfrm>
            <a:off x="3429000" y="6248400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Zinc (Zn) 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7" name="Line 101"/>
          <p:cNvSpPr>
            <a:spLocks noChangeShapeType="1"/>
          </p:cNvSpPr>
          <p:nvPr/>
        </p:nvSpPr>
        <p:spPr bwMode="auto">
          <a:xfrm>
            <a:off x="4038600" y="594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9" name="Text Box 103"/>
          <p:cNvSpPr txBox="1">
            <a:spLocks noChangeArrowheads="1"/>
          </p:cNvSpPr>
          <p:nvPr/>
        </p:nvSpPr>
        <p:spPr bwMode="auto">
          <a:xfrm>
            <a:off x="-10886" y="531624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Đậy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nút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xuyên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qua (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chờ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)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tàn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.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11720" name="Rectangle 104"/>
          <p:cNvSpPr>
            <a:spLocks noChangeArrowheads="1"/>
          </p:cNvSpPr>
          <p:nvPr/>
        </p:nvSpPr>
        <p:spPr bwMode="auto">
          <a:xfrm>
            <a:off x="3795713" y="4191000"/>
            <a:ext cx="471487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21" name="Text Box 105"/>
          <p:cNvSpPr txBox="1">
            <a:spLocks noChangeArrowheads="1"/>
          </p:cNvSpPr>
          <p:nvPr/>
        </p:nvSpPr>
        <p:spPr bwMode="auto">
          <a:xfrm>
            <a:off x="-5829" y="1337639"/>
            <a:ext cx="861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3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cháy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?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grpSp>
        <p:nvGrpSpPr>
          <p:cNvPr id="111722" name="Group 106"/>
          <p:cNvGrpSpPr>
            <a:grpSpLocks/>
          </p:cNvGrpSpPr>
          <p:nvPr/>
        </p:nvGrpSpPr>
        <p:grpSpPr bwMode="auto">
          <a:xfrm>
            <a:off x="6129338" y="3389313"/>
            <a:ext cx="1884362" cy="152400"/>
            <a:chOff x="3661" y="1994"/>
            <a:chExt cx="1187" cy="96"/>
          </a:xfrm>
        </p:grpSpPr>
        <p:sp>
          <p:nvSpPr>
            <p:cNvPr id="111723" name="Rectangle 107"/>
            <p:cNvSpPr>
              <a:spLocks noChangeArrowheads="1"/>
            </p:cNvSpPr>
            <p:nvPr/>
          </p:nvSpPr>
          <p:spPr bwMode="auto">
            <a:xfrm>
              <a:off x="3744" y="2016"/>
              <a:ext cx="28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24" name="Oval 108"/>
            <p:cNvSpPr>
              <a:spLocks noChangeArrowheads="1"/>
            </p:cNvSpPr>
            <p:nvPr/>
          </p:nvSpPr>
          <p:spPr bwMode="auto">
            <a:xfrm>
              <a:off x="3661" y="1994"/>
              <a:ext cx="192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25" name="Rectangle 109"/>
            <p:cNvSpPr>
              <a:spLocks noChangeArrowheads="1"/>
            </p:cNvSpPr>
            <p:nvPr/>
          </p:nvSpPr>
          <p:spPr bwMode="auto">
            <a:xfrm>
              <a:off x="4032" y="2016"/>
              <a:ext cx="816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727" name="Rectangle 111"/>
          <p:cNvSpPr>
            <a:spLocks noChangeArrowheads="1"/>
          </p:cNvSpPr>
          <p:nvPr/>
        </p:nvSpPr>
        <p:spPr bwMode="auto">
          <a:xfrm>
            <a:off x="6324600" y="3400425"/>
            <a:ext cx="1676400" cy="76200"/>
          </a:xfrm>
          <a:prstGeom prst="rect">
            <a:avLst/>
          </a:prstGeom>
          <a:solidFill>
            <a:srgbClr val="C0C0C0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1728" name="Picture 112" descr="feu2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lum bright="18000" contras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9988" y="2962275"/>
            <a:ext cx="198437" cy="455613"/>
          </a:xfrm>
          <a:noFill/>
          <a:ln/>
        </p:spPr>
      </p:pic>
      <p:pic>
        <p:nvPicPr>
          <p:cNvPr id="111729" name="Picture 113" descr="fa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124200"/>
            <a:ext cx="27146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731" name="Text Box 115"/>
          <p:cNvSpPr txBox="1">
            <a:spLocks noChangeArrowheads="1"/>
          </p:cNvSpPr>
          <p:nvPr/>
        </p:nvSpPr>
        <p:spPr bwMode="auto">
          <a:xfrm>
            <a:off x="39494" y="1784038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giọt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kính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 </a:t>
            </a:r>
          </a:p>
        </p:txBody>
      </p:sp>
      <p:grpSp>
        <p:nvGrpSpPr>
          <p:cNvPr id="111732" name="Group 116"/>
          <p:cNvGrpSpPr>
            <a:grpSpLocks/>
          </p:cNvGrpSpPr>
          <p:nvPr/>
        </p:nvGrpSpPr>
        <p:grpSpPr bwMode="auto">
          <a:xfrm>
            <a:off x="3962400" y="2133600"/>
            <a:ext cx="152400" cy="2209800"/>
            <a:chOff x="4512" y="1440"/>
            <a:chExt cx="192" cy="1632"/>
          </a:xfrm>
        </p:grpSpPr>
        <p:grpSp>
          <p:nvGrpSpPr>
            <p:cNvPr id="111733" name="Group 117"/>
            <p:cNvGrpSpPr>
              <a:grpSpLocks/>
            </p:cNvGrpSpPr>
            <p:nvPr/>
          </p:nvGrpSpPr>
          <p:grpSpPr bwMode="auto">
            <a:xfrm>
              <a:off x="4556" y="2281"/>
              <a:ext cx="100" cy="791"/>
              <a:chOff x="7049" y="3000"/>
              <a:chExt cx="181" cy="1497"/>
            </a:xfrm>
          </p:grpSpPr>
          <p:sp>
            <p:nvSpPr>
              <p:cNvPr id="111734" name="Rectangle 118"/>
              <p:cNvSpPr>
                <a:spLocks noChangeArrowheads="1"/>
              </p:cNvSpPr>
              <p:nvPr/>
            </p:nvSpPr>
            <p:spPr bwMode="auto">
              <a:xfrm>
                <a:off x="7049" y="3000"/>
                <a:ext cx="181" cy="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35" name="Freeform 119"/>
              <p:cNvSpPr>
                <a:spLocks/>
              </p:cNvSpPr>
              <p:nvPr/>
            </p:nvSpPr>
            <p:spPr bwMode="auto">
              <a:xfrm>
                <a:off x="7049" y="3468"/>
                <a:ext cx="181" cy="1029"/>
              </a:xfrm>
              <a:custGeom>
                <a:avLst/>
                <a:gdLst>
                  <a:gd name="T0" fmla="*/ 0 w 181"/>
                  <a:gd name="T1" fmla="*/ 0 h 1029"/>
                  <a:gd name="T2" fmla="*/ 78 w 181"/>
                  <a:gd name="T3" fmla="*/ 1029 h 1029"/>
                  <a:gd name="T4" fmla="*/ 181 w 181"/>
                  <a:gd name="T5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1029">
                    <a:moveTo>
                      <a:pt x="0" y="0"/>
                    </a:moveTo>
                    <a:lnTo>
                      <a:pt x="78" y="1029"/>
                    </a:lnTo>
                    <a:lnTo>
                      <a:pt x="181" y="0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736" name="Group 120"/>
            <p:cNvGrpSpPr>
              <a:grpSpLocks/>
            </p:cNvGrpSpPr>
            <p:nvPr/>
          </p:nvGrpSpPr>
          <p:grpSpPr bwMode="auto">
            <a:xfrm>
              <a:off x="4512" y="1440"/>
              <a:ext cx="192" cy="1071"/>
              <a:chOff x="6687" y="1908"/>
              <a:chExt cx="346" cy="2028"/>
            </a:xfrm>
          </p:grpSpPr>
          <p:sp>
            <p:nvSpPr>
              <p:cNvPr id="111737" name="Freeform 121"/>
              <p:cNvSpPr>
                <a:spLocks/>
              </p:cNvSpPr>
              <p:nvPr/>
            </p:nvSpPr>
            <p:spPr bwMode="auto">
              <a:xfrm>
                <a:off x="6767" y="2532"/>
                <a:ext cx="180" cy="1404"/>
              </a:xfrm>
              <a:custGeom>
                <a:avLst/>
                <a:gdLst>
                  <a:gd name="T0" fmla="*/ 0 w 181"/>
                  <a:gd name="T1" fmla="*/ 1248 h 1248"/>
                  <a:gd name="T2" fmla="*/ 0 w 181"/>
                  <a:gd name="T3" fmla="*/ 0 h 1248"/>
                  <a:gd name="T4" fmla="*/ 181 w 181"/>
                  <a:gd name="T5" fmla="*/ 0 h 1248"/>
                  <a:gd name="T6" fmla="*/ 181 w 181"/>
                  <a:gd name="T7" fmla="*/ 1248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1248">
                    <a:moveTo>
                      <a:pt x="0" y="1248"/>
                    </a:moveTo>
                    <a:lnTo>
                      <a:pt x="0" y="0"/>
                    </a:lnTo>
                    <a:lnTo>
                      <a:pt x="181" y="0"/>
                    </a:lnTo>
                    <a:lnTo>
                      <a:pt x="181" y="12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11738" name="Group 122"/>
              <p:cNvGrpSpPr>
                <a:grpSpLocks/>
              </p:cNvGrpSpPr>
              <p:nvPr/>
            </p:nvGrpSpPr>
            <p:grpSpPr bwMode="auto">
              <a:xfrm>
                <a:off x="6687" y="1908"/>
                <a:ext cx="346" cy="643"/>
                <a:chOff x="6687" y="2220"/>
                <a:chExt cx="216" cy="522"/>
              </a:xfrm>
            </p:grpSpPr>
            <p:sp>
              <p:nvSpPr>
                <p:cNvPr id="111739" name="y10Oval 9"/>
                <p:cNvSpPr>
                  <a:spLocks noChangeArrowheads="1"/>
                </p:cNvSpPr>
                <p:nvPr/>
              </p:nvSpPr>
              <p:spPr bwMode="auto">
                <a:xfrm>
                  <a:off x="6687" y="2220"/>
                  <a:ext cx="216" cy="373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1740" name="y10Rectangle 10"/>
                <p:cNvSpPr>
                  <a:spLocks noChangeArrowheads="1"/>
                </p:cNvSpPr>
                <p:nvPr/>
              </p:nvSpPr>
              <p:spPr bwMode="auto">
                <a:xfrm>
                  <a:off x="6728" y="2532"/>
                  <a:ext cx="135" cy="210"/>
                </a:xfrm>
                <a:prstGeom prst="rect">
                  <a:avLst/>
                </a:prstGeom>
                <a:solidFill>
                  <a:srgbClr val="99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111741" name="Picture 125" descr="feu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4724400"/>
            <a:ext cx="43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742" name="Group 126"/>
          <p:cNvGrpSpPr>
            <a:grpSpLocks/>
          </p:cNvGrpSpPr>
          <p:nvPr/>
        </p:nvGrpSpPr>
        <p:grpSpPr bwMode="auto">
          <a:xfrm>
            <a:off x="1524000" y="5486400"/>
            <a:ext cx="609600" cy="533400"/>
            <a:chOff x="2700" y="2064"/>
            <a:chExt cx="4320" cy="5148"/>
          </a:xfrm>
        </p:grpSpPr>
        <p:grpSp>
          <p:nvGrpSpPr>
            <p:cNvPr id="111743" name="hx30Group 50"/>
            <p:cNvGrpSpPr>
              <a:grpSpLocks/>
            </p:cNvGrpSpPr>
            <p:nvPr/>
          </p:nvGrpSpPr>
          <p:grpSpPr bwMode="auto">
            <a:xfrm>
              <a:off x="2700" y="2064"/>
              <a:ext cx="4320" cy="5148"/>
              <a:chOff x="2700" y="2064"/>
              <a:chExt cx="4320" cy="5148"/>
            </a:xfrm>
          </p:grpSpPr>
          <p:sp>
            <p:nvSpPr>
              <p:cNvPr id="111744" name="hx30Oval 20"/>
              <p:cNvSpPr>
                <a:spLocks noChangeArrowheads="1"/>
              </p:cNvSpPr>
              <p:nvPr/>
            </p:nvSpPr>
            <p:spPr bwMode="auto">
              <a:xfrm>
                <a:off x="4500" y="2220"/>
                <a:ext cx="720" cy="1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5" name="hx30Rectangle 21"/>
              <p:cNvSpPr>
                <a:spLocks noChangeArrowheads="1"/>
              </p:cNvSpPr>
              <p:nvPr/>
            </p:nvSpPr>
            <p:spPr bwMode="auto">
              <a:xfrm>
                <a:off x="4680" y="2064"/>
                <a:ext cx="360" cy="15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6" name="hx30Line 22"/>
              <p:cNvSpPr>
                <a:spLocks noChangeShapeType="1"/>
              </p:cNvSpPr>
              <p:nvPr/>
            </p:nvSpPr>
            <p:spPr bwMode="auto">
              <a:xfrm>
                <a:off x="4320" y="2376"/>
                <a:ext cx="10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7" name="hx30Line 23"/>
              <p:cNvSpPr>
                <a:spLocks noChangeShapeType="1"/>
              </p:cNvSpPr>
              <p:nvPr/>
            </p:nvSpPr>
            <p:spPr bwMode="auto">
              <a:xfrm>
                <a:off x="4320" y="237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8" name="hx30Line 24"/>
              <p:cNvSpPr>
                <a:spLocks noChangeShapeType="1"/>
              </p:cNvSpPr>
              <p:nvPr/>
            </p:nvSpPr>
            <p:spPr bwMode="auto">
              <a:xfrm>
                <a:off x="5400" y="237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9" name="hx30Line 25"/>
              <p:cNvSpPr>
                <a:spLocks noChangeShapeType="1"/>
              </p:cNvSpPr>
              <p:nvPr/>
            </p:nvSpPr>
            <p:spPr bwMode="auto">
              <a:xfrm>
                <a:off x="4140" y="2532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0" name="hx30Line 26"/>
              <p:cNvSpPr>
                <a:spLocks noChangeShapeType="1"/>
              </p:cNvSpPr>
              <p:nvPr/>
            </p:nvSpPr>
            <p:spPr bwMode="auto">
              <a:xfrm>
                <a:off x="4140" y="2532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1" name="hx30Line 27"/>
              <p:cNvSpPr>
                <a:spLocks noChangeShapeType="1"/>
              </p:cNvSpPr>
              <p:nvPr/>
            </p:nvSpPr>
            <p:spPr bwMode="auto">
              <a:xfrm>
                <a:off x="5580" y="2532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2" name="hx30Line 28"/>
              <p:cNvSpPr>
                <a:spLocks noChangeShapeType="1"/>
              </p:cNvSpPr>
              <p:nvPr/>
            </p:nvSpPr>
            <p:spPr bwMode="auto">
              <a:xfrm>
                <a:off x="4140" y="2688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3" name="hx30Line 29"/>
              <p:cNvSpPr>
                <a:spLocks noChangeShapeType="1"/>
              </p:cNvSpPr>
              <p:nvPr/>
            </p:nvSpPr>
            <p:spPr bwMode="auto">
              <a:xfrm>
                <a:off x="4320" y="268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4" name="hx30Line 30"/>
              <p:cNvSpPr>
                <a:spLocks noChangeShapeType="1"/>
              </p:cNvSpPr>
              <p:nvPr/>
            </p:nvSpPr>
            <p:spPr bwMode="auto">
              <a:xfrm>
                <a:off x="5400" y="268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5" name="hx30Line 31"/>
              <p:cNvSpPr>
                <a:spLocks noChangeShapeType="1"/>
              </p:cNvSpPr>
              <p:nvPr/>
            </p:nvSpPr>
            <p:spPr bwMode="auto">
              <a:xfrm flipH="1">
                <a:off x="4140" y="3312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6" name="hx30Line 32"/>
              <p:cNvSpPr>
                <a:spLocks noChangeShapeType="1"/>
              </p:cNvSpPr>
              <p:nvPr/>
            </p:nvSpPr>
            <p:spPr bwMode="auto">
              <a:xfrm>
                <a:off x="5400" y="3312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7" name="hx30Line 33"/>
              <p:cNvSpPr>
                <a:spLocks noChangeShapeType="1"/>
              </p:cNvSpPr>
              <p:nvPr/>
            </p:nvSpPr>
            <p:spPr bwMode="auto">
              <a:xfrm flipH="1">
                <a:off x="2880" y="3468"/>
                <a:ext cx="1260" cy="4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8" name="hx30Line 34"/>
              <p:cNvSpPr>
                <a:spLocks noChangeShapeType="1"/>
              </p:cNvSpPr>
              <p:nvPr/>
            </p:nvSpPr>
            <p:spPr bwMode="auto">
              <a:xfrm>
                <a:off x="5580" y="3468"/>
                <a:ext cx="1260" cy="4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9" name="hx30Line 35"/>
              <p:cNvSpPr>
                <a:spLocks noChangeShapeType="1"/>
              </p:cNvSpPr>
              <p:nvPr/>
            </p:nvSpPr>
            <p:spPr bwMode="auto">
              <a:xfrm flipH="1">
                <a:off x="2700" y="3936"/>
                <a:ext cx="180" cy="3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0" name="hx30Line 36"/>
              <p:cNvSpPr>
                <a:spLocks noChangeShapeType="1"/>
              </p:cNvSpPr>
              <p:nvPr/>
            </p:nvSpPr>
            <p:spPr bwMode="auto">
              <a:xfrm>
                <a:off x="6840" y="3936"/>
                <a:ext cx="180" cy="3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1" name="hx30Line 37"/>
              <p:cNvSpPr>
                <a:spLocks noChangeShapeType="1"/>
              </p:cNvSpPr>
              <p:nvPr/>
            </p:nvSpPr>
            <p:spPr bwMode="auto">
              <a:xfrm>
                <a:off x="2700" y="4248"/>
                <a:ext cx="1080" cy="28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2" name="hx30Line 38"/>
              <p:cNvSpPr>
                <a:spLocks noChangeShapeType="1"/>
              </p:cNvSpPr>
              <p:nvPr/>
            </p:nvSpPr>
            <p:spPr bwMode="auto">
              <a:xfrm flipH="1">
                <a:off x="5940" y="4248"/>
                <a:ext cx="1080" cy="28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3" name="hx30Line 39"/>
              <p:cNvSpPr>
                <a:spLocks noChangeShapeType="1"/>
              </p:cNvSpPr>
              <p:nvPr/>
            </p:nvSpPr>
            <p:spPr bwMode="auto">
              <a:xfrm>
                <a:off x="3780" y="7056"/>
                <a:ext cx="2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4" name="hx30Line 40"/>
              <p:cNvSpPr>
                <a:spLocks noChangeShapeType="1"/>
              </p:cNvSpPr>
              <p:nvPr/>
            </p:nvSpPr>
            <p:spPr bwMode="auto">
              <a:xfrm flipH="1">
                <a:off x="3600" y="705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5" name="hx30Line 41"/>
              <p:cNvSpPr>
                <a:spLocks noChangeShapeType="1"/>
              </p:cNvSpPr>
              <p:nvPr/>
            </p:nvSpPr>
            <p:spPr bwMode="auto">
              <a:xfrm>
                <a:off x="5940" y="705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6" name="hx30Line 42"/>
              <p:cNvSpPr>
                <a:spLocks noChangeShapeType="1"/>
              </p:cNvSpPr>
              <p:nvPr/>
            </p:nvSpPr>
            <p:spPr bwMode="auto">
              <a:xfrm>
                <a:off x="3600" y="7212"/>
                <a:ext cx="25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7" name="hx30Line 43"/>
              <p:cNvSpPr>
                <a:spLocks noChangeShapeType="1"/>
              </p:cNvSpPr>
              <p:nvPr/>
            </p:nvSpPr>
            <p:spPr bwMode="auto">
              <a:xfrm>
                <a:off x="4500" y="2688"/>
                <a:ext cx="180" cy="7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8" name="hx30Line 44"/>
              <p:cNvSpPr>
                <a:spLocks noChangeShapeType="1"/>
              </p:cNvSpPr>
              <p:nvPr/>
            </p:nvSpPr>
            <p:spPr bwMode="auto">
              <a:xfrm>
                <a:off x="4407" y="2721"/>
                <a:ext cx="180" cy="9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9" name="hx30Line 45"/>
              <p:cNvSpPr>
                <a:spLocks noChangeShapeType="1"/>
              </p:cNvSpPr>
              <p:nvPr/>
            </p:nvSpPr>
            <p:spPr bwMode="auto">
              <a:xfrm flipH="1">
                <a:off x="5040" y="2688"/>
                <a:ext cx="180" cy="7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0" name="hx30Line 46"/>
              <p:cNvSpPr>
                <a:spLocks noChangeShapeType="1"/>
              </p:cNvSpPr>
              <p:nvPr/>
            </p:nvSpPr>
            <p:spPr bwMode="auto">
              <a:xfrm flipH="1">
                <a:off x="5144" y="2721"/>
                <a:ext cx="180" cy="9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1" name="hx30Line 47"/>
              <p:cNvSpPr>
                <a:spLocks noChangeShapeType="1"/>
              </p:cNvSpPr>
              <p:nvPr/>
            </p:nvSpPr>
            <p:spPr bwMode="auto">
              <a:xfrm>
                <a:off x="4680" y="3468"/>
                <a:ext cx="3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2" name="hx30Line 48"/>
              <p:cNvSpPr>
                <a:spLocks noChangeShapeType="1"/>
              </p:cNvSpPr>
              <p:nvPr/>
            </p:nvSpPr>
            <p:spPr bwMode="auto">
              <a:xfrm>
                <a:off x="4600" y="3624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1773" name="hx30Line 51"/>
            <p:cNvSpPr>
              <a:spLocks noChangeShapeType="1"/>
            </p:cNvSpPr>
            <p:nvPr/>
          </p:nvSpPr>
          <p:spPr bwMode="auto">
            <a:xfrm flipH="1">
              <a:off x="3240" y="3624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4" name="hx30Line 52"/>
            <p:cNvSpPr>
              <a:spLocks noChangeShapeType="1"/>
            </p:cNvSpPr>
            <p:nvPr/>
          </p:nvSpPr>
          <p:spPr bwMode="auto">
            <a:xfrm>
              <a:off x="5400" y="3468"/>
              <a:ext cx="1080" cy="4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5" name="hx30Line 53"/>
            <p:cNvSpPr>
              <a:spLocks noChangeShapeType="1"/>
            </p:cNvSpPr>
            <p:nvPr/>
          </p:nvSpPr>
          <p:spPr bwMode="auto">
            <a:xfrm>
              <a:off x="3060" y="4560"/>
              <a:ext cx="90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6" name="hx30Line 54"/>
            <p:cNvSpPr>
              <a:spLocks noChangeShapeType="1"/>
            </p:cNvSpPr>
            <p:nvPr/>
          </p:nvSpPr>
          <p:spPr bwMode="auto">
            <a:xfrm flipH="1">
              <a:off x="5940" y="4404"/>
              <a:ext cx="720" cy="2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7" name="hx30Line 55"/>
            <p:cNvSpPr>
              <a:spLocks noChangeShapeType="1"/>
            </p:cNvSpPr>
            <p:nvPr/>
          </p:nvSpPr>
          <p:spPr bwMode="auto">
            <a:xfrm flipH="1">
              <a:off x="3060" y="4248"/>
              <a:ext cx="18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8" name="hx30Line 56"/>
            <p:cNvSpPr>
              <a:spLocks noChangeShapeType="1"/>
            </p:cNvSpPr>
            <p:nvPr/>
          </p:nvSpPr>
          <p:spPr bwMode="auto">
            <a:xfrm>
              <a:off x="3240" y="4560"/>
              <a:ext cx="3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9" name="hx30Line 57"/>
            <p:cNvSpPr>
              <a:spLocks noChangeShapeType="1"/>
            </p:cNvSpPr>
            <p:nvPr/>
          </p:nvSpPr>
          <p:spPr bwMode="auto">
            <a:xfrm>
              <a:off x="3240" y="4716"/>
              <a:ext cx="32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0" name="hx30Line 58"/>
            <p:cNvSpPr>
              <a:spLocks noChangeShapeType="1"/>
            </p:cNvSpPr>
            <p:nvPr/>
          </p:nvSpPr>
          <p:spPr bwMode="auto">
            <a:xfrm>
              <a:off x="3240" y="4872"/>
              <a:ext cx="32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1" name="hx30Line 59"/>
            <p:cNvSpPr>
              <a:spLocks noChangeShapeType="1"/>
            </p:cNvSpPr>
            <p:nvPr/>
          </p:nvSpPr>
          <p:spPr bwMode="auto">
            <a:xfrm>
              <a:off x="3420" y="5028"/>
              <a:ext cx="288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2" name="hx30Line 60"/>
            <p:cNvSpPr>
              <a:spLocks noChangeShapeType="1"/>
            </p:cNvSpPr>
            <p:nvPr/>
          </p:nvSpPr>
          <p:spPr bwMode="auto">
            <a:xfrm>
              <a:off x="3420" y="5184"/>
              <a:ext cx="288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3" name="hx30Line 61"/>
            <p:cNvSpPr>
              <a:spLocks noChangeShapeType="1"/>
            </p:cNvSpPr>
            <p:nvPr/>
          </p:nvSpPr>
          <p:spPr bwMode="auto">
            <a:xfrm>
              <a:off x="3420" y="5340"/>
              <a:ext cx="27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4" name="hx30Line 62"/>
            <p:cNvSpPr>
              <a:spLocks noChangeShapeType="1"/>
            </p:cNvSpPr>
            <p:nvPr/>
          </p:nvSpPr>
          <p:spPr bwMode="auto">
            <a:xfrm>
              <a:off x="3600" y="5496"/>
              <a:ext cx="252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5" name="hx30Line 63"/>
            <p:cNvSpPr>
              <a:spLocks noChangeShapeType="1"/>
            </p:cNvSpPr>
            <p:nvPr/>
          </p:nvSpPr>
          <p:spPr bwMode="auto">
            <a:xfrm>
              <a:off x="3780" y="5652"/>
              <a:ext cx="23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6" name="hx30Line 64"/>
            <p:cNvSpPr>
              <a:spLocks noChangeShapeType="1"/>
            </p:cNvSpPr>
            <p:nvPr/>
          </p:nvSpPr>
          <p:spPr bwMode="auto">
            <a:xfrm>
              <a:off x="3780" y="5808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7" name="hx30Line 65"/>
            <p:cNvSpPr>
              <a:spLocks noChangeShapeType="1"/>
            </p:cNvSpPr>
            <p:nvPr/>
          </p:nvSpPr>
          <p:spPr bwMode="auto">
            <a:xfrm>
              <a:off x="3780" y="5964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8" name="hx30Line 66"/>
            <p:cNvSpPr>
              <a:spLocks noChangeShapeType="1"/>
            </p:cNvSpPr>
            <p:nvPr/>
          </p:nvSpPr>
          <p:spPr bwMode="auto">
            <a:xfrm>
              <a:off x="3780" y="6120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9" name="hx30Line 67"/>
            <p:cNvSpPr>
              <a:spLocks noChangeShapeType="1"/>
            </p:cNvSpPr>
            <p:nvPr/>
          </p:nvSpPr>
          <p:spPr bwMode="auto">
            <a:xfrm>
              <a:off x="3780" y="6276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0" name="hx30Line 68"/>
            <p:cNvSpPr>
              <a:spLocks noChangeShapeType="1"/>
            </p:cNvSpPr>
            <p:nvPr/>
          </p:nvSpPr>
          <p:spPr bwMode="auto">
            <a:xfrm>
              <a:off x="3960" y="6432"/>
              <a:ext cx="18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1" name="hx30Line 69"/>
            <p:cNvSpPr>
              <a:spLocks noChangeShapeType="1"/>
            </p:cNvSpPr>
            <p:nvPr/>
          </p:nvSpPr>
          <p:spPr bwMode="auto">
            <a:xfrm>
              <a:off x="3960" y="6588"/>
              <a:ext cx="1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2" name="hx30Line 70"/>
            <p:cNvSpPr>
              <a:spLocks noChangeShapeType="1"/>
            </p:cNvSpPr>
            <p:nvPr/>
          </p:nvSpPr>
          <p:spPr bwMode="auto">
            <a:xfrm>
              <a:off x="3960" y="6744"/>
              <a:ext cx="18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3" name="hx30Line 71"/>
            <p:cNvSpPr>
              <a:spLocks noChangeShapeType="1"/>
            </p:cNvSpPr>
            <p:nvPr/>
          </p:nvSpPr>
          <p:spPr bwMode="auto">
            <a:xfrm>
              <a:off x="4140" y="6900"/>
              <a:ext cx="16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4" name="hx30Freeform 72" descr="之字形"/>
            <p:cNvSpPr>
              <a:spLocks/>
            </p:cNvSpPr>
            <p:nvPr/>
          </p:nvSpPr>
          <p:spPr bwMode="auto">
            <a:xfrm>
              <a:off x="4020" y="3624"/>
              <a:ext cx="1830" cy="3302"/>
            </a:xfrm>
            <a:custGeom>
              <a:avLst/>
              <a:gdLst>
                <a:gd name="T0" fmla="*/ 840 w 1830"/>
                <a:gd name="T1" fmla="*/ 0 h 3302"/>
                <a:gd name="T2" fmla="*/ 480 w 1830"/>
                <a:gd name="T3" fmla="*/ 1404 h 3302"/>
                <a:gd name="T4" fmla="*/ 1380 w 1830"/>
                <a:gd name="T5" fmla="*/ 1560 h 3302"/>
                <a:gd name="T6" fmla="*/ 1740 w 1830"/>
                <a:gd name="T7" fmla="*/ 2028 h 3302"/>
                <a:gd name="T8" fmla="*/ 840 w 1830"/>
                <a:gd name="T9" fmla="*/ 2496 h 3302"/>
                <a:gd name="T10" fmla="*/ 1560 w 1830"/>
                <a:gd name="T11" fmla="*/ 2808 h 3302"/>
                <a:gd name="T12" fmla="*/ 1740 w 1830"/>
                <a:gd name="T13" fmla="*/ 2964 h 3302"/>
                <a:gd name="T14" fmla="*/ 1560 w 1830"/>
                <a:gd name="T15" fmla="*/ 3276 h 3302"/>
                <a:gd name="T16" fmla="*/ 1020 w 1830"/>
                <a:gd name="T17" fmla="*/ 2808 h 3302"/>
                <a:gd name="T18" fmla="*/ 660 w 1830"/>
                <a:gd name="T19" fmla="*/ 2652 h 3302"/>
                <a:gd name="T20" fmla="*/ 660 w 1830"/>
                <a:gd name="T21" fmla="*/ 2340 h 3302"/>
                <a:gd name="T22" fmla="*/ 1380 w 1830"/>
                <a:gd name="T23" fmla="*/ 1872 h 3302"/>
                <a:gd name="T24" fmla="*/ 120 w 1830"/>
                <a:gd name="T25" fmla="*/ 1716 h 3302"/>
                <a:gd name="T26" fmla="*/ 660 w 1830"/>
                <a:gd name="T27" fmla="*/ 0 h 3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0" h="3302">
                  <a:moveTo>
                    <a:pt x="840" y="0"/>
                  </a:moveTo>
                  <a:cubicBezTo>
                    <a:pt x="615" y="572"/>
                    <a:pt x="390" y="1144"/>
                    <a:pt x="480" y="1404"/>
                  </a:cubicBezTo>
                  <a:cubicBezTo>
                    <a:pt x="570" y="1664"/>
                    <a:pt x="1170" y="1456"/>
                    <a:pt x="1380" y="1560"/>
                  </a:cubicBezTo>
                  <a:cubicBezTo>
                    <a:pt x="1590" y="1664"/>
                    <a:pt x="1830" y="1872"/>
                    <a:pt x="1740" y="2028"/>
                  </a:cubicBezTo>
                  <a:cubicBezTo>
                    <a:pt x="1650" y="2184"/>
                    <a:pt x="870" y="2366"/>
                    <a:pt x="840" y="2496"/>
                  </a:cubicBezTo>
                  <a:cubicBezTo>
                    <a:pt x="810" y="2626"/>
                    <a:pt x="1410" y="2730"/>
                    <a:pt x="1560" y="2808"/>
                  </a:cubicBezTo>
                  <a:cubicBezTo>
                    <a:pt x="1710" y="2886"/>
                    <a:pt x="1740" y="2886"/>
                    <a:pt x="1740" y="2964"/>
                  </a:cubicBezTo>
                  <a:cubicBezTo>
                    <a:pt x="1740" y="3042"/>
                    <a:pt x="1680" y="3302"/>
                    <a:pt x="1560" y="3276"/>
                  </a:cubicBezTo>
                  <a:cubicBezTo>
                    <a:pt x="1440" y="3250"/>
                    <a:pt x="1170" y="2912"/>
                    <a:pt x="1020" y="2808"/>
                  </a:cubicBezTo>
                  <a:cubicBezTo>
                    <a:pt x="870" y="2704"/>
                    <a:pt x="720" y="2730"/>
                    <a:pt x="660" y="2652"/>
                  </a:cubicBezTo>
                  <a:cubicBezTo>
                    <a:pt x="600" y="2574"/>
                    <a:pt x="540" y="2470"/>
                    <a:pt x="660" y="2340"/>
                  </a:cubicBezTo>
                  <a:cubicBezTo>
                    <a:pt x="780" y="2210"/>
                    <a:pt x="1470" y="1976"/>
                    <a:pt x="1380" y="1872"/>
                  </a:cubicBezTo>
                  <a:cubicBezTo>
                    <a:pt x="1290" y="1768"/>
                    <a:pt x="240" y="2028"/>
                    <a:pt x="120" y="1716"/>
                  </a:cubicBezTo>
                  <a:cubicBezTo>
                    <a:pt x="0" y="1404"/>
                    <a:pt x="330" y="702"/>
                    <a:pt x="660" y="0"/>
                  </a:cubicBezTo>
                </a:path>
              </a:pathLst>
            </a:custGeom>
            <a:pattFill prst="zigZ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795" name="Oval 179"/>
          <p:cNvSpPr>
            <a:spLocks noChangeArrowheads="1"/>
          </p:cNvSpPr>
          <p:nvPr/>
        </p:nvSpPr>
        <p:spPr bwMode="auto">
          <a:xfrm>
            <a:off x="2112963" y="4724400"/>
            <a:ext cx="76200" cy="76200"/>
          </a:xfrm>
          <a:prstGeom prst="ellipse">
            <a:avLst/>
          </a:prstGeom>
          <a:solidFill>
            <a:srgbClr val="C0C0C0">
              <a:alpha val="1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796" name="Group 180"/>
          <p:cNvGrpSpPr>
            <a:grpSpLocks/>
          </p:cNvGrpSpPr>
          <p:nvPr/>
        </p:nvGrpSpPr>
        <p:grpSpPr bwMode="auto">
          <a:xfrm rot="9512362" flipH="1">
            <a:off x="592138" y="3810000"/>
            <a:ext cx="381000" cy="1828800"/>
            <a:chOff x="1613" y="1752"/>
            <a:chExt cx="3067" cy="7488"/>
          </a:xfrm>
        </p:grpSpPr>
        <p:sp>
          <p:nvSpPr>
            <p:cNvPr id="111797" name="hx21Line 10"/>
            <p:cNvSpPr>
              <a:spLocks noChangeShapeType="1"/>
            </p:cNvSpPr>
            <p:nvPr/>
          </p:nvSpPr>
          <p:spPr bwMode="auto">
            <a:xfrm>
              <a:off x="2520" y="2064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8" name="hx21Line 11"/>
            <p:cNvSpPr>
              <a:spLocks noChangeShapeType="1"/>
            </p:cNvSpPr>
            <p:nvPr/>
          </p:nvSpPr>
          <p:spPr bwMode="auto">
            <a:xfrm flipV="1">
              <a:off x="2520" y="1752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9" name="hx21Line 12"/>
            <p:cNvSpPr>
              <a:spLocks noChangeShapeType="1"/>
            </p:cNvSpPr>
            <p:nvPr/>
          </p:nvSpPr>
          <p:spPr bwMode="auto">
            <a:xfrm>
              <a:off x="3420" y="1752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0" name="hx21Line 13"/>
            <p:cNvSpPr>
              <a:spLocks noChangeShapeType="1"/>
            </p:cNvSpPr>
            <p:nvPr/>
          </p:nvSpPr>
          <p:spPr bwMode="auto">
            <a:xfrm flipV="1">
              <a:off x="2520" y="4092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1" name="hx21Line 14"/>
            <p:cNvSpPr>
              <a:spLocks noChangeShapeType="1"/>
            </p:cNvSpPr>
            <p:nvPr/>
          </p:nvSpPr>
          <p:spPr bwMode="auto">
            <a:xfrm>
              <a:off x="3420" y="1752"/>
              <a:ext cx="90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2" name="hx21Line 15"/>
            <p:cNvSpPr>
              <a:spLocks noChangeShapeType="1"/>
            </p:cNvSpPr>
            <p:nvPr/>
          </p:nvSpPr>
          <p:spPr bwMode="auto">
            <a:xfrm>
              <a:off x="4320" y="1908"/>
              <a:ext cx="0" cy="7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3" name="hx21Line 16"/>
            <p:cNvSpPr>
              <a:spLocks noChangeShapeType="1"/>
            </p:cNvSpPr>
            <p:nvPr/>
          </p:nvSpPr>
          <p:spPr bwMode="auto">
            <a:xfrm flipV="1">
              <a:off x="3780" y="8928"/>
              <a:ext cx="54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4" name="hx21Freeform 17" descr="浅色上对角线"/>
            <p:cNvSpPr>
              <a:spLocks/>
            </p:cNvSpPr>
            <p:nvPr/>
          </p:nvSpPr>
          <p:spPr bwMode="auto">
            <a:xfrm>
              <a:off x="3060" y="4092"/>
              <a:ext cx="720" cy="5148"/>
            </a:xfrm>
            <a:custGeom>
              <a:avLst/>
              <a:gdLst>
                <a:gd name="T0" fmla="*/ 720 w 720"/>
                <a:gd name="T1" fmla="*/ 5148 h 5148"/>
                <a:gd name="T2" fmla="*/ 720 w 720"/>
                <a:gd name="T3" fmla="*/ 312 h 5148"/>
                <a:gd name="T4" fmla="*/ 360 w 720"/>
                <a:gd name="T5" fmla="*/ 0 h 5148"/>
                <a:gd name="T6" fmla="*/ 0 w 720"/>
                <a:gd name="T7" fmla="*/ 156 h 5148"/>
                <a:gd name="T8" fmla="*/ 0 w 720"/>
                <a:gd name="T9" fmla="*/ 5148 h 5148"/>
                <a:gd name="T10" fmla="*/ 720 w 720"/>
                <a:gd name="T11" fmla="*/ 5148 h 5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5148">
                  <a:moveTo>
                    <a:pt x="720" y="5148"/>
                  </a:moveTo>
                  <a:lnTo>
                    <a:pt x="720" y="312"/>
                  </a:lnTo>
                  <a:lnTo>
                    <a:pt x="360" y="0"/>
                  </a:lnTo>
                  <a:lnTo>
                    <a:pt x="0" y="156"/>
                  </a:lnTo>
                  <a:lnTo>
                    <a:pt x="0" y="5148"/>
                  </a:lnTo>
                  <a:lnTo>
                    <a:pt x="720" y="5148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5" name="hx21Freeform 18" descr="浅色上对角线"/>
            <p:cNvSpPr>
              <a:spLocks/>
            </p:cNvSpPr>
            <p:nvPr/>
          </p:nvSpPr>
          <p:spPr bwMode="auto">
            <a:xfrm>
              <a:off x="1980" y="2064"/>
              <a:ext cx="540" cy="2496"/>
            </a:xfrm>
            <a:custGeom>
              <a:avLst/>
              <a:gdLst>
                <a:gd name="T0" fmla="*/ 540 w 540"/>
                <a:gd name="T1" fmla="*/ 0 h 2496"/>
                <a:gd name="T2" fmla="*/ 0 w 540"/>
                <a:gd name="T3" fmla="*/ 312 h 2496"/>
                <a:gd name="T4" fmla="*/ 0 w 540"/>
                <a:gd name="T5" fmla="*/ 2496 h 2496"/>
                <a:gd name="T6" fmla="*/ 540 w 540"/>
                <a:gd name="T7" fmla="*/ 2340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2496">
                  <a:moveTo>
                    <a:pt x="540" y="0"/>
                  </a:moveTo>
                  <a:lnTo>
                    <a:pt x="0" y="312"/>
                  </a:lnTo>
                  <a:lnTo>
                    <a:pt x="0" y="2496"/>
                  </a:lnTo>
                  <a:lnTo>
                    <a:pt x="540" y="2340"/>
                  </a:lnTo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6" name="hx21Oval 19" descr="浅色上对角线"/>
            <p:cNvSpPr>
              <a:spLocks noChangeArrowheads="1"/>
            </p:cNvSpPr>
            <p:nvPr/>
          </p:nvSpPr>
          <p:spPr bwMode="auto">
            <a:xfrm>
              <a:off x="3060" y="2376"/>
              <a:ext cx="720" cy="468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7" name="hx21Oval 21"/>
            <p:cNvSpPr>
              <a:spLocks noChangeArrowheads="1"/>
            </p:cNvSpPr>
            <p:nvPr/>
          </p:nvSpPr>
          <p:spPr bwMode="auto">
            <a:xfrm>
              <a:off x="3075" y="2409"/>
              <a:ext cx="302" cy="38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8" name="hx21Freeform 23"/>
            <p:cNvSpPr>
              <a:spLocks/>
            </p:cNvSpPr>
            <p:nvPr/>
          </p:nvSpPr>
          <p:spPr bwMode="auto">
            <a:xfrm>
              <a:off x="3060" y="2844"/>
              <a:ext cx="1620" cy="936"/>
            </a:xfrm>
            <a:custGeom>
              <a:avLst/>
              <a:gdLst>
                <a:gd name="T0" fmla="*/ 1440 w 1620"/>
                <a:gd name="T1" fmla="*/ 0 h 936"/>
                <a:gd name="T2" fmla="*/ 0 w 1620"/>
                <a:gd name="T3" fmla="*/ 624 h 936"/>
                <a:gd name="T4" fmla="*/ 0 w 1620"/>
                <a:gd name="T5" fmla="*/ 780 h 936"/>
                <a:gd name="T6" fmla="*/ 540 w 1620"/>
                <a:gd name="T7" fmla="*/ 936 h 936"/>
                <a:gd name="T8" fmla="*/ 540 w 1620"/>
                <a:gd name="T9" fmla="*/ 624 h 936"/>
                <a:gd name="T10" fmla="*/ 360 w 1620"/>
                <a:gd name="T11" fmla="*/ 624 h 936"/>
                <a:gd name="T12" fmla="*/ 540 w 1620"/>
                <a:gd name="T13" fmla="*/ 780 h 936"/>
                <a:gd name="T14" fmla="*/ 180 w 1620"/>
                <a:gd name="T15" fmla="*/ 780 h 936"/>
                <a:gd name="T16" fmla="*/ 360 w 1620"/>
                <a:gd name="T17" fmla="*/ 624 h 936"/>
                <a:gd name="T18" fmla="*/ 1620 w 1620"/>
                <a:gd name="T19" fmla="*/ 0 h 936"/>
                <a:gd name="T20" fmla="*/ 1260 w 1620"/>
                <a:gd name="T2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0" h="936">
                  <a:moveTo>
                    <a:pt x="1440" y="0"/>
                  </a:moveTo>
                  <a:lnTo>
                    <a:pt x="0" y="624"/>
                  </a:lnTo>
                  <a:lnTo>
                    <a:pt x="0" y="780"/>
                  </a:lnTo>
                  <a:lnTo>
                    <a:pt x="540" y="936"/>
                  </a:lnTo>
                  <a:lnTo>
                    <a:pt x="540" y="624"/>
                  </a:lnTo>
                  <a:lnTo>
                    <a:pt x="360" y="624"/>
                  </a:lnTo>
                  <a:lnTo>
                    <a:pt x="540" y="780"/>
                  </a:lnTo>
                  <a:lnTo>
                    <a:pt x="180" y="780"/>
                  </a:lnTo>
                  <a:lnTo>
                    <a:pt x="360" y="624"/>
                  </a:lnTo>
                  <a:lnTo>
                    <a:pt x="1620" y="0"/>
                  </a:lnTo>
                  <a:lnTo>
                    <a:pt x="1260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9" name="hx21Freeform 24"/>
            <p:cNvSpPr>
              <a:spLocks/>
            </p:cNvSpPr>
            <p:nvPr/>
          </p:nvSpPr>
          <p:spPr bwMode="auto">
            <a:xfrm>
              <a:off x="1613" y="3078"/>
              <a:ext cx="1087" cy="312"/>
            </a:xfrm>
            <a:custGeom>
              <a:avLst/>
              <a:gdLst>
                <a:gd name="T0" fmla="*/ 1440 w 1620"/>
                <a:gd name="T1" fmla="*/ 0 h 936"/>
                <a:gd name="T2" fmla="*/ 0 w 1620"/>
                <a:gd name="T3" fmla="*/ 624 h 936"/>
                <a:gd name="T4" fmla="*/ 0 w 1620"/>
                <a:gd name="T5" fmla="*/ 780 h 936"/>
                <a:gd name="T6" fmla="*/ 540 w 1620"/>
                <a:gd name="T7" fmla="*/ 936 h 936"/>
                <a:gd name="T8" fmla="*/ 540 w 1620"/>
                <a:gd name="T9" fmla="*/ 624 h 936"/>
                <a:gd name="T10" fmla="*/ 360 w 1620"/>
                <a:gd name="T11" fmla="*/ 624 h 936"/>
                <a:gd name="T12" fmla="*/ 540 w 1620"/>
                <a:gd name="T13" fmla="*/ 780 h 936"/>
                <a:gd name="T14" fmla="*/ 180 w 1620"/>
                <a:gd name="T15" fmla="*/ 780 h 936"/>
                <a:gd name="T16" fmla="*/ 360 w 1620"/>
                <a:gd name="T17" fmla="*/ 624 h 936"/>
                <a:gd name="T18" fmla="*/ 1620 w 1620"/>
                <a:gd name="T19" fmla="*/ 0 h 936"/>
                <a:gd name="T20" fmla="*/ 1260 w 1620"/>
                <a:gd name="T2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0" h="936">
                  <a:moveTo>
                    <a:pt x="1440" y="0"/>
                  </a:moveTo>
                  <a:lnTo>
                    <a:pt x="0" y="624"/>
                  </a:lnTo>
                  <a:lnTo>
                    <a:pt x="0" y="780"/>
                  </a:lnTo>
                  <a:lnTo>
                    <a:pt x="540" y="936"/>
                  </a:lnTo>
                  <a:lnTo>
                    <a:pt x="540" y="624"/>
                  </a:lnTo>
                  <a:lnTo>
                    <a:pt x="360" y="624"/>
                  </a:lnTo>
                  <a:lnTo>
                    <a:pt x="540" y="780"/>
                  </a:lnTo>
                  <a:lnTo>
                    <a:pt x="180" y="780"/>
                  </a:lnTo>
                  <a:lnTo>
                    <a:pt x="360" y="624"/>
                  </a:lnTo>
                  <a:lnTo>
                    <a:pt x="1620" y="0"/>
                  </a:lnTo>
                  <a:lnTo>
                    <a:pt x="1260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811" name="AutoShape 195"/>
          <p:cNvSpPr>
            <a:spLocks noChangeArrowheads="1"/>
          </p:cNvSpPr>
          <p:nvPr/>
        </p:nvSpPr>
        <p:spPr bwMode="auto">
          <a:xfrm>
            <a:off x="1752600" y="4648200"/>
            <a:ext cx="762000" cy="685800"/>
          </a:xfrm>
          <a:prstGeom prst="irregularSeal2">
            <a:avLst/>
          </a:prstGeom>
          <a:solidFill>
            <a:srgbClr val="C0C0C0">
              <a:alpha val="1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820" name="Line 204"/>
          <p:cNvSpPr>
            <a:spLocks noChangeShapeType="1"/>
          </p:cNvSpPr>
          <p:nvPr/>
        </p:nvSpPr>
        <p:spPr bwMode="auto">
          <a:xfrm>
            <a:off x="5257800" y="60055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8793E-6 L 0.00416 0.1997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16712 C 0.00868 0.15164 0.00885 0.13569 0.01146 0.11974 C 0.01475 0.09893 0.01753 0.07882 0.02031 0.05779 C 0.01875 0.03028 0.01875 0.00369 0.00694 -0.01919 C 0.00295 -0.03491 0.00364 -0.04323 -0.00868 -0.04878 C -0.01302 -0.05271 -0.01754 -0.05664 -0.02188 -0.06057 C -0.02414 -0.06265 -0.02865 -0.06658 -0.02865 -0.06635 C -0.0382 -0.06565 -0.04792 -0.06565 -0.05747 -0.06357 C -0.06216 -0.06265 -0.07084 -0.05779 -0.07084 -0.05756 C -0.08611 -0.04416 -0.079 -0.04785 -0.0908 -0.043 C -0.09306 -0.04092 -0.09584 -0.03976 -0.09757 -0.03699 C -0.10625 -0.02266 -0.0915 -0.0319 -0.10643 -0.0252 C -0.10868 -0.0222 -0.11059 -0.01896 -0.11302 -0.01619 C -0.11511 -0.01387 -0.11806 -0.01318 -0.11979 -0.01041 C -0.12309 -0.00486 -0.12275 0.00346 -0.12414 0.0104 C -0.12604 0.05409 -0.13091 0.09662 -0.13091 0.14054 " pathEditMode="relative" rAng="0" ptsTypes="fffffffffffffffA">
                                      <p:cBhvr>
                                        <p:cTn id="39" dur="10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-11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1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path" presetSubtype="0" repeatCount="4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42626E-7 L 0.00191 0.1356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1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1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1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1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1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4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5.27046E-7 L 0.0 -0.0554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73786E-7 L 3.33333E-6 -0.04438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1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2663E-6 L -0.01667 -0.07767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8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1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55 L -0.2467 -0.00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1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1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11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1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416 L -0.25625 -0.0041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624 L -0.25 0.006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1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1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1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11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11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11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-0.00625 0.2099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0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8483 C -0.00834 0.04831 -0.00816 0.00947 -0.02414 -0.02173 C -0.02448 -0.02381 -0.02709 -0.03976 -0.02848 -0.04254 C -0.03021 -0.046 -0.03316 -0.04808 -0.03525 -0.05132 C -0.04427 -0.06588 -0.05226 -0.07767 -0.06632 -0.08391 C -0.08403 -0.09963 -0.09236 -0.10079 -0.11302 -0.10472 C -0.1316 -0.10333 -0.1507 -0.10541 -0.16858 -0.09871 C -0.17986 -0.09455 -0.18594 -0.07444 -0.19514 -0.06611 C -0.20591 -0.02451 -0.204 0.00346 -0.204 0.05224 " pathEditMode="relative" rAng="0" ptsTypes="ffffffffA">
                                      <p:cBhvr>
                                        <p:cTn id="171" dur="1000" fill="hold"/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952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11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11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4827E-7 L -0.00416 0.04993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7" dur="1000"/>
                                        <p:tgtEl>
                                          <p:spTgt spid="11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2" dur="500"/>
                                        <p:tgtEl>
                                          <p:spTgt spid="11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111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1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1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 animBg="1"/>
      <p:bldP spid="111657" grpId="0"/>
      <p:bldP spid="111672" grpId="0" animBg="1"/>
      <p:bldP spid="111672" grpId="1" animBg="1"/>
      <p:bldP spid="111672" grpId="2" animBg="1"/>
      <p:bldP spid="111712" grpId="0" animBg="1"/>
      <p:bldP spid="111712" grpId="1" animBg="1"/>
      <p:bldP spid="111713" grpId="0" animBg="1"/>
      <p:bldP spid="111713" grpId="1" animBg="1"/>
      <p:bldP spid="111714" grpId="0" animBg="1"/>
      <p:bldP spid="111714" grpId="1" animBg="1"/>
      <p:bldP spid="111715" grpId="0"/>
      <p:bldP spid="111715" grpId="1"/>
      <p:bldP spid="111716" grpId="0"/>
      <p:bldP spid="111716" grpId="1"/>
      <p:bldP spid="111717" grpId="0" animBg="1"/>
      <p:bldP spid="111717" grpId="1" animBg="1"/>
      <p:bldP spid="111719" grpId="0"/>
      <p:bldP spid="111720" grpId="0" animBg="1"/>
      <p:bldP spid="111720" grpId="1" animBg="1"/>
      <p:bldP spid="111721" grpId="0"/>
      <p:bldP spid="111727" grpId="0" animBg="1"/>
      <p:bldP spid="111727" grpId="1" animBg="1"/>
      <p:bldP spid="111727" grpId="2" animBg="1"/>
      <p:bldP spid="111795" grpId="0" animBg="1"/>
      <p:bldP spid="111795" grpId="1" animBg="1"/>
      <p:bldP spid="111795" grpId="2" animBg="1"/>
      <p:bldP spid="111811" grpId="0" animBg="1"/>
      <p:bldP spid="111820" grpId="0" animBg="1"/>
      <p:bldP spid="1118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ều chế Hidro từ Zn tác dụng với dung dịch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5105"/>
            <a:ext cx="8763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517370"/>
              </p:ext>
            </p:extLst>
          </p:nvPr>
        </p:nvGraphicFramePr>
        <p:xfrm>
          <a:off x="0" y="76200"/>
          <a:ext cx="9144000" cy="685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67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bước tiến hành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tượng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- Cho 2 ml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acid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zinc.</a:t>
                      </a:r>
                      <a:endParaRPr lang="en-US" sz="2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774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- Đậy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ống nghiệm bằng nút cao su có gắn ống dẫn khí. Thử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Hidrogen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tinh khiết. Khi nào khí H</a:t>
                      </a:r>
                      <a:r>
                        <a:rPr lang="en-US" sz="28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đã tinh khiết?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Đưa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que đóm còn tàn đỏ vào đầu ống dẫn khí.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83428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Đưa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que đóm đang cháy vào đầu ống dẫn khí.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baseline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Cô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cạn 1 giọt dung dịch trong ống nghiệm.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42945" y="529321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Có bọt khí xuất hiện,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 dần.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1" y="1752600"/>
            <a:ext cx="449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Khi tiếng nổ nhỏ dần hoặc không còn nghe thấy tiếng nổ.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1" y="3581400"/>
            <a:ext cx="449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Khí thoát ra không làm than hồng bùng cháy.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1" y="4499014"/>
            <a:ext cx="4495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Khí thoát ra sẽ cháy trong không khí với ngọn lửa màu xanh mờ đó là khí H</a:t>
            </a:r>
            <a:r>
              <a:rPr lang="en-US" sz="2800" baseline="-25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9808" y="5884009"/>
            <a:ext cx="449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Thu được chất rắn màu trắng đó là ZnCl</a:t>
            </a:r>
            <a:r>
              <a:rPr lang="en-US" sz="28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4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a_hoc_3">
  <a:themeElements>
    <a:clrScheme name="医学产业简报一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医学产业简报一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医学产业简报一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学产业简报一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学产业简报一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Custom 39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5996CD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Bell Gothic Std Black"/>
        <a:ea typeface=""/>
        <a:cs typeface=""/>
      </a:majorFont>
      <a:minorFont>
        <a:latin typeface="Bell Gothic Std Black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2039</Words>
  <Application>Microsoft Office PowerPoint</Application>
  <PresentationFormat>On-screen Show (4:3)</PresentationFormat>
  <Paragraphs>310</Paragraphs>
  <Slides>28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7" baseType="lpstr">
      <vt:lpstr>宋体</vt:lpstr>
      <vt:lpstr>宋体</vt:lpstr>
      <vt:lpstr>.VnBlack</vt:lpstr>
      <vt:lpstr>.VnVogue</vt:lpstr>
      <vt:lpstr>Arial</vt:lpstr>
      <vt:lpstr>Arial Black</vt:lpstr>
      <vt:lpstr>Bell Gothic Std Black</vt:lpstr>
      <vt:lpstr>Calibri</vt:lpstr>
      <vt:lpstr>Roboto Slab</vt:lpstr>
      <vt:lpstr>Source Sans Pro</vt:lpstr>
      <vt:lpstr>Symbol</vt:lpstr>
      <vt:lpstr>Times New Roman</vt:lpstr>
      <vt:lpstr>VNI-Book</vt:lpstr>
      <vt:lpstr>VNI-Times</vt:lpstr>
      <vt:lpstr>Wingdings</vt:lpstr>
      <vt:lpstr>2_Office Theme</vt:lpstr>
      <vt:lpstr>hoa_hoc_3</vt:lpstr>
      <vt:lpstr>3_Office Theme</vt:lpstr>
      <vt:lpstr>1_thankgiving3</vt:lpstr>
      <vt:lpstr>Conception personnalisée</vt:lpstr>
      <vt:lpstr>template</vt:lpstr>
      <vt:lpstr>thankgiving3</vt:lpstr>
      <vt:lpstr>2_thankgiving3</vt:lpstr>
      <vt:lpstr>3_thankgiving3</vt:lpstr>
      <vt:lpstr>Watermark</vt:lpstr>
      <vt:lpstr>Default Design</vt:lpstr>
      <vt:lpstr>1_Default Design</vt:lpstr>
      <vt:lpstr>Cordelia template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Viết phương trình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</vt:lpstr>
      <vt:lpstr>Bài tập củng cố</vt:lpstr>
      <vt:lpstr>PowerPoint Presentation</vt:lpstr>
      <vt:lpstr>Bài tập củng cố</vt:lpstr>
      <vt:lpstr>PowerPoint Presentation</vt:lpstr>
      <vt:lpstr>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143</cp:revision>
  <dcterms:created xsi:type="dcterms:W3CDTF">2017-02-19T01:36:30Z</dcterms:created>
  <dcterms:modified xsi:type="dcterms:W3CDTF">2022-08-16T04:47:56Z</dcterms:modified>
</cp:coreProperties>
</file>