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47" r:id="rId2"/>
    <p:sldId id="345" r:id="rId3"/>
    <p:sldId id="346" r:id="rId4"/>
    <p:sldId id="339" r:id="rId5"/>
    <p:sldId id="343" r:id="rId6"/>
    <p:sldId id="341" r:id="rId7"/>
    <p:sldId id="338" r:id="rId8"/>
    <p:sldId id="340" r:id="rId9"/>
    <p:sldId id="342" r:id="rId10"/>
    <p:sldId id="257" r:id="rId11"/>
    <p:sldId id="259" r:id="rId12"/>
    <p:sldId id="258" r:id="rId13"/>
    <p:sldId id="260" r:id="rId14"/>
    <p:sldId id="261" r:id="rId15"/>
    <p:sldId id="262" r:id="rId16"/>
    <p:sldId id="263" r:id="rId17"/>
    <p:sldId id="26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#1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Môi trường vùng đồi núi, sa mạc</a:t>
          </a:r>
          <a:endParaRPr lang="en-US" sz="2800" b="0" dirty="0"/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b="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b="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200" b="0">
              <a:latin typeface="Arial" panose="020B0604020202020204" pitchFamily="34" charset="0"/>
              <a:cs typeface="Arial" panose="020B0604020202020204" pitchFamily="34" charset="0"/>
            </a:rPr>
            <a:t>Ven bờ biển, bờ sông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b="0"/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b="0"/>
        </a:p>
      </dgm:t>
    </dgm:pt>
    <dgm:pt modelId="{24AAECD5-3F65-4EC3-A25C-FCB53B4F1B13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Cao Nguyên</a:t>
          </a:r>
          <a:endParaRPr lang="en-US" sz="2800" b="0" dirty="0"/>
        </a:p>
      </dgm:t>
    </dgm:pt>
    <dgm:pt modelId="{E5000AC3-03B9-4015-9789-0852C54F019B}" type="sibTrans" cxnId="{27EEB5D2-B6A4-418D-991C-E178079C9DCF}">
      <dgm:prSet/>
      <dgm:spPr/>
      <dgm:t>
        <a:bodyPr/>
        <a:lstStyle/>
        <a:p>
          <a:endParaRPr lang="en-US" b="0"/>
        </a:p>
      </dgm:t>
    </dgm:pt>
    <dgm:pt modelId="{9FEEF425-A6F4-4C8B-91DA-D00632056167}" type="parTrans" cxnId="{27EEB5D2-B6A4-418D-991C-E178079C9DCF}">
      <dgm:prSet/>
      <dgm:spPr/>
      <dgm:t>
        <a:bodyPr/>
        <a:lstStyle/>
        <a:p>
          <a:endParaRPr lang="en-US" b="0"/>
        </a:p>
      </dgm:t>
    </dgm:pt>
    <dgm:pt modelId="{B8892526-E846-4A54-8A12-C5F77479C95E}">
      <dgm:prSet phldrT="[Text]" custT="1"/>
      <dgm:spPr>
        <a:solidFill>
          <a:srgbClr val="00B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>
              <a:solidFill>
                <a:srgbClr val="FF0000"/>
              </a:solidFill>
            </a:rPr>
            <a:t>4</a:t>
          </a: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b="0"/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b="0"/>
        </a:p>
      </dgm:t>
    </dgm:pt>
    <dgm:pt modelId="{88011288-E7C7-4D4C-91D2-32B2CF3004BD}">
      <dgm:prSet custT="1"/>
      <dgm:spPr>
        <a:solidFill>
          <a:srgbClr val="FFFF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3</a:t>
          </a:r>
        </a:p>
      </dgm:t>
    </dgm:pt>
    <dgm:pt modelId="{FB67386B-86CD-4AB3-B1B9-87EB9A8FDEC7}" type="sibTrans" cxnId="{8FC9AFA4-71DF-4126-BF33-D38EEB3E0028}">
      <dgm:prSet/>
      <dgm:spPr/>
      <dgm:t>
        <a:bodyPr/>
        <a:lstStyle/>
        <a:p>
          <a:endParaRPr lang="en-US" b="0"/>
        </a:p>
      </dgm:t>
    </dgm:pt>
    <dgm:pt modelId="{DBD794CF-B57E-4F56-8917-3D7AEECC3A4A}" type="parTrans" cxnId="{8FC9AFA4-71DF-4126-BF33-D38EEB3E0028}">
      <dgm:prSet/>
      <dgm:spPr/>
      <dgm:t>
        <a:bodyPr/>
        <a:lstStyle/>
        <a:p>
          <a:endParaRPr lang="en-US" b="0"/>
        </a:p>
      </dgm:t>
    </dgm:pt>
    <dgm:pt modelId="{29756C80-A634-4D2B-9A07-70E6D46E08D9}">
      <dgm:prSet custT="1"/>
      <dgm:spPr>
        <a:solidFill>
          <a:srgbClr val="FF00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2</a:t>
          </a: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b="0"/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b="0"/>
        </a:p>
      </dgm:t>
    </dgm:pt>
    <dgm:pt modelId="{5418704F-9210-40FA-8798-AF02DE299D38}">
      <dgm:prSet phldrT="[Text]" custT="1"/>
      <dgm:spPr>
        <a:solidFill>
          <a:srgbClr val="0070C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1</a:t>
          </a: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b="0"/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b="0"/>
        </a:p>
      </dgm:t>
    </dgm:pt>
    <dgm:pt modelId="{60D4E7F1-C5BC-4A2F-B27B-D2D11341C4FE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Môi trường biển</a:t>
          </a:r>
        </a:p>
      </dgm:t>
    </dgm:pt>
    <dgm:pt modelId="{80C0700A-4CFC-4627-82BD-568D6A97A0C8}" type="sibTrans" cxnId="{27F97EC9-B3EC-4FCF-A7E8-4B36F07FBAC1}">
      <dgm:prSet/>
      <dgm:spPr/>
      <dgm:t>
        <a:bodyPr/>
        <a:lstStyle/>
        <a:p>
          <a:endParaRPr lang="en-US" b="0"/>
        </a:p>
      </dgm:t>
    </dgm:pt>
    <dgm:pt modelId="{164A3ECA-EE77-4DD4-B174-6D9A95BA7025}" type="parTrans" cxnId="{27F97EC9-B3EC-4FCF-A7E8-4B36F07FBAC1}">
      <dgm:prSet/>
      <dgm:spPr/>
      <dgm:t>
        <a:bodyPr/>
        <a:lstStyle/>
        <a:p>
          <a:endParaRPr lang="en-US" b="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5411" custLinFactNeighborY="26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FCF69538-E24E-4E0F-9354-828D99463C06}" type="pres">
      <dgm:prSet presAssocID="{88011288-E7C7-4D4C-91D2-32B2CF3004BD}" presName="composite" presStyleCnt="0"/>
      <dgm:spPr/>
    </dgm:pt>
    <dgm:pt modelId="{09D6D085-D97B-4390-87F1-F42C20B02A80}" type="pres">
      <dgm:prSet presAssocID="{88011288-E7C7-4D4C-91D2-32B2CF3004B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B889B-C259-4488-BFF0-841228E494EF}" type="pres">
      <dgm:prSet presAssocID="{88011288-E7C7-4D4C-91D2-32B2CF3004BD}" presName="descendantText" presStyleLbl="alignAcc1" presStyleIdx="2" presStyleCnt="4" custScaleY="15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815E9-33C8-4603-B207-A36A9799616C}" type="pres">
      <dgm:prSet presAssocID="{FB67386B-86CD-4AB3-B1B9-87EB9A8FDEC7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00EA6076-9A05-4E2C-824D-2F43DF0BB847}" type="presOf" srcId="{36D49637-7CB7-4CBF-A617-FB36D1C024DD}" destId="{50714AC9-E134-43C0-912B-EF962B8CDCA6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99C1526E-156F-4075-ACA4-E823046AA4B1}" type="presOf" srcId="{5418704F-9210-40FA-8798-AF02DE299D38}" destId="{7740790D-703A-457D-9B2A-B653960781AE}" srcOrd="0" destOrd="0" presId="urn:microsoft.com/office/officeart/2005/8/layout/chevron2"/>
    <dgm:cxn modelId="{7062728D-F810-41C6-8863-F3AC8E638FCA}" type="presOf" srcId="{24AAECD5-3F65-4EC3-A25C-FCB53B4F1B13}" destId="{253B889B-C259-4488-BFF0-841228E494EF}" srcOrd="0" destOrd="0" presId="urn:microsoft.com/office/officeart/2005/8/layout/chevron2"/>
    <dgm:cxn modelId="{8D659706-1B10-4AC5-B1B9-AD2B8ACB9476}" type="presOf" srcId="{88011288-E7C7-4D4C-91D2-32B2CF3004BD}" destId="{09D6D085-D97B-4390-87F1-F42C20B02A80}" srcOrd="0" destOrd="0" presId="urn:microsoft.com/office/officeart/2005/8/layout/chevron2"/>
    <dgm:cxn modelId="{581AE95C-ED10-4AB4-8083-B19E320E178B}" srcId="{06259B31-9C17-4893-B37C-0A321B6A9055}" destId="{B8892526-E846-4A54-8A12-C5F77479C95E}" srcOrd="3" destOrd="0" parTransId="{62A9B935-B2D3-4649-82E3-28C1CEF85D2B}" sibTransId="{A395F739-844E-4F6B-9EF6-78C57B55A514}"/>
    <dgm:cxn modelId="{27EEB5D2-B6A4-418D-991C-E178079C9DCF}" srcId="{88011288-E7C7-4D4C-91D2-32B2CF3004BD}" destId="{24AAECD5-3F65-4EC3-A25C-FCB53B4F1B13}" srcOrd="0" destOrd="0" parTransId="{9FEEF425-A6F4-4C8B-91DA-D00632056167}" sibTransId="{E5000AC3-03B9-4015-9789-0852C54F019B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329CD77-E7E4-416F-AC17-E26AFECDC46E}" type="presOf" srcId="{B8892526-E846-4A54-8A12-C5F77479C95E}" destId="{5879FD45-A004-41C3-8F75-44585E9B7556}" srcOrd="0" destOrd="0" presId="urn:microsoft.com/office/officeart/2005/8/layout/chevron2"/>
    <dgm:cxn modelId="{6F056541-4965-42E9-8514-8269DDEBFADC}" type="presOf" srcId="{29756C80-A634-4D2B-9A07-70E6D46E08D9}" destId="{8C7ED3DB-3783-4021-B562-A020983CA371}" srcOrd="0" destOrd="0" presId="urn:microsoft.com/office/officeart/2005/8/layout/chevron2"/>
    <dgm:cxn modelId="{2A6AA460-0118-4C7D-A6EF-55DF967B0227}" type="presOf" srcId="{B8251EDE-A318-4F8F-8BE8-8E87AA152E99}" destId="{9455AA65-36B9-4AC9-B4D8-67632B1E3C70}" srcOrd="0" destOrd="0" presId="urn:microsoft.com/office/officeart/2005/8/layout/chevron2"/>
    <dgm:cxn modelId="{A92653EB-CB8A-4669-B9E5-E8EECB149B8B}" type="presOf" srcId="{06259B31-9C17-4893-B37C-0A321B6A9055}" destId="{CC0518B2-6C91-4C01-97CD-4CCBC5997385}" srcOrd="0" destOrd="0" presId="urn:microsoft.com/office/officeart/2005/8/layout/chevron2"/>
    <dgm:cxn modelId="{27F97EC9-B3EC-4FCF-A7E8-4B36F07FBAC1}" srcId="{5418704F-9210-40FA-8798-AF02DE299D38}" destId="{60D4E7F1-C5BC-4A2F-B27B-D2D11341C4FE}" srcOrd="0" destOrd="0" parTransId="{164A3ECA-EE77-4DD4-B174-6D9A95BA7025}" sibTransId="{80C0700A-4CFC-4627-82BD-568D6A97A0C8}"/>
    <dgm:cxn modelId="{8FC9AFA4-71DF-4126-BF33-D38EEB3E0028}" srcId="{06259B31-9C17-4893-B37C-0A321B6A9055}" destId="{88011288-E7C7-4D4C-91D2-32B2CF3004BD}" srcOrd="2" destOrd="0" parTransId="{DBD794CF-B57E-4F56-8917-3D7AEECC3A4A}" sibTransId="{FB67386B-86CD-4AB3-B1B9-87EB9A8FDEC7}"/>
    <dgm:cxn modelId="{0079A1D7-DDF1-4010-8EB6-4F47A38C8C18}" type="presOf" srcId="{60D4E7F1-C5BC-4A2F-B27B-D2D11341C4FE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E79EA81-59BB-43B5-A7EC-1FD2EF03867D}" type="presParOf" srcId="{CC0518B2-6C91-4C01-97CD-4CCBC5997385}" destId="{5F8B33AE-88DB-429D-93DF-8620C16CB05A}" srcOrd="0" destOrd="0" presId="urn:microsoft.com/office/officeart/2005/8/layout/chevron2"/>
    <dgm:cxn modelId="{A1F87559-E8C3-46D2-9776-B4CE0364B54F}" type="presParOf" srcId="{5F8B33AE-88DB-429D-93DF-8620C16CB05A}" destId="{7740790D-703A-457D-9B2A-B653960781AE}" srcOrd="0" destOrd="0" presId="urn:microsoft.com/office/officeart/2005/8/layout/chevron2"/>
    <dgm:cxn modelId="{DFE0F4D6-F73D-437D-B611-B8BDE68BF40B}" type="presParOf" srcId="{5F8B33AE-88DB-429D-93DF-8620C16CB05A}" destId="{35F39544-CE5B-4742-8C2B-366930493E7F}" srcOrd="1" destOrd="0" presId="urn:microsoft.com/office/officeart/2005/8/layout/chevron2"/>
    <dgm:cxn modelId="{41C3D17F-90BA-4230-B458-2FF453F0241B}" type="presParOf" srcId="{CC0518B2-6C91-4C01-97CD-4CCBC5997385}" destId="{194C9EC6-0FFA-4028-A669-E2F345AF39A2}" srcOrd="1" destOrd="0" presId="urn:microsoft.com/office/officeart/2005/8/layout/chevron2"/>
    <dgm:cxn modelId="{71BD62D6-43A4-48C0-A988-FC10B1457AA4}" type="presParOf" srcId="{CC0518B2-6C91-4C01-97CD-4CCBC5997385}" destId="{F69F177F-8919-45F2-A7B5-C0656587D558}" srcOrd="2" destOrd="0" presId="urn:microsoft.com/office/officeart/2005/8/layout/chevron2"/>
    <dgm:cxn modelId="{E9273FD9-3C12-4B31-BD89-5A1A390AF6E1}" type="presParOf" srcId="{F69F177F-8919-45F2-A7B5-C0656587D558}" destId="{8C7ED3DB-3783-4021-B562-A020983CA371}" srcOrd="0" destOrd="0" presId="urn:microsoft.com/office/officeart/2005/8/layout/chevron2"/>
    <dgm:cxn modelId="{CB047E11-71D1-4450-8E42-1A3221B866B7}" type="presParOf" srcId="{F69F177F-8919-45F2-A7B5-C0656587D558}" destId="{9455AA65-36B9-4AC9-B4D8-67632B1E3C70}" srcOrd="1" destOrd="0" presId="urn:microsoft.com/office/officeart/2005/8/layout/chevron2"/>
    <dgm:cxn modelId="{5C78CBB8-914B-41B4-8EC1-F9CDFD426996}" type="presParOf" srcId="{CC0518B2-6C91-4C01-97CD-4CCBC5997385}" destId="{F9E97B85-8C08-4152-8D84-04D8C510EE5D}" srcOrd="3" destOrd="0" presId="urn:microsoft.com/office/officeart/2005/8/layout/chevron2"/>
    <dgm:cxn modelId="{CA819309-BF98-47C3-88A3-F247908DED7C}" type="presParOf" srcId="{CC0518B2-6C91-4C01-97CD-4CCBC5997385}" destId="{FCF69538-E24E-4E0F-9354-828D99463C06}" srcOrd="4" destOrd="0" presId="urn:microsoft.com/office/officeart/2005/8/layout/chevron2"/>
    <dgm:cxn modelId="{E5F99510-DA84-4445-B699-C56EF3CC3BD7}" type="presParOf" srcId="{FCF69538-E24E-4E0F-9354-828D99463C06}" destId="{09D6D085-D97B-4390-87F1-F42C20B02A80}" srcOrd="0" destOrd="0" presId="urn:microsoft.com/office/officeart/2005/8/layout/chevron2"/>
    <dgm:cxn modelId="{35960650-7B41-4485-BC1F-622CC9FFF4A0}" type="presParOf" srcId="{FCF69538-E24E-4E0F-9354-828D99463C06}" destId="{253B889B-C259-4488-BFF0-841228E494EF}" srcOrd="1" destOrd="0" presId="urn:microsoft.com/office/officeart/2005/8/layout/chevron2"/>
    <dgm:cxn modelId="{45AB6F91-EB1C-4309-9874-39445F125A63}" type="presParOf" srcId="{CC0518B2-6C91-4C01-97CD-4CCBC5997385}" destId="{ACA815E9-33C8-4603-B207-A36A9799616C}" srcOrd="5" destOrd="0" presId="urn:microsoft.com/office/officeart/2005/8/layout/chevron2"/>
    <dgm:cxn modelId="{E5C61979-FD4C-4A85-B34B-FFBCB764DE92}" type="presParOf" srcId="{CC0518B2-6C91-4C01-97CD-4CCBC5997385}" destId="{7DCA52D1-599F-48F7-A860-12217D4BC70F}" srcOrd="6" destOrd="0" presId="urn:microsoft.com/office/officeart/2005/8/layout/chevron2"/>
    <dgm:cxn modelId="{731D9104-04BA-4729-96D7-0774B5B5F08A}" type="presParOf" srcId="{7DCA52D1-599F-48F7-A860-12217D4BC70F}" destId="{5879FD45-A004-41C3-8F75-44585E9B7556}" srcOrd="0" destOrd="0" presId="urn:microsoft.com/office/officeart/2005/8/layout/chevron2"/>
    <dgm:cxn modelId="{2D02F524-41D6-4276-9A11-B926A11AE05A}" type="presParOf" srcId="{7DCA52D1-599F-48F7-A860-12217D4BC70F}" destId="{50714AC9-E134-43C0-912B-EF962B8CDC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#2" qsCatId="3D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Sinh vật đa bào sống trong nước</a:t>
          </a:r>
          <a:endParaRPr lang="en-US" sz="2800" b="0" dirty="0"/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b="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b="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200" b="1" dirty="0">
              <a:latin typeface="Arial" panose="020B0604020202020204" pitchFamily="34" charset="0"/>
              <a:cs typeface="Arial" panose="020B0604020202020204" pitchFamily="34" charset="0"/>
            </a:rPr>
            <a:t>Động vật </a:t>
          </a:r>
          <a:r>
            <a:rPr lang="vi-VN" sz="3200" b="0" dirty="0"/>
            <a:t>đơn bào sống trong nước</a:t>
          </a:r>
          <a:endParaRPr lang="en-U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b="0"/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b="0"/>
        </a:p>
      </dgm:t>
    </dgm:pt>
    <dgm:pt modelId="{24AAECD5-3F65-4EC3-A25C-FCB53B4F1B13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Thực </a:t>
          </a:r>
          <a:r>
            <a:rPr lang="vi-VN" sz="2800" b="0"/>
            <a:t>vật đa </a:t>
          </a:r>
          <a:r>
            <a:rPr lang="vi-VN" sz="2800" b="0" dirty="0"/>
            <a:t>bào sống trong nước</a:t>
          </a:r>
          <a:endParaRPr lang="en-US" sz="2800" b="0" dirty="0"/>
        </a:p>
      </dgm:t>
    </dgm:pt>
    <dgm:pt modelId="{E5000AC3-03B9-4015-9789-0852C54F019B}" type="sibTrans" cxnId="{27EEB5D2-B6A4-418D-991C-E178079C9DCF}">
      <dgm:prSet/>
      <dgm:spPr/>
      <dgm:t>
        <a:bodyPr/>
        <a:lstStyle/>
        <a:p>
          <a:endParaRPr lang="en-US" b="0"/>
        </a:p>
      </dgm:t>
    </dgm:pt>
    <dgm:pt modelId="{9FEEF425-A6F4-4C8B-91DA-D00632056167}" type="parTrans" cxnId="{27EEB5D2-B6A4-418D-991C-E178079C9DCF}">
      <dgm:prSet/>
      <dgm:spPr/>
      <dgm:t>
        <a:bodyPr/>
        <a:lstStyle/>
        <a:p>
          <a:endParaRPr lang="en-US" b="0"/>
        </a:p>
      </dgm:t>
    </dgm:pt>
    <dgm:pt modelId="{B8892526-E846-4A54-8A12-C5F77479C95E}">
      <dgm:prSet phldrT="[Text]" custT="1"/>
      <dgm:spPr>
        <a:solidFill>
          <a:srgbClr val="00B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>
              <a:solidFill>
                <a:srgbClr val="FF0000"/>
              </a:solidFill>
            </a:rPr>
            <a:t>4</a:t>
          </a: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b="0"/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b="0"/>
        </a:p>
      </dgm:t>
    </dgm:pt>
    <dgm:pt modelId="{88011288-E7C7-4D4C-91D2-32B2CF3004BD}">
      <dgm:prSet custT="1"/>
      <dgm:spPr>
        <a:solidFill>
          <a:srgbClr val="FFFF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3</a:t>
          </a:r>
        </a:p>
      </dgm:t>
    </dgm:pt>
    <dgm:pt modelId="{FB67386B-86CD-4AB3-B1B9-87EB9A8FDEC7}" type="sibTrans" cxnId="{8FC9AFA4-71DF-4126-BF33-D38EEB3E0028}">
      <dgm:prSet/>
      <dgm:spPr/>
      <dgm:t>
        <a:bodyPr/>
        <a:lstStyle/>
        <a:p>
          <a:endParaRPr lang="en-US" b="0"/>
        </a:p>
      </dgm:t>
    </dgm:pt>
    <dgm:pt modelId="{DBD794CF-B57E-4F56-8917-3D7AEECC3A4A}" type="parTrans" cxnId="{8FC9AFA4-71DF-4126-BF33-D38EEB3E0028}">
      <dgm:prSet/>
      <dgm:spPr/>
      <dgm:t>
        <a:bodyPr/>
        <a:lstStyle/>
        <a:p>
          <a:endParaRPr lang="en-US" b="0"/>
        </a:p>
      </dgm:t>
    </dgm:pt>
    <dgm:pt modelId="{29756C80-A634-4D2B-9A07-70E6D46E08D9}">
      <dgm:prSet custT="1"/>
      <dgm:spPr>
        <a:solidFill>
          <a:srgbClr val="FF00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2</a:t>
          </a: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b="0"/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b="0"/>
        </a:p>
      </dgm:t>
    </dgm:pt>
    <dgm:pt modelId="{5418704F-9210-40FA-8798-AF02DE299D38}">
      <dgm:prSet phldrT="[Text]" custT="1"/>
      <dgm:spPr>
        <a:solidFill>
          <a:srgbClr val="0070C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1</a:t>
          </a: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b="0"/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b="0"/>
        </a:p>
      </dgm:t>
    </dgm:pt>
    <dgm:pt modelId="{60D4E7F1-C5BC-4A2F-B27B-D2D11341C4FE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Sinh vật đơn bào sống trong nước</a:t>
          </a:r>
        </a:p>
      </dgm:t>
    </dgm:pt>
    <dgm:pt modelId="{80C0700A-4CFC-4627-82BD-568D6A97A0C8}" type="sibTrans" cxnId="{27F97EC9-B3EC-4FCF-A7E8-4B36F07FBAC1}">
      <dgm:prSet/>
      <dgm:spPr/>
      <dgm:t>
        <a:bodyPr/>
        <a:lstStyle/>
        <a:p>
          <a:endParaRPr lang="en-US" b="0"/>
        </a:p>
      </dgm:t>
    </dgm:pt>
    <dgm:pt modelId="{164A3ECA-EE77-4DD4-B174-6D9A95BA7025}" type="parTrans" cxnId="{27F97EC9-B3EC-4FCF-A7E8-4B36F07FBAC1}">
      <dgm:prSet/>
      <dgm:spPr/>
      <dgm:t>
        <a:bodyPr/>
        <a:lstStyle/>
        <a:p>
          <a:endParaRPr lang="en-US" b="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5411" custLinFactNeighborY="26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FCF69538-E24E-4E0F-9354-828D99463C06}" type="pres">
      <dgm:prSet presAssocID="{88011288-E7C7-4D4C-91D2-32B2CF3004BD}" presName="composite" presStyleCnt="0"/>
      <dgm:spPr/>
    </dgm:pt>
    <dgm:pt modelId="{09D6D085-D97B-4390-87F1-F42C20B02A80}" type="pres">
      <dgm:prSet presAssocID="{88011288-E7C7-4D4C-91D2-32B2CF3004B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B889B-C259-4488-BFF0-841228E494EF}" type="pres">
      <dgm:prSet presAssocID="{88011288-E7C7-4D4C-91D2-32B2CF3004BD}" presName="descendantText" presStyleLbl="alignAcc1" presStyleIdx="2" presStyleCnt="4" custScaleY="15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815E9-33C8-4603-B207-A36A9799616C}" type="pres">
      <dgm:prSet presAssocID="{FB67386B-86CD-4AB3-B1B9-87EB9A8FDEC7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00EA6076-9A05-4E2C-824D-2F43DF0BB847}" type="presOf" srcId="{36D49637-7CB7-4CBF-A617-FB36D1C024DD}" destId="{50714AC9-E134-43C0-912B-EF962B8CDCA6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99C1526E-156F-4075-ACA4-E823046AA4B1}" type="presOf" srcId="{5418704F-9210-40FA-8798-AF02DE299D38}" destId="{7740790D-703A-457D-9B2A-B653960781AE}" srcOrd="0" destOrd="0" presId="urn:microsoft.com/office/officeart/2005/8/layout/chevron2"/>
    <dgm:cxn modelId="{7062728D-F810-41C6-8863-F3AC8E638FCA}" type="presOf" srcId="{24AAECD5-3F65-4EC3-A25C-FCB53B4F1B13}" destId="{253B889B-C259-4488-BFF0-841228E494EF}" srcOrd="0" destOrd="0" presId="urn:microsoft.com/office/officeart/2005/8/layout/chevron2"/>
    <dgm:cxn modelId="{8D659706-1B10-4AC5-B1B9-AD2B8ACB9476}" type="presOf" srcId="{88011288-E7C7-4D4C-91D2-32B2CF3004BD}" destId="{09D6D085-D97B-4390-87F1-F42C20B02A80}" srcOrd="0" destOrd="0" presId="urn:microsoft.com/office/officeart/2005/8/layout/chevron2"/>
    <dgm:cxn modelId="{581AE95C-ED10-4AB4-8083-B19E320E178B}" srcId="{06259B31-9C17-4893-B37C-0A321B6A9055}" destId="{B8892526-E846-4A54-8A12-C5F77479C95E}" srcOrd="3" destOrd="0" parTransId="{62A9B935-B2D3-4649-82E3-28C1CEF85D2B}" sibTransId="{A395F739-844E-4F6B-9EF6-78C57B55A514}"/>
    <dgm:cxn modelId="{27EEB5D2-B6A4-418D-991C-E178079C9DCF}" srcId="{88011288-E7C7-4D4C-91D2-32B2CF3004BD}" destId="{24AAECD5-3F65-4EC3-A25C-FCB53B4F1B13}" srcOrd="0" destOrd="0" parTransId="{9FEEF425-A6F4-4C8B-91DA-D00632056167}" sibTransId="{E5000AC3-03B9-4015-9789-0852C54F019B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329CD77-E7E4-416F-AC17-E26AFECDC46E}" type="presOf" srcId="{B8892526-E846-4A54-8A12-C5F77479C95E}" destId="{5879FD45-A004-41C3-8F75-44585E9B7556}" srcOrd="0" destOrd="0" presId="urn:microsoft.com/office/officeart/2005/8/layout/chevron2"/>
    <dgm:cxn modelId="{6F056541-4965-42E9-8514-8269DDEBFADC}" type="presOf" srcId="{29756C80-A634-4D2B-9A07-70E6D46E08D9}" destId="{8C7ED3DB-3783-4021-B562-A020983CA371}" srcOrd="0" destOrd="0" presId="urn:microsoft.com/office/officeart/2005/8/layout/chevron2"/>
    <dgm:cxn modelId="{2A6AA460-0118-4C7D-A6EF-55DF967B0227}" type="presOf" srcId="{B8251EDE-A318-4F8F-8BE8-8E87AA152E99}" destId="{9455AA65-36B9-4AC9-B4D8-67632B1E3C70}" srcOrd="0" destOrd="0" presId="urn:microsoft.com/office/officeart/2005/8/layout/chevron2"/>
    <dgm:cxn modelId="{A92653EB-CB8A-4669-B9E5-E8EECB149B8B}" type="presOf" srcId="{06259B31-9C17-4893-B37C-0A321B6A9055}" destId="{CC0518B2-6C91-4C01-97CD-4CCBC5997385}" srcOrd="0" destOrd="0" presId="urn:microsoft.com/office/officeart/2005/8/layout/chevron2"/>
    <dgm:cxn modelId="{27F97EC9-B3EC-4FCF-A7E8-4B36F07FBAC1}" srcId="{5418704F-9210-40FA-8798-AF02DE299D38}" destId="{60D4E7F1-C5BC-4A2F-B27B-D2D11341C4FE}" srcOrd="0" destOrd="0" parTransId="{164A3ECA-EE77-4DD4-B174-6D9A95BA7025}" sibTransId="{80C0700A-4CFC-4627-82BD-568D6A97A0C8}"/>
    <dgm:cxn modelId="{8FC9AFA4-71DF-4126-BF33-D38EEB3E0028}" srcId="{06259B31-9C17-4893-B37C-0A321B6A9055}" destId="{88011288-E7C7-4D4C-91D2-32B2CF3004BD}" srcOrd="2" destOrd="0" parTransId="{DBD794CF-B57E-4F56-8917-3D7AEECC3A4A}" sibTransId="{FB67386B-86CD-4AB3-B1B9-87EB9A8FDEC7}"/>
    <dgm:cxn modelId="{0079A1D7-DDF1-4010-8EB6-4F47A38C8C18}" type="presOf" srcId="{60D4E7F1-C5BC-4A2F-B27B-D2D11341C4FE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E79EA81-59BB-43B5-A7EC-1FD2EF03867D}" type="presParOf" srcId="{CC0518B2-6C91-4C01-97CD-4CCBC5997385}" destId="{5F8B33AE-88DB-429D-93DF-8620C16CB05A}" srcOrd="0" destOrd="0" presId="urn:microsoft.com/office/officeart/2005/8/layout/chevron2"/>
    <dgm:cxn modelId="{A1F87559-E8C3-46D2-9776-B4CE0364B54F}" type="presParOf" srcId="{5F8B33AE-88DB-429D-93DF-8620C16CB05A}" destId="{7740790D-703A-457D-9B2A-B653960781AE}" srcOrd="0" destOrd="0" presId="urn:microsoft.com/office/officeart/2005/8/layout/chevron2"/>
    <dgm:cxn modelId="{DFE0F4D6-F73D-437D-B611-B8BDE68BF40B}" type="presParOf" srcId="{5F8B33AE-88DB-429D-93DF-8620C16CB05A}" destId="{35F39544-CE5B-4742-8C2B-366930493E7F}" srcOrd="1" destOrd="0" presId="urn:microsoft.com/office/officeart/2005/8/layout/chevron2"/>
    <dgm:cxn modelId="{41C3D17F-90BA-4230-B458-2FF453F0241B}" type="presParOf" srcId="{CC0518B2-6C91-4C01-97CD-4CCBC5997385}" destId="{194C9EC6-0FFA-4028-A669-E2F345AF39A2}" srcOrd="1" destOrd="0" presId="urn:microsoft.com/office/officeart/2005/8/layout/chevron2"/>
    <dgm:cxn modelId="{71BD62D6-43A4-48C0-A988-FC10B1457AA4}" type="presParOf" srcId="{CC0518B2-6C91-4C01-97CD-4CCBC5997385}" destId="{F69F177F-8919-45F2-A7B5-C0656587D558}" srcOrd="2" destOrd="0" presId="urn:microsoft.com/office/officeart/2005/8/layout/chevron2"/>
    <dgm:cxn modelId="{E9273FD9-3C12-4B31-BD89-5A1A390AF6E1}" type="presParOf" srcId="{F69F177F-8919-45F2-A7B5-C0656587D558}" destId="{8C7ED3DB-3783-4021-B562-A020983CA371}" srcOrd="0" destOrd="0" presId="urn:microsoft.com/office/officeart/2005/8/layout/chevron2"/>
    <dgm:cxn modelId="{CB047E11-71D1-4450-8E42-1A3221B866B7}" type="presParOf" srcId="{F69F177F-8919-45F2-A7B5-C0656587D558}" destId="{9455AA65-36B9-4AC9-B4D8-67632B1E3C70}" srcOrd="1" destOrd="0" presId="urn:microsoft.com/office/officeart/2005/8/layout/chevron2"/>
    <dgm:cxn modelId="{5C78CBB8-914B-41B4-8EC1-F9CDFD426996}" type="presParOf" srcId="{CC0518B2-6C91-4C01-97CD-4CCBC5997385}" destId="{F9E97B85-8C08-4152-8D84-04D8C510EE5D}" srcOrd="3" destOrd="0" presId="urn:microsoft.com/office/officeart/2005/8/layout/chevron2"/>
    <dgm:cxn modelId="{CA819309-BF98-47C3-88A3-F247908DED7C}" type="presParOf" srcId="{CC0518B2-6C91-4C01-97CD-4CCBC5997385}" destId="{FCF69538-E24E-4E0F-9354-828D99463C06}" srcOrd="4" destOrd="0" presId="urn:microsoft.com/office/officeart/2005/8/layout/chevron2"/>
    <dgm:cxn modelId="{E5F99510-DA84-4445-B699-C56EF3CC3BD7}" type="presParOf" srcId="{FCF69538-E24E-4E0F-9354-828D99463C06}" destId="{09D6D085-D97B-4390-87F1-F42C20B02A80}" srcOrd="0" destOrd="0" presId="urn:microsoft.com/office/officeart/2005/8/layout/chevron2"/>
    <dgm:cxn modelId="{35960650-7B41-4485-BC1F-622CC9FFF4A0}" type="presParOf" srcId="{FCF69538-E24E-4E0F-9354-828D99463C06}" destId="{253B889B-C259-4488-BFF0-841228E494EF}" srcOrd="1" destOrd="0" presId="urn:microsoft.com/office/officeart/2005/8/layout/chevron2"/>
    <dgm:cxn modelId="{45AB6F91-EB1C-4309-9874-39445F125A63}" type="presParOf" srcId="{CC0518B2-6C91-4C01-97CD-4CCBC5997385}" destId="{ACA815E9-33C8-4603-B207-A36A9799616C}" srcOrd="5" destOrd="0" presId="urn:microsoft.com/office/officeart/2005/8/layout/chevron2"/>
    <dgm:cxn modelId="{E5C61979-FD4C-4A85-B34B-FFBCB764DE92}" type="presParOf" srcId="{CC0518B2-6C91-4C01-97CD-4CCBC5997385}" destId="{7DCA52D1-599F-48F7-A860-12217D4BC70F}" srcOrd="6" destOrd="0" presId="urn:microsoft.com/office/officeart/2005/8/layout/chevron2"/>
    <dgm:cxn modelId="{731D9104-04BA-4729-96D7-0774B5B5F08A}" type="presParOf" srcId="{7DCA52D1-599F-48F7-A860-12217D4BC70F}" destId="{5879FD45-A004-41C3-8F75-44585E9B7556}" srcOrd="0" destOrd="0" presId="urn:microsoft.com/office/officeart/2005/8/layout/chevron2"/>
    <dgm:cxn modelId="{2D02F524-41D6-4276-9A11-B926A11AE05A}" type="presParOf" srcId="{7DCA52D1-599F-48F7-A860-12217D4BC70F}" destId="{50714AC9-E134-43C0-912B-EF962B8CDC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#3" qsCatId="3D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solidFill>
          <a:srgbClr val="0070C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1</a:t>
          </a: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b="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b="0"/>
        </a:p>
      </dgm:t>
    </dgm:pt>
    <dgm:pt modelId="{B8892526-E846-4A54-8A12-C5F77479C95E}">
      <dgm:prSet phldrT="[Text]" custT="1"/>
      <dgm:spPr>
        <a:solidFill>
          <a:srgbClr val="00B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>
              <a:solidFill>
                <a:srgbClr val="FF0000"/>
              </a:solidFill>
            </a:rPr>
            <a:t>4</a:t>
          </a: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b="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b="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200" b="0" dirty="0">
              <a:latin typeface="Arial" panose="020B0604020202020204" pitchFamily="34" charset="0"/>
              <a:cs typeface="Arial" panose="020B0604020202020204" pitchFamily="34" charset="0"/>
            </a:rPr>
            <a:t>Cả 1,2 và 3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b="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b="0"/>
        </a:p>
      </dgm:t>
    </dgm:pt>
    <dgm:pt modelId="{29756C80-A634-4D2B-9A07-70E6D46E08D9}">
      <dgm:prSet custT="1"/>
      <dgm:spPr>
        <a:solidFill>
          <a:srgbClr val="FF00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2</a:t>
          </a: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b="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b="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Xây dựng vườn Thực vật, vườn Quốc gia, Khu bảo tồn</a:t>
          </a:r>
          <a:endParaRPr lang="en-US" sz="2800" b="0" dirty="0"/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b="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b="0"/>
        </a:p>
      </dgm:t>
    </dgm:pt>
    <dgm:pt modelId="{60D4E7F1-C5BC-4A2F-B27B-D2D11341C4FE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Không chặt phá cây bừa bãi, ngăn chặn phá rừng, tuyên truyền bảo vệ rừng</a:t>
          </a:r>
        </a:p>
      </dgm:t>
    </dgm:pt>
    <dgm:pt modelId="{164A3ECA-EE77-4DD4-B174-6D9A95BA7025}" type="parTrans" cxnId="{27F97EC9-B3EC-4FCF-A7E8-4B36F07FBAC1}">
      <dgm:prSet/>
      <dgm:spPr/>
      <dgm:t>
        <a:bodyPr/>
        <a:lstStyle/>
        <a:p>
          <a:endParaRPr lang="en-US" b="0"/>
        </a:p>
      </dgm:t>
    </dgm:pt>
    <dgm:pt modelId="{80C0700A-4CFC-4627-82BD-568D6A97A0C8}" type="sibTrans" cxnId="{27F97EC9-B3EC-4FCF-A7E8-4B36F07FBAC1}">
      <dgm:prSet/>
      <dgm:spPr/>
      <dgm:t>
        <a:bodyPr/>
        <a:lstStyle/>
        <a:p>
          <a:endParaRPr lang="en-US" b="0"/>
        </a:p>
      </dgm:t>
    </dgm:pt>
    <dgm:pt modelId="{88011288-E7C7-4D4C-91D2-32B2CF3004BD}">
      <dgm:prSet custT="1"/>
      <dgm:spPr>
        <a:solidFill>
          <a:srgbClr val="FFFF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3</a:t>
          </a:r>
        </a:p>
      </dgm:t>
    </dgm:pt>
    <dgm:pt modelId="{DBD794CF-B57E-4F56-8917-3D7AEECC3A4A}" type="parTrans" cxnId="{8FC9AFA4-71DF-4126-BF33-D38EEB3E0028}">
      <dgm:prSet/>
      <dgm:spPr/>
      <dgm:t>
        <a:bodyPr/>
        <a:lstStyle/>
        <a:p>
          <a:endParaRPr lang="en-US" b="0"/>
        </a:p>
      </dgm:t>
    </dgm:pt>
    <dgm:pt modelId="{FB67386B-86CD-4AB3-B1B9-87EB9A8FDEC7}" type="sibTrans" cxnId="{8FC9AFA4-71DF-4126-BF33-D38EEB3E0028}">
      <dgm:prSet/>
      <dgm:spPr/>
      <dgm:t>
        <a:bodyPr/>
        <a:lstStyle/>
        <a:p>
          <a:endParaRPr lang="en-US" b="0"/>
        </a:p>
      </dgm:t>
    </dgm:pt>
    <dgm:pt modelId="{24AAECD5-3F65-4EC3-A25C-FCB53B4F1B13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Xây dựng và phát hiện với chính quyềnđịa </a:t>
          </a:r>
          <a:r>
            <a:rPr lang="vi-VN" sz="2400" b="0" dirty="0"/>
            <a:t>phương các hành vi khai thác , vận chuyển, buôn bán trái phép Thực vật quý </a:t>
          </a:r>
          <a:r>
            <a:rPr lang="vi-VN" sz="2800" b="0" dirty="0"/>
            <a:t>hiếm</a:t>
          </a:r>
          <a:endParaRPr lang="en-US" sz="2800" b="0" dirty="0"/>
        </a:p>
      </dgm:t>
    </dgm:pt>
    <dgm:pt modelId="{E5000AC3-03B9-4015-9789-0852C54F019B}" type="sibTrans" cxnId="{27EEB5D2-B6A4-418D-991C-E178079C9DCF}">
      <dgm:prSet/>
      <dgm:spPr/>
      <dgm:t>
        <a:bodyPr/>
        <a:lstStyle/>
        <a:p>
          <a:endParaRPr lang="en-US" b="0"/>
        </a:p>
      </dgm:t>
    </dgm:pt>
    <dgm:pt modelId="{9FEEF425-A6F4-4C8B-91DA-D00632056167}" type="parTrans" cxnId="{27EEB5D2-B6A4-418D-991C-E178079C9DCF}">
      <dgm:prSet/>
      <dgm:spPr/>
      <dgm:t>
        <a:bodyPr/>
        <a:lstStyle/>
        <a:p>
          <a:endParaRPr lang="en-US" b="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5411" custLinFactNeighborY="26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FCF69538-E24E-4E0F-9354-828D99463C06}" type="pres">
      <dgm:prSet presAssocID="{88011288-E7C7-4D4C-91D2-32B2CF3004BD}" presName="composite" presStyleCnt="0"/>
      <dgm:spPr/>
    </dgm:pt>
    <dgm:pt modelId="{09D6D085-D97B-4390-87F1-F42C20B02A80}" type="pres">
      <dgm:prSet presAssocID="{88011288-E7C7-4D4C-91D2-32B2CF3004B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B889B-C259-4488-BFF0-841228E494EF}" type="pres">
      <dgm:prSet presAssocID="{88011288-E7C7-4D4C-91D2-32B2CF3004BD}" presName="descendantText" presStyleLbl="alignAcc1" presStyleIdx="2" presStyleCnt="4" custScaleY="15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815E9-33C8-4603-B207-A36A9799616C}" type="pres">
      <dgm:prSet presAssocID="{FB67386B-86CD-4AB3-B1B9-87EB9A8FDEC7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00EA6076-9A05-4E2C-824D-2F43DF0BB847}" type="presOf" srcId="{36D49637-7CB7-4CBF-A617-FB36D1C024DD}" destId="{50714AC9-E134-43C0-912B-EF962B8CDCA6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99C1526E-156F-4075-ACA4-E823046AA4B1}" type="presOf" srcId="{5418704F-9210-40FA-8798-AF02DE299D38}" destId="{7740790D-703A-457D-9B2A-B653960781AE}" srcOrd="0" destOrd="0" presId="urn:microsoft.com/office/officeart/2005/8/layout/chevron2"/>
    <dgm:cxn modelId="{7062728D-F810-41C6-8863-F3AC8E638FCA}" type="presOf" srcId="{24AAECD5-3F65-4EC3-A25C-FCB53B4F1B13}" destId="{253B889B-C259-4488-BFF0-841228E494EF}" srcOrd="0" destOrd="0" presId="urn:microsoft.com/office/officeart/2005/8/layout/chevron2"/>
    <dgm:cxn modelId="{8D659706-1B10-4AC5-B1B9-AD2B8ACB9476}" type="presOf" srcId="{88011288-E7C7-4D4C-91D2-32B2CF3004BD}" destId="{09D6D085-D97B-4390-87F1-F42C20B02A80}" srcOrd="0" destOrd="0" presId="urn:microsoft.com/office/officeart/2005/8/layout/chevron2"/>
    <dgm:cxn modelId="{581AE95C-ED10-4AB4-8083-B19E320E178B}" srcId="{06259B31-9C17-4893-B37C-0A321B6A9055}" destId="{B8892526-E846-4A54-8A12-C5F77479C95E}" srcOrd="3" destOrd="0" parTransId="{62A9B935-B2D3-4649-82E3-28C1CEF85D2B}" sibTransId="{A395F739-844E-4F6B-9EF6-78C57B55A514}"/>
    <dgm:cxn modelId="{27EEB5D2-B6A4-418D-991C-E178079C9DCF}" srcId="{88011288-E7C7-4D4C-91D2-32B2CF3004BD}" destId="{24AAECD5-3F65-4EC3-A25C-FCB53B4F1B13}" srcOrd="0" destOrd="0" parTransId="{9FEEF425-A6F4-4C8B-91DA-D00632056167}" sibTransId="{E5000AC3-03B9-4015-9789-0852C54F019B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329CD77-E7E4-416F-AC17-E26AFECDC46E}" type="presOf" srcId="{B8892526-E846-4A54-8A12-C5F77479C95E}" destId="{5879FD45-A004-41C3-8F75-44585E9B7556}" srcOrd="0" destOrd="0" presId="urn:microsoft.com/office/officeart/2005/8/layout/chevron2"/>
    <dgm:cxn modelId="{6F056541-4965-42E9-8514-8269DDEBFADC}" type="presOf" srcId="{29756C80-A634-4D2B-9A07-70E6D46E08D9}" destId="{8C7ED3DB-3783-4021-B562-A020983CA371}" srcOrd="0" destOrd="0" presId="urn:microsoft.com/office/officeart/2005/8/layout/chevron2"/>
    <dgm:cxn modelId="{2A6AA460-0118-4C7D-A6EF-55DF967B0227}" type="presOf" srcId="{B8251EDE-A318-4F8F-8BE8-8E87AA152E99}" destId="{9455AA65-36B9-4AC9-B4D8-67632B1E3C70}" srcOrd="0" destOrd="0" presId="urn:microsoft.com/office/officeart/2005/8/layout/chevron2"/>
    <dgm:cxn modelId="{A92653EB-CB8A-4669-B9E5-E8EECB149B8B}" type="presOf" srcId="{06259B31-9C17-4893-B37C-0A321B6A9055}" destId="{CC0518B2-6C91-4C01-97CD-4CCBC5997385}" srcOrd="0" destOrd="0" presId="urn:microsoft.com/office/officeart/2005/8/layout/chevron2"/>
    <dgm:cxn modelId="{27F97EC9-B3EC-4FCF-A7E8-4B36F07FBAC1}" srcId="{5418704F-9210-40FA-8798-AF02DE299D38}" destId="{60D4E7F1-C5BC-4A2F-B27B-D2D11341C4FE}" srcOrd="0" destOrd="0" parTransId="{164A3ECA-EE77-4DD4-B174-6D9A95BA7025}" sibTransId="{80C0700A-4CFC-4627-82BD-568D6A97A0C8}"/>
    <dgm:cxn modelId="{8FC9AFA4-71DF-4126-BF33-D38EEB3E0028}" srcId="{06259B31-9C17-4893-B37C-0A321B6A9055}" destId="{88011288-E7C7-4D4C-91D2-32B2CF3004BD}" srcOrd="2" destOrd="0" parTransId="{DBD794CF-B57E-4F56-8917-3D7AEECC3A4A}" sibTransId="{FB67386B-86CD-4AB3-B1B9-87EB9A8FDEC7}"/>
    <dgm:cxn modelId="{0079A1D7-DDF1-4010-8EB6-4F47A38C8C18}" type="presOf" srcId="{60D4E7F1-C5BC-4A2F-B27B-D2D11341C4FE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E79EA81-59BB-43B5-A7EC-1FD2EF03867D}" type="presParOf" srcId="{CC0518B2-6C91-4C01-97CD-4CCBC5997385}" destId="{5F8B33AE-88DB-429D-93DF-8620C16CB05A}" srcOrd="0" destOrd="0" presId="urn:microsoft.com/office/officeart/2005/8/layout/chevron2"/>
    <dgm:cxn modelId="{A1F87559-E8C3-46D2-9776-B4CE0364B54F}" type="presParOf" srcId="{5F8B33AE-88DB-429D-93DF-8620C16CB05A}" destId="{7740790D-703A-457D-9B2A-B653960781AE}" srcOrd="0" destOrd="0" presId="urn:microsoft.com/office/officeart/2005/8/layout/chevron2"/>
    <dgm:cxn modelId="{DFE0F4D6-F73D-437D-B611-B8BDE68BF40B}" type="presParOf" srcId="{5F8B33AE-88DB-429D-93DF-8620C16CB05A}" destId="{35F39544-CE5B-4742-8C2B-366930493E7F}" srcOrd="1" destOrd="0" presId="urn:microsoft.com/office/officeart/2005/8/layout/chevron2"/>
    <dgm:cxn modelId="{41C3D17F-90BA-4230-B458-2FF453F0241B}" type="presParOf" srcId="{CC0518B2-6C91-4C01-97CD-4CCBC5997385}" destId="{194C9EC6-0FFA-4028-A669-E2F345AF39A2}" srcOrd="1" destOrd="0" presId="urn:microsoft.com/office/officeart/2005/8/layout/chevron2"/>
    <dgm:cxn modelId="{71BD62D6-43A4-48C0-A988-FC10B1457AA4}" type="presParOf" srcId="{CC0518B2-6C91-4C01-97CD-4CCBC5997385}" destId="{F69F177F-8919-45F2-A7B5-C0656587D558}" srcOrd="2" destOrd="0" presId="urn:microsoft.com/office/officeart/2005/8/layout/chevron2"/>
    <dgm:cxn modelId="{E9273FD9-3C12-4B31-BD89-5A1A390AF6E1}" type="presParOf" srcId="{F69F177F-8919-45F2-A7B5-C0656587D558}" destId="{8C7ED3DB-3783-4021-B562-A020983CA371}" srcOrd="0" destOrd="0" presId="urn:microsoft.com/office/officeart/2005/8/layout/chevron2"/>
    <dgm:cxn modelId="{CB047E11-71D1-4450-8E42-1A3221B866B7}" type="presParOf" srcId="{F69F177F-8919-45F2-A7B5-C0656587D558}" destId="{9455AA65-36B9-4AC9-B4D8-67632B1E3C70}" srcOrd="1" destOrd="0" presId="urn:microsoft.com/office/officeart/2005/8/layout/chevron2"/>
    <dgm:cxn modelId="{5C78CBB8-914B-41B4-8EC1-F9CDFD426996}" type="presParOf" srcId="{CC0518B2-6C91-4C01-97CD-4CCBC5997385}" destId="{F9E97B85-8C08-4152-8D84-04D8C510EE5D}" srcOrd="3" destOrd="0" presId="urn:microsoft.com/office/officeart/2005/8/layout/chevron2"/>
    <dgm:cxn modelId="{CA819309-BF98-47C3-88A3-F247908DED7C}" type="presParOf" srcId="{CC0518B2-6C91-4C01-97CD-4CCBC5997385}" destId="{FCF69538-E24E-4E0F-9354-828D99463C06}" srcOrd="4" destOrd="0" presId="urn:microsoft.com/office/officeart/2005/8/layout/chevron2"/>
    <dgm:cxn modelId="{E5F99510-DA84-4445-B699-C56EF3CC3BD7}" type="presParOf" srcId="{FCF69538-E24E-4E0F-9354-828D99463C06}" destId="{09D6D085-D97B-4390-87F1-F42C20B02A80}" srcOrd="0" destOrd="0" presId="urn:microsoft.com/office/officeart/2005/8/layout/chevron2"/>
    <dgm:cxn modelId="{35960650-7B41-4485-BC1F-622CC9FFF4A0}" type="presParOf" srcId="{FCF69538-E24E-4E0F-9354-828D99463C06}" destId="{253B889B-C259-4488-BFF0-841228E494EF}" srcOrd="1" destOrd="0" presId="urn:microsoft.com/office/officeart/2005/8/layout/chevron2"/>
    <dgm:cxn modelId="{45AB6F91-EB1C-4309-9874-39445F125A63}" type="presParOf" srcId="{CC0518B2-6C91-4C01-97CD-4CCBC5997385}" destId="{ACA815E9-33C8-4603-B207-A36A9799616C}" srcOrd="5" destOrd="0" presId="urn:microsoft.com/office/officeart/2005/8/layout/chevron2"/>
    <dgm:cxn modelId="{E5C61979-FD4C-4A85-B34B-FFBCB764DE92}" type="presParOf" srcId="{CC0518B2-6C91-4C01-97CD-4CCBC5997385}" destId="{7DCA52D1-599F-48F7-A860-12217D4BC70F}" srcOrd="6" destOrd="0" presId="urn:microsoft.com/office/officeart/2005/8/layout/chevron2"/>
    <dgm:cxn modelId="{731D9104-04BA-4729-96D7-0774B5B5F08A}" type="presParOf" srcId="{7DCA52D1-599F-48F7-A860-12217D4BC70F}" destId="{5879FD45-A004-41C3-8F75-44585E9B7556}" srcOrd="0" destOrd="0" presId="urn:microsoft.com/office/officeart/2005/8/layout/chevron2"/>
    <dgm:cxn modelId="{2D02F524-41D6-4276-9A11-B926A11AE05A}" type="presParOf" srcId="{7DCA52D1-599F-48F7-A860-12217D4BC70F}" destId="{50714AC9-E134-43C0-912B-EF962B8CDC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#4" qsCatId="3D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Thụ phấn cho Hoa, góp phần tạo năng suất cao cho vườn cây ăn quả</a:t>
          </a:r>
          <a:endParaRPr lang="en-US" sz="2800" b="0" dirty="0"/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b="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b="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200" b="1" dirty="0">
              <a:latin typeface="Arial" panose="020B0604020202020204" pitchFamily="34" charset="0"/>
              <a:cs typeface="Arial" panose="020B0604020202020204" pitchFamily="34" charset="0"/>
            </a:rPr>
            <a:t>Cả 1,2 và 3</a:t>
          </a:r>
          <a:endParaRPr lang="en-U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b="0"/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b="0"/>
        </a:p>
      </dgm:t>
    </dgm:pt>
    <dgm:pt modelId="{24AAECD5-3F65-4EC3-A25C-FCB53B4F1B13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Cả đàn Ong duy trì và phát triển mạnh</a:t>
          </a:r>
          <a:endParaRPr lang="en-US" sz="2800" b="0" dirty="0"/>
        </a:p>
      </dgm:t>
    </dgm:pt>
    <dgm:pt modelId="{E5000AC3-03B9-4015-9789-0852C54F019B}" type="sibTrans" cxnId="{27EEB5D2-B6A4-418D-991C-E178079C9DCF}">
      <dgm:prSet/>
      <dgm:spPr/>
      <dgm:t>
        <a:bodyPr/>
        <a:lstStyle/>
        <a:p>
          <a:endParaRPr lang="en-US" b="0"/>
        </a:p>
      </dgm:t>
    </dgm:pt>
    <dgm:pt modelId="{9FEEF425-A6F4-4C8B-91DA-D00632056167}" type="parTrans" cxnId="{27EEB5D2-B6A4-418D-991C-E178079C9DCF}">
      <dgm:prSet/>
      <dgm:spPr/>
      <dgm:t>
        <a:bodyPr/>
        <a:lstStyle/>
        <a:p>
          <a:endParaRPr lang="en-US" b="0"/>
        </a:p>
      </dgm:t>
    </dgm:pt>
    <dgm:pt modelId="{B8892526-E846-4A54-8A12-C5F77479C95E}">
      <dgm:prSet phldrT="[Text]" custT="1"/>
      <dgm:spPr>
        <a:solidFill>
          <a:srgbClr val="00B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>
              <a:solidFill>
                <a:srgbClr val="FF0000"/>
              </a:solidFill>
            </a:rPr>
            <a:t>4</a:t>
          </a: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b="0"/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b="0"/>
        </a:p>
      </dgm:t>
    </dgm:pt>
    <dgm:pt modelId="{88011288-E7C7-4D4C-91D2-32B2CF3004BD}">
      <dgm:prSet custT="1"/>
      <dgm:spPr>
        <a:solidFill>
          <a:srgbClr val="FFFF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3</a:t>
          </a:r>
        </a:p>
      </dgm:t>
    </dgm:pt>
    <dgm:pt modelId="{FB67386B-86CD-4AB3-B1B9-87EB9A8FDEC7}" type="sibTrans" cxnId="{8FC9AFA4-71DF-4126-BF33-D38EEB3E0028}">
      <dgm:prSet/>
      <dgm:spPr/>
      <dgm:t>
        <a:bodyPr/>
        <a:lstStyle/>
        <a:p>
          <a:endParaRPr lang="en-US" b="0"/>
        </a:p>
      </dgm:t>
    </dgm:pt>
    <dgm:pt modelId="{DBD794CF-B57E-4F56-8917-3D7AEECC3A4A}" type="parTrans" cxnId="{8FC9AFA4-71DF-4126-BF33-D38EEB3E0028}">
      <dgm:prSet/>
      <dgm:spPr/>
      <dgm:t>
        <a:bodyPr/>
        <a:lstStyle/>
        <a:p>
          <a:endParaRPr lang="en-US" b="0"/>
        </a:p>
      </dgm:t>
    </dgm:pt>
    <dgm:pt modelId="{29756C80-A634-4D2B-9A07-70E6D46E08D9}">
      <dgm:prSet custT="1"/>
      <dgm:spPr>
        <a:solidFill>
          <a:srgbClr val="FF00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2</a:t>
          </a: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b="0"/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b="0"/>
        </a:p>
      </dgm:t>
    </dgm:pt>
    <dgm:pt modelId="{5418704F-9210-40FA-8798-AF02DE299D38}">
      <dgm:prSet phldrT="[Text]" custT="1"/>
      <dgm:spPr>
        <a:solidFill>
          <a:srgbClr val="0070C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1</a:t>
          </a: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b="0"/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b="0"/>
        </a:p>
      </dgm:t>
    </dgm:pt>
    <dgm:pt modelId="{60D4E7F1-C5BC-4A2F-B27B-D2D11341C4FE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Thu được nhiều mật ong trong tổ Ong</a:t>
          </a:r>
        </a:p>
      </dgm:t>
    </dgm:pt>
    <dgm:pt modelId="{80C0700A-4CFC-4627-82BD-568D6A97A0C8}" type="sibTrans" cxnId="{27F97EC9-B3EC-4FCF-A7E8-4B36F07FBAC1}">
      <dgm:prSet/>
      <dgm:spPr/>
      <dgm:t>
        <a:bodyPr/>
        <a:lstStyle/>
        <a:p>
          <a:endParaRPr lang="en-US" b="0"/>
        </a:p>
      </dgm:t>
    </dgm:pt>
    <dgm:pt modelId="{164A3ECA-EE77-4DD4-B174-6D9A95BA7025}" type="parTrans" cxnId="{27F97EC9-B3EC-4FCF-A7E8-4B36F07FBAC1}">
      <dgm:prSet/>
      <dgm:spPr/>
      <dgm:t>
        <a:bodyPr/>
        <a:lstStyle/>
        <a:p>
          <a:endParaRPr lang="en-US" b="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5411" custLinFactNeighborY="26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FCF69538-E24E-4E0F-9354-828D99463C06}" type="pres">
      <dgm:prSet presAssocID="{88011288-E7C7-4D4C-91D2-32B2CF3004BD}" presName="composite" presStyleCnt="0"/>
      <dgm:spPr/>
    </dgm:pt>
    <dgm:pt modelId="{09D6D085-D97B-4390-87F1-F42C20B02A80}" type="pres">
      <dgm:prSet presAssocID="{88011288-E7C7-4D4C-91D2-32B2CF3004B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B889B-C259-4488-BFF0-841228E494EF}" type="pres">
      <dgm:prSet presAssocID="{88011288-E7C7-4D4C-91D2-32B2CF3004BD}" presName="descendantText" presStyleLbl="alignAcc1" presStyleIdx="2" presStyleCnt="4" custScaleY="15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815E9-33C8-4603-B207-A36A9799616C}" type="pres">
      <dgm:prSet presAssocID="{FB67386B-86CD-4AB3-B1B9-87EB9A8FDEC7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00EA6076-9A05-4E2C-824D-2F43DF0BB847}" type="presOf" srcId="{36D49637-7CB7-4CBF-A617-FB36D1C024DD}" destId="{50714AC9-E134-43C0-912B-EF962B8CDCA6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99C1526E-156F-4075-ACA4-E823046AA4B1}" type="presOf" srcId="{5418704F-9210-40FA-8798-AF02DE299D38}" destId="{7740790D-703A-457D-9B2A-B653960781AE}" srcOrd="0" destOrd="0" presId="urn:microsoft.com/office/officeart/2005/8/layout/chevron2"/>
    <dgm:cxn modelId="{7062728D-F810-41C6-8863-F3AC8E638FCA}" type="presOf" srcId="{24AAECD5-3F65-4EC3-A25C-FCB53B4F1B13}" destId="{253B889B-C259-4488-BFF0-841228E494EF}" srcOrd="0" destOrd="0" presId="urn:microsoft.com/office/officeart/2005/8/layout/chevron2"/>
    <dgm:cxn modelId="{8D659706-1B10-4AC5-B1B9-AD2B8ACB9476}" type="presOf" srcId="{88011288-E7C7-4D4C-91D2-32B2CF3004BD}" destId="{09D6D085-D97B-4390-87F1-F42C20B02A80}" srcOrd="0" destOrd="0" presId="urn:microsoft.com/office/officeart/2005/8/layout/chevron2"/>
    <dgm:cxn modelId="{581AE95C-ED10-4AB4-8083-B19E320E178B}" srcId="{06259B31-9C17-4893-B37C-0A321B6A9055}" destId="{B8892526-E846-4A54-8A12-C5F77479C95E}" srcOrd="3" destOrd="0" parTransId="{62A9B935-B2D3-4649-82E3-28C1CEF85D2B}" sibTransId="{A395F739-844E-4F6B-9EF6-78C57B55A514}"/>
    <dgm:cxn modelId="{27EEB5D2-B6A4-418D-991C-E178079C9DCF}" srcId="{88011288-E7C7-4D4C-91D2-32B2CF3004BD}" destId="{24AAECD5-3F65-4EC3-A25C-FCB53B4F1B13}" srcOrd="0" destOrd="0" parTransId="{9FEEF425-A6F4-4C8B-91DA-D00632056167}" sibTransId="{E5000AC3-03B9-4015-9789-0852C54F019B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329CD77-E7E4-416F-AC17-E26AFECDC46E}" type="presOf" srcId="{B8892526-E846-4A54-8A12-C5F77479C95E}" destId="{5879FD45-A004-41C3-8F75-44585E9B7556}" srcOrd="0" destOrd="0" presId="urn:microsoft.com/office/officeart/2005/8/layout/chevron2"/>
    <dgm:cxn modelId="{6F056541-4965-42E9-8514-8269DDEBFADC}" type="presOf" srcId="{29756C80-A634-4D2B-9A07-70E6D46E08D9}" destId="{8C7ED3DB-3783-4021-B562-A020983CA371}" srcOrd="0" destOrd="0" presId="urn:microsoft.com/office/officeart/2005/8/layout/chevron2"/>
    <dgm:cxn modelId="{2A6AA460-0118-4C7D-A6EF-55DF967B0227}" type="presOf" srcId="{B8251EDE-A318-4F8F-8BE8-8E87AA152E99}" destId="{9455AA65-36B9-4AC9-B4D8-67632B1E3C70}" srcOrd="0" destOrd="0" presId="urn:microsoft.com/office/officeart/2005/8/layout/chevron2"/>
    <dgm:cxn modelId="{A92653EB-CB8A-4669-B9E5-E8EECB149B8B}" type="presOf" srcId="{06259B31-9C17-4893-B37C-0A321B6A9055}" destId="{CC0518B2-6C91-4C01-97CD-4CCBC5997385}" srcOrd="0" destOrd="0" presId="urn:microsoft.com/office/officeart/2005/8/layout/chevron2"/>
    <dgm:cxn modelId="{27F97EC9-B3EC-4FCF-A7E8-4B36F07FBAC1}" srcId="{5418704F-9210-40FA-8798-AF02DE299D38}" destId="{60D4E7F1-C5BC-4A2F-B27B-D2D11341C4FE}" srcOrd="0" destOrd="0" parTransId="{164A3ECA-EE77-4DD4-B174-6D9A95BA7025}" sibTransId="{80C0700A-4CFC-4627-82BD-568D6A97A0C8}"/>
    <dgm:cxn modelId="{8FC9AFA4-71DF-4126-BF33-D38EEB3E0028}" srcId="{06259B31-9C17-4893-B37C-0A321B6A9055}" destId="{88011288-E7C7-4D4C-91D2-32B2CF3004BD}" srcOrd="2" destOrd="0" parTransId="{DBD794CF-B57E-4F56-8917-3D7AEECC3A4A}" sibTransId="{FB67386B-86CD-4AB3-B1B9-87EB9A8FDEC7}"/>
    <dgm:cxn modelId="{0079A1D7-DDF1-4010-8EB6-4F47A38C8C18}" type="presOf" srcId="{60D4E7F1-C5BC-4A2F-B27B-D2D11341C4FE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E79EA81-59BB-43B5-A7EC-1FD2EF03867D}" type="presParOf" srcId="{CC0518B2-6C91-4C01-97CD-4CCBC5997385}" destId="{5F8B33AE-88DB-429D-93DF-8620C16CB05A}" srcOrd="0" destOrd="0" presId="urn:microsoft.com/office/officeart/2005/8/layout/chevron2"/>
    <dgm:cxn modelId="{A1F87559-E8C3-46D2-9776-B4CE0364B54F}" type="presParOf" srcId="{5F8B33AE-88DB-429D-93DF-8620C16CB05A}" destId="{7740790D-703A-457D-9B2A-B653960781AE}" srcOrd="0" destOrd="0" presId="urn:microsoft.com/office/officeart/2005/8/layout/chevron2"/>
    <dgm:cxn modelId="{DFE0F4D6-F73D-437D-B611-B8BDE68BF40B}" type="presParOf" srcId="{5F8B33AE-88DB-429D-93DF-8620C16CB05A}" destId="{35F39544-CE5B-4742-8C2B-366930493E7F}" srcOrd="1" destOrd="0" presId="urn:microsoft.com/office/officeart/2005/8/layout/chevron2"/>
    <dgm:cxn modelId="{41C3D17F-90BA-4230-B458-2FF453F0241B}" type="presParOf" srcId="{CC0518B2-6C91-4C01-97CD-4CCBC5997385}" destId="{194C9EC6-0FFA-4028-A669-E2F345AF39A2}" srcOrd="1" destOrd="0" presId="urn:microsoft.com/office/officeart/2005/8/layout/chevron2"/>
    <dgm:cxn modelId="{71BD62D6-43A4-48C0-A988-FC10B1457AA4}" type="presParOf" srcId="{CC0518B2-6C91-4C01-97CD-4CCBC5997385}" destId="{F69F177F-8919-45F2-A7B5-C0656587D558}" srcOrd="2" destOrd="0" presId="urn:microsoft.com/office/officeart/2005/8/layout/chevron2"/>
    <dgm:cxn modelId="{E9273FD9-3C12-4B31-BD89-5A1A390AF6E1}" type="presParOf" srcId="{F69F177F-8919-45F2-A7B5-C0656587D558}" destId="{8C7ED3DB-3783-4021-B562-A020983CA371}" srcOrd="0" destOrd="0" presId="urn:microsoft.com/office/officeart/2005/8/layout/chevron2"/>
    <dgm:cxn modelId="{CB047E11-71D1-4450-8E42-1A3221B866B7}" type="presParOf" srcId="{F69F177F-8919-45F2-A7B5-C0656587D558}" destId="{9455AA65-36B9-4AC9-B4D8-67632B1E3C70}" srcOrd="1" destOrd="0" presId="urn:microsoft.com/office/officeart/2005/8/layout/chevron2"/>
    <dgm:cxn modelId="{5C78CBB8-914B-41B4-8EC1-F9CDFD426996}" type="presParOf" srcId="{CC0518B2-6C91-4C01-97CD-4CCBC5997385}" destId="{F9E97B85-8C08-4152-8D84-04D8C510EE5D}" srcOrd="3" destOrd="0" presId="urn:microsoft.com/office/officeart/2005/8/layout/chevron2"/>
    <dgm:cxn modelId="{CA819309-BF98-47C3-88A3-F247908DED7C}" type="presParOf" srcId="{CC0518B2-6C91-4C01-97CD-4CCBC5997385}" destId="{FCF69538-E24E-4E0F-9354-828D99463C06}" srcOrd="4" destOrd="0" presId="urn:microsoft.com/office/officeart/2005/8/layout/chevron2"/>
    <dgm:cxn modelId="{E5F99510-DA84-4445-B699-C56EF3CC3BD7}" type="presParOf" srcId="{FCF69538-E24E-4E0F-9354-828D99463C06}" destId="{09D6D085-D97B-4390-87F1-F42C20B02A80}" srcOrd="0" destOrd="0" presId="urn:microsoft.com/office/officeart/2005/8/layout/chevron2"/>
    <dgm:cxn modelId="{35960650-7B41-4485-BC1F-622CC9FFF4A0}" type="presParOf" srcId="{FCF69538-E24E-4E0F-9354-828D99463C06}" destId="{253B889B-C259-4488-BFF0-841228E494EF}" srcOrd="1" destOrd="0" presId="urn:microsoft.com/office/officeart/2005/8/layout/chevron2"/>
    <dgm:cxn modelId="{45AB6F91-EB1C-4309-9874-39445F125A63}" type="presParOf" srcId="{CC0518B2-6C91-4C01-97CD-4CCBC5997385}" destId="{ACA815E9-33C8-4603-B207-A36A9799616C}" srcOrd="5" destOrd="0" presId="urn:microsoft.com/office/officeart/2005/8/layout/chevron2"/>
    <dgm:cxn modelId="{E5C61979-FD4C-4A85-B34B-FFBCB764DE92}" type="presParOf" srcId="{CC0518B2-6C91-4C01-97CD-4CCBC5997385}" destId="{7DCA52D1-599F-48F7-A860-12217D4BC70F}" srcOrd="6" destOrd="0" presId="urn:microsoft.com/office/officeart/2005/8/layout/chevron2"/>
    <dgm:cxn modelId="{731D9104-04BA-4729-96D7-0774B5B5F08A}" type="presParOf" srcId="{7DCA52D1-599F-48F7-A860-12217D4BC70F}" destId="{5879FD45-A004-41C3-8F75-44585E9B7556}" srcOrd="0" destOrd="0" presId="urn:microsoft.com/office/officeart/2005/8/layout/chevron2"/>
    <dgm:cxn modelId="{2D02F524-41D6-4276-9A11-B926A11AE05A}" type="presParOf" srcId="{7DCA52D1-599F-48F7-A860-12217D4BC70F}" destId="{50714AC9-E134-43C0-912B-EF962B8CDC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#5" qsCatId="3D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Đại bàng,Chuột,Rắn, khỉ, Sóc </a:t>
          </a:r>
          <a:endParaRPr lang="en-US" sz="2800" b="0" dirty="0"/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b="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b="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200" b="0" dirty="0">
              <a:latin typeface="Arial" panose="020B0604020202020204" pitchFamily="34" charset="0"/>
              <a:cs typeface="Arial" panose="020B0604020202020204" pitchFamily="34" charset="0"/>
            </a:rPr>
            <a:t>Dê, Cáo, Chó,Rắn, Sói 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b="0"/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b="0"/>
        </a:p>
      </dgm:t>
    </dgm:pt>
    <dgm:pt modelId="{24AAECD5-3F65-4EC3-A25C-FCB53B4F1B13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Bò, Hưu, Thỏ, Gà, Chim sẻ</a:t>
          </a:r>
          <a:endParaRPr lang="en-US" sz="2800" b="0" dirty="0"/>
        </a:p>
      </dgm:t>
    </dgm:pt>
    <dgm:pt modelId="{E5000AC3-03B9-4015-9789-0852C54F019B}" type="sibTrans" cxnId="{27EEB5D2-B6A4-418D-991C-E178079C9DCF}">
      <dgm:prSet/>
      <dgm:spPr/>
      <dgm:t>
        <a:bodyPr/>
        <a:lstStyle/>
        <a:p>
          <a:endParaRPr lang="en-US" b="0"/>
        </a:p>
      </dgm:t>
    </dgm:pt>
    <dgm:pt modelId="{9FEEF425-A6F4-4C8B-91DA-D00632056167}" type="parTrans" cxnId="{27EEB5D2-B6A4-418D-991C-E178079C9DCF}">
      <dgm:prSet/>
      <dgm:spPr/>
      <dgm:t>
        <a:bodyPr/>
        <a:lstStyle/>
        <a:p>
          <a:endParaRPr lang="en-US" b="0"/>
        </a:p>
      </dgm:t>
    </dgm:pt>
    <dgm:pt modelId="{B8892526-E846-4A54-8A12-C5F77479C95E}">
      <dgm:prSet phldrT="[Text]" custT="1"/>
      <dgm:spPr>
        <a:solidFill>
          <a:srgbClr val="00B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>
              <a:solidFill>
                <a:srgbClr val="FF0000"/>
              </a:solidFill>
            </a:rPr>
            <a:t>4</a:t>
          </a: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b="0"/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b="0"/>
        </a:p>
      </dgm:t>
    </dgm:pt>
    <dgm:pt modelId="{88011288-E7C7-4D4C-91D2-32B2CF3004BD}">
      <dgm:prSet custT="1"/>
      <dgm:spPr>
        <a:solidFill>
          <a:srgbClr val="FFFF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3</a:t>
          </a:r>
        </a:p>
      </dgm:t>
    </dgm:pt>
    <dgm:pt modelId="{FB67386B-86CD-4AB3-B1B9-87EB9A8FDEC7}" type="sibTrans" cxnId="{8FC9AFA4-71DF-4126-BF33-D38EEB3E0028}">
      <dgm:prSet/>
      <dgm:spPr/>
      <dgm:t>
        <a:bodyPr/>
        <a:lstStyle/>
        <a:p>
          <a:endParaRPr lang="en-US" b="0"/>
        </a:p>
      </dgm:t>
    </dgm:pt>
    <dgm:pt modelId="{DBD794CF-B57E-4F56-8917-3D7AEECC3A4A}" type="parTrans" cxnId="{8FC9AFA4-71DF-4126-BF33-D38EEB3E0028}">
      <dgm:prSet/>
      <dgm:spPr/>
      <dgm:t>
        <a:bodyPr/>
        <a:lstStyle/>
        <a:p>
          <a:endParaRPr lang="en-US" b="0"/>
        </a:p>
      </dgm:t>
    </dgm:pt>
    <dgm:pt modelId="{29756C80-A634-4D2B-9A07-70E6D46E08D9}">
      <dgm:prSet custT="1"/>
      <dgm:spPr>
        <a:solidFill>
          <a:srgbClr val="FF00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2</a:t>
          </a: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b="0"/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b="0"/>
        </a:p>
      </dgm:t>
    </dgm:pt>
    <dgm:pt modelId="{5418704F-9210-40FA-8798-AF02DE299D38}">
      <dgm:prSet phldrT="[Text]" custT="1"/>
      <dgm:spPr>
        <a:solidFill>
          <a:srgbClr val="0070C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0" dirty="0"/>
            <a:t>1</a:t>
          </a: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b="0"/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b="0"/>
        </a:p>
      </dgm:t>
    </dgm:pt>
    <dgm:pt modelId="{60D4E7F1-C5BC-4A2F-B27B-D2D11341C4FE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2800" b="0" dirty="0"/>
            <a:t>Hổ , Dê,Hưu, sóc, khỉ</a:t>
          </a:r>
        </a:p>
      </dgm:t>
    </dgm:pt>
    <dgm:pt modelId="{80C0700A-4CFC-4627-82BD-568D6A97A0C8}" type="sibTrans" cxnId="{27F97EC9-B3EC-4FCF-A7E8-4B36F07FBAC1}">
      <dgm:prSet/>
      <dgm:spPr/>
      <dgm:t>
        <a:bodyPr/>
        <a:lstStyle/>
        <a:p>
          <a:endParaRPr lang="en-US" b="0"/>
        </a:p>
      </dgm:t>
    </dgm:pt>
    <dgm:pt modelId="{164A3ECA-EE77-4DD4-B174-6D9A95BA7025}" type="parTrans" cxnId="{27F97EC9-B3EC-4FCF-A7E8-4B36F07FBAC1}">
      <dgm:prSet/>
      <dgm:spPr/>
      <dgm:t>
        <a:bodyPr/>
        <a:lstStyle/>
        <a:p>
          <a:endParaRPr lang="en-US" b="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5411" custLinFactNeighborY="26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FCF69538-E24E-4E0F-9354-828D99463C06}" type="pres">
      <dgm:prSet presAssocID="{88011288-E7C7-4D4C-91D2-32B2CF3004BD}" presName="composite" presStyleCnt="0"/>
      <dgm:spPr/>
    </dgm:pt>
    <dgm:pt modelId="{09D6D085-D97B-4390-87F1-F42C20B02A80}" type="pres">
      <dgm:prSet presAssocID="{88011288-E7C7-4D4C-91D2-32B2CF3004B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B889B-C259-4488-BFF0-841228E494EF}" type="pres">
      <dgm:prSet presAssocID="{88011288-E7C7-4D4C-91D2-32B2CF3004BD}" presName="descendantText" presStyleLbl="alignAcc1" presStyleIdx="2" presStyleCnt="4" custScaleY="15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815E9-33C8-4603-B207-A36A9799616C}" type="pres">
      <dgm:prSet presAssocID="{FB67386B-86CD-4AB3-B1B9-87EB9A8FDEC7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00EA6076-9A05-4E2C-824D-2F43DF0BB847}" type="presOf" srcId="{36D49637-7CB7-4CBF-A617-FB36D1C024DD}" destId="{50714AC9-E134-43C0-912B-EF962B8CDCA6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99C1526E-156F-4075-ACA4-E823046AA4B1}" type="presOf" srcId="{5418704F-9210-40FA-8798-AF02DE299D38}" destId="{7740790D-703A-457D-9B2A-B653960781AE}" srcOrd="0" destOrd="0" presId="urn:microsoft.com/office/officeart/2005/8/layout/chevron2"/>
    <dgm:cxn modelId="{7062728D-F810-41C6-8863-F3AC8E638FCA}" type="presOf" srcId="{24AAECD5-3F65-4EC3-A25C-FCB53B4F1B13}" destId="{253B889B-C259-4488-BFF0-841228E494EF}" srcOrd="0" destOrd="0" presId="urn:microsoft.com/office/officeart/2005/8/layout/chevron2"/>
    <dgm:cxn modelId="{8D659706-1B10-4AC5-B1B9-AD2B8ACB9476}" type="presOf" srcId="{88011288-E7C7-4D4C-91D2-32B2CF3004BD}" destId="{09D6D085-D97B-4390-87F1-F42C20B02A80}" srcOrd="0" destOrd="0" presId="urn:microsoft.com/office/officeart/2005/8/layout/chevron2"/>
    <dgm:cxn modelId="{581AE95C-ED10-4AB4-8083-B19E320E178B}" srcId="{06259B31-9C17-4893-B37C-0A321B6A9055}" destId="{B8892526-E846-4A54-8A12-C5F77479C95E}" srcOrd="3" destOrd="0" parTransId="{62A9B935-B2D3-4649-82E3-28C1CEF85D2B}" sibTransId="{A395F739-844E-4F6B-9EF6-78C57B55A514}"/>
    <dgm:cxn modelId="{27EEB5D2-B6A4-418D-991C-E178079C9DCF}" srcId="{88011288-E7C7-4D4C-91D2-32B2CF3004BD}" destId="{24AAECD5-3F65-4EC3-A25C-FCB53B4F1B13}" srcOrd="0" destOrd="0" parTransId="{9FEEF425-A6F4-4C8B-91DA-D00632056167}" sibTransId="{E5000AC3-03B9-4015-9789-0852C54F019B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329CD77-E7E4-416F-AC17-E26AFECDC46E}" type="presOf" srcId="{B8892526-E846-4A54-8A12-C5F77479C95E}" destId="{5879FD45-A004-41C3-8F75-44585E9B7556}" srcOrd="0" destOrd="0" presId="urn:microsoft.com/office/officeart/2005/8/layout/chevron2"/>
    <dgm:cxn modelId="{6F056541-4965-42E9-8514-8269DDEBFADC}" type="presOf" srcId="{29756C80-A634-4D2B-9A07-70E6D46E08D9}" destId="{8C7ED3DB-3783-4021-B562-A020983CA371}" srcOrd="0" destOrd="0" presId="urn:microsoft.com/office/officeart/2005/8/layout/chevron2"/>
    <dgm:cxn modelId="{2A6AA460-0118-4C7D-A6EF-55DF967B0227}" type="presOf" srcId="{B8251EDE-A318-4F8F-8BE8-8E87AA152E99}" destId="{9455AA65-36B9-4AC9-B4D8-67632B1E3C70}" srcOrd="0" destOrd="0" presId="urn:microsoft.com/office/officeart/2005/8/layout/chevron2"/>
    <dgm:cxn modelId="{A92653EB-CB8A-4669-B9E5-E8EECB149B8B}" type="presOf" srcId="{06259B31-9C17-4893-B37C-0A321B6A9055}" destId="{CC0518B2-6C91-4C01-97CD-4CCBC5997385}" srcOrd="0" destOrd="0" presId="urn:microsoft.com/office/officeart/2005/8/layout/chevron2"/>
    <dgm:cxn modelId="{27F97EC9-B3EC-4FCF-A7E8-4B36F07FBAC1}" srcId="{5418704F-9210-40FA-8798-AF02DE299D38}" destId="{60D4E7F1-C5BC-4A2F-B27B-D2D11341C4FE}" srcOrd="0" destOrd="0" parTransId="{164A3ECA-EE77-4DD4-B174-6D9A95BA7025}" sibTransId="{80C0700A-4CFC-4627-82BD-568D6A97A0C8}"/>
    <dgm:cxn modelId="{8FC9AFA4-71DF-4126-BF33-D38EEB3E0028}" srcId="{06259B31-9C17-4893-B37C-0A321B6A9055}" destId="{88011288-E7C7-4D4C-91D2-32B2CF3004BD}" srcOrd="2" destOrd="0" parTransId="{DBD794CF-B57E-4F56-8917-3D7AEECC3A4A}" sibTransId="{FB67386B-86CD-4AB3-B1B9-87EB9A8FDEC7}"/>
    <dgm:cxn modelId="{0079A1D7-DDF1-4010-8EB6-4F47A38C8C18}" type="presOf" srcId="{60D4E7F1-C5BC-4A2F-B27B-D2D11341C4FE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E79EA81-59BB-43B5-A7EC-1FD2EF03867D}" type="presParOf" srcId="{CC0518B2-6C91-4C01-97CD-4CCBC5997385}" destId="{5F8B33AE-88DB-429D-93DF-8620C16CB05A}" srcOrd="0" destOrd="0" presId="urn:microsoft.com/office/officeart/2005/8/layout/chevron2"/>
    <dgm:cxn modelId="{A1F87559-E8C3-46D2-9776-B4CE0364B54F}" type="presParOf" srcId="{5F8B33AE-88DB-429D-93DF-8620C16CB05A}" destId="{7740790D-703A-457D-9B2A-B653960781AE}" srcOrd="0" destOrd="0" presId="urn:microsoft.com/office/officeart/2005/8/layout/chevron2"/>
    <dgm:cxn modelId="{DFE0F4D6-F73D-437D-B611-B8BDE68BF40B}" type="presParOf" srcId="{5F8B33AE-88DB-429D-93DF-8620C16CB05A}" destId="{35F39544-CE5B-4742-8C2B-366930493E7F}" srcOrd="1" destOrd="0" presId="urn:microsoft.com/office/officeart/2005/8/layout/chevron2"/>
    <dgm:cxn modelId="{41C3D17F-90BA-4230-B458-2FF453F0241B}" type="presParOf" srcId="{CC0518B2-6C91-4C01-97CD-4CCBC5997385}" destId="{194C9EC6-0FFA-4028-A669-E2F345AF39A2}" srcOrd="1" destOrd="0" presId="urn:microsoft.com/office/officeart/2005/8/layout/chevron2"/>
    <dgm:cxn modelId="{71BD62D6-43A4-48C0-A988-FC10B1457AA4}" type="presParOf" srcId="{CC0518B2-6C91-4C01-97CD-4CCBC5997385}" destId="{F69F177F-8919-45F2-A7B5-C0656587D558}" srcOrd="2" destOrd="0" presId="urn:microsoft.com/office/officeart/2005/8/layout/chevron2"/>
    <dgm:cxn modelId="{E9273FD9-3C12-4B31-BD89-5A1A390AF6E1}" type="presParOf" srcId="{F69F177F-8919-45F2-A7B5-C0656587D558}" destId="{8C7ED3DB-3783-4021-B562-A020983CA371}" srcOrd="0" destOrd="0" presId="urn:microsoft.com/office/officeart/2005/8/layout/chevron2"/>
    <dgm:cxn modelId="{CB047E11-71D1-4450-8E42-1A3221B866B7}" type="presParOf" srcId="{F69F177F-8919-45F2-A7B5-C0656587D558}" destId="{9455AA65-36B9-4AC9-B4D8-67632B1E3C70}" srcOrd="1" destOrd="0" presId="urn:microsoft.com/office/officeart/2005/8/layout/chevron2"/>
    <dgm:cxn modelId="{5C78CBB8-914B-41B4-8EC1-F9CDFD426996}" type="presParOf" srcId="{CC0518B2-6C91-4C01-97CD-4CCBC5997385}" destId="{F9E97B85-8C08-4152-8D84-04D8C510EE5D}" srcOrd="3" destOrd="0" presId="urn:microsoft.com/office/officeart/2005/8/layout/chevron2"/>
    <dgm:cxn modelId="{CA819309-BF98-47C3-88A3-F247908DED7C}" type="presParOf" srcId="{CC0518B2-6C91-4C01-97CD-4CCBC5997385}" destId="{FCF69538-E24E-4E0F-9354-828D99463C06}" srcOrd="4" destOrd="0" presId="urn:microsoft.com/office/officeart/2005/8/layout/chevron2"/>
    <dgm:cxn modelId="{E5F99510-DA84-4445-B699-C56EF3CC3BD7}" type="presParOf" srcId="{FCF69538-E24E-4E0F-9354-828D99463C06}" destId="{09D6D085-D97B-4390-87F1-F42C20B02A80}" srcOrd="0" destOrd="0" presId="urn:microsoft.com/office/officeart/2005/8/layout/chevron2"/>
    <dgm:cxn modelId="{35960650-7B41-4485-BC1F-622CC9FFF4A0}" type="presParOf" srcId="{FCF69538-E24E-4E0F-9354-828D99463C06}" destId="{253B889B-C259-4488-BFF0-841228E494EF}" srcOrd="1" destOrd="0" presId="urn:microsoft.com/office/officeart/2005/8/layout/chevron2"/>
    <dgm:cxn modelId="{45AB6F91-EB1C-4309-9874-39445F125A63}" type="presParOf" srcId="{CC0518B2-6C91-4C01-97CD-4CCBC5997385}" destId="{ACA815E9-33C8-4603-B207-A36A9799616C}" srcOrd="5" destOrd="0" presId="urn:microsoft.com/office/officeart/2005/8/layout/chevron2"/>
    <dgm:cxn modelId="{E5C61979-FD4C-4A85-B34B-FFBCB764DE92}" type="presParOf" srcId="{CC0518B2-6C91-4C01-97CD-4CCBC5997385}" destId="{7DCA52D1-599F-48F7-A860-12217D4BC70F}" srcOrd="6" destOrd="0" presId="urn:microsoft.com/office/officeart/2005/8/layout/chevron2"/>
    <dgm:cxn modelId="{731D9104-04BA-4729-96D7-0774B5B5F08A}" type="presParOf" srcId="{7DCA52D1-599F-48F7-A860-12217D4BC70F}" destId="{5879FD45-A004-41C3-8F75-44585E9B7556}" srcOrd="0" destOrd="0" presId="urn:microsoft.com/office/officeart/2005/8/layout/chevron2"/>
    <dgm:cxn modelId="{2D02F524-41D6-4276-9A11-B926A11AE05A}" type="presParOf" srcId="{7DCA52D1-599F-48F7-A860-12217D4BC70F}" destId="{50714AC9-E134-43C0-912B-EF962B8CDC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9348" y="189348"/>
          <a:ext cx="1262322" cy="883626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1</a:t>
          </a:r>
        </a:p>
      </dsp:txBody>
      <dsp:txXfrm rot="-5400000">
        <a:off x="0" y="441813"/>
        <a:ext cx="883626" cy="378696"/>
      </dsp:txXfrm>
    </dsp:sp>
    <dsp:sp modelId="{35F39544-CE5B-4742-8C2B-366930493E7F}">
      <dsp:nvSpPr>
        <dsp:cNvPr id="0" name=""/>
        <dsp:cNvSpPr/>
      </dsp:nvSpPr>
      <dsp:spPr>
        <a:xfrm rot="5400000">
          <a:off x="4142415" y="-3252840"/>
          <a:ext cx="820941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Môi trường biển</a:t>
          </a:r>
        </a:p>
      </dsp:txBody>
      <dsp:txXfrm rot="-5400000">
        <a:off x="883627" y="46023"/>
        <a:ext cx="7298444" cy="740791"/>
      </dsp:txXfrm>
    </dsp:sp>
    <dsp:sp modelId="{8C7ED3DB-3783-4021-B562-A020983CA371}">
      <dsp:nvSpPr>
        <dsp:cNvPr id="0" name=""/>
        <dsp:cNvSpPr/>
      </dsp:nvSpPr>
      <dsp:spPr>
        <a:xfrm rot="5400000">
          <a:off x="-189348" y="1351909"/>
          <a:ext cx="1262322" cy="88362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2</a:t>
          </a:r>
        </a:p>
      </dsp:txBody>
      <dsp:txXfrm rot="-5400000">
        <a:off x="0" y="1604374"/>
        <a:ext cx="883626" cy="378696"/>
      </dsp:txXfrm>
    </dsp:sp>
    <dsp:sp modelId="{9455AA65-36B9-4AC9-B4D8-67632B1E3C70}">
      <dsp:nvSpPr>
        <dsp:cNvPr id="0" name=""/>
        <dsp:cNvSpPr/>
      </dsp:nvSpPr>
      <dsp:spPr>
        <a:xfrm rot="5400000">
          <a:off x="4142631" y="-2130009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Môi trường vùng đồi núi, sa mạc</a:t>
          </a:r>
          <a:endParaRPr lang="en-US" sz="2800" b="0" kern="1200" dirty="0"/>
        </a:p>
      </dsp:txBody>
      <dsp:txXfrm rot="-5400000">
        <a:off x="883626" y="1169050"/>
        <a:ext cx="7298465" cy="740401"/>
      </dsp:txXfrm>
    </dsp:sp>
    <dsp:sp modelId="{09D6D085-D97B-4390-87F1-F42C20B02A80}">
      <dsp:nvSpPr>
        <dsp:cNvPr id="0" name=""/>
        <dsp:cNvSpPr/>
      </dsp:nvSpPr>
      <dsp:spPr>
        <a:xfrm rot="5400000">
          <a:off x="-189348" y="2653122"/>
          <a:ext cx="1262322" cy="883626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0" y="2905587"/>
        <a:ext cx="883626" cy="378696"/>
      </dsp:txXfrm>
    </dsp:sp>
    <dsp:sp modelId="{253B889B-C259-4488-BFF0-841228E494EF}">
      <dsp:nvSpPr>
        <dsp:cNvPr id="0" name=""/>
        <dsp:cNvSpPr/>
      </dsp:nvSpPr>
      <dsp:spPr>
        <a:xfrm rot="5400000">
          <a:off x="3930898" y="-795230"/>
          <a:ext cx="1243975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Cao Nguyên</a:t>
          </a:r>
          <a:endParaRPr lang="en-US" sz="2800" b="0" kern="1200" dirty="0"/>
        </a:p>
      </dsp:txBody>
      <dsp:txXfrm rot="-5400000">
        <a:off x="883626" y="2312768"/>
        <a:ext cx="7277793" cy="1122523"/>
      </dsp:txXfrm>
    </dsp:sp>
    <dsp:sp modelId="{5879FD45-A004-41C3-8F75-44585E9B7556}">
      <dsp:nvSpPr>
        <dsp:cNvPr id="0" name=""/>
        <dsp:cNvSpPr/>
      </dsp:nvSpPr>
      <dsp:spPr>
        <a:xfrm rot="5400000">
          <a:off x="-189348" y="3776169"/>
          <a:ext cx="1262322" cy="88362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solidFill>
                <a:srgbClr val="FF0000"/>
              </a:solidFill>
            </a:rPr>
            <a:t>4</a:t>
          </a:r>
        </a:p>
      </dsp:txBody>
      <dsp:txXfrm rot="-5400000">
        <a:off x="0" y="4028634"/>
        <a:ext cx="883626" cy="378696"/>
      </dsp:txXfrm>
    </dsp:sp>
    <dsp:sp modelId="{50714AC9-E134-43C0-912B-EF962B8CDCA6}">
      <dsp:nvSpPr>
        <dsp:cNvPr id="0" name=""/>
        <dsp:cNvSpPr/>
      </dsp:nvSpPr>
      <dsp:spPr>
        <a:xfrm rot="5400000">
          <a:off x="4142631" y="327815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b="0" kern="1200">
              <a:latin typeface="Arial" panose="020B0604020202020204" pitchFamily="34" charset="0"/>
              <a:cs typeface="Arial" panose="020B0604020202020204" pitchFamily="34" charset="0"/>
            </a:rPr>
            <a:t>Ven bờ biển, bờ sông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83626" y="3626874"/>
        <a:ext cx="7298465" cy="740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9348" y="189348"/>
          <a:ext cx="1262322" cy="883626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1</a:t>
          </a:r>
        </a:p>
      </dsp:txBody>
      <dsp:txXfrm rot="-5400000">
        <a:off x="0" y="441813"/>
        <a:ext cx="883626" cy="378696"/>
      </dsp:txXfrm>
    </dsp:sp>
    <dsp:sp modelId="{35F39544-CE5B-4742-8C2B-366930493E7F}">
      <dsp:nvSpPr>
        <dsp:cNvPr id="0" name=""/>
        <dsp:cNvSpPr/>
      </dsp:nvSpPr>
      <dsp:spPr>
        <a:xfrm rot="5400000">
          <a:off x="4142415" y="-3252840"/>
          <a:ext cx="820941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Sinh vật đơn bào sống trong nước</a:t>
          </a:r>
        </a:p>
      </dsp:txBody>
      <dsp:txXfrm rot="-5400000">
        <a:off x="883627" y="46023"/>
        <a:ext cx="7298444" cy="740791"/>
      </dsp:txXfrm>
    </dsp:sp>
    <dsp:sp modelId="{8C7ED3DB-3783-4021-B562-A020983CA371}">
      <dsp:nvSpPr>
        <dsp:cNvPr id="0" name=""/>
        <dsp:cNvSpPr/>
      </dsp:nvSpPr>
      <dsp:spPr>
        <a:xfrm rot="5400000">
          <a:off x="-189348" y="1351909"/>
          <a:ext cx="1262322" cy="88362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2</a:t>
          </a:r>
        </a:p>
      </dsp:txBody>
      <dsp:txXfrm rot="-5400000">
        <a:off x="0" y="1604374"/>
        <a:ext cx="883626" cy="378696"/>
      </dsp:txXfrm>
    </dsp:sp>
    <dsp:sp modelId="{9455AA65-36B9-4AC9-B4D8-67632B1E3C70}">
      <dsp:nvSpPr>
        <dsp:cNvPr id="0" name=""/>
        <dsp:cNvSpPr/>
      </dsp:nvSpPr>
      <dsp:spPr>
        <a:xfrm rot="5400000">
          <a:off x="4142631" y="-2130009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Sinh vật đa bào sống trong nước</a:t>
          </a:r>
          <a:endParaRPr lang="en-US" sz="2800" b="0" kern="1200" dirty="0"/>
        </a:p>
      </dsp:txBody>
      <dsp:txXfrm rot="-5400000">
        <a:off x="883626" y="1169050"/>
        <a:ext cx="7298465" cy="740401"/>
      </dsp:txXfrm>
    </dsp:sp>
    <dsp:sp modelId="{09D6D085-D97B-4390-87F1-F42C20B02A80}">
      <dsp:nvSpPr>
        <dsp:cNvPr id="0" name=""/>
        <dsp:cNvSpPr/>
      </dsp:nvSpPr>
      <dsp:spPr>
        <a:xfrm rot="5400000">
          <a:off x="-189348" y="2653122"/>
          <a:ext cx="1262322" cy="883626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0" y="2905587"/>
        <a:ext cx="883626" cy="378696"/>
      </dsp:txXfrm>
    </dsp:sp>
    <dsp:sp modelId="{253B889B-C259-4488-BFF0-841228E494EF}">
      <dsp:nvSpPr>
        <dsp:cNvPr id="0" name=""/>
        <dsp:cNvSpPr/>
      </dsp:nvSpPr>
      <dsp:spPr>
        <a:xfrm rot="5400000">
          <a:off x="3930898" y="-795230"/>
          <a:ext cx="1243975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Thực </a:t>
          </a:r>
          <a:r>
            <a:rPr lang="vi-VN" sz="2800" b="0" kern="1200"/>
            <a:t>vật đa </a:t>
          </a:r>
          <a:r>
            <a:rPr lang="vi-VN" sz="2800" b="0" kern="1200" dirty="0"/>
            <a:t>bào sống trong nước</a:t>
          </a:r>
          <a:endParaRPr lang="en-US" sz="2800" b="0" kern="1200" dirty="0"/>
        </a:p>
      </dsp:txBody>
      <dsp:txXfrm rot="-5400000">
        <a:off x="883626" y="2312768"/>
        <a:ext cx="7277793" cy="1122523"/>
      </dsp:txXfrm>
    </dsp:sp>
    <dsp:sp modelId="{5879FD45-A004-41C3-8F75-44585E9B7556}">
      <dsp:nvSpPr>
        <dsp:cNvPr id="0" name=""/>
        <dsp:cNvSpPr/>
      </dsp:nvSpPr>
      <dsp:spPr>
        <a:xfrm rot="5400000">
          <a:off x="-189348" y="3776169"/>
          <a:ext cx="1262322" cy="88362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solidFill>
                <a:srgbClr val="FF0000"/>
              </a:solidFill>
            </a:rPr>
            <a:t>4</a:t>
          </a:r>
        </a:p>
      </dsp:txBody>
      <dsp:txXfrm rot="-5400000">
        <a:off x="0" y="4028634"/>
        <a:ext cx="883626" cy="378696"/>
      </dsp:txXfrm>
    </dsp:sp>
    <dsp:sp modelId="{50714AC9-E134-43C0-912B-EF962B8CDCA6}">
      <dsp:nvSpPr>
        <dsp:cNvPr id="0" name=""/>
        <dsp:cNvSpPr/>
      </dsp:nvSpPr>
      <dsp:spPr>
        <a:xfrm rot="5400000">
          <a:off x="4142631" y="327815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b="1" kern="1200" dirty="0">
              <a:latin typeface="Arial" panose="020B0604020202020204" pitchFamily="34" charset="0"/>
              <a:cs typeface="Arial" panose="020B0604020202020204" pitchFamily="34" charset="0"/>
            </a:rPr>
            <a:t>Động vật </a:t>
          </a:r>
          <a:r>
            <a:rPr lang="vi-VN" sz="3200" b="0" kern="1200" dirty="0"/>
            <a:t>đơn bào sống trong nước</a:t>
          </a:r>
          <a:endParaRPr 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83626" y="3626874"/>
        <a:ext cx="7298465" cy="740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9348" y="189348"/>
          <a:ext cx="1262322" cy="883626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1</a:t>
          </a:r>
        </a:p>
      </dsp:txBody>
      <dsp:txXfrm rot="-5400000">
        <a:off x="0" y="441813"/>
        <a:ext cx="883626" cy="378696"/>
      </dsp:txXfrm>
    </dsp:sp>
    <dsp:sp modelId="{35F39544-CE5B-4742-8C2B-366930493E7F}">
      <dsp:nvSpPr>
        <dsp:cNvPr id="0" name=""/>
        <dsp:cNvSpPr/>
      </dsp:nvSpPr>
      <dsp:spPr>
        <a:xfrm rot="5400000">
          <a:off x="4142415" y="-3252840"/>
          <a:ext cx="820941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Không chặt phá cây bừa bãi, ngăn chặn phá rừng, tuyên truyền bảo vệ rừng</a:t>
          </a:r>
        </a:p>
      </dsp:txBody>
      <dsp:txXfrm rot="-5400000">
        <a:off x="883627" y="46023"/>
        <a:ext cx="7298444" cy="740791"/>
      </dsp:txXfrm>
    </dsp:sp>
    <dsp:sp modelId="{8C7ED3DB-3783-4021-B562-A020983CA371}">
      <dsp:nvSpPr>
        <dsp:cNvPr id="0" name=""/>
        <dsp:cNvSpPr/>
      </dsp:nvSpPr>
      <dsp:spPr>
        <a:xfrm rot="5400000">
          <a:off x="-189348" y="1351909"/>
          <a:ext cx="1262322" cy="88362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2</a:t>
          </a:r>
        </a:p>
      </dsp:txBody>
      <dsp:txXfrm rot="-5400000">
        <a:off x="0" y="1604374"/>
        <a:ext cx="883626" cy="378696"/>
      </dsp:txXfrm>
    </dsp:sp>
    <dsp:sp modelId="{9455AA65-36B9-4AC9-B4D8-67632B1E3C70}">
      <dsp:nvSpPr>
        <dsp:cNvPr id="0" name=""/>
        <dsp:cNvSpPr/>
      </dsp:nvSpPr>
      <dsp:spPr>
        <a:xfrm rot="5400000">
          <a:off x="4142631" y="-2130009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Xây dựng vườn Thực vật, vườn Quốc gia, Khu bảo tồn</a:t>
          </a:r>
          <a:endParaRPr lang="en-US" sz="2800" b="0" kern="1200" dirty="0"/>
        </a:p>
      </dsp:txBody>
      <dsp:txXfrm rot="-5400000">
        <a:off x="883626" y="1169050"/>
        <a:ext cx="7298465" cy="740401"/>
      </dsp:txXfrm>
    </dsp:sp>
    <dsp:sp modelId="{09D6D085-D97B-4390-87F1-F42C20B02A80}">
      <dsp:nvSpPr>
        <dsp:cNvPr id="0" name=""/>
        <dsp:cNvSpPr/>
      </dsp:nvSpPr>
      <dsp:spPr>
        <a:xfrm rot="5400000">
          <a:off x="-189348" y="2653122"/>
          <a:ext cx="1262322" cy="883626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0" y="2905587"/>
        <a:ext cx="883626" cy="378696"/>
      </dsp:txXfrm>
    </dsp:sp>
    <dsp:sp modelId="{253B889B-C259-4488-BFF0-841228E494EF}">
      <dsp:nvSpPr>
        <dsp:cNvPr id="0" name=""/>
        <dsp:cNvSpPr/>
      </dsp:nvSpPr>
      <dsp:spPr>
        <a:xfrm rot="5400000">
          <a:off x="3930898" y="-795230"/>
          <a:ext cx="1243975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Xây dựng và phát hiện với chính quyềnđịa </a:t>
          </a:r>
          <a:r>
            <a:rPr lang="vi-VN" sz="2400" b="0" kern="1200" dirty="0"/>
            <a:t>phương các hành vi khai thác , vận chuyển, buôn bán trái phép Thực vật quý </a:t>
          </a:r>
          <a:r>
            <a:rPr lang="vi-VN" sz="2800" b="0" kern="1200" dirty="0"/>
            <a:t>hiếm</a:t>
          </a:r>
          <a:endParaRPr lang="en-US" sz="2800" b="0" kern="1200" dirty="0"/>
        </a:p>
      </dsp:txBody>
      <dsp:txXfrm rot="-5400000">
        <a:off x="883626" y="2312768"/>
        <a:ext cx="7277793" cy="1122523"/>
      </dsp:txXfrm>
    </dsp:sp>
    <dsp:sp modelId="{5879FD45-A004-41C3-8F75-44585E9B7556}">
      <dsp:nvSpPr>
        <dsp:cNvPr id="0" name=""/>
        <dsp:cNvSpPr/>
      </dsp:nvSpPr>
      <dsp:spPr>
        <a:xfrm rot="5400000">
          <a:off x="-189348" y="3776169"/>
          <a:ext cx="1262322" cy="88362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solidFill>
                <a:srgbClr val="FF0000"/>
              </a:solidFill>
            </a:rPr>
            <a:t>4</a:t>
          </a:r>
        </a:p>
      </dsp:txBody>
      <dsp:txXfrm rot="-5400000">
        <a:off x="0" y="4028634"/>
        <a:ext cx="883626" cy="378696"/>
      </dsp:txXfrm>
    </dsp:sp>
    <dsp:sp modelId="{50714AC9-E134-43C0-912B-EF962B8CDCA6}">
      <dsp:nvSpPr>
        <dsp:cNvPr id="0" name=""/>
        <dsp:cNvSpPr/>
      </dsp:nvSpPr>
      <dsp:spPr>
        <a:xfrm rot="5400000">
          <a:off x="4142631" y="327815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b="0" kern="1200" dirty="0">
              <a:latin typeface="Arial" panose="020B0604020202020204" pitchFamily="34" charset="0"/>
              <a:cs typeface="Arial" panose="020B0604020202020204" pitchFamily="34" charset="0"/>
            </a:rPr>
            <a:t>Cả 1,2 và 3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83626" y="3626874"/>
        <a:ext cx="7298465" cy="740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9348" y="189348"/>
          <a:ext cx="1262322" cy="883626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1</a:t>
          </a:r>
        </a:p>
      </dsp:txBody>
      <dsp:txXfrm rot="-5400000">
        <a:off x="0" y="441813"/>
        <a:ext cx="883626" cy="378696"/>
      </dsp:txXfrm>
    </dsp:sp>
    <dsp:sp modelId="{35F39544-CE5B-4742-8C2B-366930493E7F}">
      <dsp:nvSpPr>
        <dsp:cNvPr id="0" name=""/>
        <dsp:cNvSpPr/>
      </dsp:nvSpPr>
      <dsp:spPr>
        <a:xfrm rot="5400000">
          <a:off x="4142415" y="-3252840"/>
          <a:ext cx="820941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Thu được nhiều mật ong trong tổ Ong</a:t>
          </a:r>
        </a:p>
      </dsp:txBody>
      <dsp:txXfrm rot="-5400000">
        <a:off x="883627" y="46023"/>
        <a:ext cx="7298444" cy="740791"/>
      </dsp:txXfrm>
    </dsp:sp>
    <dsp:sp modelId="{8C7ED3DB-3783-4021-B562-A020983CA371}">
      <dsp:nvSpPr>
        <dsp:cNvPr id="0" name=""/>
        <dsp:cNvSpPr/>
      </dsp:nvSpPr>
      <dsp:spPr>
        <a:xfrm rot="5400000">
          <a:off x="-189348" y="1351909"/>
          <a:ext cx="1262322" cy="88362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2</a:t>
          </a:r>
        </a:p>
      </dsp:txBody>
      <dsp:txXfrm rot="-5400000">
        <a:off x="0" y="1604374"/>
        <a:ext cx="883626" cy="378696"/>
      </dsp:txXfrm>
    </dsp:sp>
    <dsp:sp modelId="{9455AA65-36B9-4AC9-B4D8-67632B1E3C70}">
      <dsp:nvSpPr>
        <dsp:cNvPr id="0" name=""/>
        <dsp:cNvSpPr/>
      </dsp:nvSpPr>
      <dsp:spPr>
        <a:xfrm rot="5400000">
          <a:off x="4142631" y="-2130009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Thụ phấn cho Hoa, góp phần tạo năng suất cao cho vườn cây ăn quả</a:t>
          </a:r>
          <a:endParaRPr lang="en-US" sz="2800" b="0" kern="1200" dirty="0"/>
        </a:p>
      </dsp:txBody>
      <dsp:txXfrm rot="-5400000">
        <a:off x="883626" y="1169050"/>
        <a:ext cx="7298465" cy="740401"/>
      </dsp:txXfrm>
    </dsp:sp>
    <dsp:sp modelId="{09D6D085-D97B-4390-87F1-F42C20B02A80}">
      <dsp:nvSpPr>
        <dsp:cNvPr id="0" name=""/>
        <dsp:cNvSpPr/>
      </dsp:nvSpPr>
      <dsp:spPr>
        <a:xfrm rot="5400000">
          <a:off x="-189348" y="2653122"/>
          <a:ext cx="1262322" cy="883626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0" y="2905587"/>
        <a:ext cx="883626" cy="378696"/>
      </dsp:txXfrm>
    </dsp:sp>
    <dsp:sp modelId="{253B889B-C259-4488-BFF0-841228E494EF}">
      <dsp:nvSpPr>
        <dsp:cNvPr id="0" name=""/>
        <dsp:cNvSpPr/>
      </dsp:nvSpPr>
      <dsp:spPr>
        <a:xfrm rot="5400000">
          <a:off x="3930898" y="-795230"/>
          <a:ext cx="1243975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Cả đàn Ong duy trì và phát triển mạnh</a:t>
          </a:r>
          <a:endParaRPr lang="en-US" sz="2800" b="0" kern="1200" dirty="0"/>
        </a:p>
      </dsp:txBody>
      <dsp:txXfrm rot="-5400000">
        <a:off x="883626" y="2312768"/>
        <a:ext cx="7277793" cy="1122523"/>
      </dsp:txXfrm>
    </dsp:sp>
    <dsp:sp modelId="{5879FD45-A004-41C3-8F75-44585E9B7556}">
      <dsp:nvSpPr>
        <dsp:cNvPr id="0" name=""/>
        <dsp:cNvSpPr/>
      </dsp:nvSpPr>
      <dsp:spPr>
        <a:xfrm rot="5400000">
          <a:off x="-189348" y="3776169"/>
          <a:ext cx="1262322" cy="88362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solidFill>
                <a:srgbClr val="FF0000"/>
              </a:solidFill>
            </a:rPr>
            <a:t>4</a:t>
          </a:r>
        </a:p>
      </dsp:txBody>
      <dsp:txXfrm rot="-5400000">
        <a:off x="0" y="4028634"/>
        <a:ext cx="883626" cy="378696"/>
      </dsp:txXfrm>
    </dsp:sp>
    <dsp:sp modelId="{50714AC9-E134-43C0-912B-EF962B8CDCA6}">
      <dsp:nvSpPr>
        <dsp:cNvPr id="0" name=""/>
        <dsp:cNvSpPr/>
      </dsp:nvSpPr>
      <dsp:spPr>
        <a:xfrm rot="5400000">
          <a:off x="4142631" y="327815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b="1" kern="1200" dirty="0">
              <a:latin typeface="Arial" panose="020B0604020202020204" pitchFamily="34" charset="0"/>
              <a:cs typeface="Arial" panose="020B0604020202020204" pitchFamily="34" charset="0"/>
            </a:rPr>
            <a:t>Cả 1,2 và 3</a:t>
          </a:r>
          <a:endParaRPr 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83626" y="3626874"/>
        <a:ext cx="7298465" cy="740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9348" y="189348"/>
          <a:ext cx="1262322" cy="883626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1</a:t>
          </a:r>
        </a:p>
      </dsp:txBody>
      <dsp:txXfrm rot="-5400000">
        <a:off x="0" y="441813"/>
        <a:ext cx="883626" cy="378696"/>
      </dsp:txXfrm>
    </dsp:sp>
    <dsp:sp modelId="{35F39544-CE5B-4742-8C2B-366930493E7F}">
      <dsp:nvSpPr>
        <dsp:cNvPr id="0" name=""/>
        <dsp:cNvSpPr/>
      </dsp:nvSpPr>
      <dsp:spPr>
        <a:xfrm rot="5400000">
          <a:off x="4142415" y="-3252840"/>
          <a:ext cx="820941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Hổ , Dê,Hưu, sóc, khỉ</a:t>
          </a:r>
        </a:p>
      </dsp:txBody>
      <dsp:txXfrm rot="-5400000">
        <a:off x="883627" y="46023"/>
        <a:ext cx="7298444" cy="740791"/>
      </dsp:txXfrm>
    </dsp:sp>
    <dsp:sp modelId="{8C7ED3DB-3783-4021-B562-A020983CA371}">
      <dsp:nvSpPr>
        <dsp:cNvPr id="0" name=""/>
        <dsp:cNvSpPr/>
      </dsp:nvSpPr>
      <dsp:spPr>
        <a:xfrm rot="5400000">
          <a:off x="-189348" y="1351909"/>
          <a:ext cx="1262322" cy="88362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/>
            <a:t>2</a:t>
          </a:r>
        </a:p>
      </dsp:txBody>
      <dsp:txXfrm rot="-5400000">
        <a:off x="0" y="1604374"/>
        <a:ext cx="883626" cy="378696"/>
      </dsp:txXfrm>
    </dsp:sp>
    <dsp:sp modelId="{9455AA65-36B9-4AC9-B4D8-67632B1E3C70}">
      <dsp:nvSpPr>
        <dsp:cNvPr id="0" name=""/>
        <dsp:cNvSpPr/>
      </dsp:nvSpPr>
      <dsp:spPr>
        <a:xfrm rot="5400000">
          <a:off x="4142631" y="-2130009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Đại bàng,Chuột,Rắn, khỉ, Sóc </a:t>
          </a:r>
          <a:endParaRPr lang="en-US" sz="2800" b="0" kern="1200" dirty="0"/>
        </a:p>
      </dsp:txBody>
      <dsp:txXfrm rot="-5400000">
        <a:off x="883626" y="1169050"/>
        <a:ext cx="7298465" cy="740401"/>
      </dsp:txXfrm>
    </dsp:sp>
    <dsp:sp modelId="{09D6D085-D97B-4390-87F1-F42C20B02A80}">
      <dsp:nvSpPr>
        <dsp:cNvPr id="0" name=""/>
        <dsp:cNvSpPr/>
      </dsp:nvSpPr>
      <dsp:spPr>
        <a:xfrm rot="5400000">
          <a:off x="-189348" y="2653122"/>
          <a:ext cx="1262322" cy="883626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0" y="2905587"/>
        <a:ext cx="883626" cy="378696"/>
      </dsp:txXfrm>
    </dsp:sp>
    <dsp:sp modelId="{253B889B-C259-4488-BFF0-841228E494EF}">
      <dsp:nvSpPr>
        <dsp:cNvPr id="0" name=""/>
        <dsp:cNvSpPr/>
      </dsp:nvSpPr>
      <dsp:spPr>
        <a:xfrm rot="5400000">
          <a:off x="3930898" y="-795230"/>
          <a:ext cx="1243975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0" kern="1200" dirty="0"/>
            <a:t>Bò, Hưu, Thỏ, Gà, Chim sẻ</a:t>
          </a:r>
          <a:endParaRPr lang="en-US" sz="2800" b="0" kern="1200" dirty="0"/>
        </a:p>
      </dsp:txBody>
      <dsp:txXfrm rot="-5400000">
        <a:off x="883626" y="2312768"/>
        <a:ext cx="7277793" cy="1122523"/>
      </dsp:txXfrm>
    </dsp:sp>
    <dsp:sp modelId="{5879FD45-A004-41C3-8F75-44585E9B7556}">
      <dsp:nvSpPr>
        <dsp:cNvPr id="0" name=""/>
        <dsp:cNvSpPr/>
      </dsp:nvSpPr>
      <dsp:spPr>
        <a:xfrm rot="5400000">
          <a:off x="-189348" y="3776169"/>
          <a:ext cx="1262322" cy="883626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solidFill>
                <a:srgbClr val="FF0000"/>
              </a:solidFill>
            </a:rPr>
            <a:t>4</a:t>
          </a:r>
        </a:p>
      </dsp:txBody>
      <dsp:txXfrm rot="-5400000">
        <a:off x="0" y="4028634"/>
        <a:ext cx="883626" cy="378696"/>
      </dsp:txXfrm>
    </dsp:sp>
    <dsp:sp modelId="{50714AC9-E134-43C0-912B-EF962B8CDCA6}">
      <dsp:nvSpPr>
        <dsp:cNvPr id="0" name=""/>
        <dsp:cNvSpPr/>
      </dsp:nvSpPr>
      <dsp:spPr>
        <a:xfrm rot="5400000">
          <a:off x="4142631" y="327815"/>
          <a:ext cx="820509" cy="7338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b="0" kern="1200" dirty="0">
              <a:latin typeface="Arial" panose="020B0604020202020204" pitchFamily="34" charset="0"/>
              <a:cs typeface="Arial" panose="020B0604020202020204" pitchFamily="34" charset="0"/>
            </a:rPr>
            <a:t>Dê, Cáo, Chó,Rắn, Sói 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83626" y="3626874"/>
        <a:ext cx="7298465" cy="740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F0C1F-D402-41ED-9D23-99C002B6D9D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7A0DC-9EE1-4304-BBB4-37E02B499A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3396968"/>
            <a:ext cx="2595750" cy="3461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731600"/>
            <a:ext cx="80466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18426" y="-33"/>
            <a:ext cx="3925575" cy="6576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4975" y="1337567"/>
            <a:ext cx="4781700" cy="22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2778-6669-41EE-B073-1C22B9C78D6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A42D-69C5-43F1-9358-56C213B9E8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Hoạt động 1: </a:t>
            </a:r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chụp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ảnh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thiên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nhiên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5344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ĐV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ĐV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162799" cy="4301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8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/con: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8305800" cy="1570036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78" y="2332037"/>
            <a:ext cx="8229600" cy="452596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album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san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HS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819400"/>
          <a:ext cx="7010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 marL="0" indent="0" algn="just">
              <a:buNone/>
            </a:pP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68364"/>
            <a:ext cx="8534400" cy="1570036"/>
          </a:xfrm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sinh vật ngoài thiên nhiên là gi?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799"/>
            <a:ext cx="8382000" cy="1493837"/>
          </a:xfrm>
        </p:spPr>
        <p:txBody>
          <a:bodyPr>
            <a:no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7546"/>
            <a:ext cx="8229600" cy="2239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458200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....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.....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................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...................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thiệu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sưu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Xây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lưỡng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24375" y="2687836"/>
            <a:ext cx="8458200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DẶN DÒ:</a:t>
            </a:r>
          </a:p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Về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nhà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mỗi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nhóm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hoàn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chỉnh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thực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hành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và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nộp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</a:t>
            </a:r>
            <a:r>
              <a:rPr lang="vi-VN" sz="32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C</a:t>
            </a:r>
            <a:r>
              <a:rPr lang="en-US" altLang="vi-VN" sz="32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huẩn bị bài 35. </a:t>
            </a:r>
            <a:endParaRPr lang="en-US" altLang="vi-VN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554" y="36295"/>
            <a:ext cx="86106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Bài 34: THỰC HÀNH</a:t>
            </a:r>
          </a:p>
          <a:p>
            <a:pPr algn="ctr"/>
            <a:endParaRPr lang="vi-VN" sz="40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TÌM HIỂU SINH VẬT NGOÀI THIÊN NHIÊN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41458" y="1828800"/>
            <a:ext cx="8497742" cy="838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/>
            </a:r>
            <a:br>
              <a:rPr lang="vi-VN" sz="3200" b="1" dirty="0">
                <a:solidFill>
                  <a:srgbClr val="FF0000"/>
                </a:solidFill>
              </a:rPr>
            </a:br>
            <a:r>
              <a:rPr lang="vi-VN" sz="3200" b="1" dirty="0"/>
              <a:t>CHỦ ĐỀ 8: ĐA DẠNG THẾ GIỚI SỐNG</a:t>
            </a:r>
            <a:r>
              <a:rPr lang="en-US" sz="4400" b="1" dirty="0">
                <a:solidFill>
                  <a:srgbClr val="FF0000"/>
                </a:solidFill>
              </a:rPr>
              <a:t/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vi-VN" sz="4400" b="1" dirty="0">
                <a:solidFill>
                  <a:srgbClr val="FF0000"/>
                </a:solidFill>
              </a:rPr>
              <a:t/>
            </a:r>
            <a:br>
              <a:rPr lang="vi-VN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</a:t>
            </a: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</a:rPr>
              <a:t>TÌM HIỂU SINH VẬT NGOÀI THIÊN NHIÊN</a:t>
            </a:r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sz="4400" dirty="0"/>
          </a:p>
        </p:txBody>
      </p:sp>
      <p:sp>
        <p:nvSpPr>
          <p:cNvPr id="17" name="Google Shape;84;p13"/>
          <p:cNvSpPr txBox="1"/>
          <p:nvPr/>
        </p:nvSpPr>
        <p:spPr>
          <a:xfrm>
            <a:off x="533400" y="2667000"/>
            <a:ext cx="73870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algn="ctr"/>
            <a:endParaRPr lang="vi-VN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" y="349934"/>
            <a:ext cx="8497742" cy="178366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/>
            </a:r>
            <a:br>
              <a:rPr lang="vi-VN" sz="3200" b="1" dirty="0">
                <a:solidFill>
                  <a:srgbClr val="FF0000"/>
                </a:solidFill>
              </a:rPr>
            </a:br>
            <a:r>
              <a:rPr lang="vi-VN" sz="3200" b="1" dirty="0"/>
              <a:t>CHỦ ĐỀ 8: ĐA DẠNG THẾ GIỚI SỐNG</a:t>
            </a:r>
            <a:br>
              <a:rPr lang="vi-VN" sz="3200" b="1" dirty="0"/>
            </a:b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</a:t>
            </a: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</a:rPr>
              <a:t>TÌM HIỂU SINH VẬT NGOÀI THIÊN NHIÊN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vi-VN" sz="3200" dirty="0">
                <a:solidFill>
                  <a:srgbClr val="FF0000"/>
                </a:solidFill>
              </a:rPr>
              <a:t/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/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vi-VN" sz="4400" b="1" dirty="0">
                <a:solidFill>
                  <a:srgbClr val="FF0000"/>
                </a:solidFill>
              </a:rPr>
              <a:t/>
            </a:r>
            <a:br>
              <a:rPr lang="vi-VN" sz="4400" b="1" dirty="0">
                <a:solidFill>
                  <a:srgbClr val="FF0000"/>
                </a:solidFill>
              </a:rPr>
            </a:b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400" dirty="0"/>
          </a:p>
        </p:txBody>
      </p:sp>
      <p:sp>
        <p:nvSpPr>
          <p:cNvPr id="17" name="Google Shape;84;p13"/>
          <p:cNvSpPr txBox="1"/>
          <p:nvPr/>
        </p:nvSpPr>
        <p:spPr>
          <a:xfrm>
            <a:off x="685800" y="4419600"/>
            <a:ext cx="73870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algn="ctr"/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835855" y="2438400"/>
            <a:ext cx="7620000" cy="3810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 fontScale="37500" lnSpcReduction="20000"/>
          </a:bodyPr>
          <a:lstStyle>
            <a:lvl1pPr lvl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 algn="l"/>
            <a:endParaRPr lang="vi-VN" sz="6200" b="1" dirty="0"/>
          </a:p>
          <a:p>
            <a:pPr algn="l"/>
            <a:r>
              <a:rPr lang="vi-VN" sz="6200" b="1" dirty="0"/>
              <a:t>Hoạt động 1: </a:t>
            </a:r>
            <a:r>
              <a:rPr lang="en-US" sz="6200" b="1" dirty="0"/>
              <a:t>Quan </a:t>
            </a:r>
            <a:r>
              <a:rPr lang="en-US" sz="6200" b="1" dirty="0" err="1"/>
              <a:t>sát</a:t>
            </a:r>
            <a:r>
              <a:rPr lang="en-US" sz="6200" b="1" dirty="0"/>
              <a:t>, </a:t>
            </a:r>
            <a:r>
              <a:rPr lang="en-US" sz="6200" b="1" dirty="0" err="1"/>
              <a:t>chụp</a:t>
            </a:r>
            <a:r>
              <a:rPr lang="en-US" sz="6200" b="1" dirty="0"/>
              <a:t> </a:t>
            </a:r>
            <a:r>
              <a:rPr lang="en-US" sz="6200" b="1" dirty="0" err="1"/>
              <a:t>ảnh</a:t>
            </a:r>
            <a:r>
              <a:rPr lang="en-US" sz="6200" b="1" dirty="0"/>
              <a:t> </a:t>
            </a:r>
            <a:r>
              <a:rPr lang="en-US" sz="6200" b="1" dirty="0" err="1"/>
              <a:t>một</a:t>
            </a:r>
            <a:r>
              <a:rPr lang="en-US" sz="6200" b="1" dirty="0"/>
              <a:t> </a:t>
            </a:r>
            <a:r>
              <a:rPr lang="en-US" sz="6200" b="1" dirty="0" err="1"/>
              <a:t>số</a:t>
            </a:r>
            <a:r>
              <a:rPr lang="en-US" sz="6200" b="1" dirty="0"/>
              <a:t> </a:t>
            </a:r>
            <a:r>
              <a:rPr lang="en-US" sz="6200" b="1" dirty="0" err="1"/>
              <a:t>sinh</a:t>
            </a:r>
            <a:r>
              <a:rPr lang="en-US" sz="6200" b="1" dirty="0"/>
              <a:t> </a:t>
            </a:r>
            <a:r>
              <a:rPr lang="en-US" sz="6200" b="1" dirty="0" err="1"/>
              <a:t>vật</a:t>
            </a:r>
            <a:r>
              <a:rPr lang="en-US" sz="6200" b="1" dirty="0"/>
              <a:t> </a:t>
            </a:r>
            <a:r>
              <a:rPr lang="en-US" sz="6200" b="1" dirty="0" err="1"/>
              <a:t>ngoài</a:t>
            </a:r>
            <a:r>
              <a:rPr lang="en-US" sz="6200" b="1" dirty="0"/>
              <a:t> </a:t>
            </a:r>
            <a:r>
              <a:rPr lang="en-US" sz="6200" b="1" dirty="0" err="1"/>
              <a:t>thiên</a:t>
            </a:r>
            <a:r>
              <a:rPr lang="en-US" sz="6200" b="1" dirty="0"/>
              <a:t> </a:t>
            </a:r>
            <a:r>
              <a:rPr lang="en-US" sz="6200" b="1" dirty="0" err="1"/>
              <a:t>nhiên</a:t>
            </a:r>
            <a:endParaRPr lang="vi-VN" sz="6200" b="1" dirty="0"/>
          </a:p>
          <a:p>
            <a:pPr algn="l"/>
            <a:endParaRPr lang="vi-VN" sz="6200" b="1" dirty="0"/>
          </a:p>
          <a:p>
            <a:pPr algn="l"/>
            <a:r>
              <a:rPr lang="en-US" sz="6200" b="1" dirty="0" err="1">
                <a:cs typeface="Arial" panose="020B0604020202020204" pitchFamily="34" charset="0"/>
              </a:rPr>
              <a:t>Hoạt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động</a:t>
            </a:r>
            <a:r>
              <a:rPr lang="en-US" sz="6200" b="1" dirty="0">
                <a:cs typeface="Arial" panose="020B0604020202020204" pitchFamily="34" charset="0"/>
              </a:rPr>
              <a:t> 2: </a:t>
            </a:r>
            <a:r>
              <a:rPr lang="en-US" sz="6200" b="1" dirty="0" err="1">
                <a:cs typeface="Arial" panose="020B0604020202020204" pitchFamily="34" charset="0"/>
              </a:rPr>
              <a:t>Làm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bộ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sưu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tập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ảnh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các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nhóm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sinh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vật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ngoài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thiên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nhiên</a:t>
            </a:r>
            <a:endParaRPr lang="vi-VN" sz="6200" b="1" dirty="0">
              <a:cs typeface="Arial" panose="020B0604020202020204" pitchFamily="34" charset="0"/>
            </a:endParaRPr>
          </a:p>
          <a:p>
            <a:pPr algn="l"/>
            <a:endParaRPr lang="vi-VN" sz="6200" b="1" dirty="0">
              <a:cs typeface="Arial" panose="020B0604020202020204" pitchFamily="34" charset="0"/>
            </a:endParaRPr>
          </a:p>
          <a:p>
            <a:pPr algn="l"/>
            <a:r>
              <a:rPr lang="en-US" sz="6200" b="1" dirty="0" err="1">
                <a:cs typeface="Arial" panose="020B0604020202020204" pitchFamily="34" charset="0"/>
              </a:rPr>
              <a:t>Hoạt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động</a:t>
            </a:r>
            <a:r>
              <a:rPr lang="vi-VN" sz="6200" b="1" dirty="0">
                <a:cs typeface="Arial" panose="020B0604020202020204" pitchFamily="34" charset="0"/>
              </a:rPr>
              <a:t> </a:t>
            </a:r>
            <a:r>
              <a:rPr lang="en-US" sz="6200" b="1" dirty="0">
                <a:cs typeface="Arial" panose="020B0604020202020204" pitchFamily="34" charset="0"/>
              </a:rPr>
              <a:t>3: </a:t>
            </a:r>
            <a:r>
              <a:rPr lang="en-US" sz="6200" b="1" dirty="0" err="1">
                <a:cs typeface="Arial" panose="020B0604020202020204" pitchFamily="34" charset="0"/>
              </a:rPr>
              <a:t>Tìm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hiểu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vai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trò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của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sinh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vật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ngoài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thiên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nhiên</a:t>
            </a:r>
            <a:endParaRPr lang="vi-VN" sz="6200" b="1" dirty="0">
              <a:cs typeface="Arial" panose="020B0604020202020204" pitchFamily="34" charset="0"/>
            </a:endParaRPr>
          </a:p>
          <a:p>
            <a:pPr algn="l"/>
            <a:endParaRPr lang="vi-VN" sz="6200" b="1" dirty="0">
              <a:cs typeface="Arial" panose="020B0604020202020204" pitchFamily="34" charset="0"/>
            </a:endParaRPr>
          </a:p>
          <a:p>
            <a:pPr algn="l"/>
            <a:r>
              <a:rPr lang="en-US" sz="6200" b="1" dirty="0" err="1">
                <a:cs typeface="Arial" panose="020B0604020202020204" pitchFamily="34" charset="0"/>
              </a:rPr>
              <a:t>Hoạt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động</a:t>
            </a:r>
            <a:r>
              <a:rPr lang="en-US" sz="6200" b="1" dirty="0">
                <a:cs typeface="Arial" panose="020B0604020202020204" pitchFamily="34" charset="0"/>
              </a:rPr>
              <a:t> 4: </a:t>
            </a:r>
            <a:r>
              <a:rPr lang="en-US" sz="6200" b="1" dirty="0" err="1">
                <a:cs typeface="Arial" panose="020B0604020202020204" pitchFamily="34" charset="0"/>
              </a:rPr>
              <a:t>Phân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loại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một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số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nhóm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sinh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vật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theo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khóa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lưỡng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phân</a:t>
            </a:r>
            <a:endParaRPr lang="vi-VN" sz="6200" b="1" dirty="0">
              <a:cs typeface="Arial" panose="020B0604020202020204" pitchFamily="34" charset="0"/>
            </a:endParaRPr>
          </a:p>
          <a:p>
            <a:pPr algn="l"/>
            <a:endParaRPr lang="vi-VN" sz="6200" b="1" dirty="0">
              <a:cs typeface="Arial" panose="020B0604020202020204" pitchFamily="34" charset="0"/>
            </a:endParaRPr>
          </a:p>
          <a:p>
            <a:pPr algn="l"/>
            <a:r>
              <a:rPr lang="en-US" sz="6200" b="1" dirty="0" err="1">
                <a:cs typeface="Arial" panose="020B0604020202020204" pitchFamily="34" charset="0"/>
              </a:rPr>
              <a:t>Hoạt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động</a:t>
            </a:r>
            <a:r>
              <a:rPr lang="en-US" sz="6200" b="1" dirty="0">
                <a:cs typeface="Arial" panose="020B0604020202020204" pitchFamily="34" charset="0"/>
              </a:rPr>
              <a:t> 5: </a:t>
            </a:r>
            <a:r>
              <a:rPr lang="en-US" sz="6200" b="1" dirty="0" err="1">
                <a:cs typeface="Arial" panose="020B0604020202020204" pitchFamily="34" charset="0"/>
              </a:rPr>
              <a:t>Báo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cáo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kết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quả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tìm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hiểu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sinh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vật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ngoài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thiên</a:t>
            </a:r>
            <a:r>
              <a:rPr lang="en-US" sz="6200" b="1" dirty="0">
                <a:cs typeface="Arial" panose="020B0604020202020204" pitchFamily="34" charset="0"/>
              </a:rPr>
              <a:t> </a:t>
            </a:r>
            <a:r>
              <a:rPr lang="en-US" sz="6200" b="1" dirty="0" err="1">
                <a:cs typeface="Arial" panose="020B0604020202020204" pitchFamily="34" charset="0"/>
              </a:rPr>
              <a:t>nhiên</a:t>
            </a:r>
            <a:endParaRPr lang="vi-VN" sz="6200" b="1" dirty="0"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esktop\sinh 9 hk2\hinh-nen-powerpoint-la-bac-ha_0927215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326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3257" y="1743690"/>
            <a:ext cx="6901543" cy="2142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qua Fresh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1905000" y="298450"/>
            <a:ext cx="6851650" cy="167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sống xuất hiện Đầu tiên từ môi trường nào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vi-VN" altLang="en-US" sz="3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4090" y="2002907"/>
          <a:ext cx="8222146" cy="485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519248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 rot="20535629">
            <a:off x="739685" y="793247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737814" y="79324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 rot="20535629">
            <a:off x="717208" y="808952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 rot="20535629">
            <a:off x="707561" y="835085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rot="20535629">
            <a:off x="717207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 rot="20535629">
            <a:off x="697533" y="835084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 rot="20535629">
            <a:off x="707371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rot="20535629">
            <a:off x="686444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 rot="20535629">
            <a:off x="618228" y="955323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 rot="20535629">
            <a:off x="573212" y="577801"/>
            <a:ext cx="1782290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pic>
        <p:nvPicPr>
          <p:cNvPr id="20518" name="Dau truong 100 - 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2162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639355" y="2254046"/>
            <a:ext cx="609600" cy="812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qua Fresh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1905000" y="298450"/>
            <a:ext cx="6851650" cy="167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 đầu tiên xuất hiện trên quả đất, đóng vai trò tiên phong 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vi-VN" altLang="en-US" sz="3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4090" y="2002907"/>
          <a:ext cx="8222146" cy="485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519248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 rot="20535629">
            <a:off x="739685" y="793247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737814" y="79324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 rot="20535629">
            <a:off x="717208" y="808952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 rot="20535629">
            <a:off x="707561" y="835085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rot="20535629">
            <a:off x="717207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 rot="20535629">
            <a:off x="697533" y="835084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 rot="20535629">
            <a:off x="707371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rot="20535629">
            <a:off x="686444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 rot="20535629">
            <a:off x="618228" y="955323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 rot="20535629">
            <a:off x="573212" y="577801"/>
            <a:ext cx="1782290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pic>
        <p:nvPicPr>
          <p:cNvPr id="20518" name="Dau truong 100 - 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2162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708288" y="2231721"/>
            <a:ext cx="609600" cy="812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qua Fresh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1905000" y="298450"/>
            <a:ext cx="6851650" cy="167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Học sinh cần làm gì để góp phần bảo vệ sự đa dạng thực vật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vi-VN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4090" y="2002907"/>
          <a:ext cx="8222146" cy="485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519248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 rot="20535629">
            <a:off x="739685" y="793247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737814" y="79324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 rot="20535629">
            <a:off x="717208" y="808952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 rot="20535629">
            <a:off x="707561" y="835085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rot="20535629">
            <a:off x="717207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 rot="20535629">
            <a:off x="697533" y="835084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 rot="20535629">
            <a:off x="707371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rot="20535629">
            <a:off x="686444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 rot="20535629">
            <a:off x="618228" y="955323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 rot="20535629">
            <a:off x="573212" y="577801"/>
            <a:ext cx="1782290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pic>
        <p:nvPicPr>
          <p:cNvPr id="20518" name="Dau truong 100 - 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2162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580752" y="5822981"/>
            <a:ext cx="609600" cy="812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qua Fresh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1905000" y="298450"/>
            <a:ext cx="6851650" cy="167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Ong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ăn quả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vi-VN" altLang="en-US" sz="3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4090" y="2002907"/>
          <a:ext cx="8222146" cy="485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519248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 rot="20535629">
            <a:off x="739685" y="793247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737814" y="79324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 rot="20535629">
            <a:off x="717208" y="808952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 rot="20535629">
            <a:off x="707561" y="835085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rot="20535629">
            <a:off x="717207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 rot="20535629">
            <a:off x="697533" y="835084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 rot="20535629">
            <a:off x="707371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rot="20535629">
            <a:off x="686444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 rot="20535629">
            <a:off x="618228" y="955323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 rot="20535629">
            <a:off x="573212" y="577801"/>
            <a:ext cx="1782290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pic>
        <p:nvPicPr>
          <p:cNvPr id="20518" name="Dau truong 100 - 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2162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623882" y="3368635"/>
            <a:ext cx="609600" cy="812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qua Fresh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1905000" y="298450"/>
            <a:ext cx="6851650" cy="167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Động vật ăn Thực vật 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vi-VN" altLang="en-US" sz="3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4090" y="2002907"/>
          <a:ext cx="8222146" cy="485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519248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 rot="20535629">
            <a:off x="739685" y="793247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737814" y="79324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 rot="20535629">
            <a:off x="717208" y="808952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 rot="20535629">
            <a:off x="707561" y="835085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rot="20535629">
            <a:off x="717207" y="903056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 rot="20535629">
            <a:off x="697533" y="835084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 rot="20535629">
            <a:off x="707371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rot="20535629">
            <a:off x="686444" y="861218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 rot="20535629">
            <a:off x="618228" y="955323"/>
            <a:ext cx="1342209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 rot="20535629">
            <a:off x="573212" y="577801"/>
            <a:ext cx="1782290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pic>
        <p:nvPicPr>
          <p:cNvPr id="20518" name="Dau truong 100 - 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2162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680855" y="4800600"/>
            <a:ext cx="609600" cy="812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776</Words>
  <Application>Microsoft Office PowerPoint</Application>
  <PresentationFormat>On-screen Show (4:3)</PresentationFormat>
  <Paragraphs>156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Times New Roman</vt:lpstr>
      <vt:lpstr>Vidaloka</vt:lpstr>
      <vt:lpstr>VNI-Times</vt:lpstr>
      <vt:lpstr>Office Theme</vt:lpstr>
      <vt:lpstr>PowerPoint Presentation</vt:lpstr>
      <vt:lpstr> CHỦ ĐỀ 8: ĐA DẠNG THẾ GIỚI SỐNG  BÀI 34: THỰC HÀNH   TÌM HIỂU SINH VẬT NGOÀI THIÊN NHIÊN </vt:lpstr>
      <vt:lpstr> CHỦ ĐỀ 8: ĐA DẠNG THẾ GIỚI SỐNG BÀI 34: THỰC HÀNH TÌM HIỂU SINH VẬT NGOÀI THIÊN NHIÊN      </vt:lpstr>
      <vt:lpstr>PowerPoint Presentation</vt:lpstr>
      <vt:lpstr>Sự sống xuất hiện Đầu tiên từ môi trường nào:  </vt:lpstr>
      <vt:lpstr>Sinh vật đầu tiên xuất hiện trên quả đất, đóng vai trò tiên phong là:  </vt:lpstr>
      <vt:lpstr>Học sinh cần làm gì để góp phần bảo vệ sự đa dạng thực vật :  </vt:lpstr>
      <vt:lpstr>Lợi ích của việc nuôi Ong trong vườn cây ăn quả:  </vt:lpstr>
      <vt:lpstr>Nhóm Động vật ăn Thực vật là:  </vt:lpstr>
      <vt:lpstr>Hoạt động 1: Quan sát, chụp ảnh một số sinh vật ngoài thiên nhiên</vt:lpstr>
      <vt:lpstr>PowerPoint Presentation</vt:lpstr>
      <vt:lpstr>Hình ảnh sưu tầm được dán nhãn: </vt:lpstr>
      <vt:lpstr>Hoạt động 2: Làm bộ sưu tập ảnh các nhóm sinh vật ngoài thiên nhiên </vt:lpstr>
      <vt:lpstr>Hoạt động 3: Tìm hiểu vai trò của sinh vật ngoài thiên nhiên</vt:lpstr>
      <vt:lpstr>Vai trò của sinh vật ngoài thiên nhiên là gi? </vt:lpstr>
      <vt:lpstr> Hoạt động 4: Phân loại một số nhóm sinh vật theo khóa lưỡng phân  </vt:lpstr>
      <vt:lpstr> Hoạt động 5: Báo cáo kết quả tìm hiểu sinh vật ngoài thiên nhiên 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BÀI DẠY KHTN LỚP 6</dc:title>
  <dc:creator>HP</dc:creator>
  <cp:lastModifiedBy>Asus</cp:lastModifiedBy>
  <cp:revision>35</cp:revision>
  <dcterms:created xsi:type="dcterms:W3CDTF">2021-06-30T03:06:00Z</dcterms:created>
  <dcterms:modified xsi:type="dcterms:W3CDTF">2022-08-18T07:44:31Z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7AF943E8210546C28CB94FCEB8AB13AE</vt:lpwstr>
  </property>
  <property fmtid="{D5CDD505-2E9C-101B-9397-08002B2CF9AE}" pid="3" name="KSOProductBuildVer">
    <vt:lpwstr>1033-11.2.0.10463</vt:lpwstr>
  </property>
</Properties>
</file>