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87" r:id="rId2"/>
    <p:sldId id="256" r:id="rId3"/>
    <p:sldId id="265" r:id="rId4"/>
    <p:sldId id="283" r:id="rId5"/>
    <p:sldId id="257" r:id="rId6"/>
    <p:sldId id="258" r:id="rId7"/>
    <p:sldId id="263" r:id="rId8"/>
    <p:sldId id="261" r:id="rId9"/>
    <p:sldId id="284" r:id="rId10"/>
    <p:sldId id="285" r:id="rId11"/>
    <p:sldId id="286" r:id="rId12"/>
    <p:sldId id="279" r:id="rId13"/>
  </p:sldIdLst>
  <p:sldSz cx="9144000" cy="5143500" type="screen16x9"/>
  <p:notesSz cx="6858000" cy="9144000"/>
  <p:embeddedFontLst>
    <p:embeddedFont>
      <p:font typeface="Dosis" panose="020B0604020202020204" charset="0"/>
      <p:regular r:id="rId15"/>
    </p:embeddedFont>
    <p:embeddedFont>
      <p:font typeface="Sniglet" panose="020B0604020202020204" charset="0"/>
      <p:regular r:id="rId16"/>
    </p:embeddedFont>
    <p:embeddedFont>
      <p:font typeface="Baskerville Old Face" panose="02020602080505020303" pitchFamily="18"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F63"/>
    <a:srgbClr val="CD45A6"/>
    <a:srgbClr val="EB2789"/>
    <a:srgbClr val="997995"/>
    <a:srgbClr val="72CE44"/>
    <a:srgbClr val="F7A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29DDCE-15B9-4C61-A5AA-92CA6D431F6C}" type="doc">
      <dgm:prSet loTypeId="urn:microsoft.com/office/officeart/2008/layout/VerticalCurvedList#1" loCatId="list" qsTypeId="urn:microsoft.com/office/officeart/2005/8/quickstyle/simple1#1" qsCatId="simple" csTypeId="urn:microsoft.com/office/officeart/2005/8/colors/accent1_2#1" csCatId="accent1" phldr="1"/>
      <dgm:spPr/>
      <dgm:t>
        <a:bodyPr/>
        <a:lstStyle/>
        <a:p>
          <a:endParaRPr lang="en-US"/>
        </a:p>
      </dgm:t>
    </dgm:pt>
    <dgm:pt modelId="{8D4BFE77-31FB-44D4-9306-BC9C799BB969}">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 </a:t>
          </a:r>
          <a:r>
            <a:rPr lang="en-US" dirty="0" err="1" smtClean="0">
              <a:solidFill>
                <a:srgbClr val="002060"/>
              </a:solidFill>
            </a:rPr>
            <a:t>Vật</a:t>
          </a:r>
          <a:r>
            <a:rPr lang="en-US" dirty="0" smtClean="0">
              <a:solidFill>
                <a:srgbClr val="002060"/>
              </a:solidFill>
            </a:rPr>
            <a:t> </a:t>
          </a:r>
          <a:r>
            <a:rPr lang="en-US" dirty="0" err="1" smtClean="0">
              <a:solidFill>
                <a:srgbClr val="002060"/>
              </a:solidFill>
            </a:rPr>
            <a:t>đang</a:t>
          </a:r>
          <a:r>
            <a:rPr lang="en-US" dirty="0" smtClean="0">
              <a:solidFill>
                <a:srgbClr val="002060"/>
              </a:solidFill>
            </a:rPr>
            <a:t> </a:t>
          </a:r>
          <a:r>
            <a:rPr lang="en-US" dirty="0" err="1" smtClean="0">
              <a:solidFill>
                <a:srgbClr val="002060"/>
              </a:solidFill>
            </a:rPr>
            <a:t>đứng</a:t>
          </a:r>
          <a:r>
            <a:rPr lang="en-US" dirty="0" smtClean="0">
              <a:solidFill>
                <a:srgbClr val="002060"/>
              </a:solidFill>
            </a:rPr>
            <a:t> </a:t>
          </a:r>
          <a:r>
            <a:rPr lang="en-US" dirty="0" err="1" smtClean="0">
              <a:solidFill>
                <a:srgbClr val="002060"/>
              </a:solidFill>
            </a:rPr>
            <a:t>yên</a:t>
          </a:r>
          <a:r>
            <a:rPr lang="en-US" dirty="0" smtClean="0">
              <a:solidFill>
                <a:srgbClr val="002060"/>
              </a:solidFill>
            </a:rPr>
            <a:t>, </a:t>
          </a:r>
          <a:r>
            <a:rPr lang="en-US" dirty="0" err="1" smtClean="0">
              <a:solidFill>
                <a:srgbClr val="002060"/>
              </a:solidFill>
            </a:rPr>
            <a:t>bắt</a:t>
          </a:r>
          <a:r>
            <a:rPr lang="en-US" dirty="0" smtClean="0">
              <a:solidFill>
                <a:srgbClr val="002060"/>
              </a:solidFill>
            </a:rPr>
            <a:t> </a:t>
          </a:r>
          <a:r>
            <a:rPr lang="en-US" dirty="0" err="1" smtClean="0">
              <a:solidFill>
                <a:srgbClr val="002060"/>
              </a:solidFill>
            </a:rPr>
            <a:t>đầu</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endParaRPr lang="en-US" dirty="0">
            <a:solidFill>
              <a:srgbClr val="002060"/>
            </a:solidFill>
          </a:endParaRPr>
        </a:p>
      </dgm:t>
    </dgm:pt>
    <dgm:pt modelId="{DDF90A63-D106-4D00-97A7-240E0F0B85E9}" type="parTrans" cxnId="{371C6C4C-3612-418A-AFBE-BAC63C574C9C}">
      <dgm:prSet/>
      <dgm:spPr/>
      <dgm:t>
        <a:bodyPr/>
        <a:lstStyle/>
        <a:p>
          <a:endParaRPr lang="en-US"/>
        </a:p>
      </dgm:t>
    </dgm:pt>
    <dgm:pt modelId="{77DFF9FD-D3EA-4929-9845-7A71FC39C503}" type="sibTrans" cxnId="{371C6C4C-3612-418A-AFBE-BAC63C574C9C}">
      <dgm:prSet/>
      <dgm:spPr/>
      <dgm:t>
        <a:bodyPr/>
        <a:lstStyle/>
        <a:p>
          <a:endParaRPr lang="en-US"/>
        </a:p>
      </dgm:t>
    </dgm:pt>
    <dgm:pt modelId="{47BCDAD6-83CA-430E-8F08-60A91AA5DC0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err="1" smtClean="0">
              <a:solidFill>
                <a:srgbClr val="002060"/>
              </a:solidFill>
            </a:rPr>
            <a:t>Vật</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nhanh</a:t>
          </a:r>
          <a:r>
            <a:rPr lang="en-US" dirty="0" smtClean="0">
              <a:solidFill>
                <a:srgbClr val="002060"/>
              </a:solidFill>
            </a:rPr>
            <a:t> </a:t>
          </a:r>
          <a:r>
            <a:rPr lang="en-US" dirty="0" err="1" smtClean="0">
              <a:solidFill>
                <a:srgbClr val="002060"/>
              </a:solidFill>
            </a:rPr>
            <a:t>lên</a:t>
          </a:r>
          <a:endParaRPr lang="en-US" dirty="0">
            <a:solidFill>
              <a:srgbClr val="002060"/>
            </a:solidFill>
          </a:endParaRPr>
        </a:p>
      </dgm:t>
    </dgm:pt>
    <dgm:pt modelId="{E63FF8D1-511D-4420-8C74-A32492CA11BE}" type="parTrans" cxnId="{9A5D8E07-FC8B-4378-B877-751D31EB334C}">
      <dgm:prSet/>
      <dgm:spPr/>
      <dgm:t>
        <a:bodyPr/>
        <a:lstStyle/>
        <a:p>
          <a:endParaRPr lang="en-US"/>
        </a:p>
      </dgm:t>
    </dgm:pt>
    <dgm:pt modelId="{056DD623-D045-47CC-A56E-B80F01F01ACA}" type="sibTrans" cxnId="{9A5D8E07-FC8B-4378-B877-751D31EB334C}">
      <dgm:prSet/>
      <dgm:spPr/>
      <dgm:t>
        <a:bodyPr/>
        <a:lstStyle/>
        <a:p>
          <a:endParaRPr lang="en-US"/>
        </a:p>
      </dgm:t>
    </dgm:pt>
    <dgm:pt modelId="{35F750D9-1314-45D0-A28B-EAE1ECD83CC6}">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 </a:t>
          </a:r>
          <a:r>
            <a:rPr lang="en-US" dirty="0" err="1" smtClean="0">
              <a:solidFill>
                <a:srgbClr val="002060"/>
              </a:solidFill>
            </a:rPr>
            <a:t>Vật</a:t>
          </a:r>
          <a:r>
            <a:rPr lang="en-US" dirty="0" smtClean="0">
              <a:solidFill>
                <a:srgbClr val="002060"/>
              </a:solidFill>
            </a:rPr>
            <a:t> </a:t>
          </a:r>
          <a:r>
            <a:rPr lang="en-US" dirty="0" err="1" smtClean="0">
              <a:solidFill>
                <a:srgbClr val="002060"/>
              </a:solidFill>
            </a:rPr>
            <a:t>đang</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bị</a:t>
          </a:r>
          <a:r>
            <a:rPr lang="en-US" dirty="0" smtClean="0">
              <a:solidFill>
                <a:srgbClr val="002060"/>
              </a:solidFill>
            </a:rPr>
            <a:t> </a:t>
          </a:r>
          <a:r>
            <a:rPr lang="en-US" dirty="0" err="1" smtClean="0">
              <a:solidFill>
                <a:srgbClr val="002060"/>
              </a:solidFill>
            </a:rPr>
            <a:t>dừng</a:t>
          </a:r>
          <a:r>
            <a:rPr lang="en-US" dirty="0" smtClean="0">
              <a:solidFill>
                <a:srgbClr val="002060"/>
              </a:solidFill>
            </a:rPr>
            <a:t> </a:t>
          </a:r>
          <a:r>
            <a:rPr lang="en-US" dirty="0" err="1" smtClean="0">
              <a:solidFill>
                <a:srgbClr val="002060"/>
              </a:solidFill>
            </a:rPr>
            <a:t>lại</a:t>
          </a:r>
          <a:endParaRPr lang="en-US" dirty="0">
            <a:solidFill>
              <a:srgbClr val="002060"/>
            </a:solidFill>
          </a:endParaRPr>
        </a:p>
      </dgm:t>
    </dgm:pt>
    <dgm:pt modelId="{24665F25-6449-435C-A680-ABE94AB63F72}" type="sibTrans" cxnId="{62776531-1768-4593-96B2-FBF3964F17FE}">
      <dgm:prSet/>
      <dgm:spPr/>
      <dgm:t>
        <a:bodyPr/>
        <a:lstStyle/>
        <a:p>
          <a:endParaRPr lang="en-US"/>
        </a:p>
      </dgm:t>
    </dgm:pt>
    <dgm:pt modelId="{88F41307-A3A9-4164-857E-E980C25B2A72}" type="parTrans" cxnId="{62776531-1768-4593-96B2-FBF3964F17FE}">
      <dgm:prSet/>
      <dgm:spPr/>
      <dgm:t>
        <a:bodyPr/>
        <a:lstStyle/>
        <a:p>
          <a:endParaRPr lang="en-US"/>
        </a:p>
      </dgm:t>
    </dgm:pt>
    <dgm:pt modelId="{0FCA8AD9-3FBD-43C6-A1C6-5F99B13C900D}">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err="1" smtClean="0">
              <a:solidFill>
                <a:srgbClr val="002060"/>
              </a:solidFill>
            </a:rPr>
            <a:t>Vật</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chậm</a:t>
          </a:r>
          <a:r>
            <a:rPr lang="en-US" dirty="0" smtClean="0">
              <a:solidFill>
                <a:srgbClr val="002060"/>
              </a:solidFill>
            </a:rPr>
            <a:t> </a:t>
          </a:r>
          <a:r>
            <a:rPr lang="en-US" dirty="0" err="1" smtClean="0">
              <a:solidFill>
                <a:srgbClr val="002060"/>
              </a:solidFill>
            </a:rPr>
            <a:t>lại</a:t>
          </a:r>
          <a:endParaRPr lang="en-US" dirty="0">
            <a:solidFill>
              <a:srgbClr val="002060"/>
            </a:solidFill>
          </a:endParaRPr>
        </a:p>
      </dgm:t>
    </dgm:pt>
    <dgm:pt modelId="{AE613FCF-260F-46CE-8DDC-5AE733B9BA33}" type="parTrans" cxnId="{2B1F10FF-912B-4852-A254-7A5390999BEE}">
      <dgm:prSet/>
      <dgm:spPr/>
      <dgm:t>
        <a:bodyPr/>
        <a:lstStyle/>
        <a:p>
          <a:endParaRPr lang="en-US"/>
        </a:p>
      </dgm:t>
    </dgm:pt>
    <dgm:pt modelId="{8DAE56FB-E741-4AED-91F9-AB1008D7FCB7}" type="sibTrans" cxnId="{2B1F10FF-912B-4852-A254-7A5390999BEE}">
      <dgm:prSet/>
      <dgm:spPr/>
      <dgm:t>
        <a:bodyPr/>
        <a:lstStyle/>
        <a:p>
          <a:endParaRPr lang="en-US"/>
        </a:p>
      </dgm:t>
    </dgm:pt>
    <dgm:pt modelId="{34733A46-5B21-4B1D-87B2-75215F5751C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err="1" smtClean="0">
              <a:solidFill>
                <a:srgbClr val="002060"/>
              </a:solidFill>
            </a:rPr>
            <a:t>Vật</a:t>
          </a:r>
          <a:r>
            <a:rPr lang="en-US" dirty="0" smtClean="0">
              <a:solidFill>
                <a:srgbClr val="002060"/>
              </a:solidFill>
            </a:rPr>
            <a:t> </a:t>
          </a:r>
          <a:r>
            <a:rPr lang="en-US" dirty="0" err="1" smtClean="0">
              <a:solidFill>
                <a:srgbClr val="002060"/>
              </a:solidFill>
            </a:rPr>
            <a:t>đang</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hướng</a:t>
          </a:r>
          <a:r>
            <a:rPr lang="en-US" dirty="0" smtClean="0">
              <a:solidFill>
                <a:srgbClr val="002060"/>
              </a:solidFill>
            </a:rPr>
            <a:t> </a:t>
          </a:r>
          <a:r>
            <a:rPr lang="en-US" dirty="0" err="1" smtClean="0">
              <a:solidFill>
                <a:srgbClr val="002060"/>
              </a:solidFill>
            </a:rPr>
            <a:t>này</a:t>
          </a:r>
          <a:r>
            <a:rPr lang="en-US" dirty="0" smtClean="0">
              <a:solidFill>
                <a:srgbClr val="002060"/>
              </a:solidFill>
            </a:rPr>
            <a:t> </a:t>
          </a:r>
          <a:r>
            <a:rPr lang="en-US" dirty="0" err="1" smtClean="0">
              <a:solidFill>
                <a:srgbClr val="002060"/>
              </a:solidFill>
            </a:rPr>
            <a:t>bỗng</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hướng</a:t>
          </a:r>
          <a:r>
            <a:rPr lang="en-US" dirty="0" smtClean="0">
              <a:solidFill>
                <a:srgbClr val="002060"/>
              </a:solidFill>
            </a:rPr>
            <a:t> </a:t>
          </a:r>
          <a:r>
            <a:rPr lang="en-US" dirty="0" err="1" smtClean="0">
              <a:solidFill>
                <a:srgbClr val="002060"/>
              </a:solidFill>
            </a:rPr>
            <a:t>khác</a:t>
          </a:r>
          <a:endParaRPr lang="en-US" dirty="0">
            <a:solidFill>
              <a:srgbClr val="002060"/>
            </a:solidFill>
          </a:endParaRPr>
        </a:p>
      </dgm:t>
    </dgm:pt>
    <dgm:pt modelId="{1B601EED-0351-49F6-B248-245D77952AF1}" type="parTrans" cxnId="{36D6866E-29CD-4DFC-8BCC-96EF0AB0A28D}">
      <dgm:prSet/>
      <dgm:spPr/>
      <dgm:t>
        <a:bodyPr/>
        <a:lstStyle/>
        <a:p>
          <a:endParaRPr lang="en-US"/>
        </a:p>
      </dgm:t>
    </dgm:pt>
    <dgm:pt modelId="{F745A044-ABD3-47B8-B910-27105B28D427}" type="sibTrans" cxnId="{36D6866E-29CD-4DFC-8BCC-96EF0AB0A28D}">
      <dgm:prSet/>
      <dgm:spPr/>
      <dgm:t>
        <a:bodyPr/>
        <a:lstStyle/>
        <a:p>
          <a:endParaRPr lang="en-US"/>
        </a:p>
      </dgm:t>
    </dgm:pt>
    <dgm:pt modelId="{AD2EAF3B-4F0E-4ADD-B174-213DDCD82DD8}" type="pres">
      <dgm:prSet presAssocID="{C329DDCE-15B9-4C61-A5AA-92CA6D431F6C}" presName="Name0" presStyleCnt="0">
        <dgm:presLayoutVars>
          <dgm:chMax val="7"/>
          <dgm:chPref val="7"/>
          <dgm:dir/>
        </dgm:presLayoutVars>
      </dgm:prSet>
      <dgm:spPr/>
      <dgm:t>
        <a:bodyPr/>
        <a:lstStyle/>
        <a:p>
          <a:endParaRPr lang="en-US"/>
        </a:p>
      </dgm:t>
    </dgm:pt>
    <dgm:pt modelId="{BF1D30B6-4229-486A-BD46-2687199EF6CE}" type="pres">
      <dgm:prSet presAssocID="{C329DDCE-15B9-4C61-A5AA-92CA6D431F6C}" presName="Name1" presStyleCnt="0"/>
      <dgm:spPr/>
    </dgm:pt>
    <dgm:pt modelId="{C0AB29EB-36E3-491C-A84A-9C99D8147425}" type="pres">
      <dgm:prSet presAssocID="{C329DDCE-15B9-4C61-A5AA-92CA6D431F6C}" presName="cycle" presStyleCnt="0"/>
      <dgm:spPr/>
    </dgm:pt>
    <dgm:pt modelId="{04B9AF10-3583-4BA9-9A00-B125CB46EB51}" type="pres">
      <dgm:prSet presAssocID="{C329DDCE-15B9-4C61-A5AA-92CA6D431F6C}" presName="srcNode" presStyleLbl="node1" presStyleIdx="0" presStyleCnt="5"/>
      <dgm:spPr/>
    </dgm:pt>
    <dgm:pt modelId="{E94504BD-A224-4247-9E2C-A01DE1F544FD}" type="pres">
      <dgm:prSet presAssocID="{C329DDCE-15B9-4C61-A5AA-92CA6D431F6C}" presName="conn" presStyleLbl="parChTrans1D2" presStyleIdx="0" presStyleCnt="1"/>
      <dgm:spPr/>
      <dgm:t>
        <a:bodyPr/>
        <a:lstStyle/>
        <a:p>
          <a:endParaRPr lang="en-US"/>
        </a:p>
      </dgm:t>
    </dgm:pt>
    <dgm:pt modelId="{32DD2120-7A76-4A64-B751-8409B9312350}" type="pres">
      <dgm:prSet presAssocID="{C329DDCE-15B9-4C61-A5AA-92CA6D431F6C}" presName="extraNode" presStyleLbl="node1" presStyleIdx="0" presStyleCnt="5"/>
      <dgm:spPr/>
    </dgm:pt>
    <dgm:pt modelId="{8CC2E4DD-A613-4B16-933B-A6F1E9BE4B4B}" type="pres">
      <dgm:prSet presAssocID="{C329DDCE-15B9-4C61-A5AA-92CA6D431F6C}" presName="dstNode" presStyleLbl="node1" presStyleIdx="0" presStyleCnt="5"/>
      <dgm:spPr/>
    </dgm:pt>
    <dgm:pt modelId="{0AF182BF-841C-41B7-BC00-F6C77209D9D1}" type="pres">
      <dgm:prSet presAssocID="{8D4BFE77-31FB-44D4-9306-BC9C799BB969}" presName="text_1" presStyleLbl="node1" presStyleIdx="0" presStyleCnt="5" custScaleY="79991" custLinFactNeighborX="-531" custLinFactNeighborY="-24474">
        <dgm:presLayoutVars>
          <dgm:bulletEnabled val="1"/>
        </dgm:presLayoutVars>
      </dgm:prSet>
      <dgm:spPr/>
      <dgm:t>
        <a:bodyPr/>
        <a:lstStyle/>
        <a:p>
          <a:endParaRPr lang="en-US"/>
        </a:p>
      </dgm:t>
    </dgm:pt>
    <dgm:pt modelId="{4AEDACFA-0468-4679-9C52-AA1A6A9DBE6F}" type="pres">
      <dgm:prSet presAssocID="{8D4BFE77-31FB-44D4-9306-BC9C799BB969}" presName="accent_1" presStyleCnt="0"/>
      <dgm:spPr/>
    </dgm:pt>
    <dgm:pt modelId="{4D97BCBC-70A9-41B6-A85D-B1B39BAE3204}" type="pres">
      <dgm:prSet presAssocID="{8D4BFE77-31FB-44D4-9306-BC9C799BB969}" presName="accentRepeatNode" presStyleLbl="solidFgAcc1" presStyleIdx="0" presStyleCnt="5" custScaleX="82519" custScaleY="67432" custLinFactNeighborX="-17824" custLinFactNeighborY="-17721"/>
      <dgm:spPr/>
    </dgm:pt>
    <dgm:pt modelId="{41730F5F-6C24-48E2-84FE-FFC7313459E0}" type="pres">
      <dgm:prSet presAssocID="{35F750D9-1314-45D0-A28B-EAE1ECD83CC6}" presName="text_2" presStyleLbl="node1" presStyleIdx="1" presStyleCnt="5" custScaleX="103758" custScaleY="85877" custLinFactNeighborX="-2689" custLinFactNeighborY="-43448">
        <dgm:presLayoutVars>
          <dgm:bulletEnabled val="1"/>
        </dgm:presLayoutVars>
      </dgm:prSet>
      <dgm:spPr/>
      <dgm:t>
        <a:bodyPr/>
        <a:lstStyle/>
        <a:p>
          <a:endParaRPr lang="en-US"/>
        </a:p>
      </dgm:t>
    </dgm:pt>
    <dgm:pt modelId="{B4EDC6B8-F44C-45A2-881B-CA3175BD4A47}" type="pres">
      <dgm:prSet presAssocID="{35F750D9-1314-45D0-A28B-EAE1ECD83CC6}" presName="accent_2" presStyleCnt="0"/>
      <dgm:spPr/>
    </dgm:pt>
    <dgm:pt modelId="{4A1F35A6-4F30-4ACA-B193-5F4B78412AE8}" type="pres">
      <dgm:prSet presAssocID="{35F750D9-1314-45D0-A28B-EAE1ECD83CC6}" presName="accentRepeatNode" presStyleLbl="solidFgAcc1" presStyleIdx="1" presStyleCnt="5" custScaleX="81369" custScaleY="69301" custLinFactNeighborX="-14593" custLinFactNeighborY="-33328"/>
      <dgm:spPr/>
    </dgm:pt>
    <dgm:pt modelId="{2934304A-2463-4768-899D-9C69E4A77ADB}" type="pres">
      <dgm:prSet presAssocID="{47BCDAD6-83CA-430E-8F08-60A91AA5DC01}" presName="text_3" presStyleLbl="node1" presStyleIdx="2" presStyleCnt="5" custScaleY="93346" custLinFactNeighborX="-429" custLinFactNeighborY="-47480">
        <dgm:presLayoutVars>
          <dgm:bulletEnabled val="1"/>
        </dgm:presLayoutVars>
      </dgm:prSet>
      <dgm:spPr/>
      <dgm:t>
        <a:bodyPr/>
        <a:lstStyle/>
        <a:p>
          <a:endParaRPr lang="en-US"/>
        </a:p>
      </dgm:t>
    </dgm:pt>
    <dgm:pt modelId="{5086722C-2285-4E66-BF4A-982A1E388FEB}" type="pres">
      <dgm:prSet presAssocID="{47BCDAD6-83CA-430E-8F08-60A91AA5DC01}" presName="accent_3" presStyleCnt="0"/>
      <dgm:spPr/>
    </dgm:pt>
    <dgm:pt modelId="{3F9A9C56-4311-4762-9486-4DB22BD54CBF}" type="pres">
      <dgm:prSet presAssocID="{47BCDAD6-83CA-430E-8F08-60A91AA5DC01}" presName="accentRepeatNode" presStyleLbl="solidFgAcc1" presStyleIdx="2" presStyleCnt="5" custScaleX="77460" custScaleY="79773" custLinFactNeighborX="-759" custLinFactNeighborY="-38619"/>
      <dgm:spPr/>
      <dgm:t>
        <a:bodyPr/>
        <a:lstStyle/>
        <a:p>
          <a:endParaRPr lang="en-US"/>
        </a:p>
      </dgm:t>
    </dgm:pt>
    <dgm:pt modelId="{6DDD70FB-B71E-4816-A65C-BA6190ADC15D}" type="pres">
      <dgm:prSet presAssocID="{0FCA8AD9-3FBD-43C6-A1C6-5F99B13C900D}" presName="text_4" presStyleLbl="node1" presStyleIdx="3" presStyleCnt="5" custScaleY="95694" custLinFactNeighborX="-173" custLinFactNeighborY="-47835">
        <dgm:presLayoutVars>
          <dgm:bulletEnabled val="1"/>
        </dgm:presLayoutVars>
      </dgm:prSet>
      <dgm:spPr/>
      <dgm:t>
        <a:bodyPr/>
        <a:lstStyle/>
        <a:p>
          <a:endParaRPr lang="en-US"/>
        </a:p>
      </dgm:t>
    </dgm:pt>
    <dgm:pt modelId="{BEF5F384-32B2-4270-99A5-5270F6242969}" type="pres">
      <dgm:prSet presAssocID="{0FCA8AD9-3FBD-43C6-A1C6-5F99B13C900D}" presName="accent_4" presStyleCnt="0"/>
      <dgm:spPr/>
    </dgm:pt>
    <dgm:pt modelId="{13C7A854-C1CF-457B-A58D-6EBEF313BBD5}" type="pres">
      <dgm:prSet presAssocID="{0FCA8AD9-3FBD-43C6-A1C6-5F99B13C900D}" presName="accentRepeatNode" presStyleLbl="solidFgAcc1" presStyleIdx="3" presStyleCnt="5" custScaleX="77383" custScaleY="80138" custLinFactNeighborX="12390" custLinFactNeighborY="-39417"/>
      <dgm:spPr/>
    </dgm:pt>
    <dgm:pt modelId="{16F20228-7C43-4500-8BE6-AFE3140925E0}" type="pres">
      <dgm:prSet presAssocID="{34733A46-5B21-4B1D-87B2-75215F5751C1}" presName="text_5" presStyleLbl="node1" presStyleIdx="4" presStyleCnt="5" custScaleY="175898" custLinFactNeighborX="816" custLinFactNeighborY="-19360">
        <dgm:presLayoutVars>
          <dgm:bulletEnabled val="1"/>
        </dgm:presLayoutVars>
      </dgm:prSet>
      <dgm:spPr/>
      <dgm:t>
        <a:bodyPr/>
        <a:lstStyle/>
        <a:p>
          <a:endParaRPr lang="en-US"/>
        </a:p>
      </dgm:t>
    </dgm:pt>
    <dgm:pt modelId="{93018DC4-8031-4F28-AD73-451C6D0328EB}" type="pres">
      <dgm:prSet presAssocID="{34733A46-5B21-4B1D-87B2-75215F5751C1}" presName="accent_5" presStyleCnt="0"/>
      <dgm:spPr/>
    </dgm:pt>
    <dgm:pt modelId="{59C6C0CB-9133-41C6-9B22-4CFCBB9AE9B1}" type="pres">
      <dgm:prSet presAssocID="{34733A46-5B21-4B1D-87B2-75215F5751C1}" presName="accentRepeatNode" presStyleLbl="solidFgAcc1" presStyleIdx="4" presStyleCnt="5" custScaleX="89832" custScaleY="79494" custLinFactNeighborX="8814" custLinFactNeighborY="-11752"/>
      <dgm:spPr/>
    </dgm:pt>
  </dgm:ptLst>
  <dgm:cxnLst>
    <dgm:cxn modelId="{2B1F10FF-912B-4852-A254-7A5390999BEE}" srcId="{C329DDCE-15B9-4C61-A5AA-92CA6D431F6C}" destId="{0FCA8AD9-3FBD-43C6-A1C6-5F99B13C900D}" srcOrd="3" destOrd="0" parTransId="{AE613FCF-260F-46CE-8DDC-5AE733B9BA33}" sibTransId="{8DAE56FB-E741-4AED-91F9-AB1008D7FCB7}"/>
    <dgm:cxn modelId="{371C6C4C-3612-418A-AFBE-BAC63C574C9C}" srcId="{C329DDCE-15B9-4C61-A5AA-92CA6D431F6C}" destId="{8D4BFE77-31FB-44D4-9306-BC9C799BB969}" srcOrd="0" destOrd="0" parTransId="{DDF90A63-D106-4D00-97A7-240E0F0B85E9}" sibTransId="{77DFF9FD-D3EA-4929-9845-7A71FC39C503}"/>
    <dgm:cxn modelId="{36D6866E-29CD-4DFC-8BCC-96EF0AB0A28D}" srcId="{C329DDCE-15B9-4C61-A5AA-92CA6D431F6C}" destId="{34733A46-5B21-4B1D-87B2-75215F5751C1}" srcOrd="4" destOrd="0" parTransId="{1B601EED-0351-49F6-B248-245D77952AF1}" sibTransId="{F745A044-ABD3-47B8-B910-27105B28D427}"/>
    <dgm:cxn modelId="{1B93E966-CFDB-425A-9D4F-633AB6AD9218}" type="presOf" srcId="{35F750D9-1314-45D0-A28B-EAE1ECD83CC6}" destId="{41730F5F-6C24-48E2-84FE-FFC7313459E0}" srcOrd="0" destOrd="0" presId="urn:microsoft.com/office/officeart/2008/layout/VerticalCurvedList#1"/>
    <dgm:cxn modelId="{62776531-1768-4593-96B2-FBF3964F17FE}" srcId="{C329DDCE-15B9-4C61-A5AA-92CA6D431F6C}" destId="{35F750D9-1314-45D0-A28B-EAE1ECD83CC6}" srcOrd="1" destOrd="0" parTransId="{88F41307-A3A9-4164-857E-E980C25B2A72}" sibTransId="{24665F25-6449-435C-A680-ABE94AB63F72}"/>
    <dgm:cxn modelId="{9A5D8E07-FC8B-4378-B877-751D31EB334C}" srcId="{C329DDCE-15B9-4C61-A5AA-92CA6D431F6C}" destId="{47BCDAD6-83CA-430E-8F08-60A91AA5DC01}" srcOrd="2" destOrd="0" parTransId="{E63FF8D1-511D-4420-8C74-A32492CA11BE}" sibTransId="{056DD623-D045-47CC-A56E-B80F01F01ACA}"/>
    <dgm:cxn modelId="{EC6D4DD7-DA5A-4A62-BF4A-D697204F953C}" type="presOf" srcId="{C329DDCE-15B9-4C61-A5AA-92CA6D431F6C}" destId="{AD2EAF3B-4F0E-4ADD-B174-213DDCD82DD8}" srcOrd="0" destOrd="0" presId="urn:microsoft.com/office/officeart/2008/layout/VerticalCurvedList#1"/>
    <dgm:cxn modelId="{58FB1B02-698F-46DB-B5FA-987AAF6DA04C}" type="presOf" srcId="{47BCDAD6-83CA-430E-8F08-60A91AA5DC01}" destId="{2934304A-2463-4768-899D-9C69E4A77ADB}" srcOrd="0" destOrd="0" presId="urn:microsoft.com/office/officeart/2008/layout/VerticalCurvedList#1"/>
    <dgm:cxn modelId="{ABDF9577-C07A-4414-B402-87E47E58A19C}" type="presOf" srcId="{34733A46-5B21-4B1D-87B2-75215F5751C1}" destId="{16F20228-7C43-4500-8BE6-AFE3140925E0}" srcOrd="0" destOrd="0" presId="urn:microsoft.com/office/officeart/2008/layout/VerticalCurvedList#1"/>
    <dgm:cxn modelId="{19748CDF-8540-4042-8DEE-D7EDBEF30357}" type="presOf" srcId="{8D4BFE77-31FB-44D4-9306-BC9C799BB969}" destId="{0AF182BF-841C-41B7-BC00-F6C77209D9D1}" srcOrd="0" destOrd="0" presId="urn:microsoft.com/office/officeart/2008/layout/VerticalCurvedList#1"/>
    <dgm:cxn modelId="{698209F6-1473-426E-BECB-13FA26BB881F}" type="presOf" srcId="{77DFF9FD-D3EA-4929-9845-7A71FC39C503}" destId="{E94504BD-A224-4247-9E2C-A01DE1F544FD}" srcOrd="0" destOrd="0" presId="urn:microsoft.com/office/officeart/2008/layout/VerticalCurvedList#1"/>
    <dgm:cxn modelId="{EA49BCE7-3F27-47CE-992F-AECE04FC59B5}" type="presOf" srcId="{0FCA8AD9-3FBD-43C6-A1C6-5F99B13C900D}" destId="{6DDD70FB-B71E-4816-A65C-BA6190ADC15D}" srcOrd="0" destOrd="0" presId="urn:microsoft.com/office/officeart/2008/layout/VerticalCurvedList#1"/>
    <dgm:cxn modelId="{7E97A8BC-AC85-45C0-BAAF-5A97AE217DA4}" type="presParOf" srcId="{AD2EAF3B-4F0E-4ADD-B174-213DDCD82DD8}" destId="{BF1D30B6-4229-486A-BD46-2687199EF6CE}" srcOrd="0" destOrd="0" presId="urn:microsoft.com/office/officeart/2008/layout/VerticalCurvedList#1"/>
    <dgm:cxn modelId="{B6791CD3-895D-482E-A4CE-F07C7CB5FD4A}" type="presParOf" srcId="{BF1D30B6-4229-486A-BD46-2687199EF6CE}" destId="{C0AB29EB-36E3-491C-A84A-9C99D8147425}" srcOrd="0" destOrd="0" presId="urn:microsoft.com/office/officeart/2008/layout/VerticalCurvedList#1"/>
    <dgm:cxn modelId="{762AC336-D54B-4F9B-ABE1-D564E1D2E934}" type="presParOf" srcId="{C0AB29EB-36E3-491C-A84A-9C99D8147425}" destId="{04B9AF10-3583-4BA9-9A00-B125CB46EB51}" srcOrd="0" destOrd="0" presId="urn:microsoft.com/office/officeart/2008/layout/VerticalCurvedList#1"/>
    <dgm:cxn modelId="{C42338D2-0860-4CE8-9DD0-77DD9C7EDF10}" type="presParOf" srcId="{C0AB29EB-36E3-491C-A84A-9C99D8147425}" destId="{E94504BD-A224-4247-9E2C-A01DE1F544FD}" srcOrd="1" destOrd="0" presId="urn:microsoft.com/office/officeart/2008/layout/VerticalCurvedList#1"/>
    <dgm:cxn modelId="{138FB04C-6821-40E7-85D2-565111507CA8}" type="presParOf" srcId="{C0AB29EB-36E3-491C-A84A-9C99D8147425}" destId="{32DD2120-7A76-4A64-B751-8409B9312350}" srcOrd="2" destOrd="0" presId="urn:microsoft.com/office/officeart/2008/layout/VerticalCurvedList#1"/>
    <dgm:cxn modelId="{CCDA8C26-B3DE-4437-800F-71CEA4C85B03}" type="presParOf" srcId="{C0AB29EB-36E3-491C-A84A-9C99D8147425}" destId="{8CC2E4DD-A613-4B16-933B-A6F1E9BE4B4B}" srcOrd="3" destOrd="0" presId="urn:microsoft.com/office/officeart/2008/layout/VerticalCurvedList#1"/>
    <dgm:cxn modelId="{3E551222-90AA-4701-BD14-4CC3B3C0A01E}" type="presParOf" srcId="{BF1D30B6-4229-486A-BD46-2687199EF6CE}" destId="{0AF182BF-841C-41B7-BC00-F6C77209D9D1}" srcOrd="1" destOrd="0" presId="urn:microsoft.com/office/officeart/2008/layout/VerticalCurvedList#1"/>
    <dgm:cxn modelId="{4A1CCF13-00A2-4412-87E0-8CD10D55FEF5}" type="presParOf" srcId="{BF1D30B6-4229-486A-BD46-2687199EF6CE}" destId="{4AEDACFA-0468-4679-9C52-AA1A6A9DBE6F}" srcOrd="2" destOrd="0" presId="urn:microsoft.com/office/officeart/2008/layout/VerticalCurvedList#1"/>
    <dgm:cxn modelId="{151E8DF1-D35D-459C-96A2-EDB2BC3F9A07}" type="presParOf" srcId="{4AEDACFA-0468-4679-9C52-AA1A6A9DBE6F}" destId="{4D97BCBC-70A9-41B6-A85D-B1B39BAE3204}" srcOrd="0" destOrd="0" presId="urn:microsoft.com/office/officeart/2008/layout/VerticalCurvedList#1"/>
    <dgm:cxn modelId="{57975DF1-BD7A-4A0C-9B9B-BFB730C4DBD9}" type="presParOf" srcId="{BF1D30B6-4229-486A-BD46-2687199EF6CE}" destId="{41730F5F-6C24-48E2-84FE-FFC7313459E0}" srcOrd="3" destOrd="0" presId="urn:microsoft.com/office/officeart/2008/layout/VerticalCurvedList#1"/>
    <dgm:cxn modelId="{BE6A8343-F4C6-4A71-B91E-70D15F4612B7}" type="presParOf" srcId="{BF1D30B6-4229-486A-BD46-2687199EF6CE}" destId="{B4EDC6B8-F44C-45A2-881B-CA3175BD4A47}" srcOrd="4" destOrd="0" presId="urn:microsoft.com/office/officeart/2008/layout/VerticalCurvedList#1"/>
    <dgm:cxn modelId="{53F63931-5851-48C8-83C1-781A833F103A}" type="presParOf" srcId="{B4EDC6B8-F44C-45A2-881B-CA3175BD4A47}" destId="{4A1F35A6-4F30-4ACA-B193-5F4B78412AE8}" srcOrd="0" destOrd="0" presId="urn:microsoft.com/office/officeart/2008/layout/VerticalCurvedList#1"/>
    <dgm:cxn modelId="{BF5748D1-B126-4C75-87C4-2500422B28F0}" type="presParOf" srcId="{BF1D30B6-4229-486A-BD46-2687199EF6CE}" destId="{2934304A-2463-4768-899D-9C69E4A77ADB}" srcOrd="5" destOrd="0" presId="urn:microsoft.com/office/officeart/2008/layout/VerticalCurvedList#1"/>
    <dgm:cxn modelId="{674C9641-CF58-4AB4-894A-15060AF4AF28}" type="presParOf" srcId="{BF1D30B6-4229-486A-BD46-2687199EF6CE}" destId="{5086722C-2285-4E66-BF4A-982A1E388FEB}" srcOrd="6" destOrd="0" presId="urn:microsoft.com/office/officeart/2008/layout/VerticalCurvedList#1"/>
    <dgm:cxn modelId="{BB002272-E88A-4533-9E7E-D8F18710033C}" type="presParOf" srcId="{5086722C-2285-4E66-BF4A-982A1E388FEB}" destId="{3F9A9C56-4311-4762-9486-4DB22BD54CBF}" srcOrd="0" destOrd="0" presId="urn:microsoft.com/office/officeart/2008/layout/VerticalCurvedList#1"/>
    <dgm:cxn modelId="{F03A2124-7670-41FE-AB92-233110D2FE12}" type="presParOf" srcId="{BF1D30B6-4229-486A-BD46-2687199EF6CE}" destId="{6DDD70FB-B71E-4816-A65C-BA6190ADC15D}" srcOrd="7" destOrd="0" presId="urn:microsoft.com/office/officeart/2008/layout/VerticalCurvedList#1"/>
    <dgm:cxn modelId="{82C7F71B-F296-4A6D-B736-314971E705F6}" type="presParOf" srcId="{BF1D30B6-4229-486A-BD46-2687199EF6CE}" destId="{BEF5F384-32B2-4270-99A5-5270F6242969}" srcOrd="8" destOrd="0" presId="urn:microsoft.com/office/officeart/2008/layout/VerticalCurvedList#1"/>
    <dgm:cxn modelId="{11F9D6C3-08D9-42A9-8366-463241050054}" type="presParOf" srcId="{BEF5F384-32B2-4270-99A5-5270F6242969}" destId="{13C7A854-C1CF-457B-A58D-6EBEF313BBD5}" srcOrd="0" destOrd="0" presId="urn:microsoft.com/office/officeart/2008/layout/VerticalCurvedList#1"/>
    <dgm:cxn modelId="{336511DB-C1B9-41EA-A927-6E59E928A641}" type="presParOf" srcId="{BF1D30B6-4229-486A-BD46-2687199EF6CE}" destId="{16F20228-7C43-4500-8BE6-AFE3140925E0}" srcOrd="9" destOrd="0" presId="urn:microsoft.com/office/officeart/2008/layout/VerticalCurvedList#1"/>
    <dgm:cxn modelId="{7BE1DB2A-27B5-48EF-BC0D-872DCE93A53B}" type="presParOf" srcId="{BF1D30B6-4229-486A-BD46-2687199EF6CE}" destId="{93018DC4-8031-4F28-AD73-451C6D0328EB}" srcOrd="10" destOrd="0" presId="urn:microsoft.com/office/officeart/2008/layout/VerticalCurvedList#1"/>
    <dgm:cxn modelId="{F2DBE108-01C6-414D-9DA5-BF2377192380}" type="presParOf" srcId="{93018DC4-8031-4F28-AD73-451C6D0328EB}" destId="{59C6C0CB-9133-41C6-9B22-4CFCBB9AE9B1}"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504BD-A224-4247-9E2C-A01DE1F544FD}">
      <dsp:nvSpPr>
        <dsp:cNvPr id="0" name=""/>
        <dsp:cNvSpPr/>
      </dsp:nvSpPr>
      <dsp:spPr>
        <a:xfrm>
          <a:off x="-4644055" y="-715312"/>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182BF-841C-41B7-BC00-F6C77209D9D1}">
      <dsp:nvSpPr>
        <dsp:cNvPr id="0" name=""/>
        <dsp:cNvSpPr/>
      </dsp:nvSpPr>
      <dsp:spPr>
        <a:xfrm>
          <a:off x="304783" y="169485"/>
          <a:ext cx="5656275" cy="4064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 </a:t>
          </a: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đang</a:t>
          </a:r>
          <a:r>
            <a:rPr lang="en-US" sz="2000" kern="1200" dirty="0" smtClean="0">
              <a:solidFill>
                <a:srgbClr val="002060"/>
              </a:solidFill>
            </a:rPr>
            <a:t> </a:t>
          </a:r>
          <a:r>
            <a:rPr lang="en-US" sz="2000" kern="1200" dirty="0" err="1" smtClean="0">
              <a:solidFill>
                <a:srgbClr val="002060"/>
              </a:solidFill>
            </a:rPr>
            <a:t>đứng</a:t>
          </a:r>
          <a:r>
            <a:rPr lang="en-US" sz="2000" kern="1200" dirty="0" smtClean="0">
              <a:solidFill>
                <a:srgbClr val="002060"/>
              </a:solidFill>
            </a:rPr>
            <a:t> </a:t>
          </a:r>
          <a:r>
            <a:rPr lang="en-US" sz="2000" kern="1200" dirty="0" err="1" smtClean="0">
              <a:solidFill>
                <a:srgbClr val="002060"/>
              </a:solidFill>
            </a:rPr>
            <a:t>yên</a:t>
          </a:r>
          <a:r>
            <a:rPr lang="en-US" sz="2000" kern="1200" dirty="0" smtClean="0">
              <a:solidFill>
                <a:srgbClr val="002060"/>
              </a:solidFill>
            </a:rPr>
            <a:t>, </a:t>
          </a:r>
          <a:r>
            <a:rPr lang="en-US" sz="2000" kern="1200" dirty="0" err="1" smtClean="0">
              <a:solidFill>
                <a:srgbClr val="002060"/>
              </a:solidFill>
            </a:rPr>
            <a:t>bắt</a:t>
          </a:r>
          <a:r>
            <a:rPr lang="en-US" sz="2000" kern="1200" dirty="0" smtClean="0">
              <a:solidFill>
                <a:srgbClr val="002060"/>
              </a:solidFill>
            </a:rPr>
            <a:t> </a:t>
          </a:r>
          <a:r>
            <a:rPr lang="en-US" sz="2000" kern="1200" dirty="0" err="1" smtClean="0">
              <a:solidFill>
                <a:srgbClr val="002060"/>
              </a:solidFill>
            </a:rPr>
            <a:t>đầu</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endParaRPr lang="en-US" sz="2000" kern="1200" dirty="0">
            <a:solidFill>
              <a:srgbClr val="002060"/>
            </a:solidFill>
          </a:endParaRPr>
        </a:p>
      </dsp:txBody>
      <dsp:txXfrm>
        <a:off x="304783" y="169485"/>
        <a:ext cx="5656275" cy="406484"/>
      </dsp:txXfrm>
    </dsp:sp>
    <dsp:sp modelId="{4D97BCBC-70A9-41B6-A85D-B1B39BAE3204}">
      <dsp:nvSpPr>
        <dsp:cNvPr id="0" name=""/>
        <dsp:cNvSpPr/>
      </dsp:nvSpPr>
      <dsp:spPr>
        <a:xfrm>
          <a:off x="0" y="170365"/>
          <a:ext cx="524163" cy="4283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30F5F-6C24-48E2-84FE-FFC7313459E0}">
      <dsp:nvSpPr>
        <dsp:cNvPr id="0" name=""/>
        <dsp:cNvSpPr/>
      </dsp:nvSpPr>
      <dsp:spPr>
        <a:xfrm>
          <a:off x="457207" y="820111"/>
          <a:ext cx="5491019" cy="43639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 </a:t>
          </a: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đang</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bị</a:t>
          </a:r>
          <a:r>
            <a:rPr lang="en-US" sz="2000" kern="1200" dirty="0" smtClean="0">
              <a:solidFill>
                <a:srgbClr val="002060"/>
              </a:solidFill>
            </a:rPr>
            <a:t> </a:t>
          </a:r>
          <a:r>
            <a:rPr lang="en-US" sz="2000" kern="1200" dirty="0" err="1" smtClean="0">
              <a:solidFill>
                <a:srgbClr val="002060"/>
              </a:solidFill>
            </a:rPr>
            <a:t>dừng</a:t>
          </a:r>
          <a:r>
            <a:rPr lang="en-US" sz="2000" kern="1200" dirty="0" smtClean="0">
              <a:solidFill>
                <a:srgbClr val="002060"/>
              </a:solidFill>
            </a:rPr>
            <a:t> </a:t>
          </a:r>
          <a:r>
            <a:rPr lang="en-US" sz="2000" kern="1200" dirty="0" err="1" smtClean="0">
              <a:solidFill>
                <a:srgbClr val="002060"/>
              </a:solidFill>
            </a:rPr>
            <a:t>lại</a:t>
          </a:r>
          <a:endParaRPr lang="en-US" sz="2000" kern="1200" dirty="0">
            <a:solidFill>
              <a:srgbClr val="002060"/>
            </a:solidFill>
          </a:endParaRPr>
        </a:p>
      </dsp:txBody>
      <dsp:txXfrm>
        <a:off x="457207" y="820111"/>
        <a:ext cx="5491019" cy="436394"/>
      </dsp:txXfrm>
    </dsp:sp>
    <dsp:sp modelId="{4A1F35A6-4F30-4ACA-B193-5F4B78412AE8}">
      <dsp:nvSpPr>
        <dsp:cNvPr id="0" name=""/>
        <dsp:cNvSpPr/>
      </dsp:nvSpPr>
      <dsp:spPr>
        <a:xfrm>
          <a:off x="347822" y="827293"/>
          <a:ext cx="516858" cy="4402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4304A-2463-4768-899D-9C69E4A77ADB}">
      <dsp:nvSpPr>
        <dsp:cNvPr id="0" name=""/>
        <dsp:cNvSpPr/>
      </dsp:nvSpPr>
      <dsp:spPr>
        <a:xfrm>
          <a:off x="788489" y="1542644"/>
          <a:ext cx="5180380" cy="47434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nhanh</a:t>
          </a:r>
          <a:r>
            <a:rPr lang="en-US" sz="2000" kern="1200" dirty="0" smtClean="0">
              <a:solidFill>
                <a:srgbClr val="002060"/>
              </a:solidFill>
            </a:rPr>
            <a:t> </a:t>
          </a:r>
          <a:r>
            <a:rPr lang="en-US" sz="2000" kern="1200" dirty="0" err="1" smtClean="0">
              <a:solidFill>
                <a:srgbClr val="002060"/>
              </a:solidFill>
            </a:rPr>
            <a:t>lên</a:t>
          </a:r>
          <a:endParaRPr lang="en-US" sz="2000" kern="1200" dirty="0">
            <a:solidFill>
              <a:srgbClr val="002060"/>
            </a:solidFill>
          </a:endParaRPr>
        </a:p>
      </dsp:txBody>
      <dsp:txXfrm>
        <a:off x="788489" y="1542644"/>
        <a:ext cx="5180380" cy="474349"/>
      </dsp:txXfrm>
    </dsp:sp>
    <dsp:sp modelId="{3F9A9C56-4311-4762-9486-4DB22BD54CBF}">
      <dsp:nvSpPr>
        <dsp:cNvPr id="0" name=""/>
        <dsp:cNvSpPr/>
      </dsp:nvSpPr>
      <dsp:spPr>
        <a:xfrm>
          <a:off x="559877" y="1522425"/>
          <a:ext cx="492028" cy="5067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D70FB-B71E-4816-A65C-BA6190ADC15D}">
      <dsp:nvSpPr>
        <dsp:cNvPr id="0" name=""/>
        <dsp:cNvSpPr/>
      </dsp:nvSpPr>
      <dsp:spPr>
        <a:xfrm>
          <a:off x="689797" y="2296875"/>
          <a:ext cx="5292140" cy="48628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chậm</a:t>
          </a:r>
          <a:r>
            <a:rPr lang="en-US" sz="2000" kern="1200" dirty="0" smtClean="0">
              <a:solidFill>
                <a:srgbClr val="002060"/>
              </a:solidFill>
            </a:rPr>
            <a:t> </a:t>
          </a:r>
          <a:r>
            <a:rPr lang="en-US" sz="2000" kern="1200" dirty="0" err="1" smtClean="0">
              <a:solidFill>
                <a:srgbClr val="002060"/>
              </a:solidFill>
            </a:rPr>
            <a:t>lại</a:t>
          </a:r>
          <a:endParaRPr lang="en-US" sz="2000" kern="1200" dirty="0">
            <a:solidFill>
              <a:srgbClr val="002060"/>
            </a:solidFill>
          </a:endParaRPr>
        </a:p>
      </dsp:txBody>
      <dsp:txXfrm>
        <a:off x="689797" y="2296875"/>
        <a:ext cx="5292140" cy="486281"/>
      </dsp:txXfrm>
    </dsp:sp>
    <dsp:sp modelId="{13C7A854-C1CF-457B-A58D-6EBEF313BBD5}">
      <dsp:nvSpPr>
        <dsp:cNvPr id="0" name=""/>
        <dsp:cNvSpPr/>
      </dsp:nvSpPr>
      <dsp:spPr>
        <a:xfrm>
          <a:off x="531884" y="2278197"/>
          <a:ext cx="491539" cy="5090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20228-7C43-4500-8BE6-AFE3140925E0}">
      <dsp:nvSpPr>
        <dsp:cNvPr id="0" name=""/>
        <dsp:cNvSpPr/>
      </dsp:nvSpPr>
      <dsp:spPr>
        <a:xfrm>
          <a:off x="380973" y="2999791"/>
          <a:ext cx="5656275" cy="89384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đang</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theo</a:t>
          </a:r>
          <a:r>
            <a:rPr lang="en-US" sz="2000" kern="1200" dirty="0" smtClean="0">
              <a:solidFill>
                <a:srgbClr val="002060"/>
              </a:solidFill>
            </a:rPr>
            <a:t> </a:t>
          </a:r>
          <a:r>
            <a:rPr lang="en-US" sz="2000" kern="1200" dirty="0" err="1" smtClean="0">
              <a:solidFill>
                <a:srgbClr val="002060"/>
              </a:solidFill>
            </a:rPr>
            <a:t>hướng</a:t>
          </a:r>
          <a:r>
            <a:rPr lang="en-US" sz="2000" kern="1200" dirty="0" smtClean="0">
              <a:solidFill>
                <a:srgbClr val="002060"/>
              </a:solidFill>
            </a:rPr>
            <a:t> </a:t>
          </a:r>
          <a:r>
            <a:rPr lang="en-US" sz="2000" kern="1200" dirty="0" err="1" smtClean="0">
              <a:solidFill>
                <a:srgbClr val="002060"/>
              </a:solidFill>
            </a:rPr>
            <a:t>này</a:t>
          </a:r>
          <a:r>
            <a:rPr lang="en-US" sz="2000" kern="1200" dirty="0" smtClean="0">
              <a:solidFill>
                <a:srgbClr val="002060"/>
              </a:solidFill>
            </a:rPr>
            <a:t> </a:t>
          </a:r>
          <a:r>
            <a:rPr lang="en-US" sz="2000" kern="1200" dirty="0" err="1" smtClean="0">
              <a:solidFill>
                <a:srgbClr val="002060"/>
              </a:solidFill>
            </a:rPr>
            <a:t>bỗng</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theo</a:t>
          </a:r>
          <a:r>
            <a:rPr lang="en-US" sz="2000" kern="1200" dirty="0" smtClean="0">
              <a:solidFill>
                <a:srgbClr val="002060"/>
              </a:solidFill>
            </a:rPr>
            <a:t> </a:t>
          </a:r>
          <a:r>
            <a:rPr lang="en-US" sz="2000" kern="1200" dirty="0" err="1" smtClean="0">
              <a:solidFill>
                <a:srgbClr val="002060"/>
              </a:solidFill>
            </a:rPr>
            <a:t>hướng</a:t>
          </a:r>
          <a:r>
            <a:rPr lang="en-US" sz="2000" kern="1200" dirty="0" smtClean="0">
              <a:solidFill>
                <a:srgbClr val="002060"/>
              </a:solidFill>
            </a:rPr>
            <a:t> </a:t>
          </a:r>
          <a:r>
            <a:rPr lang="en-US" sz="2000" kern="1200" dirty="0" err="1" smtClean="0">
              <a:solidFill>
                <a:srgbClr val="002060"/>
              </a:solidFill>
            </a:rPr>
            <a:t>khác</a:t>
          </a:r>
          <a:endParaRPr lang="en-US" sz="2000" kern="1200" dirty="0">
            <a:solidFill>
              <a:srgbClr val="002060"/>
            </a:solidFill>
          </a:endParaRPr>
        </a:p>
      </dsp:txBody>
      <dsp:txXfrm>
        <a:off x="380973" y="2999791"/>
        <a:ext cx="5656275" cy="893847"/>
      </dsp:txXfrm>
    </dsp:sp>
    <dsp:sp modelId="{59C6C0CB-9133-41C6-9B22-4CFCBB9AE9B1}">
      <dsp:nvSpPr>
        <dsp:cNvPr id="0" name=""/>
        <dsp:cNvSpPr/>
      </dsp:nvSpPr>
      <dsp:spPr>
        <a:xfrm>
          <a:off x="105497" y="3217971"/>
          <a:ext cx="570615" cy="5049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panose="02010503020202060003"/>
              <a:buChar char="✘"/>
              <a:defRPr sz="2600">
                <a:solidFill>
                  <a:srgbClr val="3D4965"/>
                </a:solidFill>
                <a:latin typeface="Dosis" panose="02010503020202060003"/>
                <a:ea typeface="Dosis" panose="02010503020202060003"/>
                <a:cs typeface="Dosis" panose="02010503020202060003"/>
                <a:sym typeface="Dosis" panose="02010503020202060003"/>
              </a:defRPr>
            </a:lvl1pPr>
            <a:lvl2pPr lvl="1">
              <a:spcBef>
                <a:spcPts val="480"/>
              </a:spcBef>
              <a:buClr>
                <a:srgbClr val="3D4965"/>
              </a:buClr>
              <a:buSzPct val="100000"/>
              <a:buFont typeface="Dosis" panose="02010503020202060003"/>
              <a:buChar char="✗"/>
              <a:defRPr sz="2000">
                <a:solidFill>
                  <a:srgbClr val="3D4965"/>
                </a:solidFill>
                <a:latin typeface="Dosis" panose="02010503020202060003"/>
                <a:ea typeface="Dosis" panose="02010503020202060003"/>
                <a:cs typeface="Dosis" panose="02010503020202060003"/>
                <a:sym typeface="Dosis" panose="02010503020202060003"/>
              </a:defRPr>
            </a:lvl2pPr>
            <a:lvl3pPr lvl="2">
              <a:spcBef>
                <a:spcPts val="480"/>
              </a:spcBef>
              <a:buClr>
                <a:srgbClr val="3D4965"/>
              </a:buClr>
              <a:buSzPct val="100000"/>
              <a:buFont typeface="Dosis" panose="02010503020202060003"/>
              <a:defRPr sz="2000">
                <a:solidFill>
                  <a:srgbClr val="3D4965"/>
                </a:solidFill>
                <a:latin typeface="Dosis" panose="02010503020202060003"/>
                <a:ea typeface="Dosis" panose="02010503020202060003"/>
                <a:cs typeface="Dosis" panose="02010503020202060003"/>
                <a:sym typeface="Dosis" panose="02010503020202060003"/>
              </a:defRPr>
            </a:lvl3pPr>
            <a:lvl4pPr lvl="3">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4pPr>
            <a:lvl5pPr lvl="4">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5pPr>
            <a:lvl6pPr lvl="5">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6pPr>
            <a:lvl7pPr lvl="6">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7pPr>
            <a:lvl8pPr lvl="7">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8pPr>
            <a:lvl9pPr lvl="8">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181350"/>
          </a:xfrm>
          <a:prstGeom prst="rect">
            <a:avLst/>
          </a:prstGeom>
        </p:spPr>
      </p:pic>
    </p:spTree>
    <p:extLst>
      <p:ext uri="{BB962C8B-B14F-4D97-AF65-F5344CB8AC3E}">
        <p14:creationId xmlns:p14="http://schemas.microsoft.com/office/powerpoint/2010/main" val="265387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GB" sz="2000" dirty="0">
                <a:solidFill>
                  <a:srgbClr val="EB2789"/>
                </a:solidFill>
              </a:rPr>
              <a:t>Bài </a:t>
            </a:r>
            <a:r>
              <a:rPr lang="en-GB" sz="2000" dirty="0" smtClean="0">
                <a:solidFill>
                  <a:srgbClr val="EB2789"/>
                </a:solidFill>
              </a:rPr>
              <a:t>36:  TÁC DỤNG CỦA LỰC</a:t>
            </a:r>
            <a:r>
              <a:rPr lang="en-GB" dirty="0">
                <a:solidFill>
                  <a:srgbClr val="EB2789"/>
                </a:solidFill>
              </a:rPr>
              <a:t/>
            </a:r>
            <a:br>
              <a:rPr lang="en-GB" dirty="0">
                <a:solidFill>
                  <a:srgbClr val="EB2789"/>
                </a:solidFill>
              </a:rPr>
            </a:br>
            <a:r>
              <a:rPr lang="en-GB" dirty="0">
                <a:solidFill>
                  <a:srgbClr val="002060"/>
                </a:solidFill>
              </a:rPr>
              <a:t>1. Sự thay đổi tốc độ và thay đổi hướng chuyển động của vật</a:t>
            </a:r>
            <a:br>
              <a:rPr lang="en-GB" dirty="0">
                <a:solidFill>
                  <a:srgbClr val="002060"/>
                </a:solidFill>
              </a:rPr>
            </a:br>
            <a:r>
              <a:rPr lang="en-GB" dirty="0">
                <a:solidFill>
                  <a:srgbClr val="002060"/>
                </a:solidFill>
              </a:rPr>
              <a:t>2. Sự biến dạng của vật</a:t>
            </a:r>
            <a:endParaRPr lang="en-GB" dirty="0"/>
          </a:p>
        </p:txBody>
      </p:sp>
      <p:sp>
        <p:nvSpPr>
          <p:cNvPr id="549" name="Shape 549"/>
          <p:cNvSpPr txBox="1">
            <a:spLocks noGrp="1"/>
          </p:cNvSpPr>
          <p:nvPr>
            <p:ph type="body" idx="1"/>
          </p:nvPr>
        </p:nvSpPr>
        <p:spPr>
          <a:xfrm>
            <a:off x="828699" y="4171950"/>
            <a:ext cx="6140399" cy="581850"/>
          </a:xfrm>
          <a:prstGeom prst="rect">
            <a:avLst/>
          </a:prstGeom>
        </p:spPr>
        <p:txBody>
          <a:bodyPr lIns="91425" tIns="91425" rIns="91425" bIns="91425" anchor="t" anchorCtr="0">
            <a:noAutofit/>
          </a:bodyPr>
          <a:lstStyle/>
          <a:p>
            <a:pPr marL="228600" lvl="0" algn="ctr" rtl="0">
              <a:spcBef>
                <a:spcPts val="0"/>
              </a:spcBef>
              <a:buNone/>
            </a:pPr>
            <a:r>
              <a:rPr lang="en-GB" dirty="0" smtClean="0"/>
              <a:t>Người nhảy dù</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51856"/>
            <a:ext cx="4444999" cy="2666999"/>
          </a:xfrm>
          <a:prstGeom prst="rect">
            <a:avLst/>
          </a:prstGeom>
        </p:spPr>
      </p:pic>
      <p:sp>
        <p:nvSpPr>
          <p:cNvPr id="3" name="Oval Callout 2"/>
          <p:cNvSpPr/>
          <p:nvPr/>
        </p:nvSpPr>
        <p:spPr>
          <a:xfrm>
            <a:off x="6096000" y="1047750"/>
            <a:ext cx="2819400" cy="2286000"/>
          </a:xfrm>
          <a:prstGeom prst="wedgeEllipseCallout">
            <a:avLst>
              <a:gd name="adj1" fmla="val -70221"/>
              <a:gd name="adj2" fmla="val 6798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smtClean="0">
                <a:solidFill>
                  <a:srgbClr val="C00000"/>
                </a:solidFill>
                <a:latin typeface="Baskerville Old Face" panose="02020602080505020303" pitchFamily="18" charset="0"/>
              </a:rPr>
              <a:t>Không</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khí</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tác</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dụng</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lực</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cản</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lên</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dù</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làm</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cho</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vận</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động</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viên</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nhảy</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dù</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chuyển</a:t>
            </a:r>
            <a:r>
              <a:rPr lang="en-US" sz="2200" dirty="0" smtClean="0">
                <a:solidFill>
                  <a:srgbClr val="C00000"/>
                </a:solidFill>
                <a:latin typeface="Baskerville Old Face" panose="02020602080505020303" pitchFamily="18" charset="0"/>
              </a:rPr>
              <a:t> </a:t>
            </a:r>
            <a:r>
              <a:rPr lang="en-US" sz="2200" dirty="0" err="1" smtClean="0">
                <a:solidFill>
                  <a:srgbClr val="C00000"/>
                </a:solidFill>
                <a:latin typeface="Baskerville Old Face" panose="02020602080505020303" pitchFamily="18" charset="0"/>
              </a:rPr>
              <a:t>động</a:t>
            </a:r>
            <a:r>
              <a:rPr lang="en-US" sz="2200" dirty="0" smtClean="0">
                <a:solidFill>
                  <a:srgbClr val="C00000"/>
                </a:solidFill>
                <a:latin typeface="Baskerville Old Face" panose="02020602080505020303" pitchFamily="18" charset="0"/>
              </a:rPr>
              <a:t> </a:t>
            </a:r>
            <a:r>
              <a:rPr lang="en-US" sz="2200" i="1" u="sng" dirty="0" err="1" smtClean="0">
                <a:solidFill>
                  <a:srgbClr val="C00000"/>
                </a:solidFill>
                <a:latin typeface="Baskerville Old Face" panose="02020602080505020303" pitchFamily="18" charset="0"/>
              </a:rPr>
              <a:t>chậm</a:t>
            </a:r>
            <a:r>
              <a:rPr lang="en-US" sz="2200" i="1" u="sng" dirty="0" smtClean="0">
                <a:solidFill>
                  <a:srgbClr val="C00000"/>
                </a:solidFill>
                <a:latin typeface="Baskerville Old Face" panose="02020602080505020303" pitchFamily="18" charset="0"/>
              </a:rPr>
              <a:t> </a:t>
            </a:r>
            <a:r>
              <a:rPr lang="en-US" sz="2200" i="1" u="sng" dirty="0" err="1" smtClean="0">
                <a:solidFill>
                  <a:srgbClr val="C00000"/>
                </a:solidFill>
                <a:latin typeface="Baskerville Old Face" panose="02020602080505020303" pitchFamily="18" charset="0"/>
              </a:rPr>
              <a:t>lại</a:t>
            </a:r>
            <a:endParaRPr lang="en-US" sz="2200" i="1" u="sng" dirty="0">
              <a:solidFill>
                <a:srgbClr val="C00000"/>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49">
                                            <p:txEl>
                                              <p:pRg st="0" end="0"/>
                                            </p:txEl>
                                          </p:spTgt>
                                        </p:tgtEl>
                                        <p:attrNameLst>
                                          <p:attrName>style.visibility</p:attrName>
                                        </p:attrNameLst>
                                      </p:cBhvr>
                                      <p:to>
                                        <p:strVal val="visible"/>
                                      </p:to>
                                    </p:set>
                                    <p:animEffect transition="in" filter="wipe(down)">
                                      <p:cBhvr>
                                        <p:cTn id="14" dur="500"/>
                                        <p:tgtEl>
                                          <p:spTgt spid="54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GB" sz="2000" dirty="0">
                <a:solidFill>
                  <a:srgbClr val="EB2789"/>
                </a:solidFill>
              </a:rPr>
              <a:t>Bài </a:t>
            </a:r>
            <a:r>
              <a:rPr lang="en-GB" sz="2000" dirty="0" smtClean="0">
                <a:solidFill>
                  <a:srgbClr val="EB2789"/>
                </a:solidFill>
              </a:rPr>
              <a:t>36:  TÁC DỤNG CỦA LỰC</a:t>
            </a:r>
            <a:r>
              <a:rPr lang="en-GB" dirty="0">
                <a:solidFill>
                  <a:srgbClr val="EB2789"/>
                </a:solidFill>
              </a:rPr>
              <a:t/>
            </a:r>
            <a:br>
              <a:rPr lang="en-GB" dirty="0">
                <a:solidFill>
                  <a:srgbClr val="EB2789"/>
                </a:solidFill>
              </a:rPr>
            </a:br>
            <a:r>
              <a:rPr lang="en-GB" dirty="0">
                <a:solidFill>
                  <a:srgbClr val="002060"/>
                </a:solidFill>
              </a:rPr>
              <a:t>1. Sự thay đổi tốc độ và thay đổi hướng chuyển động của vật</a:t>
            </a:r>
            <a:br>
              <a:rPr lang="en-GB" dirty="0">
                <a:solidFill>
                  <a:srgbClr val="002060"/>
                </a:solidFill>
              </a:rPr>
            </a:br>
            <a:r>
              <a:rPr lang="en-GB" dirty="0">
                <a:solidFill>
                  <a:srgbClr val="002060"/>
                </a:solidFill>
              </a:rPr>
              <a:t>2. Sự biến dạng của vật</a:t>
            </a:r>
            <a:endParaRPr lang="en-GB" dirty="0"/>
          </a:p>
        </p:txBody>
      </p:sp>
      <p:sp>
        <p:nvSpPr>
          <p:cNvPr id="549" name="Shape 549"/>
          <p:cNvSpPr txBox="1">
            <a:spLocks noGrp="1"/>
          </p:cNvSpPr>
          <p:nvPr>
            <p:ph type="body" idx="1"/>
          </p:nvPr>
        </p:nvSpPr>
        <p:spPr>
          <a:xfrm>
            <a:off x="762000" y="4476750"/>
            <a:ext cx="6140399" cy="581850"/>
          </a:xfrm>
          <a:prstGeom prst="rect">
            <a:avLst/>
          </a:prstGeom>
        </p:spPr>
        <p:txBody>
          <a:bodyPr lIns="91425" tIns="91425" rIns="91425" bIns="91425" anchor="t" anchorCtr="0">
            <a:noAutofit/>
          </a:bodyPr>
          <a:lstStyle/>
          <a:p>
            <a:pPr marL="228600" lvl="0" algn="ctr" rtl="0">
              <a:spcBef>
                <a:spcPts val="0"/>
              </a:spcBef>
              <a:buNone/>
            </a:pPr>
            <a:r>
              <a:rPr lang="en-GB" dirty="0" smtClean="0"/>
              <a:t>Cầu thủ bắt bóng trước khung thành</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047750"/>
            <a:ext cx="4648200" cy="3486150"/>
          </a:xfrm>
          <a:prstGeom prst="rect">
            <a:avLst/>
          </a:prstGeom>
        </p:spPr>
      </p:pic>
      <p:sp>
        <p:nvSpPr>
          <p:cNvPr id="3" name="Cloud Callout 2"/>
          <p:cNvSpPr/>
          <p:nvPr/>
        </p:nvSpPr>
        <p:spPr>
          <a:xfrm>
            <a:off x="5867400" y="1123950"/>
            <a:ext cx="2971800" cy="2743200"/>
          </a:xfrm>
          <a:prstGeom prst="cloudCallout">
            <a:avLst>
              <a:gd name="adj1" fmla="val -47207"/>
              <a:gd name="adj2" fmla="val 6113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err="1" smtClean="0">
                <a:solidFill>
                  <a:srgbClr val="C00000"/>
                </a:solidFill>
              </a:rPr>
              <a:t>Thủ</a:t>
            </a:r>
            <a:r>
              <a:rPr lang="en-US" sz="2000" dirty="0" smtClean="0">
                <a:solidFill>
                  <a:srgbClr val="C00000"/>
                </a:solidFill>
              </a:rPr>
              <a:t> </a:t>
            </a:r>
            <a:r>
              <a:rPr lang="en-US" sz="2000" dirty="0" err="1" smtClean="0">
                <a:solidFill>
                  <a:srgbClr val="C00000"/>
                </a:solidFill>
              </a:rPr>
              <a:t>môn</a:t>
            </a:r>
            <a:r>
              <a:rPr lang="en-US" sz="2000" dirty="0" smtClean="0">
                <a:solidFill>
                  <a:srgbClr val="C00000"/>
                </a:solidFill>
              </a:rPr>
              <a:t> </a:t>
            </a:r>
            <a:r>
              <a:rPr lang="en-US" sz="2000" dirty="0" err="1" smtClean="0">
                <a:solidFill>
                  <a:srgbClr val="C00000"/>
                </a:solidFill>
              </a:rPr>
              <a:t>đã</a:t>
            </a:r>
            <a:r>
              <a:rPr lang="en-US" sz="2000" dirty="0" smtClean="0">
                <a:solidFill>
                  <a:srgbClr val="C00000"/>
                </a:solidFill>
              </a:rPr>
              <a:t> </a:t>
            </a:r>
            <a:r>
              <a:rPr lang="en-US" sz="2000" dirty="0" err="1" smtClean="0">
                <a:solidFill>
                  <a:srgbClr val="C00000"/>
                </a:solidFill>
              </a:rPr>
              <a:t>tác</a:t>
            </a:r>
            <a:r>
              <a:rPr lang="en-US" sz="2000" dirty="0" smtClean="0">
                <a:solidFill>
                  <a:srgbClr val="C00000"/>
                </a:solidFill>
              </a:rPr>
              <a:t> </a:t>
            </a:r>
            <a:r>
              <a:rPr lang="en-US" sz="2000" dirty="0" err="1" smtClean="0">
                <a:solidFill>
                  <a:srgbClr val="C00000"/>
                </a:solidFill>
              </a:rPr>
              <a:t>dụng</a:t>
            </a:r>
            <a:r>
              <a:rPr lang="en-US" sz="2000" dirty="0" smtClean="0">
                <a:solidFill>
                  <a:srgbClr val="C00000"/>
                </a:solidFill>
              </a:rPr>
              <a:t> </a:t>
            </a:r>
            <a:r>
              <a:rPr lang="en-US" sz="2000" dirty="0" err="1" smtClean="0">
                <a:solidFill>
                  <a:srgbClr val="C00000"/>
                </a:solidFill>
              </a:rPr>
              <a:t>một</a:t>
            </a:r>
            <a:r>
              <a:rPr lang="en-US" sz="2000" dirty="0" smtClean="0">
                <a:solidFill>
                  <a:srgbClr val="C00000"/>
                </a:solidFill>
              </a:rPr>
              <a:t> </a:t>
            </a:r>
            <a:r>
              <a:rPr lang="en-US" sz="2000" dirty="0" err="1" smtClean="0">
                <a:solidFill>
                  <a:srgbClr val="C00000"/>
                </a:solidFill>
              </a:rPr>
              <a:t>lực</a:t>
            </a:r>
            <a:r>
              <a:rPr lang="en-US" sz="2000" dirty="0" smtClean="0">
                <a:solidFill>
                  <a:srgbClr val="C00000"/>
                </a:solidFill>
              </a:rPr>
              <a:t> </a:t>
            </a:r>
            <a:r>
              <a:rPr lang="en-US" sz="2000" dirty="0" err="1" smtClean="0">
                <a:solidFill>
                  <a:srgbClr val="C00000"/>
                </a:solidFill>
              </a:rPr>
              <a:t>lên</a:t>
            </a:r>
            <a:r>
              <a:rPr lang="en-US" sz="2000" dirty="0" smtClean="0">
                <a:solidFill>
                  <a:srgbClr val="C00000"/>
                </a:solidFill>
              </a:rPr>
              <a:t> </a:t>
            </a:r>
            <a:r>
              <a:rPr lang="en-US" sz="2000" dirty="0" err="1" smtClean="0">
                <a:solidFill>
                  <a:srgbClr val="C00000"/>
                </a:solidFill>
              </a:rPr>
              <a:t>quả</a:t>
            </a:r>
            <a:r>
              <a:rPr lang="en-US" sz="2000" dirty="0" smtClean="0">
                <a:solidFill>
                  <a:srgbClr val="C00000"/>
                </a:solidFill>
              </a:rPr>
              <a:t> </a:t>
            </a:r>
            <a:r>
              <a:rPr lang="en-US" sz="2000" dirty="0" err="1" smtClean="0">
                <a:solidFill>
                  <a:srgbClr val="C00000"/>
                </a:solidFill>
              </a:rPr>
              <a:t>bóng</a:t>
            </a:r>
            <a:r>
              <a:rPr lang="en-US" sz="2000" dirty="0" smtClean="0">
                <a:solidFill>
                  <a:srgbClr val="C00000"/>
                </a:solidFill>
              </a:rPr>
              <a:t> </a:t>
            </a:r>
            <a:r>
              <a:rPr lang="en-US" sz="2000" dirty="0" err="1" smtClean="0">
                <a:solidFill>
                  <a:srgbClr val="C00000"/>
                </a:solidFill>
              </a:rPr>
              <a:t>khiến</a:t>
            </a:r>
            <a:r>
              <a:rPr lang="en-US" sz="2000" dirty="0" smtClean="0">
                <a:solidFill>
                  <a:srgbClr val="C00000"/>
                </a:solidFill>
              </a:rPr>
              <a:t> </a:t>
            </a:r>
            <a:r>
              <a:rPr lang="en-US" sz="2000" dirty="0" err="1" smtClean="0">
                <a:solidFill>
                  <a:srgbClr val="C00000"/>
                </a:solidFill>
              </a:rPr>
              <a:t>cho</a:t>
            </a:r>
            <a:r>
              <a:rPr lang="en-US" sz="2000" dirty="0" smtClean="0">
                <a:solidFill>
                  <a:srgbClr val="C00000"/>
                </a:solidFill>
              </a:rPr>
              <a:t> </a:t>
            </a:r>
            <a:r>
              <a:rPr lang="en-US" sz="2000" dirty="0" err="1" smtClean="0">
                <a:solidFill>
                  <a:srgbClr val="C00000"/>
                </a:solidFill>
              </a:rPr>
              <a:t>quả</a:t>
            </a:r>
            <a:r>
              <a:rPr lang="en-US" sz="2000" dirty="0" smtClean="0">
                <a:solidFill>
                  <a:srgbClr val="C00000"/>
                </a:solidFill>
              </a:rPr>
              <a:t> </a:t>
            </a:r>
            <a:r>
              <a:rPr lang="en-US" sz="2000" dirty="0" err="1" smtClean="0">
                <a:solidFill>
                  <a:srgbClr val="C00000"/>
                </a:solidFill>
              </a:rPr>
              <a:t>bóng</a:t>
            </a:r>
            <a:r>
              <a:rPr lang="en-US" sz="2000" dirty="0" smtClean="0">
                <a:solidFill>
                  <a:srgbClr val="C00000"/>
                </a:solidFill>
              </a:rPr>
              <a:t> </a:t>
            </a:r>
            <a:r>
              <a:rPr lang="en-US" sz="2000" dirty="0" err="1" smtClean="0">
                <a:solidFill>
                  <a:srgbClr val="C00000"/>
                </a:solidFill>
              </a:rPr>
              <a:t>đang</a:t>
            </a:r>
            <a:r>
              <a:rPr lang="en-US" sz="2000" dirty="0" smtClean="0">
                <a:solidFill>
                  <a:srgbClr val="C00000"/>
                </a:solidFill>
              </a:rPr>
              <a:t> </a:t>
            </a:r>
            <a:r>
              <a:rPr lang="en-US" sz="2000" i="1" u="sng" dirty="0" err="1" smtClean="0">
                <a:solidFill>
                  <a:srgbClr val="C00000"/>
                </a:solidFill>
              </a:rPr>
              <a:t>chuyển</a:t>
            </a:r>
            <a:r>
              <a:rPr lang="en-US" sz="2000" i="1" u="sng" dirty="0" smtClean="0">
                <a:solidFill>
                  <a:srgbClr val="C00000"/>
                </a:solidFill>
              </a:rPr>
              <a:t> </a:t>
            </a:r>
            <a:r>
              <a:rPr lang="en-US" sz="2000" i="1" u="sng" dirty="0" err="1" smtClean="0">
                <a:solidFill>
                  <a:srgbClr val="C00000"/>
                </a:solidFill>
              </a:rPr>
              <a:t>động</a:t>
            </a:r>
            <a:r>
              <a:rPr lang="en-US" sz="2000" i="1" u="sng" dirty="0" smtClean="0">
                <a:solidFill>
                  <a:srgbClr val="C00000"/>
                </a:solidFill>
              </a:rPr>
              <a:t> </a:t>
            </a:r>
            <a:r>
              <a:rPr lang="en-US" sz="2000" i="1" u="sng" dirty="0" err="1" smtClean="0">
                <a:solidFill>
                  <a:srgbClr val="C00000"/>
                </a:solidFill>
              </a:rPr>
              <a:t>bị</a:t>
            </a:r>
            <a:r>
              <a:rPr lang="en-US" sz="2000" i="1" u="sng" dirty="0" smtClean="0">
                <a:solidFill>
                  <a:srgbClr val="C00000"/>
                </a:solidFill>
              </a:rPr>
              <a:t> </a:t>
            </a:r>
            <a:r>
              <a:rPr lang="en-US" sz="2000" i="1" u="sng" dirty="0" err="1" smtClean="0">
                <a:solidFill>
                  <a:srgbClr val="C00000"/>
                </a:solidFill>
              </a:rPr>
              <a:t>dừng</a:t>
            </a:r>
            <a:r>
              <a:rPr lang="en-US" sz="2000" i="1" u="sng" dirty="0" smtClean="0">
                <a:solidFill>
                  <a:srgbClr val="C00000"/>
                </a:solidFill>
              </a:rPr>
              <a:t> </a:t>
            </a:r>
            <a:r>
              <a:rPr lang="en-US" sz="2000" i="1" u="sng" dirty="0" err="1" smtClean="0">
                <a:solidFill>
                  <a:srgbClr val="C00000"/>
                </a:solidFill>
              </a:rPr>
              <a:t>lại</a:t>
            </a:r>
            <a:endParaRPr lang="en-US" sz="2000" i="1" u="sng" dirty="0">
              <a:solidFill>
                <a:srgbClr val="C0000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9">
                                            <p:txEl>
                                              <p:pRg st="0" end="0"/>
                                            </p:txEl>
                                          </p:spTgt>
                                        </p:tgtEl>
                                        <p:attrNameLst>
                                          <p:attrName>style.visibility</p:attrName>
                                        </p:attrNameLst>
                                      </p:cBhvr>
                                      <p:to>
                                        <p:strVal val="visible"/>
                                      </p:to>
                                    </p:set>
                                    <p:animEffect transition="in" filter="wipe(down)">
                                      <p:cBhvr>
                                        <p:cTn id="12" dur="500"/>
                                        <p:tgtEl>
                                          <p:spTgt spid="5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ctrTitle" idx="4294967295"/>
          </p:nvPr>
        </p:nvSpPr>
        <p:spPr>
          <a:xfrm>
            <a:off x="2133600" y="590550"/>
            <a:ext cx="6476999" cy="1159799"/>
          </a:xfrm>
          <a:prstGeom prst="rect">
            <a:avLst/>
          </a:prstGeom>
          <a:noFill/>
          <a:ln>
            <a:noFill/>
          </a:ln>
        </p:spPr>
        <p:txBody>
          <a:bodyPr lIns="91425" tIns="91425" rIns="91425" bIns="91425" anchor="b" anchorCtr="0">
            <a:noAutofit/>
          </a:bodyPr>
          <a:lstStyle/>
          <a:p>
            <a:pPr lvl="0" rtl="0">
              <a:spcBef>
                <a:spcPts val="0"/>
              </a:spcBef>
              <a:buNone/>
            </a:pPr>
            <a:r>
              <a:rPr lang="en-GB" sz="4000" dirty="0" smtClean="0"/>
              <a:t>Bài 36: TÁC DỤNG CỦA LỰC</a:t>
            </a:r>
            <a:endParaRPr lang="en-GB" sz="4000" dirty="0"/>
          </a:p>
        </p:txBody>
      </p:sp>
      <p:sp>
        <p:nvSpPr>
          <p:cNvPr id="704" name="Shape 704"/>
          <p:cNvSpPr txBox="1">
            <a:spLocks noGrp="1"/>
          </p:cNvSpPr>
          <p:nvPr>
            <p:ph type="body" idx="4294967295"/>
          </p:nvPr>
        </p:nvSpPr>
        <p:spPr>
          <a:xfrm>
            <a:off x="2819400" y="1885950"/>
            <a:ext cx="5181600" cy="1210495"/>
          </a:xfrm>
          <a:prstGeom prst="rect">
            <a:avLst/>
          </a:prstGeom>
          <a:noFill/>
          <a:ln>
            <a:noFill/>
          </a:ln>
        </p:spPr>
        <p:txBody>
          <a:bodyPr lIns="91425" tIns="91425" rIns="91425" bIns="91425" anchor="t" anchorCtr="0">
            <a:noAutofit/>
          </a:bodyPr>
          <a:lstStyle/>
          <a:p>
            <a:pPr lvl="0">
              <a:buNone/>
            </a:pPr>
            <a:r>
              <a:rPr lang="en-GB" sz="2800" dirty="0" smtClean="0">
                <a:solidFill>
                  <a:srgbClr val="FF0000"/>
                </a:solidFill>
                <a:sym typeface="Wingdings" panose="05000000000000000000"/>
              </a:rPr>
              <a:t></a:t>
            </a:r>
            <a:r>
              <a:rPr lang="en-GB" sz="2800" dirty="0" smtClean="0">
                <a:solidFill>
                  <a:srgbClr val="00B050"/>
                </a:solidFill>
                <a:sym typeface="Wingdings" panose="05000000000000000000"/>
              </a:rPr>
              <a:t> </a:t>
            </a:r>
            <a:r>
              <a:rPr lang="en-GB" sz="2800" dirty="0" smtClean="0">
                <a:solidFill>
                  <a:srgbClr val="00B050"/>
                </a:solidFill>
              </a:rPr>
              <a:t>Sự </a:t>
            </a:r>
            <a:r>
              <a:rPr lang="en-GB" sz="2800" dirty="0">
                <a:solidFill>
                  <a:srgbClr val="00B050"/>
                </a:solidFill>
              </a:rPr>
              <a:t>thay đổi tốc độ và thay đổi hướng chuyển </a:t>
            </a:r>
            <a:r>
              <a:rPr lang="en-GB" sz="2800" dirty="0" smtClean="0">
                <a:solidFill>
                  <a:srgbClr val="00B050"/>
                </a:solidFill>
              </a:rPr>
              <a:t>động </a:t>
            </a:r>
            <a:r>
              <a:rPr lang="en-GB" sz="2800" dirty="0">
                <a:solidFill>
                  <a:srgbClr val="00B050"/>
                </a:solidFill>
              </a:rPr>
              <a:t>của </a:t>
            </a:r>
            <a:r>
              <a:rPr lang="en-GB" sz="2800" dirty="0" smtClean="0">
                <a:solidFill>
                  <a:srgbClr val="00B050"/>
                </a:solidFill>
              </a:rPr>
              <a:t>vật</a:t>
            </a:r>
          </a:p>
          <a:p>
            <a:pPr lvl="0" algn="ctr">
              <a:buNone/>
            </a:pPr>
            <a:endParaRPr lang="en-GB" sz="2000" dirty="0" smtClean="0">
              <a:solidFill>
                <a:srgbClr val="002060"/>
              </a:solidFill>
            </a:endParaRPr>
          </a:p>
          <a:p>
            <a:pPr lvl="0" algn="ctr">
              <a:buNone/>
            </a:pPr>
            <a:endParaRPr lang="en-GB" sz="2000" b="1" dirty="0"/>
          </a:p>
        </p:txBody>
      </p:sp>
      <p:sp>
        <p:nvSpPr>
          <p:cNvPr id="705" name="Shape 705"/>
          <p:cNvSpPr/>
          <p:nvPr/>
        </p:nvSpPr>
        <p:spPr>
          <a:xfrm>
            <a:off x="685800" y="2030186"/>
            <a:ext cx="1180108" cy="1089974"/>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3C78D8"/>
              </a:solidFill>
            </a:endParaRPr>
          </a:p>
        </p:txBody>
      </p:sp>
      <p:sp>
        <p:nvSpPr>
          <p:cNvPr id="6" name="Shape 704"/>
          <p:cNvSpPr txBox="1"/>
          <p:nvPr/>
        </p:nvSpPr>
        <p:spPr>
          <a:xfrm>
            <a:off x="2797628" y="3115106"/>
            <a:ext cx="4953000" cy="112799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3D4965"/>
              </a:buClr>
              <a:buSzPct val="100000"/>
              <a:buFont typeface="Dosis" panose="02010503020202060003"/>
              <a:buChar char="✘"/>
              <a:defRPr sz="26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1pPr>
            <a:lvl2pPr marR="0" lvl="1" algn="l" rtl="0">
              <a:lnSpc>
                <a:spcPct val="100000"/>
              </a:lnSpc>
              <a:spcBef>
                <a:spcPts val="480"/>
              </a:spcBef>
              <a:spcAft>
                <a:spcPts val="0"/>
              </a:spcAft>
              <a:buClr>
                <a:srgbClr val="3D4965"/>
              </a:buClr>
              <a:buSzPct val="100000"/>
              <a:buFont typeface="Dosis" panose="02010503020202060003"/>
              <a:buChar char="✗"/>
              <a:defRPr sz="20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2pPr>
            <a:lvl3pPr marR="0" lvl="2" algn="l" rtl="0">
              <a:lnSpc>
                <a:spcPct val="100000"/>
              </a:lnSpc>
              <a:spcBef>
                <a:spcPts val="480"/>
              </a:spcBef>
              <a:spcAft>
                <a:spcPts val="0"/>
              </a:spcAft>
              <a:buClr>
                <a:srgbClr val="3D4965"/>
              </a:buClr>
              <a:buSzPct val="100000"/>
              <a:buFont typeface="Dosis" panose="02010503020202060003"/>
              <a:buNone/>
              <a:defRPr sz="20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3pPr>
            <a:lvl4pPr marR="0" lvl="3" algn="l" rtl="0">
              <a:lnSpc>
                <a:spcPct val="100000"/>
              </a:lnSpc>
              <a:spcBef>
                <a:spcPts val="360"/>
              </a:spcBef>
              <a:spcAft>
                <a:spcPts val="0"/>
              </a:spcAft>
              <a:buClr>
                <a:srgbClr val="3D4965"/>
              </a:buClr>
              <a:buSzPct val="100000"/>
              <a:buFont typeface="Dosis" panose="02010503020202060003"/>
              <a:buNone/>
              <a:defRPr sz="18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4pPr>
            <a:lvl5pPr marR="0" lvl="4" algn="l" rtl="0">
              <a:lnSpc>
                <a:spcPct val="100000"/>
              </a:lnSpc>
              <a:spcBef>
                <a:spcPts val="360"/>
              </a:spcBef>
              <a:spcAft>
                <a:spcPts val="0"/>
              </a:spcAft>
              <a:buClr>
                <a:srgbClr val="3D4965"/>
              </a:buClr>
              <a:buSzPct val="100000"/>
              <a:buFont typeface="Dosis" panose="02010503020202060003"/>
              <a:buNone/>
              <a:defRPr sz="18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5pPr>
            <a:lvl6pPr marR="0" lvl="5" algn="l" rtl="0">
              <a:lnSpc>
                <a:spcPct val="100000"/>
              </a:lnSpc>
              <a:spcBef>
                <a:spcPts val="360"/>
              </a:spcBef>
              <a:spcAft>
                <a:spcPts val="0"/>
              </a:spcAft>
              <a:buClr>
                <a:srgbClr val="3D4965"/>
              </a:buClr>
              <a:buSzPct val="100000"/>
              <a:buFont typeface="Dosis" panose="02010503020202060003"/>
              <a:buNone/>
              <a:defRPr sz="18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6pPr>
            <a:lvl7pPr marR="0" lvl="6" algn="l" rtl="0">
              <a:lnSpc>
                <a:spcPct val="100000"/>
              </a:lnSpc>
              <a:spcBef>
                <a:spcPts val="360"/>
              </a:spcBef>
              <a:spcAft>
                <a:spcPts val="0"/>
              </a:spcAft>
              <a:buClr>
                <a:srgbClr val="3D4965"/>
              </a:buClr>
              <a:buSzPct val="100000"/>
              <a:buFont typeface="Dosis" panose="02010503020202060003"/>
              <a:buNone/>
              <a:defRPr sz="18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7pPr>
            <a:lvl8pPr marR="0" lvl="7" algn="l" rtl="0">
              <a:lnSpc>
                <a:spcPct val="100000"/>
              </a:lnSpc>
              <a:spcBef>
                <a:spcPts val="360"/>
              </a:spcBef>
              <a:spcAft>
                <a:spcPts val="0"/>
              </a:spcAft>
              <a:buClr>
                <a:srgbClr val="3D4965"/>
              </a:buClr>
              <a:buSzPct val="100000"/>
              <a:buFont typeface="Dosis" panose="02010503020202060003"/>
              <a:buNone/>
              <a:defRPr sz="18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8pPr>
            <a:lvl9pPr marR="0" lvl="8" algn="l" rtl="0">
              <a:lnSpc>
                <a:spcPct val="100000"/>
              </a:lnSpc>
              <a:spcBef>
                <a:spcPts val="360"/>
              </a:spcBef>
              <a:spcAft>
                <a:spcPts val="0"/>
              </a:spcAft>
              <a:buClr>
                <a:srgbClr val="3D4965"/>
              </a:buClr>
              <a:buSzPct val="100000"/>
              <a:buFont typeface="Dosis" panose="02010503020202060003"/>
              <a:buNone/>
              <a:defRPr sz="1800" b="0" i="0" u="none" strike="noStrike" cap="none">
                <a:solidFill>
                  <a:srgbClr val="3D4965"/>
                </a:solidFill>
                <a:latin typeface="Dosis" panose="02010503020202060003"/>
                <a:ea typeface="Dosis" panose="02010503020202060003"/>
                <a:cs typeface="Dosis" panose="02010503020202060003"/>
                <a:sym typeface="Dosis" panose="02010503020202060003"/>
                <a:rtl val="0"/>
              </a:defRPr>
            </a:lvl9pPr>
          </a:lstStyle>
          <a:p>
            <a:pPr lvl="0">
              <a:buNone/>
            </a:pPr>
            <a:r>
              <a:rPr lang="en-GB" sz="2800" dirty="0">
                <a:solidFill>
                  <a:srgbClr val="FF0000"/>
                </a:solidFill>
                <a:sym typeface="Wingdings" panose="05000000000000000000"/>
              </a:rPr>
              <a:t></a:t>
            </a:r>
            <a:r>
              <a:rPr lang="en-GB" sz="2800" dirty="0">
                <a:solidFill>
                  <a:srgbClr val="00B050"/>
                </a:solidFill>
                <a:sym typeface="Wingdings" panose="05000000000000000000"/>
              </a:rPr>
              <a:t> </a:t>
            </a:r>
            <a:r>
              <a:rPr lang="en-GB" sz="2800" dirty="0" smtClean="0">
                <a:solidFill>
                  <a:srgbClr val="00B050"/>
                </a:solidFill>
              </a:rPr>
              <a:t>Sự </a:t>
            </a:r>
            <a:r>
              <a:rPr lang="en-GB" sz="2800" dirty="0">
                <a:solidFill>
                  <a:srgbClr val="00B050"/>
                </a:solidFill>
              </a:rPr>
              <a:t>biến dạng của vật</a:t>
            </a:r>
            <a:endParaRPr lang="en-GB" sz="2800" b="1" dirty="0">
              <a:solidFill>
                <a:srgbClr val="00B050"/>
              </a:solidFill>
            </a:endParaRPr>
          </a:p>
          <a:p>
            <a:pPr>
              <a:buFont typeface="Dosis" panose="02010503020202060003"/>
              <a:buNone/>
            </a:pPr>
            <a:endParaRPr lang="en-GB" sz="1800" dirty="0" smtClean="0">
              <a:solidFill>
                <a:srgbClr val="002060"/>
              </a:solidFill>
            </a:endParaRPr>
          </a:p>
          <a:p>
            <a:pPr algn="ctr">
              <a:buFont typeface="Dosis" panose="02010503020202060003"/>
              <a:buNone/>
            </a:pPr>
            <a:endParaRPr lang="en-GB" sz="2000" b="1"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3"/>
                                        </p:tgtEl>
                                        <p:attrNameLst>
                                          <p:attrName>style.visibility</p:attrName>
                                        </p:attrNameLst>
                                      </p:cBhvr>
                                      <p:to>
                                        <p:strVal val="visible"/>
                                      </p:to>
                                    </p:set>
                                    <p:anim calcmode="lin" valueType="num">
                                      <p:cBhvr additive="base">
                                        <p:cTn id="7" dur="500" fill="hold"/>
                                        <p:tgtEl>
                                          <p:spTgt spid="703"/>
                                        </p:tgtEl>
                                        <p:attrNameLst>
                                          <p:attrName>ppt_x</p:attrName>
                                        </p:attrNameLst>
                                      </p:cBhvr>
                                      <p:tavLst>
                                        <p:tav tm="0">
                                          <p:val>
                                            <p:strVal val="#ppt_x"/>
                                          </p:val>
                                        </p:tav>
                                        <p:tav tm="100000">
                                          <p:val>
                                            <p:strVal val="#ppt_x"/>
                                          </p:val>
                                        </p:tav>
                                      </p:tavLst>
                                    </p:anim>
                                    <p:anim calcmode="lin" valueType="num">
                                      <p:cBhvr additive="base">
                                        <p:cTn id="8" dur="500" fill="hold"/>
                                        <p:tgtEl>
                                          <p:spTgt spid="7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p:bldP spid="704"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1524000" y="1200150"/>
            <a:ext cx="6153000" cy="1159799"/>
          </a:xfrm>
          <a:prstGeom prst="rect">
            <a:avLst/>
          </a:prstGeom>
        </p:spPr>
        <p:txBody>
          <a:bodyPr lIns="91425" tIns="91425" rIns="91425" bIns="91425" anchor="ctr" anchorCtr="0">
            <a:noAutofit/>
          </a:bodyPr>
          <a:lstStyle/>
          <a:p>
            <a:pPr lvl="0" algn="ctr">
              <a:spcBef>
                <a:spcPts val="0"/>
              </a:spcBef>
              <a:buNone/>
            </a:pPr>
            <a:r>
              <a:rPr lang="en-GB" dirty="0" smtClean="0">
                <a:solidFill>
                  <a:srgbClr val="EB2789"/>
                </a:solidFill>
              </a:rPr>
              <a:t>BÀI 36:</a:t>
            </a:r>
            <a:br>
              <a:rPr lang="en-GB" dirty="0" smtClean="0">
                <a:solidFill>
                  <a:srgbClr val="EB2789"/>
                </a:solidFill>
              </a:rPr>
            </a:br>
            <a:r>
              <a:rPr lang="en-GB" dirty="0" smtClean="0">
                <a:solidFill>
                  <a:srgbClr val="EB2789"/>
                </a:solidFill>
              </a:rPr>
              <a:t>TÁC DỤNG CỦA LỰC</a:t>
            </a:r>
            <a:endParaRPr lang="en-GB" dirty="0">
              <a:solidFill>
                <a:srgbClr val="EB2789"/>
              </a:solidFill>
            </a:endParaRPr>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Shape 580"/>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lgn="ctr" rtl="0">
              <a:spcBef>
                <a:spcPts val="0"/>
              </a:spcBef>
              <a:buNone/>
            </a:pPr>
            <a:r>
              <a:rPr lang="en-GB" sz="3600" b="0" dirty="0" smtClean="0">
                <a:solidFill>
                  <a:srgbClr val="EB2789"/>
                </a:solidFill>
              </a:rPr>
              <a:t>Bài 36: TÁC DỤNG CỦA LỰC</a:t>
            </a:r>
            <a:endParaRPr lang="en-GB" sz="3600" b="0" dirty="0">
              <a:solidFill>
                <a:srgbClr val="EB2789"/>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6200" y="1352550"/>
            <a:ext cx="7500696" cy="2732187"/>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anim calcmode="lin" valueType="num">
                                      <p:cBhvr>
                                        <p:cTn id="8" dur="1000" fill="hold"/>
                                        <p:tgtEl>
                                          <p:spTgt spid="580"/>
                                        </p:tgtEl>
                                        <p:attrNameLst>
                                          <p:attrName>ppt_x</p:attrName>
                                        </p:attrNameLst>
                                      </p:cBhvr>
                                      <p:tavLst>
                                        <p:tav tm="0">
                                          <p:val>
                                            <p:strVal val="#ppt_x"/>
                                          </p:val>
                                        </p:tav>
                                        <p:tav tm="100000">
                                          <p:val>
                                            <p:strVal val="#ppt_x"/>
                                          </p:val>
                                        </p:tav>
                                      </p:tavLst>
                                    </p:anim>
                                    <p:anim calcmode="lin" valueType="num">
                                      <p:cBhvr>
                                        <p:cTn id="9" dur="1000" fill="hold"/>
                                        <p:tgtEl>
                                          <p:spTgt spid="5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Shape 580"/>
          <p:cNvSpPr txBox="1">
            <a:spLocks noGrp="1"/>
          </p:cNvSpPr>
          <p:nvPr>
            <p:ph type="title"/>
          </p:nvPr>
        </p:nvSpPr>
        <p:spPr>
          <a:xfrm>
            <a:off x="-10886" y="-25270"/>
            <a:ext cx="8991600" cy="990750"/>
          </a:xfrm>
          <a:prstGeom prst="rect">
            <a:avLst/>
          </a:prstGeom>
        </p:spPr>
        <p:txBody>
          <a:bodyPr lIns="91425" tIns="91425" rIns="91425" bIns="91425" anchor="b" anchorCtr="0">
            <a:noAutofit/>
          </a:bodyPr>
          <a:lstStyle/>
          <a:p>
            <a:pPr lvl="0" algn="ctr" rtl="0">
              <a:spcBef>
                <a:spcPts val="0"/>
              </a:spcBef>
              <a:buNone/>
            </a:pPr>
            <a:r>
              <a:rPr lang="en-GB" sz="3600" dirty="0" smtClean="0">
                <a:solidFill>
                  <a:srgbClr val="EB2789"/>
                </a:solidFill>
              </a:rPr>
              <a:t>Bài 36: TÁC DỤNG CỦA LỰC</a:t>
            </a:r>
            <a:br>
              <a:rPr lang="en-GB" sz="3600" dirty="0" smtClean="0">
                <a:solidFill>
                  <a:srgbClr val="EB2789"/>
                </a:solidFill>
              </a:rPr>
            </a:br>
            <a:r>
              <a:rPr lang="en-GB" sz="2600" dirty="0" smtClean="0">
                <a:solidFill>
                  <a:srgbClr val="002060"/>
                </a:solidFill>
              </a:rPr>
              <a:t>1. Sự thay đổi tốc độ và thay đổi hướng chuyển động của vật</a:t>
            </a:r>
            <a:endParaRPr lang="en-GB" sz="2600" dirty="0">
              <a:solidFill>
                <a:srgbClr val="00206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48409" y="2190750"/>
            <a:ext cx="4619048" cy="2857143"/>
          </a:xfrm>
          <a:prstGeom prst="rect">
            <a:avLst/>
          </a:prstGeom>
        </p:spPr>
      </p:pic>
      <p:sp>
        <p:nvSpPr>
          <p:cNvPr id="6" name="Rounded Rectangular Callout 5"/>
          <p:cNvSpPr/>
          <p:nvPr/>
        </p:nvSpPr>
        <p:spPr>
          <a:xfrm>
            <a:off x="6172200" y="1276350"/>
            <a:ext cx="1943848" cy="1412665"/>
          </a:xfrm>
          <a:prstGeom prst="wedgeRoundRectCallout">
            <a:avLst>
              <a:gd name="adj1" fmla="val -52513"/>
              <a:gd name="adj2" fmla="val 7901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i="1" dirty="0" err="1" smtClean="0">
                <a:latin typeface="Times New Roman" panose="02020603050405020304" pitchFamily="18" charset="0"/>
                <a:cs typeface="Times New Roman" panose="02020603050405020304" pitchFamily="18" charset="0"/>
              </a:rPr>
              <a:t>Làm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quả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bóng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chuyển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động</a:t>
            </a:r>
            <a:endParaRPr lang="en-US" sz="1800" i="1" dirty="0">
              <a:latin typeface="Times New Roman" panose="02020603050405020304" pitchFamily="18" charset="0"/>
              <a:cs typeface="Times New Roman" panose="02020603050405020304" pitchFamily="18" charset="0"/>
            </a:endParaRPr>
          </a:p>
        </p:txBody>
      </p:sp>
      <p:sp>
        <p:nvSpPr>
          <p:cNvPr id="8" name="Oval Callout 7"/>
          <p:cNvSpPr/>
          <p:nvPr/>
        </p:nvSpPr>
        <p:spPr>
          <a:xfrm rot="21326775">
            <a:off x="47483" y="1493386"/>
            <a:ext cx="2664632" cy="1537129"/>
          </a:xfrm>
          <a:prstGeom prst="wedgeEllipseCallout">
            <a:avLst>
              <a:gd name="adj1" fmla="val 12812"/>
              <a:gd name="adj2" fmla="val 66302"/>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800" i="1" dirty="0" err="1" smtClean="0">
                <a:solidFill>
                  <a:srgbClr val="000000"/>
                </a:solidFill>
                <a:latin typeface="Times New Roman" panose="02020603050405020304" pitchFamily="18" charset="0"/>
                <a:cs typeface="Times New Roman" panose="02020603050405020304" pitchFamily="18" charset="0"/>
              </a:rPr>
              <a:t>Làm</a:t>
            </a:r>
            <a:r>
              <a:rPr lang="en-US" sz="1800" i="1" dirty="0" smtClean="0">
                <a:solidFill>
                  <a:srgbClr val="000000"/>
                </a:solidFill>
                <a:latin typeface="Times New Roman" panose="02020603050405020304" pitchFamily="18" charset="0"/>
                <a:cs typeface="Times New Roman" panose="02020603050405020304" pitchFamily="18" charset="0"/>
              </a:rPr>
              <a:t> </a:t>
            </a:r>
            <a:r>
              <a:rPr lang="en-US" sz="1800" i="1" dirty="0" err="1" smtClean="0">
                <a:solidFill>
                  <a:srgbClr val="000000"/>
                </a:solidFill>
                <a:latin typeface="Times New Roman" panose="02020603050405020304" pitchFamily="18" charset="0"/>
                <a:cs typeface="Times New Roman" panose="02020603050405020304" pitchFamily="18" charset="0"/>
              </a:rPr>
              <a:t>bóng</a:t>
            </a:r>
            <a:r>
              <a:rPr lang="en-US" sz="1800" i="1" dirty="0" smtClean="0">
                <a:solidFill>
                  <a:srgbClr val="000000"/>
                </a:solidFill>
                <a:latin typeface="Times New Roman" panose="02020603050405020304" pitchFamily="18" charset="0"/>
                <a:cs typeface="Times New Roman" panose="02020603050405020304" pitchFamily="18" charset="0"/>
              </a:rPr>
              <a:t> </a:t>
            </a:r>
            <a:r>
              <a:rPr lang="en-US" sz="1800" i="1" dirty="0" err="1" smtClean="0">
                <a:solidFill>
                  <a:srgbClr val="000000"/>
                </a:solidFill>
                <a:latin typeface="Times New Roman" panose="02020603050405020304" pitchFamily="18" charset="0"/>
                <a:cs typeface="Times New Roman" panose="02020603050405020304" pitchFamily="18" charset="0"/>
              </a:rPr>
              <a:t>thay</a:t>
            </a:r>
            <a:r>
              <a:rPr lang="en-US" sz="1800" i="1" dirty="0" smtClean="0">
                <a:solidFill>
                  <a:srgbClr val="000000"/>
                </a:solidFill>
                <a:latin typeface="Times New Roman" panose="02020603050405020304" pitchFamily="18" charset="0"/>
                <a:cs typeface="Times New Roman" panose="02020603050405020304" pitchFamily="18" charset="0"/>
              </a:rPr>
              <a:t> </a:t>
            </a:r>
            <a:r>
              <a:rPr lang="en-US" sz="1800" i="1" dirty="0" err="1" smtClean="0">
                <a:solidFill>
                  <a:srgbClr val="000000"/>
                </a:solidFill>
                <a:latin typeface="Times New Roman" panose="02020603050405020304" pitchFamily="18" charset="0"/>
                <a:cs typeface="Times New Roman" panose="02020603050405020304" pitchFamily="18" charset="0"/>
              </a:rPr>
              <a:t>đổi</a:t>
            </a:r>
            <a:r>
              <a:rPr lang="en-US" sz="1800" i="1" dirty="0" smtClean="0">
                <a:solidFill>
                  <a:srgbClr val="000000"/>
                </a:solidFill>
                <a:latin typeface="Times New Roman" panose="02020603050405020304" pitchFamily="18" charset="0"/>
                <a:cs typeface="Times New Roman" panose="02020603050405020304" pitchFamily="18" charset="0"/>
              </a:rPr>
              <a:t> </a:t>
            </a:r>
            <a:r>
              <a:rPr lang="en-US" sz="1800" i="1" dirty="0" err="1" smtClean="0">
                <a:solidFill>
                  <a:srgbClr val="000000"/>
                </a:solidFill>
                <a:latin typeface="Times New Roman" panose="02020603050405020304" pitchFamily="18" charset="0"/>
                <a:cs typeface="Times New Roman" panose="02020603050405020304" pitchFamily="18" charset="0"/>
              </a:rPr>
              <a:t>hướng</a:t>
            </a:r>
            <a:r>
              <a:rPr lang="en-US" sz="1800" i="1" dirty="0" smtClean="0">
                <a:solidFill>
                  <a:srgbClr val="000000"/>
                </a:solidFill>
                <a:latin typeface="Times New Roman" panose="02020603050405020304" pitchFamily="18" charset="0"/>
                <a:cs typeface="Times New Roman" panose="02020603050405020304" pitchFamily="18" charset="0"/>
              </a:rPr>
              <a:t> </a:t>
            </a:r>
            <a:r>
              <a:rPr lang="en-US" sz="1800" i="1" dirty="0" err="1" smtClean="0">
                <a:solidFill>
                  <a:srgbClr val="000000"/>
                </a:solidFill>
                <a:latin typeface="Times New Roman" panose="02020603050405020304" pitchFamily="18" charset="0"/>
                <a:cs typeface="Times New Roman" panose="02020603050405020304" pitchFamily="18" charset="0"/>
              </a:rPr>
              <a:t>chuyển</a:t>
            </a:r>
            <a:r>
              <a:rPr lang="en-US" sz="1800" i="1" dirty="0" smtClean="0">
                <a:solidFill>
                  <a:srgbClr val="000000"/>
                </a:solidFill>
                <a:latin typeface="Times New Roman" panose="02020603050405020304" pitchFamily="18" charset="0"/>
                <a:cs typeface="Times New Roman" panose="02020603050405020304" pitchFamily="18" charset="0"/>
              </a:rPr>
              <a:t> </a:t>
            </a:r>
            <a:r>
              <a:rPr lang="en-US" sz="1800" i="1" dirty="0" err="1" smtClean="0">
                <a:solidFill>
                  <a:srgbClr val="000000"/>
                </a:solidFill>
                <a:latin typeface="Times New Roman" panose="02020603050405020304" pitchFamily="18" charset="0"/>
                <a:cs typeface="Times New Roman" panose="02020603050405020304" pitchFamily="18" charset="0"/>
              </a:rPr>
              <a:t>động</a:t>
            </a:r>
            <a:endParaRPr lang="en-US" sz="1800"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Shape 523"/>
          <p:cNvSpPr txBox="1"/>
          <p:nvPr/>
        </p:nvSpPr>
        <p:spPr>
          <a:xfrm>
            <a:off x="765031" y="2160536"/>
            <a:ext cx="2997000" cy="2207100"/>
          </a:xfrm>
          <a:prstGeom prst="rect">
            <a:avLst/>
          </a:prstGeom>
          <a:noFill/>
          <a:ln>
            <a:noFill/>
          </a:ln>
        </p:spPr>
        <p:txBody>
          <a:bodyPr lIns="91425" tIns="91425" rIns="91425" bIns="91425" anchor="t" anchorCtr="0">
            <a:noAutofit/>
          </a:bodyPr>
          <a:lstStyle/>
          <a:p>
            <a:pPr lvl="0" rtl="0">
              <a:spcBef>
                <a:spcPts val="600"/>
              </a:spcBef>
              <a:buNone/>
            </a:pPr>
            <a:endParaRPr lang="en-GB" sz="2600" dirty="0">
              <a:solidFill>
                <a:srgbClr val="00B0F0"/>
              </a:solidFill>
              <a:latin typeface="Dosis" panose="02010503020202060003"/>
              <a:ea typeface="Dosis" panose="02010503020202060003"/>
              <a:cs typeface="Dosis" panose="02010503020202060003"/>
              <a:sym typeface="Dosis" panose="02010503020202060003"/>
            </a:endParaRPr>
          </a:p>
        </p:txBody>
      </p:sp>
      <p:graphicFrame>
        <p:nvGraphicFramePr>
          <p:cNvPr id="3" name="Diagram 2"/>
          <p:cNvGraphicFramePr/>
          <p:nvPr/>
        </p:nvGraphicFramePr>
        <p:xfrm>
          <a:off x="1524000" y="11239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hape 580"/>
          <p:cNvSpPr txBox="1"/>
          <p:nvPr/>
        </p:nvSpPr>
        <p:spPr>
          <a:xfrm>
            <a:off x="-10886" y="-25270"/>
            <a:ext cx="8991600" cy="99075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panose="04070505030100020000"/>
              <a:buNone/>
              <a:defRPr sz="1800" b="1" i="0" u="none" strike="noStrike" cap="none">
                <a:solidFill>
                  <a:srgbClr val="3C78D8"/>
                </a:solidFill>
                <a:latin typeface="Sniglet" panose="04070505030100020000"/>
                <a:ea typeface="Sniglet" panose="04070505030100020000"/>
                <a:cs typeface="Sniglet" panose="04070505030100020000"/>
                <a:sym typeface="Sniglet" panose="04070505030100020000"/>
                <a:rtl val="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pPr algn="ctr"/>
            <a:r>
              <a:rPr lang="en-GB" sz="3600" dirty="0" smtClean="0">
                <a:solidFill>
                  <a:srgbClr val="EB2789"/>
                </a:solidFill>
              </a:rPr>
              <a:t>Bài 36: TÁC DỤNG CỦA LỰC</a:t>
            </a:r>
            <a:br>
              <a:rPr lang="en-GB" sz="3600" dirty="0" smtClean="0">
                <a:solidFill>
                  <a:srgbClr val="EB2789"/>
                </a:solidFill>
              </a:rPr>
            </a:br>
            <a:r>
              <a:rPr lang="en-GB" sz="2600" dirty="0" smtClean="0">
                <a:solidFill>
                  <a:srgbClr val="002060"/>
                </a:solidFill>
              </a:rPr>
              <a:t>1. Sự thay đổi tốc độ và thay đổi hướng chuyển động của vật</a:t>
            </a:r>
            <a:endParaRPr lang="en-GB" sz="2600" dirty="0">
              <a:solidFill>
                <a:srgbClr val="00206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2514600" y="1962150"/>
            <a:ext cx="5486400" cy="2590800"/>
          </a:xfrm>
          <a:prstGeom prst="rect">
            <a:avLst/>
          </a:prstGeom>
          <a:noFill/>
          <a:ln>
            <a:noFill/>
          </a:ln>
        </p:spPr>
        <p:txBody>
          <a:bodyPr lIns="91425" tIns="91425" rIns="91425" bIns="91425" anchor="b" anchorCtr="0">
            <a:noAutofit/>
          </a:bodyPr>
          <a:lstStyle/>
          <a:p>
            <a:pPr lvl="0" algn="ctr">
              <a:spcBef>
                <a:spcPts val="0"/>
              </a:spcBef>
              <a:buNone/>
            </a:pPr>
            <a:r>
              <a:rPr lang="en-GB" sz="4000" dirty="0" smtClean="0"/>
              <a:t>Lấy ví dụ minh họa cho sự biến đổi chuyển động của vật dưới tác dụng của lực</a:t>
            </a:r>
            <a:endParaRPr lang="en-GB" sz="4000" dirty="0"/>
          </a:p>
        </p:txBody>
      </p:sp>
      <p:sp>
        <p:nvSpPr>
          <p:cNvPr id="5" name="Shape 580"/>
          <p:cNvSpPr txBox="1"/>
          <p:nvPr/>
        </p:nvSpPr>
        <p:spPr>
          <a:xfrm>
            <a:off x="-10886" y="361950"/>
            <a:ext cx="8991600" cy="990750"/>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stStyle>
          <a:p>
            <a:pPr algn="ctr"/>
            <a:endParaRPr lang="en-GB" sz="2600" dirty="0">
              <a:solidFill>
                <a:srgbClr val="002060"/>
              </a:solidFill>
            </a:endParaRPr>
          </a:p>
        </p:txBody>
      </p:sp>
      <p:sp>
        <p:nvSpPr>
          <p:cNvPr id="2" name="Rectangle 1"/>
          <p:cNvSpPr/>
          <p:nvPr/>
        </p:nvSpPr>
        <p:spPr>
          <a:xfrm>
            <a:off x="217714" y="69562"/>
            <a:ext cx="8534400" cy="1292662"/>
          </a:xfrm>
          <a:prstGeom prst="rect">
            <a:avLst/>
          </a:prstGeom>
        </p:spPr>
        <p:txBody>
          <a:bodyPr wrap="square">
            <a:spAutoFit/>
          </a:bodyPr>
          <a:lstStyle/>
          <a:p>
            <a:pPr algn="ctr"/>
            <a:r>
              <a:rPr lang="en-GB" sz="2600" b="1" dirty="0">
                <a:solidFill>
                  <a:srgbClr val="EB2789"/>
                </a:solidFill>
                <a:latin typeface="Times New Roman" panose="02020603050405020304" pitchFamily="18" charset="0"/>
                <a:cs typeface="Times New Roman" panose="02020603050405020304" pitchFamily="18" charset="0"/>
              </a:rPr>
              <a:t>Bài </a:t>
            </a:r>
            <a:r>
              <a:rPr lang="en-GB" sz="2600" b="1" dirty="0" smtClean="0">
                <a:solidFill>
                  <a:srgbClr val="EB2789"/>
                </a:solidFill>
                <a:latin typeface="Times New Roman" panose="02020603050405020304" pitchFamily="18" charset="0"/>
                <a:cs typeface="Times New Roman" panose="02020603050405020304" pitchFamily="18" charset="0"/>
              </a:rPr>
              <a:t>36: TÁC DỤNG CỦA LỰC</a:t>
            </a:r>
          </a:p>
          <a:p>
            <a:pPr algn="ctr"/>
            <a:r>
              <a:rPr lang="en-GB" sz="2600" b="1" dirty="0" smtClean="0">
                <a:solidFill>
                  <a:srgbClr val="002060"/>
                </a:solidFill>
                <a:latin typeface="Times New Roman" panose="02020603050405020304" pitchFamily="18" charset="0"/>
                <a:cs typeface="Times New Roman" panose="02020603050405020304" pitchFamily="18" charset="0"/>
              </a:rPr>
              <a:t>1</a:t>
            </a:r>
            <a:r>
              <a:rPr lang="en-GB" sz="2600" b="1" dirty="0">
                <a:solidFill>
                  <a:srgbClr val="002060"/>
                </a:solidFill>
                <a:latin typeface="Times New Roman" panose="02020603050405020304" pitchFamily="18" charset="0"/>
                <a:cs typeface="Times New Roman" panose="02020603050405020304" pitchFamily="18" charset="0"/>
              </a:rPr>
              <a:t>. Sự thay đổi tốc độ và thay đổi hướng </a:t>
            </a:r>
            <a:endParaRPr lang="en-GB" sz="2600" b="1" dirty="0" smtClean="0">
              <a:solidFill>
                <a:srgbClr val="002060"/>
              </a:solidFill>
              <a:latin typeface="Times New Roman" panose="02020603050405020304" pitchFamily="18" charset="0"/>
              <a:cs typeface="Times New Roman" panose="02020603050405020304" pitchFamily="18" charset="0"/>
            </a:endParaRPr>
          </a:p>
          <a:p>
            <a:pPr algn="ctr"/>
            <a:r>
              <a:rPr lang="en-GB" sz="2600" b="1" dirty="0" smtClean="0">
                <a:solidFill>
                  <a:srgbClr val="002060"/>
                </a:solidFill>
                <a:latin typeface="Times New Roman" panose="02020603050405020304" pitchFamily="18" charset="0"/>
                <a:cs typeface="Times New Roman" panose="02020603050405020304" pitchFamily="18" charset="0"/>
              </a:rPr>
              <a:t>chuyển </a:t>
            </a:r>
            <a:r>
              <a:rPr lang="en-GB" sz="2600" b="1" dirty="0">
                <a:solidFill>
                  <a:srgbClr val="002060"/>
                </a:solidFill>
                <a:latin typeface="Times New Roman" panose="02020603050405020304" pitchFamily="18" charset="0"/>
                <a:cs typeface="Times New Roman" panose="02020603050405020304" pitchFamily="18" charset="0"/>
              </a:rPr>
              <a:t>động của vật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04" y="2266950"/>
            <a:ext cx="2071395" cy="1371599"/>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30"/>
                                        </p:tgtEl>
                                        <p:attrNameLst>
                                          <p:attrName>style.visibility</p:attrName>
                                        </p:attrNameLst>
                                      </p:cBhvr>
                                      <p:to>
                                        <p:strVal val="visible"/>
                                      </p:to>
                                    </p:set>
                                    <p:animEffect transition="in" filter="circle(in)">
                                      <p:cBhvr>
                                        <p:cTn id="25" dur="20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709850" y="1200150"/>
            <a:ext cx="3158999" cy="2971800"/>
          </a:xfrm>
          <a:prstGeom prst="rect">
            <a:avLst/>
          </a:prstGeom>
        </p:spPr>
        <p:txBody>
          <a:bodyPr lIns="91425" tIns="91425" rIns="91425" bIns="91425" anchor="t" anchorCtr="0">
            <a:noAutofit/>
          </a:bodyPr>
          <a:lstStyle/>
          <a:p>
            <a:pPr lvl="0" rtl="0">
              <a:spcBef>
                <a:spcPts val="0"/>
              </a:spcBef>
              <a:buNone/>
            </a:pPr>
            <a:r>
              <a:rPr lang="en-GB" b="1" dirty="0" smtClean="0">
                <a:solidFill>
                  <a:srgbClr val="00B050"/>
                </a:solidFill>
              </a:rPr>
              <a:t>Lò xo bị nén và kéo dãn</a:t>
            </a:r>
          </a:p>
          <a:p>
            <a:pPr lvl="0" rtl="0">
              <a:spcBef>
                <a:spcPts val="0"/>
              </a:spcBef>
              <a:buNone/>
            </a:pPr>
            <a:endParaRPr lang="en-GB" b="1" dirty="0"/>
          </a:p>
        </p:txBody>
      </p:sp>
      <p:sp>
        <p:nvSpPr>
          <p:cNvPr id="565" name="Shape 565"/>
          <p:cNvSpPr txBox="1">
            <a:spLocks noGrp="1"/>
          </p:cNvSpPr>
          <p:nvPr>
            <p:ph type="title"/>
          </p:nvPr>
        </p:nvSpPr>
        <p:spPr>
          <a:xfrm>
            <a:off x="762000" y="4277"/>
            <a:ext cx="6934200" cy="1119673"/>
          </a:xfrm>
          <a:prstGeom prst="rect">
            <a:avLst/>
          </a:prstGeom>
        </p:spPr>
        <p:txBody>
          <a:bodyPr lIns="91425" tIns="91425" rIns="91425" bIns="91425" anchor="b" anchorCtr="0">
            <a:noAutofit/>
          </a:bodyPr>
          <a:lstStyle/>
          <a:p>
            <a:pPr lvl="0"/>
            <a:r>
              <a:rPr lang="en-GB" sz="2400" dirty="0">
                <a:solidFill>
                  <a:srgbClr val="EB2789"/>
                </a:solidFill>
              </a:rPr>
              <a:t>Bài </a:t>
            </a:r>
            <a:r>
              <a:rPr lang="en-GB" sz="2400" dirty="0" smtClean="0">
                <a:solidFill>
                  <a:srgbClr val="EB2789"/>
                </a:solidFill>
              </a:rPr>
              <a:t>36: TÁC DỤNG CỦA LỰC</a:t>
            </a:r>
            <a:br>
              <a:rPr lang="en-GB" sz="2400" dirty="0" smtClean="0">
                <a:solidFill>
                  <a:srgbClr val="EB2789"/>
                </a:solidFill>
              </a:rPr>
            </a:br>
            <a:r>
              <a:rPr lang="en-GB" sz="2000" dirty="0" smtClean="0">
                <a:solidFill>
                  <a:srgbClr val="002060"/>
                </a:solidFill>
              </a:rPr>
              <a:t>1. </a:t>
            </a:r>
            <a:r>
              <a:rPr lang="en-GB" sz="2000" dirty="0">
                <a:solidFill>
                  <a:srgbClr val="002060"/>
                </a:solidFill>
              </a:rPr>
              <a:t>Sự thay đổi tốc độ và thay đổi hướng chuyển động của </a:t>
            </a:r>
            <a:r>
              <a:rPr lang="en-GB" sz="2000" dirty="0" smtClean="0">
                <a:solidFill>
                  <a:srgbClr val="002060"/>
                </a:solidFill>
              </a:rPr>
              <a:t>vật</a:t>
            </a:r>
            <a:br>
              <a:rPr lang="en-GB" sz="2000" dirty="0" smtClean="0">
                <a:solidFill>
                  <a:srgbClr val="002060"/>
                </a:solidFill>
              </a:rPr>
            </a:br>
            <a:r>
              <a:rPr lang="en-GB" sz="2000" dirty="0" smtClean="0">
                <a:solidFill>
                  <a:srgbClr val="002060"/>
                </a:solidFill>
              </a:rPr>
              <a:t>2. Sự biến dạng của vật</a:t>
            </a:r>
            <a:endParaRPr lang="en-GB" sz="2000" dirty="0"/>
          </a:p>
        </p:txBody>
      </p:sp>
      <p:sp>
        <p:nvSpPr>
          <p:cNvPr id="566" name="Shape 566"/>
          <p:cNvSpPr txBox="1">
            <a:spLocks noGrp="1"/>
          </p:cNvSpPr>
          <p:nvPr>
            <p:ph type="body" idx="2"/>
          </p:nvPr>
        </p:nvSpPr>
        <p:spPr>
          <a:xfrm>
            <a:off x="4108702" y="1276350"/>
            <a:ext cx="3751502" cy="2895600"/>
          </a:xfrm>
          <a:prstGeom prst="rect">
            <a:avLst/>
          </a:prstGeom>
        </p:spPr>
        <p:txBody>
          <a:bodyPr lIns="91425" tIns="91425" rIns="91425" bIns="91425" anchor="t" anchorCtr="0">
            <a:noAutofit/>
          </a:bodyPr>
          <a:lstStyle/>
          <a:p>
            <a:pPr lvl="0" rtl="0">
              <a:spcBef>
                <a:spcPts val="0"/>
              </a:spcBef>
              <a:buNone/>
            </a:pPr>
            <a:r>
              <a:rPr lang="en-GB" b="1" dirty="0" smtClean="0">
                <a:solidFill>
                  <a:srgbClr val="00B050"/>
                </a:solidFill>
              </a:rPr>
              <a:t>Mặt nệm bị lún khi có tay đè lên</a:t>
            </a:r>
          </a:p>
          <a:p>
            <a:pPr lvl="0" rtl="0">
              <a:spcBef>
                <a:spcPts val="0"/>
              </a:spcBef>
              <a:buNone/>
            </a:pPr>
            <a:endParaRPr lang="en-GB"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97644"/>
            <a:ext cx="2878249" cy="19693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997644"/>
            <a:ext cx="3123486" cy="2081022"/>
          </a:xfrm>
          <a:prstGeom prst="rect">
            <a:avLst/>
          </a:prstGeom>
        </p:spPr>
      </p:pic>
      <p:sp>
        <p:nvSpPr>
          <p:cNvPr id="4" name="Rounded Rectangle 3"/>
          <p:cNvSpPr/>
          <p:nvPr/>
        </p:nvSpPr>
        <p:spPr>
          <a:xfrm>
            <a:off x="1096347" y="4190028"/>
            <a:ext cx="6172200" cy="8945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err="1" smtClean="0"/>
              <a:t>Lấy</a:t>
            </a:r>
            <a:r>
              <a:rPr lang="en-US" sz="2200" dirty="0" smtClean="0"/>
              <a:t> </a:t>
            </a:r>
            <a:r>
              <a:rPr lang="en-US" sz="2200" dirty="0" err="1" smtClean="0"/>
              <a:t>ví</a:t>
            </a:r>
            <a:r>
              <a:rPr lang="en-US" sz="2200" dirty="0" smtClean="0"/>
              <a:t> </a:t>
            </a:r>
            <a:r>
              <a:rPr lang="en-US" sz="2200" dirty="0" err="1" smtClean="0"/>
              <a:t>dụ</a:t>
            </a:r>
            <a:r>
              <a:rPr lang="en-US" sz="2200" dirty="0" smtClean="0"/>
              <a:t> </a:t>
            </a:r>
            <a:r>
              <a:rPr lang="en-US" sz="2200" dirty="0" err="1" smtClean="0"/>
              <a:t>về</a:t>
            </a:r>
            <a:r>
              <a:rPr lang="en-US" sz="2200" dirty="0" smtClean="0"/>
              <a:t> </a:t>
            </a:r>
            <a:r>
              <a:rPr lang="en-US" sz="2200" dirty="0" err="1" smtClean="0"/>
              <a:t>lực</a:t>
            </a:r>
            <a:r>
              <a:rPr lang="en-US" sz="2200" dirty="0" smtClean="0"/>
              <a:t> </a:t>
            </a:r>
            <a:r>
              <a:rPr lang="en-US" sz="2200" dirty="0" err="1" smtClean="0"/>
              <a:t>tác</a:t>
            </a:r>
            <a:r>
              <a:rPr lang="en-US" sz="2200" dirty="0" smtClean="0"/>
              <a:t> </a:t>
            </a:r>
            <a:r>
              <a:rPr lang="en-US" sz="2200" dirty="0" err="1" smtClean="0"/>
              <a:t>dụng</a:t>
            </a:r>
            <a:r>
              <a:rPr lang="en-US" sz="2200" dirty="0" smtClean="0"/>
              <a:t> </a:t>
            </a:r>
            <a:r>
              <a:rPr lang="en-US" sz="2200" dirty="0" err="1" smtClean="0"/>
              <a:t>lên</a:t>
            </a:r>
            <a:r>
              <a:rPr lang="en-US" sz="2200" dirty="0" smtClean="0"/>
              <a:t> </a:t>
            </a:r>
            <a:r>
              <a:rPr lang="en-US" sz="2200" dirty="0" err="1" smtClean="0"/>
              <a:t>vật</a:t>
            </a:r>
            <a:r>
              <a:rPr lang="en-US" sz="2200" dirty="0" smtClean="0"/>
              <a:t> </a:t>
            </a:r>
            <a:r>
              <a:rPr lang="en-US" sz="2200" dirty="0" err="1" smtClean="0"/>
              <a:t>làm</a:t>
            </a:r>
            <a:r>
              <a:rPr lang="en-US" sz="2200" dirty="0" smtClean="0"/>
              <a:t> </a:t>
            </a:r>
            <a:r>
              <a:rPr lang="en-US" sz="2200" dirty="0" err="1" smtClean="0"/>
              <a:t>vật</a:t>
            </a:r>
            <a:r>
              <a:rPr lang="en-US" sz="2200" dirty="0" smtClean="0"/>
              <a:t> </a:t>
            </a:r>
            <a:r>
              <a:rPr lang="en-US" sz="2200" dirty="0" err="1" smtClean="0"/>
              <a:t>bị</a:t>
            </a:r>
            <a:r>
              <a:rPr lang="en-US" sz="2200" dirty="0" smtClean="0"/>
              <a:t> </a:t>
            </a:r>
            <a:r>
              <a:rPr lang="en-US" sz="2200" dirty="0" err="1" smtClean="0"/>
              <a:t>biến</a:t>
            </a:r>
            <a:r>
              <a:rPr lang="en-US" sz="2200" dirty="0" smtClean="0"/>
              <a:t> </a:t>
            </a:r>
            <a:r>
              <a:rPr lang="en-US" sz="2200" dirty="0" err="1" smtClean="0"/>
              <a:t>dạng</a:t>
            </a:r>
            <a:r>
              <a:rPr lang="en-US" sz="2200" dirty="0" smtClean="0"/>
              <a:t>.</a:t>
            </a:r>
            <a:endParaRPr lang="en-US" sz="22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1000"/>
                                        <p:tgtEl>
                                          <p:spTgt spid="565"/>
                                        </p:tgtEl>
                                      </p:cBhvr>
                                    </p:animEffect>
                                    <p:anim calcmode="lin" valueType="num">
                                      <p:cBhvr>
                                        <p:cTn id="8" dur="1000" fill="hold"/>
                                        <p:tgtEl>
                                          <p:spTgt spid="565"/>
                                        </p:tgtEl>
                                        <p:attrNameLst>
                                          <p:attrName>ppt_x</p:attrName>
                                        </p:attrNameLst>
                                      </p:cBhvr>
                                      <p:tavLst>
                                        <p:tav tm="0">
                                          <p:val>
                                            <p:strVal val="#ppt_x"/>
                                          </p:val>
                                        </p:tav>
                                        <p:tav tm="100000">
                                          <p:val>
                                            <p:strVal val="#ppt_x"/>
                                          </p:val>
                                        </p:tav>
                                      </p:tavLst>
                                    </p:anim>
                                    <p:anim calcmode="lin" valueType="num">
                                      <p:cBhvr>
                                        <p:cTn id="9" dur="1000" fill="hold"/>
                                        <p:tgtEl>
                                          <p:spTgt spid="5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64">
                                            <p:txEl>
                                              <p:pRg st="0" end="0"/>
                                            </p:txEl>
                                          </p:spTgt>
                                        </p:tgtEl>
                                        <p:attrNameLst>
                                          <p:attrName>style.visibility</p:attrName>
                                        </p:attrNameLst>
                                      </p:cBhvr>
                                      <p:to>
                                        <p:strVal val="visible"/>
                                      </p:to>
                                    </p:set>
                                    <p:animEffect transition="in" filter="wipe(down)">
                                      <p:cBhvr>
                                        <p:cTn id="14" dur="500"/>
                                        <p:tgtEl>
                                          <p:spTgt spid="56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66">
                                            <p:txEl>
                                              <p:pRg st="0" end="0"/>
                                            </p:txEl>
                                          </p:spTgt>
                                        </p:tgtEl>
                                        <p:attrNameLst>
                                          <p:attrName>style.visibility</p:attrName>
                                        </p:attrNameLst>
                                      </p:cBhvr>
                                      <p:to>
                                        <p:strVal val="visible"/>
                                      </p:to>
                                    </p:set>
                                    <p:animEffect transition="in" filter="wheel(1)">
                                      <p:cBhvr>
                                        <p:cTn id="24" dur="2000"/>
                                        <p:tgtEl>
                                          <p:spTgt spid="56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build="p"/>
      <p:bldP spid="565" grpId="0"/>
      <p:bldP spid="566"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GB" sz="2000" dirty="0">
                <a:solidFill>
                  <a:srgbClr val="EB2789"/>
                </a:solidFill>
              </a:rPr>
              <a:t>Bài </a:t>
            </a:r>
            <a:r>
              <a:rPr lang="en-GB" sz="2000" dirty="0" smtClean="0">
                <a:solidFill>
                  <a:srgbClr val="EB2789"/>
                </a:solidFill>
              </a:rPr>
              <a:t>36: TÁC DỤNG CỦA LỰC</a:t>
            </a:r>
            <a:br>
              <a:rPr lang="en-GB" sz="2000" dirty="0" smtClean="0">
                <a:solidFill>
                  <a:srgbClr val="EB2789"/>
                </a:solidFill>
              </a:rPr>
            </a:br>
            <a:r>
              <a:rPr lang="en-GB" dirty="0" smtClean="0">
                <a:solidFill>
                  <a:srgbClr val="002060"/>
                </a:solidFill>
              </a:rPr>
              <a:t>1</a:t>
            </a:r>
            <a:r>
              <a:rPr lang="en-GB" dirty="0">
                <a:solidFill>
                  <a:srgbClr val="002060"/>
                </a:solidFill>
              </a:rPr>
              <a:t>. Sự thay đổi tốc độ và thay đổi hướng chuyển động của vật</a:t>
            </a:r>
            <a:br>
              <a:rPr lang="en-GB" dirty="0">
                <a:solidFill>
                  <a:srgbClr val="002060"/>
                </a:solidFill>
              </a:rPr>
            </a:br>
            <a:r>
              <a:rPr lang="en-GB" dirty="0">
                <a:solidFill>
                  <a:srgbClr val="002060"/>
                </a:solidFill>
              </a:rPr>
              <a:t>2. Sự biến dạng của vật</a:t>
            </a:r>
            <a:endParaRPr lang="en-GB" dirty="0"/>
          </a:p>
        </p:txBody>
      </p:sp>
      <p:sp>
        <p:nvSpPr>
          <p:cNvPr id="549" name="Shape 549"/>
          <p:cNvSpPr txBox="1">
            <a:spLocks noGrp="1"/>
          </p:cNvSpPr>
          <p:nvPr>
            <p:ph type="body" idx="1"/>
          </p:nvPr>
        </p:nvSpPr>
        <p:spPr>
          <a:xfrm>
            <a:off x="762000" y="1885950"/>
            <a:ext cx="6140399" cy="2715450"/>
          </a:xfrm>
          <a:prstGeom prst="rect">
            <a:avLst/>
          </a:prstGeom>
        </p:spPr>
        <p:txBody>
          <a:bodyPr lIns="91425" tIns="91425" rIns="91425" bIns="91425" anchor="t" anchorCtr="0">
            <a:noAutofit/>
          </a:bodyPr>
          <a:lstStyle/>
          <a:p>
            <a:pPr marL="228600" lvl="0">
              <a:buNone/>
            </a:pPr>
            <a:r>
              <a:rPr lang="en-GB" sz="2400" b="1" dirty="0">
                <a:solidFill>
                  <a:srgbClr val="FF0000"/>
                </a:solidFill>
                <a:sym typeface="Wingdings" panose="05000000000000000000"/>
              </a:rPr>
              <a:t></a:t>
            </a:r>
            <a:r>
              <a:rPr lang="en-GB" sz="2400" dirty="0">
                <a:solidFill>
                  <a:srgbClr val="00B050"/>
                </a:solidFill>
                <a:sym typeface="Wingdings" panose="05000000000000000000"/>
              </a:rPr>
              <a:t> </a:t>
            </a:r>
            <a:r>
              <a:rPr lang="en-GB" dirty="0" smtClean="0"/>
              <a:t>Lực tác dụng lên một vật có thể làm thay đổi tốc độ, thay đổi hướng chuyển động của vật, làm biến dạng vật, hoặc đồng thời làm thay đổi tốc độ, thay đổi hướng chuyển động và làm biến dạng vật</a:t>
            </a:r>
            <a:endParaRPr lang="en-GB"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Effect transition="in" filter="barn(inVertical)">
                                      <p:cBhvr>
                                        <p:cTn id="7" dur="500"/>
                                        <p:tgtEl>
                                          <p:spTgt spid="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GB" sz="2000" dirty="0">
                <a:solidFill>
                  <a:srgbClr val="EB2789"/>
                </a:solidFill>
              </a:rPr>
              <a:t>Bài </a:t>
            </a:r>
            <a:r>
              <a:rPr lang="en-GB" sz="2000" dirty="0" smtClean="0">
                <a:solidFill>
                  <a:srgbClr val="EB2789"/>
                </a:solidFill>
              </a:rPr>
              <a:t>36:  TÁC DỤNG CỦA LỰC</a:t>
            </a:r>
            <a:r>
              <a:rPr lang="en-GB" dirty="0">
                <a:solidFill>
                  <a:srgbClr val="EB2789"/>
                </a:solidFill>
              </a:rPr>
              <a:t/>
            </a:r>
            <a:br>
              <a:rPr lang="en-GB" dirty="0">
                <a:solidFill>
                  <a:srgbClr val="EB2789"/>
                </a:solidFill>
              </a:rPr>
            </a:br>
            <a:r>
              <a:rPr lang="en-GB" dirty="0">
                <a:solidFill>
                  <a:srgbClr val="002060"/>
                </a:solidFill>
              </a:rPr>
              <a:t>1. Sự thay đổi tốc độ và thay đổi hướng chuyển động của vật</a:t>
            </a:r>
            <a:br>
              <a:rPr lang="en-GB" dirty="0">
                <a:solidFill>
                  <a:srgbClr val="002060"/>
                </a:solidFill>
              </a:rPr>
            </a:br>
            <a:r>
              <a:rPr lang="en-GB" dirty="0">
                <a:solidFill>
                  <a:srgbClr val="002060"/>
                </a:solidFill>
              </a:rPr>
              <a:t>2. Sự biến dạng của vật</a:t>
            </a:r>
            <a:endParaRPr lang="en-GB" dirty="0"/>
          </a:p>
        </p:txBody>
      </p:sp>
      <p:sp>
        <p:nvSpPr>
          <p:cNvPr id="549" name="Shape 549"/>
          <p:cNvSpPr txBox="1">
            <a:spLocks noGrp="1"/>
          </p:cNvSpPr>
          <p:nvPr>
            <p:ph type="body" idx="1"/>
          </p:nvPr>
        </p:nvSpPr>
        <p:spPr>
          <a:xfrm>
            <a:off x="1066800" y="4457700"/>
            <a:ext cx="6140399" cy="552450"/>
          </a:xfrm>
          <a:prstGeom prst="rect">
            <a:avLst/>
          </a:prstGeom>
        </p:spPr>
        <p:txBody>
          <a:bodyPr lIns="91425" tIns="91425" rIns="91425" bIns="91425" anchor="t" anchorCtr="0">
            <a:noAutofit/>
          </a:bodyPr>
          <a:lstStyle/>
          <a:p>
            <a:pPr marL="228600" lvl="0" algn="ctr" rtl="0">
              <a:spcBef>
                <a:spcPts val="0"/>
              </a:spcBef>
              <a:buNone/>
            </a:pPr>
            <a:r>
              <a:rPr lang="en-GB" dirty="0" smtClean="0"/>
              <a:t>Thuyền giương buồm</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23950"/>
            <a:ext cx="6477000" cy="3238500"/>
          </a:xfrm>
          <a:prstGeom prst="rect">
            <a:avLst/>
          </a:prstGeom>
        </p:spPr>
      </p:pic>
      <p:sp>
        <p:nvSpPr>
          <p:cNvPr id="5" name="Rounded Rectangular Callout 4"/>
          <p:cNvSpPr/>
          <p:nvPr/>
        </p:nvSpPr>
        <p:spPr>
          <a:xfrm>
            <a:off x="6172200" y="1352550"/>
            <a:ext cx="2895600" cy="2286000"/>
          </a:xfrm>
          <a:prstGeom prst="wedgeRoundRectCallout">
            <a:avLst>
              <a:gd name="adj1" fmla="val -54023"/>
              <a:gd name="adj2" fmla="val 649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dirty="0" err="1" smtClean="0">
                <a:solidFill>
                  <a:srgbClr val="C00000"/>
                </a:solidFill>
                <a:latin typeface="Baskerville Old Face" panose="02020602080505020303" pitchFamily="18" charset="0"/>
              </a:rPr>
              <a:t>Gió</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tác</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dụng</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lực</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lên</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cánh</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buồm</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làm</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cho</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thuyền</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thay</a:t>
            </a:r>
            <a:r>
              <a:rPr lang="en-US" sz="2600" dirty="0" smtClean="0">
                <a:solidFill>
                  <a:srgbClr val="C00000"/>
                </a:solidFill>
                <a:latin typeface="Baskerville Old Face" panose="02020602080505020303" pitchFamily="18" charset="0"/>
              </a:rPr>
              <a:t> </a:t>
            </a:r>
            <a:r>
              <a:rPr lang="en-US" sz="2600" dirty="0" err="1" smtClean="0">
                <a:solidFill>
                  <a:srgbClr val="C00000"/>
                </a:solidFill>
                <a:latin typeface="Baskerville Old Face" panose="02020602080505020303" pitchFamily="18" charset="0"/>
              </a:rPr>
              <a:t>đổi</a:t>
            </a:r>
            <a:r>
              <a:rPr lang="en-US" sz="2600" dirty="0" smtClean="0">
                <a:solidFill>
                  <a:srgbClr val="C00000"/>
                </a:solidFill>
                <a:latin typeface="Baskerville Old Face" panose="02020602080505020303" pitchFamily="18" charset="0"/>
              </a:rPr>
              <a:t> </a:t>
            </a:r>
            <a:r>
              <a:rPr lang="en-US" sz="2600" i="1" u="sng" dirty="0" err="1" smtClean="0">
                <a:solidFill>
                  <a:srgbClr val="C00000"/>
                </a:solidFill>
                <a:latin typeface="Baskerville Old Face" panose="02020602080505020303" pitchFamily="18" charset="0"/>
              </a:rPr>
              <a:t>tốc</a:t>
            </a:r>
            <a:r>
              <a:rPr lang="en-US" sz="2600" i="1" u="sng" dirty="0" smtClean="0">
                <a:solidFill>
                  <a:srgbClr val="C00000"/>
                </a:solidFill>
                <a:latin typeface="Baskerville Old Face" panose="02020602080505020303" pitchFamily="18" charset="0"/>
              </a:rPr>
              <a:t> </a:t>
            </a:r>
            <a:r>
              <a:rPr lang="en-US" sz="2600" i="1" u="sng" dirty="0" err="1" smtClean="0">
                <a:solidFill>
                  <a:srgbClr val="C00000"/>
                </a:solidFill>
                <a:latin typeface="Baskerville Old Face" panose="02020602080505020303" pitchFamily="18" charset="0"/>
              </a:rPr>
              <a:t>độ</a:t>
            </a:r>
            <a:r>
              <a:rPr lang="en-US" sz="2600" i="1" u="sng" dirty="0" smtClean="0">
                <a:solidFill>
                  <a:srgbClr val="C00000"/>
                </a:solidFill>
                <a:latin typeface="Baskerville Old Face" panose="02020602080505020303" pitchFamily="18" charset="0"/>
              </a:rPr>
              <a:t> </a:t>
            </a:r>
            <a:r>
              <a:rPr lang="en-US" sz="2600" i="1" u="sng" dirty="0" err="1" smtClean="0">
                <a:solidFill>
                  <a:srgbClr val="C00000"/>
                </a:solidFill>
                <a:latin typeface="Baskerville Old Face" panose="02020602080505020303" pitchFamily="18" charset="0"/>
              </a:rPr>
              <a:t>chuyển</a:t>
            </a:r>
            <a:r>
              <a:rPr lang="en-US" sz="2600" i="1" u="sng" dirty="0" smtClean="0">
                <a:solidFill>
                  <a:srgbClr val="C00000"/>
                </a:solidFill>
                <a:latin typeface="Baskerville Old Face" panose="02020602080505020303" pitchFamily="18" charset="0"/>
              </a:rPr>
              <a:t> </a:t>
            </a:r>
            <a:r>
              <a:rPr lang="en-US" sz="2600" i="1" u="sng" dirty="0" err="1" smtClean="0">
                <a:solidFill>
                  <a:srgbClr val="C00000"/>
                </a:solidFill>
                <a:latin typeface="Baskerville Old Face" panose="02020602080505020303" pitchFamily="18" charset="0"/>
              </a:rPr>
              <a:t>động</a:t>
            </a:r>
            <a:endParaRPr lang="en-US" sz="2600" i="1" u="sng" dirty="0">
              <a:solidFill>
                <a:srgbClr val="C00000"/>
              </a:solidFill>
              <a:latin typeface="Baskerville Old Face" panose="02020602080505020303" pitchFamily="18"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49">
                                            <p:txEl>
                                              <p:pRg st="0" end="0"/>
                                            </p:txEl>
                                          </p:spTgt>
                                        </p:tgtEl>
                                        <p:attrNameLst>
                                          <p:attrName>style.visibility</p:attrName>
                                        </p:attrNameLst>
                                      </p:cBhvr>
                                      <p:to>
                                        <p:strVal val="visible"/>
                                      </p:to>
                                    </p:set>
                                    <p:animEffect transition="in" filter="circle(in)">
                                      <p:cBhvr>
                                        <p:cTn id="13" dur="2000"/>
                                        <p:tgtEl>
                                          <p:spTgt spid="54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P spid="5" grpId="0" animBg="1"/>
    </p:bld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326</Words>
  <Application>Microsoft Office PowerPoint</Application>
  <PresentationFormat>On-screen Show (16:9)</PresentationFormat>
  <Paragraphs>33</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Times New Roman</vt:lpstr>
      <vt:lpstr>Arial</vt:lpstr>
      <vt:lpstr>Dosis</vt:lpstr>
      <vt:lpstr>Sniglet</vt:lpstr>
      <vt:lpstr>Baskerville Old Face</vt:lpstr>
      <vt:lpstr>Wingdings</vt:lpstr>
      <vt:lpstr>Friar template</vt:lpstr>
      <vt:lpstr>PowerPoint Presentation</vt:lpstr>
      <vt:lpstr>BÀI 36: TÁC DỤNG CỦA LỰC</vt:lpstr>
      <vt:lpstr>Bài 36: TÁC DỤNG CỦA LỰC</vt:lpstr>
      <vt:lpstr>Bài 36: TÁC DỤNG CỦA LỰC 1. Sự thay đổi tốc độ và thay đổi hướng chuyển động của vật</vt:lpstr>
      <vt:lpstr>PowerPoint Presentation</vt:lpstr>
      <vt:lpstr>Lấy ví dụ minh họa cho sự biến đổi chuyển động của vật dưới tác dụng của lực</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44: TÁC DỤNG CỦA LỰC</dc:title>
  <dc:creator/>
  <cp:lastModifiedBy>Asus</cp:lastModifiedBy>
  <cp:revision>22</cp:revision>
  <dcterms:created xsi:type="dcterms:W3CDTF">2022-02-28T14:28:25Z</dcterms:created>
  <dcterms:modified xsi:type="dcterms:W3CDTF">2022-08-19T22:17:52Z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3F99B594BF8F4ABC87DEBFF816E68BD5</vt:lpwstr>
  </property>
  <property fmtid="{D5CDD505-2E9C-101B-9397-08002B2CF9AE}" pid="3" name="KSOProductBuildVer">
    <vt:lpwstr>1033-11.2.0.10463</vt:lpwstr>
  </property>
</Properties>
</file>