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83" r:id="rId2"/>
    <p:sldId id="282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77" r:id="rId23"/>
    <p:sldId id="281" r:id="rId24"/>
    <p:sldId id="279" r:id="rId25"/>
    <p:sldId id="278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4660"/>
  </p:normalViewPr>
  <p:slideViewPr>
    <p:cSldViewPr>
      <p:cViewPr varScale="1">
        <p:scale>
          <a:sx n="82" d="100"/>
          <a:sy n="82" d="100"/>
        </p:scale>
        <p:origin x="144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6D94F-E7A6-4CE9-85AF-61FFF046269F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B63E4-0F25-4BB2-9075-12B9AA32799E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B63E4-0F25-4BB2-9075-12B9AA32799E}" type="slidenum">
              <a:rPr lang="vi-VN" smtClean="0"/>
              <a:t>18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8E3B-B8E6-4B14-93E9-E95B7CB80E1B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89F7-0CD3-4A66-9655-F77A6F7EB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8E3B-B8E6-4B14-93E9-E95B7CB80E1B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89F7-0CD3-4A66-9655-F77A6F7EB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8E3B-B8E6-4B14-93E9-E95B7CB80E1B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89F7-0CD3-4A66-9655-F77A6F7EB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8E3B-B8E6-4B14-93E9-E95B7CB80E1B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89F7-0CD3-4A66-9655-F77A6F7EB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8E3B-B8E6-4B14-93E9-E95B7CB80E1B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89F7-0CD3-4A66-9655-F77A6F7EB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8E3B-B8E6-4B14-93E9-E95B7CB80E1B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89F7-0CD3-4A66-9655-F77A6F7EB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8E3B-B8E6-4B14-93E9-E95B7CB80E1B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89F7-0CD3-4A66-9655-F77A6F7EB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8E3B-B8E6-4B14-93E9-E95B7CB80E1B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89F7-0CD3-4A66-9655-F77A6F7EB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8E3B-B8E6-4B14-93E9-E95B7CB80E1B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89F7-0CD3-4A66-9655-F77A6F7EB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8E3B-B8E6-4B14-93E9-E95B7CB80E1B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89F7-0CD3-4A66-9655-F77A6F7EB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8E3B-B8E6-4B14-93E9-E95B7CB80E1B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89F7-0CD3-4A66-9655-F77A6F7EB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C8E3B-B8E6-4B14-93E9-E95B7CB80E1B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889F7-0CD3-4A66-9655-F77A6F7EBB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6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546245"/>
            <a:ext cx="716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+ VD: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nóng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lạnh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đèn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thắp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400" i="1" dirty="0">
                <a:latin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9932" y="1172604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BT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củng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đèn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tín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lang="en-US" sz="24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05129"/>
            <a:ext cx="3581400" cy="51579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78086" y="24384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ánh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ánh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đèn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ra.</a:t>
            </a: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73967"/>
            <a:ext cx="5363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3/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endParaRPr lang="en-US" sz="24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096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42.4: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máng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cong.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3?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15646"/>
            <a:ext cx="3636328" cy="24135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2400" y="1440597"/>
            <a:ext cx="509424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1/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just"/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2/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C,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200" b="1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just"/>
            <a:r>
              <a:rPr lang="en-US" sz="2200" b="1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3/ So </a:t>
            </a:r>
            <a:r>
              <a:rPr lang="en-US" sz="2200" b="1" i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2200" b="1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200" b="1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200" b="1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b="1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200" b="1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2200" b="1" i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200" b="1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200" b="1" i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200" b="1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200" b="1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200" b="1" i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200" b="1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b="1" i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200" b="1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200" b="1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bi ở </a:t>
            </a:r>
            <a:r>
              <a:rPr lang="en-US" sz="2200" b="1" i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200" b="1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200" b="1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C?</a:t>
            </a:r>
          </a:p>
          <a:p>
            <a:pPr algn="just"/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4*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200" b="1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610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1/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2/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C,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3/ So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bi ở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C?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bi ở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 do ở A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ở C.</a:t>
            </a:r>
          </a:p>
          <a:p>
            <a:pPr algn="just"/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4*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27" y="4985657"/>
            <a:ext cx="2372587" cy="187234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743200"/>
            <a:ext cx="6629400" cy="218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Nội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dung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định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luật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bảo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toàn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năng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lượng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“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năng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lượng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không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tự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nhiên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sinh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ra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cũng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không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tự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nhiên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mất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đi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đi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nó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chỉ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chuyển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từ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dạng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này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sang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dạng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khác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hoặc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truyền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từ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vật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này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sang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vật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khác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”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9932" y="1172604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củng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quạt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quạt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. Theo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ban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quạt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5867399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90800"/>
            <a:ext cx="2734395" cy="167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8909" y="52578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quạt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điện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điện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cung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cấp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quạt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điện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chuyển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hóa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quạt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quay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nhiệt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nóng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quạt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Tổng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hai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dạng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này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bằng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điện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cung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cấp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quạt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7043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II/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HAO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lang="en-US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1/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hao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phí</a:t>
            </a:r>
            <a:endParaRPr lang="en-US" sz="24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340108"/>
            <a:ext cx="5029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Quan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sát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hình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42.5, 42.6, 42.7, 42.8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trả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lời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câu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hỏi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sz="22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Câu</a:t>
            </a:r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1/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Trong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các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hoạt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động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trên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hình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42.5, 42.6, 42.7,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ban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đầu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đã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chuyển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hóa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thành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những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dạng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nào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?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Hãy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chỉ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ra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phần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nào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là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có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ích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,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phần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nào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là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hao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Calibri" panose="020F0502020204030204"/>
              </a:rPr>
              <a:t>phí</a:t>
            </a:r>
            <a:r>
              <a:rPr lang="en-US" sz="2200" dirty="0">
                <a:latin typeface="Tahoma" panose="020B0604030504040204" pitchFamily="34" charset="0"/>
                <a:ea typeface="Calibri" panose="020F0502020204030204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en-US" sz="22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Câu</a:t>
            </a:r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2/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Quan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sát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hình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42.8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biết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bóng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đèn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sợi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đốt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đang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sáng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điện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cung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cấp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bóng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đèn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chuyển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hóa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thành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dạng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?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Dạng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ích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dạng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hao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phí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?</a:t>
            </a:r>
            <a:endParaRPr lang="en-US" sz="22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24200"/>
            <a:ext cx="3572374" cy="2200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346553"/>
            <a:ext cx="1667374" cy="1267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71" y="5347087"/>
            <a:ext cx="1764416" cy="1266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0600"/>
            <a:ext cx="3572374" cy="1905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123" y="159603"/>
            <a:ext cx="7043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II/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HAO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lang="en-US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135797"/>
            <a:ext cx="5181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42.5, 42.6, 42.7, 42.8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1/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hoạt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42.5, 42.6, 42.7,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ban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chuyển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dạng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ích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hao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phí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?</a:t>
            </a:r>
          </a:p>
          <a:p>
            <a:pPr algn="just">
              <a:spcAft>
                <a:spcPts val="0"/>
              </a:spcAft>
            </a:pPr>
            <a:endParaRPr lang="en-US" sz="2400" b="1" i="1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/>
            </a:endParaRPr>
          </a:p>
          <a:p>
            <a:pPr algn="just">
              <a:spcAft>
                <a:spcPts val="0"/>
              </a:spcAft>
            </a:pPr>
            <a:endParaRPr lang="en-US" sz="2400" b="1" i="1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24200"/>
            <a:ext cx="3572374" cy="2200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346553"/>
            <a:ext cx="1667374" cy="1267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71" y="5347087"/>
            <a:ext cx="1764416" cy="1266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0600"/>
            <a:ext cx="3572374" cy="190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0371" y="4237095"/>
            <a:ext cx="48332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đun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sôi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ngọn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lửa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nóng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ấm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nóng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ích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086" y="76200"/>
            <a:ext cx="7043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II/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HAO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lang="en-US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1/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hao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phí</a:t>
            </a:r>
            <a:endParaRPr lang="en-US" sz="24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086" y="907197"/>
            <a:ext cx="5029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Quan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sát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hình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42.5, 42.6, 42.7, 42.8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trả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lời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câu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hỏi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sz="22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Câu</a:t>
            </a:r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2/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Quan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sát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hình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42.8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biết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bóng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đèn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sợi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đốt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đang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sáng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điện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cung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cấp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bóng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đèn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chuyển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hóa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thành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dạng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?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Dạng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ích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dạng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hao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phí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?</a:t>
            </a:r>
            <a:endParaRPr lang="en-US" sz="22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24200"/>
            <a:ext cx="3572374" cy="2200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346553"/>
            <a:ext cx="1667374" cy="1267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71" y="5347087"/>
            <a:ext cx="1764416" cy="1266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0600"/>
            <a:ext cx="3572374" cy="190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971" y="4008259"/>
            <a:ext cx="5181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tô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xăng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đốt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cháy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tô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chạy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nóng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tô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tỏa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tô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chạy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ích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hao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3886" y="2743200"/>
            <a:ext cx="73152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truyền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này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sang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khác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hoặc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chuyển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dạng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này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sang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dạng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khác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luôn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xuất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hao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phí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9932" y="1172604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"/>
            <a:ext cx="3200400" cy="28269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96" y="2667000"/>
            <a:ext cx="90220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42</a:t>
            </a:r>
          </a:p>
          <a:p>
            <a:pPr algn="ctr"/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3543"/>
            <a:ext cx="4773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III/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endParaRPr lang="en-US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37474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bảng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42.1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thảo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nhóm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(2 HS)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SGK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/186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42.1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?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lợi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ích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kiệm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90800"/>
            <a:ext cx="5105400" cy="418655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228600"/>
          <a:ext cx="8839200" cy="6169473"/>
        </p:xfrm>
        <a:graphic>
          <a:graphicData uri="http://schemas.openxmlformats.org/drawingml/2006/table">
            <a:tbl>
              <a:tblPr firstRow="1" firstCol="1" bandRow="1"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hoạt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động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sử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dụng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năng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lượng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hiệu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quả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hoạt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động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sử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dụng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năng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lượng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không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hiệu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quả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Tắt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thiết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bị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thực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phẩm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nhiệt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cao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vào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tủ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lạnh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(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còn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nóng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hòa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ở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mức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trên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20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0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Ngắt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tủ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lạnh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ra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khỏi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nguồn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điện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nhiệt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ổn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máy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giặt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lượng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quần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áo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giặt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Bật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lò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vi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sóng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phòng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máy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lạnh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nước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lượng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vừa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nhu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cầu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bóng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đèn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dây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tóc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thay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vì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bóng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đèn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LED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điện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mặt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trời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trường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học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thiết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bị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như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máy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tính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ti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vi…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nên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ở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chế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chờ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819400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góp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nhiễm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đảm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ninh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59932" y="1172604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935306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biện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.(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duy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4599" y="1600200"/>
            <a:ext cx="3301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LUYỆN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TẬP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7907" cy="62484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685411" cy="6477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913930"/>
            <a:ext cx="7924800" cy="3456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Tình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huống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khoa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kĩ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An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mô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quạt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mát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tận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suất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quạt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 ta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gắn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trục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cánh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quạt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sạc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lạnh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…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 ta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quạt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mát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chức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.</a:t>
            </a:r>
            <a:r>
              <a:rPr lang="en-US" sz="2400" dirty="0"/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, ý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tưởng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990600"/>
            <a:ext cx="4780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TẬP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VỀ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NHÀ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219200"/>
            <a:ext cx="8915400" cy="376061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6534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I/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endParaRPr lang="en-US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1/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truyền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endParaRPr lang="en-US" sz="24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939" y="1135797"/>
            <a:ext cx="850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Nghiên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tin SGK,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bức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PHIẾU BÀI TẬP 01?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2057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70" y="2079170"/>
            <a:ext cx="2271395" cy="226422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068283"/>
            <a:ext cx="2783280" cy="227511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99" y="4572000"/>
            <a:ext cx="2833736" cy="2133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590800"/>
            <a:ext cx="7543800" cy="260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</a:rPr>
              <a:t>-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Năng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lượng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thể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truyền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từ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vật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này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sang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vật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khác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-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Ví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dụ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trong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cuộc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sống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hiện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nay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hiện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nay,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các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thiết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bị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trao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đổi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nhiệt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được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ứng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dụng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rất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rộng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rãi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trong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cuộc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sống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chúng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ta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như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thiết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bị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sưởi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ấm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tủ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lạnh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điều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hòa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không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khí</a:t>
            </a:r>
            <a:r>
              <a:rPr lang="en-US" sz="2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,…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9932" y="1172604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73967"/>
            <a:ext cx="644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2/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truyền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endParaRPr lang="en-US" sz="24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029" y="535632"/>
            <a:ext cx="87583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PHIẾU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02</a:t>
            </a: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Thảo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luận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nhóm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8HS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/ 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nhóm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/>
              </a:rPr>
              <a:t>) </a:t>
            </a: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1/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Vào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lúc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trời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lạnh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ta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thường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xoa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bàn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tay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vào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nhau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khi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đó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dạng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đã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nhiệt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ấm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bàn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tay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2/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Khi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ô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tô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động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cơ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nhiệt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chạy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,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dạng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nào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chuyển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thành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cho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ô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tô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hoạt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động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3/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Khi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đèn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đường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được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thắp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sáng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dạng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nào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đã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chuyển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thành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quang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?</a:t>
            </a:r>
            <a:endParaRPr lang="en-US" sz="2400" b="1" dirty="0">
              <a:solidFill>
                <a:schemeClr val="tx2"/>
              </a:solidFill>
              <a:effectLst/>
              <a:latin typeface="Tahoma" panose="020B0604030504040204" pitchFamily="34" charset="0"/>
              <a:ea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9" y="4854065"/>
            <a:ext cx="2035629" cy="174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23" y="4832294"/>
            <a:ext cx="1867888" cy="1769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00" y="4832294"/>
            <a:ext cx="2023420" cy="1758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54065"/>
            <a:ext cx="2259594" cy="174811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257800"/>
            <a:ext cx="8382000" cy="132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lúc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trời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lạnh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ta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thường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xoa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hai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bàn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tay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nhau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ấm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bàn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tay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đó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do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sự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chuyển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bàn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tay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chuyển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nhiệt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ấm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bàn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tay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4572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1/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Vào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lúc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trời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lạnh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ta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thường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xoa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bàn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tay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vào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nhau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khi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đó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dạng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đã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nhiệt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ấm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bàn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tay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29" y="1853472"/>
            <a:ext cx="3581400" cy="307555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2/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Khi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ô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tô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động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cơ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nhiệt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chạy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,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dạng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nào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chuyển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thành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cho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ô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tô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hoạt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động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Calibri" panose="020F0502020204030204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615" y="1393371"/>
            <a:ext cx="3500769" cy="33170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51816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tô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chạy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phóng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đốt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cháy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tô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3/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Khi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đèn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đường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được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thắp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sáng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dạng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lượng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nào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đã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chuyển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thành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quang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năng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Calibri" panose="020F0502020204030204"/>
              </a:rPr>
              <a:t>?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60714"/>
            <a:ext cx="3886200" cy="33783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52578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đèn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thắp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1760</Words>
  <Application>Microsoft Office PowerPoint</Application>
  <PresentationFormat>On-screen Show (4:3)</PresentationFormat>
  <Paragraphs>86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HTC</dc:creator>
  <cp:lastModifiedBy>Asus</cp:lastModifiedBy>
  <cp:revision>58</cp:revision>
  <dcterms:created xsi:type="dcterms:W3CDTF">2021-08-08T07:44:00Z</dcterms:created>
  <dcterms:modified xsi:type="dcterms:W3CDTF">2022-08-19T22:43:48Z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32E45522269A4B6C9FD4D1FD4802CFD8</vt:lpwstr>
  </property>
  <property fmtid="{D5CDD505-2E9C-101B-9397-08002B2CF9AE}" pid="3" name="KSOProductBuildVer">
    <vt:lpwstr>1033-11.2.0.10463</vt:lpwstr>
  </property>
</Properties>
</file>