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34"/>
  </p:notesMasterIdLst>
  <p:sldIdLst>
    <p:sldId id="443" r:id="rId2"/>
    <p:sldId id="374" r:id="rId3"/>
    <p:sldId id="393" r:id="rId4"/>
    <p:sldId id="395" r:id="rId5"/>
    <p:sldId id="396" r:id="rId6"/>
    <p:sldId id="397" r:id="rId7"/>
    <p:sldId id="394" r:id="rId8"/>
    <p:sldId id="398" r:id="rId9"/>
    <p:sldId id="403" r:id="rId10"/>
    <p:sldId id="400" r:id="rId11"/>
    <p:sldId id="401" r:id="rId12"/>
    <p:sldId id="402" r:id="rId13"/>
    <p:sldId id="441" r:id="rId14"/>
    <p:sldId id="399" r:id="rId15"/>
    <p:sldId id="404" r:id="rId16"/>
    <p:sldId id="412" r:id="rId17"/>
    <p:sldId id="411" r:id="rId18"/>
    <p:sldId id="407" r:id="rId19"/>
    <p:sldId id="442" r:id="rId20"/>
    <p:sldId id="410" r:id="rId21"/>
    <p:sldId id="409" r:id="rId22"/>
    <p:sldId id="437" r:id="rId23"/>
    <p:sldId id="419" r:id="rId24"/>
    <p:sldId id="420" r:id="rId25"/>
    <p:sldId id="421" r:id="rId26"/>
    <p:sldId id="422" r:id="rId27"/>
    <p:sldId id="438" r:id="rId28"/>
    <p:sldId id="429" r:id="rId29"/>
    <p:sldId id="430" r:id="rId30"/>
    <p:sldId id="431" r:id="rId31"/>
    <p:sldId id="389" r:id="rId32"/>
    <p:sldId id="38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3399"/>
    <a:srgbClr val="FF0000"/>
    <a:srgbClr val="FF33CC"/>
    <a:srgbClr val="9900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4" autoAdjust="0"/>
    <p:restoredTop sz="94660"/>
  </p:normalViewPr>
  <p:slideViewPr>
    <p:cSldViewPr>
      <p:cViewPr>
        <p:scale>
          <a:sx n="76" d="100"/>
          <a:sy n="76" d="100"/>
        </p:scale>
        <p:origin x="-10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9.png"/><Relationship Id="rId6" Type="http://schemas.openxmlformats.org/officeDocument/2006/relationships/image" Target="../media/image23.svg"/><Relationship Id="rId5" Type="http://schemas.openxmlformats.org/officeDocument/2006/relationships/image" Target="../media/image21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9.png"/><Relationship Id="rId6" Type="http://schemas.openxmlformats.org/officeDocument/2006/relationships/image" Target="../media/image23.svg"/><Relationship Id="rId5" Type="http://schemas.openxmlformats.org/officeDocument/2006/relationships/image" Target="../media/image21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C9C3B-4EFC-4453-9EF8-86639AB90071}" type="doc">
      <dgm:prSet loTypeId="urn:microsoft.com/office/officeart/2005/8/layout/h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12DA154-D979-4D10-9157-2E1D3E6995A9}">
      <dgm:prSet phldrT="[Text]" custT="1"/>
      <dgm:spPr/>
      <dgm:t>
        <a:bodyPr/>
        <a:lstStyle/>
        <a:p>
          <a:pPr algn="ctr"/>
          <a:r>
            <a:rPr lang="en-US" sz="1800" b="1">
              <a:latin typeface="Times New Roman" panose="02020603050405020304" pitchFamily="18" charset="0"/>
              <a:cs typeface="Times New Roman" panose="02020603050405020304" pitchFamily="18" charset="0"/>
            </a:rPr>
            <a:t>Kiểm tra và tra dầu mỡ định kỳ</a:t>
          </a:r>
          <a:endParaRPr lang="en-US" sz="1800"/>
        </a:p>
      </dgm:t>
    </dgm:pt>
    <dgm:pt modelId="{FA94CB2A-C38B-4847-ACA9-26D8FD3EC8F8}" type="parTrans" cxnId="{4BD750D5-000C-4E34-9B96-24114F66D2FD}">
      <dgm:prSet/>
      <dgm:spPr/>
      <dgm:t>
        <a:bodyPr/>
        <a:lstStyle/>
        <a:p>
          <a:endParaRPr lang="en-US"/>
        </a:p>
      </dgm:t>
    </dgm:pt>
    <dgm:pt modelId="{34318552-6BFC-4894-B823-88756DEE0AAA}" type="sibTrans" cxnId="{4BD750D5-000C-4E34-9B96-24114F66D2FD}">
      <dgm:prSet/>
      <dgm:spPr/>
      <dgm:t>
        <a:bodyPr/>
        <a:lstStyle/>
        <a:p>
          <a:endParaRPr lang="en-US"/>
        </a:p>
      </dgm:t>
    </dgm:pt>
    <dgm:pt modelId="{398943C6-8965-442E-83BA-49FD2CD14950}">
      <dgm:prSet phldrT="[Text]" phldr="1"/>
      <dgm:spPr/>
      <dgm:t>
        <a:bodyPr/>
        <a:lstStyle/>
        <a:p>
          <a:endParaRPr lang="en-US"/>
        </a:p>
      </dgm:t>
    </dgm:pt>
    <dgm:pt modelId="{46E51401-BB3E-4B4F-8BF8-7502D1C14C04}" type="parTrans" cxnId="{ED1C12DF-B219-4C94-9A11-160923E4E47D}">
      <dgm:prSet/>
      <dgm:spPr/>
      <dgm:t>
        <a:bodyPr/>
        <a:lstStyle/>
        <a:p>
          <a:endParaRPr lang="en-US"/>
        </a:p>
      </dgm:t>
    </dgm:pt>
    <dgm:pt modelId="{49106D18-42F5-434C-938B-78AAF111D1A2}" type="sibTrans" cxnId="{ED1C12DF-B219-4C94-9A11-160923E4E47D}">
      <dgm:prSet/>
      <dgm:spPr/>
      <dgm:t>
        <a:bodyPr/>
        <a:lstStyle/>
        <a:p>
          <a:endParaRPr lang="en-US"/>
        </a:p>
      </dgm:t>
    </dgm:pt>
    <dgm:pt modelId="{551BEFF8-4E67-4CA2-AC29-F128DF476CE9}">
      <dgm:prSet phldrT="[Text]" custT="1"/>
      <dgm:spPr/>
      <dgm:t>
        <a:bodyPr/>
        <a:lstStyle/>
        <a:p>
          <a:pPr algn="ctr"/>
          <a:r>
            <a:rPr lang="en-US" sz="1800" b="1">
              <a:latin typeface="Times New Roman" panose="02020603050405020304" pitchFamily="18" charset="0"/>
              <a:cs typeface="Times New Roman" panose="02020603050405020304" pitchFamily="18" charset="0"/>
            </a:rPr>
            <a:t>Đặt động cơ chắc chắn ở nơi sạch sẽ, khô ráo, thoáng gió và khí</a:t>
          </a:r>
          <a:endParaRPr lang="en-US" sz="1800"/>
        </a:p>
      </dgm:t>
    </dgm:pt>
    <dgm:pt modelId="{81C57BB1-A227-4125-A16A-59545D5511BB}" type="parTrans" cxnId="{A2AC9794-2266-4789-BC75-EABB5A8CD6BB}">
      <dgm:prSet/>
      <dgm:spPr/>
      <dgm:t>
        <a:bodyPr/>
        <a:lstStyle/>
        <a:p>
          <a:endParaRPr lang="en-US"/>
        </a:p>
      </dgm:t>
    </dgm:pt>
    <dgm:pt modelId="{618A3C48-B648-4F3A-A7D5-147B51705CC1}" type="sibTrans" cxnId="{A2AC9794-2266-4789-BC75-EABB5A8CD6BB}">
      <dgm:prSet/>
      <dgm:spPr/>
      <dgm:t>
        <a:bodyPr/>
        <a:lstStyle/>
        <a:p>
          <a:endParaRPr lang="en-US"/>
        </a:p>
      </dgm:t>
    </dgm:pt>
    <dgm:pt modelId="{317DDCC2-326E-4768-BBBF-CA87820D715D}">
      <dgm:prSet phldrT="[Text]" phldr="1"/>
      <dgm:spPr/>
      <dgm:t>
        <a:bodyPr/>
        <a:lstStyle/>
        <a:p>
          <a:endParaRPr lang="en-US"/>
        </a:p>
      </dgm:t>
    </dgm:pt>
    <dgm:pt modelId="{C1B6F328-57C1-4E3E-BA18-6FC94302289C}" type="parTrans" cxnId="{B6A6463E-DCCE-4ABE-8145-CF94FFB917C7}">
      <dgm:prSet/>
      <dgm:spPr/>
      <dgm:t>
        <a:bodyPr/>
        <a:lstStyle/>
        <a:p>
          <a:endParaRPr lang="en-US"/>
        </a:p>
      </dgm:t>
    </dgm:pt>
    <dgm:pt modelId="{54D27E8B-E78A-484B-9A8A-2235253E702D}" type="sibTrans" cxnId="{B6A6463E-DCCE-4ABE-8145-CF94FFB917C7}">
      <dgm:prSet/>
      <dgm:spPr/>
      <dgm:t>
        <a:bodyPr/>
        <a:lstStyle/>
        <a:p>
          <a:endParaRPr lang="en-US"/>
        </a:p>
      </dgm:t>
    </dgm:pt>
    <dgm:pt modelId="{60F17280-0CAD-4124-B922-44C531908881}">
      <dgm:prSet phldrT="[Text]" custT="1"/>
      <dgm:spPr/>
      <dgm:t>
        <a:bodyPr/>
        <a:lstStyle/>
        <a:p>
          <a:pPr algn="ctr"/>
          <a:r>
            <a:rPr lang="en-US" sz="1600" b="1">
              <a:latin typeface="Times New Roman" panose="02020603050405020304" pitchFamily="18" charset="0"/>
              <a:cs typeface="Times New Roman" panose="02020603050405020304" pitchFamily="18" charset="0"/>
            </a:rPr>
            <a:t>Dùng bút thử điện kiểm tra điện có rò ra vỏ không (đối với ĐCĐ mới mua hoặc để lâu ngày</a:t>
          </a:r>
          <a:endParaRPr lang="en-US" sz="1600"/>
        </a:p>
      </dgm:t>
    </dgm:pt>
    <dgm:pt modelId="{D2CBE2B1-9942-442A-84D1-DFA5870F6CC5}" type="parTrans" cxnId="{ECCF540D-E204-4A87-A38B-39EF8B023C17}">
      <dgm:prSet/>
      <dgm:spPr/>
      <dgm:t>
        <a:bodyPr/>
        <a:lstStyle/>
        <a:p>
          <a:endParaRPr lang="en-US"/>
        </a:p>
      </dgm:t>
    </dgm:pt>
    <dgm:pt modelId="{8E421E24-7802-4FED-B80D-C4690ACE40A7}" type="sibTrans" cxnId="{ECCF540D-E204-4A87-A38B-39EF8B023C17}">
      <dgm:prSet/>
      <dgm:spPr/>
      <dgm:t>
        <a:bodyPr/>
        <a:lstStyle/>
        <a:p>
          <a:endParaRPr lang="en-US"/>
        </a:p>
      </dgm:t>
    </dgm:pt>
    <dgm:pt modelId="{CCFAAE24-3CED-4435-A033-59B50C7B5DE9}">
      <dgm:prSet/>
      <dgm:spPr/>
      <dgm:t>
        <a:bodyPr/>
        <a:lstStyle/>
        <a:p>
          <a:endParaRPr lang="en-US"/>
        </a:p>
      </dgm:t>
    </dgm:pt>
    <dgm:pt modelId="{A1771078-7482-422F-9323-35D5C021D61A}" type="parTrans" cxnId="{A20C0E46-0960-4091-A0BB-F3C387307CBB}">
      <dgm:prSet/>
      <dgm:spPr/>
      <dgm:t>
        <a:bodyPr/>
        <a:lstStyle/>
        <a:p>
          <a:endParaRPr lang="en-US"/>
        </a:p>
      </dgm:t>
    </dgm:pt>
    <dgm:pt modelId="{5E7D9309-A5B7-4E11-9A0F-2FE1F00EBA7A}" type="sibTrans" cxnId="{A20C0E46-0960-4091-A0BB-F3C387307CBB}">
      <dgm:prSet/>
      <dgm:spPr/>
      <dgm:t>
        <a:bodyPr/>
        <a:lstStyle/>
        <a:p>
          <a:endParaRPr lang="en-US"/>
        </a:p>
      </dgm:t>
    </dgm:pt>
    <dgm:pt modelId="{0270C4ED-A484-4269-B6E8-211F3BD47018}">
      <dgm:prSet/>
      <dgm:spPr/>
      <dgm:t>
        <a:bodyPr/>
        <a:lstStyle/>
        <a:p>
          <a:endParaRPr lang="en-US"/>
        </a:p>
      </dgm:t>
    </dgm:pt>
    <dgm:pt modelId="{7571A205-A432-45E8-8A37-F530E5C9A363}" type="parTrans" cxnId="{B7F6B376-CF17-4BE0-9D9A-5569CA950AA3}">
      <dgm:prSet/>
      <dgm:spPr/>
      <dgm:t>
        <a:bodyPr/>
        <a:lstStyle/>
        <a:p>
          <a:endParaRPr lang="en-US"/>
        </a:p>
      </dgm:t>
    </dgm:pt>
    <dgm:pt modelId="{17B01EFB-A3AF-4AFB-90DF-811EE3CAF676}" type="sibTrans" cxnId="{B7F6B376-CF17-4BE0-9D9A-5569CA950AA3}">
      <dgm:prSet/>
      <dgm:spPr/>
      <dgm:t>
        <a:bodyPr/>
        <a:lstStyle/>
        <a:p>
          <a:endParaRPr lang="en-US"/>
        </a:p>
      </dgm:t>
    </dgm:pt>
    <dgm:pt modelId="{01660426-9080-4024-BF05-CF222F76FE2C}">
      <dgm:prSet custT="1"/>
      <dgm:spPr/>
      <dgm:t>
        <a:bodyPr/>
        <a:lstStyle/>
        <a:p>
          <a:pPr algn="ctr"/>
          <a:r>
            <a:rPr lang="en-US" sz="1700" b="1">
              <a:latin typeface="Times New Roman" panose="02020603050405020304" pitchFamily="18" charset="0"/>
              <a:cs typeface="Times New Roman" panose="02020603050405020304" pitchFamily="18" charset="0"/>
            </a:rPr>
            <a:t>Sử dụng điện áp phù hợp với điện áp định mức của động cơ</a:t>
          </a:r>
        </a:p>
      </dgm:t>
    </dgm:pt>
    <dgm:pt modelId="{1A9D56F6-0F52-4876-A790-F24476C087F7}" type="sibTrans" cxnId="{CDEDD261-204B-44E3-B5AA-94E005E49993}">
      <dgm:prSet/>
      <dgm:spPr/>
      <dgm:t>
        <a:bodyPr/>
        <a:lstStyle/>
        <a:p>
          <a:endParaRPr lang="en-US"/>
        </a:p>
      </dgm:t>
    </dgm:pt>
    <dgm:pt modelId="{C62A8FA4-8821-40C3-9612-9C5B886925EB}" type="parTrans" cxnId="{CDEDD261-204B-44E3-B5AA-94E005E49993}">
      <dgm:prSet/>
      <dgm:spPr/>
      <dgm:t>
        <a:bodyPr/>
        <a:lstStyle/>
        <a:p>
          <a:endParaRPr lang="en-US"/>
        </a:p>
      </dgm:t>
    </dgm:pt>
    <dgm:pt modelId="{09DB4AA1-396B-4E70-9804-AFFD9F82391D}">
      <dgm:prSet custT="1"/>
      <dgm:spPr/>
      <dgm:t>
        <a:bodyPr/>
        <a:lstStyle/>
        <a:p>
          <a:pPr algn="ctr"/>
          <a:r>
            <a:rPr lang="en-US" sz="1800" b="1">
              <a:latin typeface="Times New Roman" panose="02020603050405020304" pitchFamily="18" charset="0"/>
              <a:cs typeface="Times New Roman" panose="02020603050405020304" pitchFamily="18" charset="0"/>
            </a:rPr>
            <a:t>Không để động cơ làm việc quá công suất định mức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33BD1-7FCE-4007-8EAE-7BD2937D3BF6}" type="parTrans" cxnId="{F5A17AE5-3B78-4847-9539-4D94D71490B7}">
      <dgm:prSet/>
      <dgm:spPr/>
      <dgm:t>
        <a:bodyPr/>
        <a:lstStyle/>
        <a:p>
          <a:endParaRPr lang="en-US"/>
        </a:p>
      </dgm:t>
    </dgm:pt>
    <dgm:pt modelId="{78170C22-E825-46E1-96ED-DE6ADDF946AE}" type="sibTrans" cxnId="{F5A17AE5-3B78-4847-9539-4D94D71490B7}">
      <dgm:prSet/>
      <dgm:spPr/>
      <dgm:t>
        <a:bodyPr/>
        <a:lstStyle/>
        <a:p>
          <a:endParaRPr lang="en-US"/>
        </a:p>
      </dgm:t>
    </dgm:pt>
    <dgm:pt modelId="{09346DF2-9A00-4CBD-8B65-E83071B24DB6}">
      <dgm:prSet phldrT="[Text]" phldr="1"/>
      <dgm:spPr/>
      <dgm:t>
        <a:bodyPr/>
        <a:lstStyle/>
        <a:p>
          <a:endParaRPr lang="en-US"/>
        </a:p>
      </dgm:t>
    </dgm:pt>
    <dgm:pt modelId="{6940E01E-5FD8-40EB-B691-B02E3DBF7D46}" type="sibTrans" cxnId="{EE9CC91B-CAE8-4BDB-853A-FBBC780752C5}">
      <dgm:prSet/>
      <dgm:spPr/>
      <dgm:t>
        <a:bodyPr/>
        <a:lstStyle/>
        <a:p>
          <a:endParaRPr lang="en-US"/>
        </a:p>
      </dgm:t>
    </dgm:pt>
    <dgm:pt modelId="{B55F0057-5122-48B1-8E53-19593A572FC3}" type="parTrans" cxnId="{EE9CC91B-CAE8-4BDB-853A-FBBC780752C5}">
      <dgm:prSet/>
      <dgm:spPr/>
      <dgm:t>
        <a:bodyPr/>
        <a:lstStyle/>
        <a:p>
          <a:endParaRPr lang="en-US"/>
        </a:p>
      </dgm:t>
    </dgm:pt>
    <dgm:pt modelId="{E3CC6310-8C43-441F-8394-556D1D3679A3}">
      <dgm:prSet custT="1"/>
      <dgm:spPr/>
      <dgm:t>
        <a:bodyPr/>
        <a:lstStyle/>
        <a:p>
          <a:pPr algn="ctr"/>
          <a:endParaRPr lang="en-US" sz="17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34175-F9F3-40E1-A8F2-DEF1EF974A78}" type="parTrans" cxnId="{F091C757-808C-4A87-BA79-595A383539FA}">
      <dgm:prSet/>
      <dgm:spPr/>
      <dgm:t>
        <a:bodyPr/>
        <a:lstStyle/>
        <a:p>
          <a:endParaRPr lang="en-US"/>
        </a:p>
      </dgm:t>
    </dgm:pt>
    <dgm:pt modelId="{B8AEBC63-FF52-4BAE-B162-FADBC97407F0}" type="sibTrans" cxnId="{F091C757-808C-4A87-BA79-595A383539FA}">
      <dgm:prSet/>
      <dgm:spPr/>
      <dgm:t>
        <a:bodyPr/>
        <a:lstStyle/>
        <a:p>
          <a:endParaRPr lang="en-US"/>
        </a:p>
      </dgm:t>
    </dgm:pt>
    <dgm:pt modelId="{040FC9FC-1618-4824-A14A-AD25C3433F9A}">
      <dgm:prSet custT="1"/>
      <dgm:spPr/>
      <dgm:t>
        <a:bodyPr/>
        <a:lstStyle/>
        <a:p>
          <a:pPr algn="ctr"/>
          <a:endParaRPr lang="en-US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EAE5BD-BF05-4C03-8571-0DAB85C84F44}" type="parTrans" cxnId="{820289F9-94DB-41ED-AD84-EFC2EF9F08B3}">
      <dgm:prSet/>
      <dgm:spPr/>
      <dgm:t>
        <a:bodyPr/>
        <a:lstStyle/>
        <a:p>
          <a:endParaRPr lang="en-US"/>
        </a:p>
      </dgm:t>
    </dgm:pt>
    <dgm:pt modelId="{C156EC7C-9C13-427B-8025-965378740B1A}" type="sibTrans" cxnId="{820289F9-94DB-41ED-AD84-EFC2EF9F08B3}">
      <dgm:prSet/>
      <dgm:spPr/>
      <dgm:t>
        <a:bodyPr/>
        <a:lstStyle/>
        <a:p>
          <a:endParaRPr lang="en-US"/>
        </a:p>
      </dgm:t>
    </dgm:pt>
    <dgm:pt modelId="{2DC0DF74-10CA-4B23-8E1B-EC0AC70EF5A9}">
      <dgm:prSet phldrT="[Text]" custT="1"/>
      <dgm:spPr/>
      <dgm:t>
        <a:bodyPr/>
        <a:lstStyle/>
        <a:p>
          <a:pPr algn="ctr"/>
          <a:endParaRPr lang="en-US" sz="1800"/>
        </a:p>
      </dgm:t>
    </dgm:pt>
    <dgm:pt modelId="{376B034C-ABEB-4398-8A95-BA6179466F7F}" type="parTrans" cxnId="{2E055F52-BCAF-40D5-8132-4204C01FB73F}">
      <dgm:prSet/>
      <dgm:spPr/>
      <dgm:t>
        <a:bodyPr/>
        <a:lstStyle/>
        <a:p>
          <a:endParaRPr lang="en-US"/>
        </a:p>
      </dgm:t>
    </dgm:pt>
    <dgm:pt modelId="{9E026071-25B2-454B-9563-717949BF7924}" type="sibTrans" cxnId="{2E055F52-BCAF-40D5-8132-4204C01FB73F}">
      <dgm:prSet/>
      <dgm:spPr/>
      <dgm:t>
        <a:bodyPr/>
        <a:lstStyle/>
        <a:p>
          <a:endParaRPr lang="en-US"/>
        </a:p>
      </dgm:t>
    </dgm:pt>
    <dgm:pt modelId="{416E409A-9DBC-4314-907C-105F787DA366}">
      <dgm:prSet phldrT="[Text]" custT="1"/>
      <dgm:spPr/>
      <dgm:t>
        <a:bodyPr/>
        <a:lstStyle/>
        <a:p>
          <a:pPr algn="ctr"/>
          <a:endParaRPr lang="en-US" sz="1800"/>
        </a:p>
      </dgm:t>
    </dgm:pt>
    <dgm:pt modelId="{9A1175F8-4819-4D4C-B4DE-34C7DB9CD0F0}" type="parTrans" cxnId="{0B919311-6603-4F80-9E08-DF9593CA6042}">
      <dgm:prSet/>
      <dgm:spPr/>
      <dgm:t>
        <a:bodyPr/>
        <a:lstStyle/>
        <a:p>
          <a:endParaRPr lang="en-US"/>
        </a:p>
      </dgm:t>
    </dgm:pt>
    <dgm:pt modelId="{2E182004-4561-4C2F-A30E-9073F9B116AB}" type="sibTrans" cxnId="{0B919311-6603-4F80-9E08-DF9593CA6042}">
      <dgm:prSet/>
      <dgm:spPr/>
      <dgm:t>
        <a:bodyPr/>
        <a:lstStyle/>
        <a:p>
          <a:endParaRPr lang="en-US"/>
        </a:p>
      </dgm:t>
    </dgm:pt>
    <dgm:pt modelId="{1320CD04-680D-474D-AB95-8C87047AE9A0}" type="pres">
      <dgm:prSet presAssocID="{E98C9C3B-4EFC-4453-9EF8-86639AB9007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5E5B32-9BF3-43AE-85D3-2E1FD623B602}" type="pres">
      <dgm:prSet presAssocID="{0270C4ED-A484-4269-B6E8-211F3BD47018}" presName="compositeNode" presStyleCnt="0">
        <dgm:presLayoutVars>
          <dgm:bulletEnabled val="1"/>
        </dgm:presLayoutVars>
      </dgm:prSet>
      <dgm:spPr/>
    </dgm:pt>
    <dgm:pt modelId="{0F16D723-D0F5-4E99-BF1B-06E6797FC85E}" type="pres">
      <dgm:prSet presAssocID="{0270C4ED-A484-4269-B6E8-211F3BD47018}" presName="image" presStyleLbl="fgImgPlace1" presStyleIdx="0" presStyleCnt="5" custLinFactNeighborX="-30970" custLinFactNeighborY="2526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E68FB93-049F-42AB-B345-DF1221F59692}" type="pres">
      <dgm:prSet presAssocID="{0270C4ED-A484-4269-B6E8-211F3BD47018}" presName="childNode" presStyleLbl="node1" presStyleIdx="0" presStyleCnt="5" custScaleX="146142" custScaleY="56099" custLinFactNeighborX="-9440" custLinFactNeighborY="-17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3B728-F935-4BB1-8749-350CED2C8AAE}" type="pres">
      <dgm:prSet presAssocID="{0270C4ED-A484-4269-B6E8-211F3BD47018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5623C-2878-4792-A956-95AA9ADFF89D}" type="pres">
      <dgm:prSet presAssocID="{17B01EFB-A3AF-4AFB-90DF-811EE3CAF676}" presName="sibTrans" presStyleCnt="0"/>
      <dgm:spPr/>
    </dgm:pt>
    <dgm:pt modelId="{F93BEA77-C997-4E8B-AC9E-6B2B54885D36}" type="pres">
      <dgm:prSet presAssocID="{CCFAAE24-3CED-4435-A033-59B50C7B5DE9}" presName="compositeNode" presStyleCnt="0">
        <dgm:presLayoutVars>
          <dgm:bulletEnabled val="1"/>
        </dgm:presLayoutVars>
      </dgm:prSet>
      <dgm:spPr/>
    </dgm:pt>
    <dgm:pt modelId="{097BADEF-102B-4585-BE0B-8B9683F6DBC7}" type="pres">
      <dgm:prSet presAssocID="{CCFAAE24-3CED-4435-A033-59B50C7B5DE9}" presName="image" presStyleLbl="fgImgPlace1" presStyleIdx="1" presStyleCnt="5" custLinFactX="-43467" custLinFactNeighborX="-100000" custLinFactNeighborY="2526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7E6C7971-E932-4100-A1AC-5FDCE7BC451D}" type="pres">
      <dgm:prSet presAssocID="{CCFAAE24-3CED-4435-A033-59B50C7B5DE9}" presName="childNode" presStyleLbl="node1" presStyleIdx="1" presStyleCnt="5" custScaleX="153141" custScaleY="57694" custLinFactNeighborX="-16616" custLinFactNeighborY="-17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32ACC-715D-4B00-8D6B-896B44A8C565}" type="pres">
      <dgm:prSet presAssocID="{CCFAAE24-3CED-4435-A033-59B50C7B5DE9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21425-74A9-49D7-BC6B-38DFCC384B29}" type="pres">
      <dgm:prSet presAssocID="{5E7D9309-A5B7-4E11-9A0F-2FE1F00EBA7A}" presName="sibTrans" presStyleCnt="0"/>
      <dgm:spPr/>
    </dgm:pt>
    <dgm:pt modelId="{DD2771DC-B9D8-4BEE-BF17-46BD39305FC7}" type="pres">
      <dgm:prSet presAssocID="{09346DF2-9A00-4CBD-8B65-E83071B24DB6}" presName="compositeNode" presStyleCnt="0">
        <dgm:presLayoutVars>
          <dgm:bulletEnabled val="1"/>
        </dgm:presLayoutVars>
      </dgm:prSet>
      <dgm:spPr/>
    </dgm:pt>
    <dgm:pt modelId="{47262C55-7951-4B3C-8D74-118DD459F816}" type="pres">
      <dgm:prSet presAssocID="{09346DF2-9A00-4CBD-8B65-E83071B24DB6}" presName="image" presStyleLbl="fgImgPlace1" presStyleIdx="2" presStyleCnt="5" custLinFactX="-23629" custLinFactNeighborX="-100000" custLinFactNeighborY="2526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3090B531-0E37-48AC-98F2-6CCAF5474198}" type="pres">
      <dgm:prSet presAssocID="{09346DF2-9A00-4CBD-8B65-E83071B24DB6}" presName="childNode" presStyleLbl="node1" presStyleIdx="2" presStyleCnt="5" custScaleX="139886" custScaleY="56935" custLinFactNeighborX="-22301" custLinFactNeighborY="-17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D54D4-F663-4D00-975F-7AF3D36D5DB4}" type="pres">
      <dgm:prSet presAssocID="{09346DF2-9A00-4CBD-8B65-E83071B24DB6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11B5D-D07B-4FBE-B6EC-FD529D616B3B}" type="pres">
      <dgm:prSet presAssocID="{6940E01E-5FD8-40EB-B691-B02E3DBF7D46}" presName="sibTrans" presStyleCnt="0"/>
      <dgm:spPr/>
    </dgm:pt>
    <dgm:pt modelId="{9EC30B75-D673-4EB6-A73F-8CDF379FBD4F}" type="pres">
      <dgm:prSet presAssocID="{398943C6-8965-442E-83BA-49FD2CD14950}" presName="compositeNode" presStyleCnt="0">
        <dgm:presLayoutVars>
          <dgm:bulletEnabled val="1"/>
        </dgm:presLayoutVars>
      </dgm:prSet>
      <dgm:spPr/>
    </dgm:pt>
    <dgm:pt modelId="{BE7A9809-85E7-4738-8B9D-49388A073D0C}" type="pres">
      <dgm:prSet presAssocID="{398943C6-8965-442E-83BA-49FD2CD14950}" presName="image" presStyleLbl="fgImgPlace1" presStyleIdx="3" presStyleCnt="5" custLinFactX="100000" custLinFactNeighborX="194924" custLinFactNeighborY="379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rewdriver"/>
        </a:ext>
      </dgm:extLst>
    </dgm:pt>
    <dgm:pt modelId="{303FBC9C-4569-4AA4-91E6-7B376FD30284}" type="pres">
      <dgm:prSet presAssocID="{398943C6-8965-442E-83BA-49FD2CD14950}" presName="childNode" presStyleLbl="node1" presStyleIdx="3" presStyleCnt="5" custScaleX="150078" custScaleY="58683" custLinFactNeighborX="-23221" custLinFactNeighborY="-18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936A3-14AC-45D9-90BD-5E8B93C9926F}" type="pres">
      <dgm:prSet presAssocID="{398943C6-8965-442E-83BA-49FD2CD14950}" presName="parentNode" presStyleLbl="revTx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C9205-905C-40FE-9A06-242B8C33505F}" type="pres">
      <dgm:prSet presAssocID="{49106D18-42F5-434C-938B-78AAF111D1A2}" presName="sibTrans" presStyleCnt="0"/>
      <dgm:spPr/>
    </dgm:pt>
    <dgm:pt modelId="{657FAD14-8DF9-429A-B831-16F522A14A9E}" type="pres">
      <dgm:prSet presAssocID="{317DDCC2-326E-4768-BBBF-CA87820D715D}" presName="compositeNode" presStyleCnt="0">
        <dgm:presLayoutVars>
          <dgm:bulletEnabled val="1"/>
        </dgm:presLayoutVars>
      </dgm:prSet>
      <dgm:spPr/>
    </dgm:pt>
    <dgm:pt modelId="{8D50B660-DA1B-4497-89BB-CB072DB9FDB9}" type="pres">
      <dgm:prSet presAssocID="{317DDCC2-326E-4768-BBBF-CA87820D715D}" presName="image" presStyleLbl="fgImgPlace1" presStyleIdx="4" presStyleCnt="5" custLinFactX="-279487" custLinFactNeighborX="-300000" custLinFactNeighborY="2526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ome"/>
        </a:ext>
      </dgm:extLst>
    </dgm:pt>
    <dgm:pt modelId="{8DAFFF61-D75B-4CDD-B9D7-556DB644158A}" type="pres">
      <dgm:prSet presAssocID="{317DDCC2-326E-4768-BBBF-CA87820D715D}" presName="childNode" presStyleLbl="node1" presStyleIdx="4" presStyleCnt="5" custScaleX="158709" custScaleY="58303" custLinFactNeighborX="-28736" custLinFactNeighborY="-18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7D0F5-DDCF-41E3-8077-89470310EE79}" type="pres">
      <dgm:prSet presAssocID="{317DDCC2-326E-4768-BBBF-CA87820D715D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FEBCB-C43A-42DB-B664-EC8041459D21}" type="presOf" srcId="{398943C6-8965-442E-83BA-49FD2CD14950}" destId="{D4E936A3-14AC-45D9-90BD-5E8B93C9926F}" srcOrd="0" destOrd="0" presId="urn:microsoft.com/office/officeart/2005/8/layout/hList2"/>
    <dgm:cxn modelId="{989DD31F-89C5-4F9F-B08B-DBCFD1CE06B8}" type="presOf" srcId="{317DDCC2-326E-4768-BBBF-CA87820D715D}" destId="{3307D0F5-DDCF-41E3-8077-89470310EE79}" srcOrd="0" destOrd="0" presId="urn:microsoft.com/office/officeart/2005/8/layout/hList2"/>
    <dgm:cxn modelId="{CDEDD261-204B-44E3-B5AA-94E005E49993}" srcId="{0270C4ED-A484-4269-B6E8-211F3BD47018}" destId="{01660426-9080-4024-BF05-CF222F76FE2C}" srcOrd="1" destOrd="0" parTransId="{C62A8FA4-8821-40C3-9612-9C5B886925EB}" sibTransId="{1A9D56F6-0F52-4876-A790-F24476C087F7}"/>
    <dgm:cxn modelId="{F5A17AE5-3B78-4847-9539-4D94D71490B7}" srcId="{CCFAAE24-3CED-4435-A033-59B50C7B5DE9}" destId="{09DB4AA1-396B-4E70-9804-AFFD9F82391D}" srcOrd="1" destOrd="0" parTransId="{B0033BD1-7FCE-4007-8EAE-7BD2937D3BF6}" sibTransId="{78170C22-E825-46E1-96ED-DE6ADDF946AE}"/>
    <dgm:cxn modelId="{46EDEB26-72E0-421B-A7C1-787C1AA0881A}" type="presOf" srcId="{09DB4AA1-396B-4E70-9804-AFFD9F82391D}" destId="{7E6C7971-E932-4100-A1AC-5FDCE7BC451D}" srcOrd="0" destOrd="1" presId="urn:microsoft.com/office/officeart/2005/8/layout/hList2"/>
    <dgm:cxn modelId="{F4BBEE78-E7F3-46B1-9C2A-48A1A4B811C8}" type="presOf" srcId="{0270C4ED-A484-4269-B6E8-211F3BD47018}" destId="{E863B728-F935-4BB1-8749-350CED2C8AAE}" srcOrd="0" destOrd="0" presId="urn:microsoft.com/office/officeart/2005/8/layout/hList2"/>
    <dgm:cxn modelId="{EE9CC91B-CAE8-4BDB-853A-FBBC780752C5}" srcId="{E98C9C3B-4EFC-4453-9EF8-86639AB90071}" destId="{09346DF2-9A00-4CBD-8B65-E83071B24DB6}" srcOrd="2" destOrd="0" parTransId="{B55F0057-5122-48B1-8E53-19593A572FC3}" sibTransId="{6940E01E-5FD8-40EB-B691-B02E3DBF7D46}"/>
    <dgm:cxn modelId="{A2AC9794-2266-4789-BC75-EABB5A8CD6BB}" srcId="{398943C6-8965-442E-83BA-49FD2CD14950}" destId="{551BEFF8-4E67-4CA2-AC29-F128DF476CE9}" srcOrd="0" destOrd="0" parTransId="{81C57BB1-A227-4125-A16A-59545D5511BB}" sibTransId="{618A3C48-B648-4F3A-A7D5-147B51705CC1}"/>
    <dgm:cxn modelId="{D1AAD5E6-078A-44A2-8A21-EF781E8617C6}" type="presOf" srcId="{E98C9C3B-4EFC-4453-9EF8-86639AB90071}" destId="{1320CD04-680D-474D-AB95-8C87047AE9A0}" srcOrd="0" destOrd="0" presId="urn:microsoft.com/office/officeart/2005/8/layout/hList2"/>
    <dgm:cxn modelId="{B6A51965-B8DD-480B-A7C7-7ACE7C211683}" type="presOf" srcId="{416E409A-9DBC-4314-907C-105F787DA366}" destId="{3090B531-0E37-48AC-98F2-6CCAF5474198}" srcOrd="0" destOrd="1" presId="urn:microsoft.com/office/officeart/2005/8/layout/hList2"/>
    <dgm:cxn modelId="{0004CD86-F790-49C2-BE56-EB8A7A1002DE}" type="presOf" srcId="{040FC9FC-1618-4824-A14A-AD25C3433F9A}" destId="{7E6C7971-E932-4100-A1AC-5FDCE7BC451D}" srcOrd="0" destOrd="0" presId="urn:microsoft.com/office/officeart/2005/8/layout/hList2"/>
    <dgm:cxn modelId="{3339DE7D-6606-4233-B2E6-17C1CA740670}" type="presOf" srcId="{C12DA154-D979-4D10-9157-2E1D3E6995A9}" destId="{3090B531-0E37-48AC-98F2-6CCAF5474198}" srcOrd="0" destOrd="2" presId="urn:microsoft.com/office/officeart/2005/8/layout/hList2"/>
    <dgm:cxn modelId="{A20C0E46-0960-4091-A0BB-F3C387307CBB}" srcId="{E98C9C3B-4EFC-4453-9EF8-86639AB90071}" destId="{CCFAAE24-3CED-4435-A033-59B50C7B5DE9}" srcOrd="1" destOrd="0" parTransId="{A1771078-7482-422F-9323-35D5C021D61A}" sibTransId="{5E7D9309-A5B7-4E11-9A0F-2FE1F00EBA7A}"/>
    <dgm:cxn modelId="{0B919311-6603-4F80-9E08-DF9593CA6042}" srcId="{09346DF2-9A00-4CBD-8B65-E83071B24DB6}" destId="{416E409A-9DBC-4314-907C-105F787DA366}" srcOrd="1" destOrd="0" parTransId="{9A1175F8-4819-4D4C-B4DE-34C7DB9CD0F0}" sibTransId="{2E182004-4561-4C2F-A30E-9073F9B116AB}"/>
    <dgm:cxn modelId="{401AFEE1-B380-4F17-B6FE-31E3AE31A1F8}" type="presOf" srcId="{09346DF2-9A00-4CBD-8B65-E83071B24DB6}" destId="{465D54D4-F663-4D00-975F-7AF3D36D5DB4}" srcOrd="0" destOrd="0" presId="urn:microsoft.com/office/officeart/2005/8/layout/hList2"/>
    <dgm:cxn modelId="{2E055F52-BCAF-40D5-8132-4204C01FB73F}" srcId="{09346DF2-9A00-4CBD-8B65-E83071B24DB6}" destId="{2DC0DF74-10CA-4B23-8E1B-EC0AC70EF5A9}" srcOrd="0" destOrd="0" parTransId="{376B034C-ABEB-4398-8A95-BA6179466F7F}" sibTransId="{9E026071-25B2-454B-9563-717949BF7924}"/>
    <dgm:cxn modelId="{7DA5B9AD-C712-465D-AE80-2C80D115EA9E}" type="presOf" srcId="{551BEFF8-4E67-4CA2-AC29-F128DF476CE9}" destId="{303FBC9C-4569-4AA4-91E6-7B376FD30284}" srcOrd="0" destOrd="0" presId="urn:microsoft.com/office/officeart/2005/8/layout/hList2"/>
    <dgm:cxn modelId="{6FE51FAE-8C43-45D5-A88E-D4BFFE6C5C10}" type="presOf" srcId="{2DC0DF74-10CA-4B23-8E1B-EC0AC70EF5A9}" destId="{3090B531-0E37-48AC-98F2-6CCAF5474198}" srcOrd="0" destOrd="0" presId="urn:microsoft.com/office/officeart/2005/8/layout/hList2"/>
    <dgm:cxn modelId="{ECCF540D-E204-4A87-A38B-39EF8B023C17}" srcId="{317DDCC2-326E-4768-BBBF-CA87820D715D}" destId="{60F17280-0CAD-4124-B922-44C531908881}" srcOrd="0" destOrd="0" parTransId="{D2CBE2B1-9942-442A-84D1-DFA5870F6CC5}" sibTransId="{8E421E24-7802-4FED-B80D-C4690ACE40A7}"/>
    <dgm:cxn modelId="{ACA1DCDE-3F18-48D3-9260-DDFD0DB1BA23}" type="presOf" srcId="{E3CC6310-8C43-441F-8394-556D1D3679A3}" destId="{6E68FB93-049F-42AB-B345-DF1221F59692}" srcOrd="0" destOrd="0" presId="urn:microsoft.com/office/officeart/2005/8/layout/hList2"/>
    <dgm:cxn modelId="{820289F9-94DB-41ED-AD84-EFC2EF9F08B3}" srcId="{CCFAAE24-3CED-4435-A033-59B50C7B5DE9}" destId="{040FC9FC-1618-4824-A14A-AD25C3433F9A}" srcOrd="0" destOrd="0" parTransId="{6DEAE5BD-BF05-4C03-8571-0DAB85C84F44}" sibTransId="{C156EC7C-9C13-427B-8025-965378740B1A}"/>
    <dgm:cxn modelId="{1A55E7D9-8B3A-402B-9081-F22001A5C51A}" type="presOf" srcId="{CCFAAE24-3CED-4435-A033-59B50C7B5DE9}" destId="{1C332ACC-715D-4B00-8D6B-896B44A8C565}" srcOrd="0" destOrd="0" presId="urn:microsoft.com/office/officeart/2005/8/layout/hList2"/>
    <dgm:cxn modelId="{4BD750D5-000C-4E34-9B96-24114F66D2FD}" srcId="{09346DF2-9A00-4CBD-8B65-E83071B24DB6}" destId="{C12DA154-D979-4D10-9157-2E1D3E6995A9}" srcOrd="2" destOrd="0" parTransId="{FA94CB2A-C38B-4847-ACA9-26D8FD3EC8F8}" sibTransId="{34318552-6BFC-4894-B823-88756DEE0AAA}"/>
    <dgm:cxn modelId="{ED1C12DF-B219-4C94-9A11-160923E4E47D}" srcId="{E98C9C3B-4EFC-4453-9EF8-86639AB90071}" destId="{398943C6-8965-442E-83BA-49FD2CD14950}" srcOrd="3" destOrd="0" parTransId="{46E51401-BB3E-4B4F-8BF8-7502D1C14C04}" sibTransId="{49106D18-42F5-434C-938B-78AAF111D1A2}"/>
    <dgm:cxn modelId="{F091C757-808C-4A87-BA79-595A383539FA}" srcId="{0270C4ED-A484-4269-B6E8-211F3BD47018}" destId="{E3CC6310-8C43-441F-8394-556D1D3679A3}" srcOrd="0" destOrd="0" parTransId="{A1934175-F9F3-40E1-A8F2-DEF1EF974A78}" sibTransId="{B8AEBC63-FF52-4BAE-B162-FADBC97407F0}"/>
    <dgm:cxn modelId="{B7F6B376-CF17-4BE0-9D9A-5569CA950AA3}" srcId="{E98C9C3B-4EFC-4453-9EF8-86639AB90071}" destId="{0270C4ED-A484-4269-B6E8-211F3BD47018}" srcOrd="0" destOrd="0" parTransId="{7571A205-A432-45E8-8A37-F530E5C9A363}" sibTransId="{17B01EFB-A3AF-4AFB-90DF-811EE3CAF676}"/>
    <dgm:cxn modelId="{B6A6463E-DCCE-4ABE-8145-CF94FFB917C7}" srcId="{E98C9C3B-4EFC-4453-9EF8-86639AB90071}" destId="{317DDCC2-326E-4768-BBBF-CA87820D715D}" srcOrd="4" destOrd="0" parTransId="{C1B6F328-57C1-4E3E-BA18-6FC94302289C}" sibTransId="{54D27E8B-E78A-484B-9A8A-2235253E702D}"/>
    <dgm:cxn modelId="{6B1E3B6F-B079-4E25-AF89-C5E41ED0E152}" type="presOf" srcId="{01660426-9080-4024-BF05-CF222F76FE2C}" destId="{6E68FB93-049F-42AB-B345-DF1221F59692}" srcOrd="0" destOrd="1" presId="urn:microsoft.com/office/officeart/2005/8/layout/hList2"/>
    <dgm:cxn modelId="{C94D1AC6-D05E-4C6A-B9AA-CF9A38145563}" type="presOf" srcId="{60F17280-0CAD-4124-B922-44C531908881}" destId="{8DAFFF61-D75B-4CDD-B9D7-556DB644158A}" srcOrd="0" destOrd="0" presId="urn:microsoft.com/office/officeart/2005/8/layout/hList2"/>
    <dgm:cxn modelId="{9A2CCEA4-4A41-4625-83AC-7E02004471EE}" type="presParOf" srcId="{1320CD04-680D-474D-AB95-8C87047AE9A0}" destId="{C95E5B32-9BF3-43AE-85D3-2E1FD623B602}" srcOrd="0" destOrd="0" presId="urn:microsoft.com/office/officeart/2005/8/layout/hList2"/>
    <dgm:cxn modelId="{91082CEB-D684-498B-9981-EA1BF79F4444}" type="presParOf" srcId="{C95E5B32-9BF3-43AE-85D3-2E1FD623B602}" destId="{0F16D723-D0F5-4E99-BF1B-06E6797FC85E}" srcOrd="0" destOrd="0" presId="urn:microsoft.com/office/officeart/2005/8/layout/hList2"/>
    <dgm:cxn modelId="{7482E8B3-C85A-4F2F-AF5F-63CB78326C70}" type="presParOf" srcId="{C95E5B32-9BF3-43AE-85D3-2E1FD623B602}" destId="{6E68FB93-049F-42AB-B345-DF1221F59692}" srcOrd="1" destOrd="0" presId="urn:microsoft.com/office/officeart/2005/8/layout/hList2"/>
    <dgm:cxn modelId="{915D1539-A481-4052-9CDA-743214239FCC}" type="presParOf" srcId="{C95E5B32-9BF3-43AE-85D3-2E1FD623B602}" destId="{E863B728-F935-4BB1-8749-350CED2C8AAE}" srcOrd="2" destOrd="0" presId="urn:microsoft.com/office/officeart/2005/8/layout/hList2"/>
    <dgm:cxn modelId="{6F6C5785-0C82-47D7-A6D1-ADEC83F937FA}" type="presParOf" srcId="{1320CD04-680D-474D-AB95-8C87047AE9A0}" destId="{0D95623C-2878-4792-A956-95AA9ADFF89D}" srcOrd="1" destOrd="0" presId="urn:microsoft.com/office/officeart/2005/8/layout/hList2"/>
    <dgm:cxn modelId="{9251CFE3-5BC4-4FFD-B076-19661B3DB4D6}" type="presParOf" srcId="{1320CD04-680D-474D-AB95-8C87047AE9A0}" destId="{F93BEA77-C997-4E8B-AC9E-6B2B54885D36}" srcOrd="2" destOrd="0" presId="urn:microsoft.com/office/officeart/2005/8/layout/hList2"/>
    <dgm:cxn modelId="{2D38386C-50F3-4702-B284-60F2076AF20F}" type="presParOf" srcId="{F93BEA77-C997-4E8B-AC9E-6B2B54885D36}" destId="{097BADEF-102B-4585-BE0B-8B9683F6DBC7}" srcOrd="0" destOrd="0" presId="urn:microsoft.com/office/officeart/2005/8/layout/hList2"/>
    <dgm:cxn modelId="{6226F1E5-AACA-4034-A234-6D9808B5F7C3}" type="presParOf" srcId="{F93BEA77-C997-4E8B-AC9E-6B2B54885D36}" destId="{7E6C7971-E932-4100-A1AC-5FDCE7BC451D}" srcOrd="1" destOrd="0" presId="urn:microsoft.com/office/officeart/2005/8/layout/hList2"/>
    <dgm:cxn modelId="{BFD08A4B-A015-45F9-83C9-E20373EF6C2D}" type="presParOf" srcId="{F93BEA77-C997-4E8B-AC9E-6B2B54885D36}" destId="{1C332ACC-715D-4B00-8D6B-896B44A8C565}" srcOrd="2" destOrd="0" presId="urn:microsoft.com/office/officeart/2005/8/layout/hList2"/>
    <dgm:cxn modelId="{B7691BE0-66DB-42AC-9E3C-383ACA1E5398}" type="presParOf" srcId="{1320CD04-680D-474D-AB95-8C87047AE9A0}" destId="{6C121425-74A9-49D7-BC6B-38DFCC384B29}" srcOrd="3" destOrd="0" presId="urn:microsoft.com/office/officeart/2005/8/layout/hList2"/>
    <dgm:cxn modelId="{746C4E56-DACA-44DF-A288-7E1638A1E6F8}" type="presParOf" srcId="{1320CD04-680D-474D-AB95-8C87047AE9A0}" destId="{DD2771DC-B9D8-4BEE-BF17-46BD39305FC7}" srcOrd="4" destOrd="0" presId="urn:microsoft.com/office/officeart/2005/8/layout/hList2"/>
    <dgm:cxn modelId="{348B4037-84C3-4B2C-AD3B-DAACDC958721}" type="presParOf" srcId="{DD2771DC-B9D8-4BEE-BF17-46BD39305FC7}" destId="{47262C55-7951-4B3C-8D74-118DD459F816}" srcOrd="0" destOrd="0" presId="urn:microsoft.com/office/officeart/2005/8/layout/hList2"/>
    <dgm:cxn modelId="{2314808A-B144-402A-B573-09D693676511}" type="presParOf" srcId="{DD2771DC-B9D8-4BEE-BF17-46BD39305FC7}" destId="{3090B531-0E37-48AC-98F2-6CCAF5474198}" srcOrd="1" destOrd="0" presId="urn:microsoft.com/office/officeart/2005/8/layout/hList2"/>
    <dgm:cxn modelId="{AE86735B-9E69-40FA-9F04-8B151470F18A}" type="presParOf" srcId="{DD2771DC-B9D8-4BEE-BF17-46BD39305FC7}" destId="{465D54D4-F663-4D00-975F-7AF3D36D5DB4}" srcOrd="2" destOrd="0" presId="urn:microsoft.com/office/officeart/2005/8/layout/hList2"/>
    <dgm:cxn modelId="{EBFD9168-232A-4A9E-B8A6-8201BE803685}" type="presParOf" srcId="{1320CD04-680D-474D-AB95-8C87047AE9A0}" destId="{D1D11B5D-D07B-4FBE-B6EC-FD529D616B3B}" srcOrd="5" destOrd="0" presId="urn:microsoft.com/office/officeart/2005/8/layout/hList2"/>
    <dgm:cxn modelId="{B970CCD7-FD7E-4122-91E7-0AC3FA005D7B}" type="presParOf" srcId="{1320CD04-680D-474D-AB95-8C87047AE9A0}" destId="{9EC30B75-D673-4EB6-A73F-8CDF379FBD4F}" srcOrd="6" destOrd="0" presId="urn:microsoft.com/office/officeart/2005/8/layout/hList2"/>
    <dgm:cxn modelId="{E38A950A-CCE3-4AEA-A7A0-5A87901A9EC1}" type="presParOf" srcId="{9EC30B75-D673-4EB6-A73F-8CDF379FBD4F}" destId="{BE7A9809-85E7-4738-8B9D-49388A073D0C}" srcOrd="0" destOrd="0" presId="urn:microsoft.com/office/officeart/2005/8/layout/hList2"/>
    <dgm:cxn modelId="{5BF30AFC-437A-4471-A50F-B43C476182D6}" type="presParOf" srcId="{9EC30B75-D673-4EB6-A73F-8CDF379FBD4F}" destId="{303FBC9C-4569-4AA4-91E6-7B376FD30284}" srcOrd="1" destOrd="0" presId="urn:microsoft.com/office/officeart/2005/8/layout/hList2"/>
    <dgm:cxn modelId="{BB49D140-86B9-4F13-B76B-621A6276BF4B}" type="presParOf" srcId="{9EC30B75-D673-4EB6-A73F-8CDF379FBD4F}" destId="{D4E936A3-14AC-45D9-90BD-5E8B93C9926F}" srcOrd="2" destOrd="0" presId="urn:microsoft.com/office/officeart/2005/8/layout/hList2"/>
    <dgm:cxn modelId="{6AB0F5A0-B8C9-4E6F-BD80-8A2A522EEE83}" type="presParOf" srcId="{1320CD04-680D-474D-AB95-8C87047AE9A0}" destId="{EB5C9205-905C-40FE-9A06-242B8C33505F}" srcOrd="7" destOrd="0" presId="urn:microsoft.com/office/officeart/2005/8/layout/hList2"/>
    <dgm:cxn modelId="{D9E19D53-9768-4FE0-A8EB-6773C48D46B5}" type="presParOf" srcId="{1320CD04-680D-474D-AB95-8C87047AE9A0}" destId="{657FAD14-8DF9-429A-B831-16F522A14A9E}" srcOrd="8" destOrd="0" presId="urn:microsoft.com/office/officeart/2005/8/layout/hList2"/>
    <dgm:cxn modelId="{BC69323D-D811-45AC-92A3-176A601E5C47}" type="presParOf" srcId="{657FAD14-8DF9-429A-B831-16F522A14A9E}" destId="{8D50B660-DA1B-4497-89BB-CB072DB9FDB9}" srcOrd="0" destOrd="0" presId="urn:microsoft.com/office/officeart/2005/8/layout/hList2"/>
    <dgm:cxn modelId="{4DEDE1D8-6161-47EC-B90F-256870779C9E}" type="presParOf" srcId="{657FAD14-8DF9-429A-B831-16F522A14A9E}" destId="{8DAFFF61-D75B-4CDD-B9D7-556DB644158A}" srcOrd="1" destOrd="0" presId="urn:microsoft.com/office/officeart/2005/8/layout/hList2"/>
    <dgm:cxn modelId="{46F82723-32E0-48C7-94DD-8CC9BF0A3000}" type="presParOf" srcId="{657FAD14-8DF9-429A-B831-16F522A14A9E}" destId="{3307D0F5-DDCF-41E3-8077-89470310EE7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3B728-F935-4BB1-8749-350CED2C8AAE}">
      <dsp:nvSpPr>
        <dsp:cNvPr id="0" name=""/>
        <dsp:cNvSpPr/>
      </dsp:nvSpPr>
      <dsp:spPr>
        <a:xfrm rot="16200000">
          <a:off x="-1967874" y="2922524"/>
          <a:ext cx="4517136" cy="168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4841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-1967874" y="2922524"/>
        <a:ext cx="4517136" cy="168275"/>
      </dsp:txXfrm>
    </dsp:sp>
    <dsp:sp modelId="{6E68FB93-049F-42AB-B345-DF1221F59692}">
      <dsp:nvSpPr>
        <dsp:cNvPr id="0" name=""/>
        <dsp:cNvSpPr/>
      </dsp:nvSpPr>
      <dsp:spPr>
        <a:xfrm>
          <a:off x="102327" y="965119"/>
          <a:ext cx="1224950" cy="25340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48410" rIns="120904" bIns="120904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Sử dụng điện áp phù hợp với điện áp định mức của động cơ</a:t>
          </a:r>
        </a:p>
      </dsp:txBody>
      <dsp:txXfrm>
        <a:off x="102327" y="965119"/>
        <a:ext cx="1224950" cy="2534068"/>
      </dsp:txXfrm>
    </dsp:sp>
    <dsp:sp modelId="{0F16D723-D0F5-4E99-BF1B-06E6797FC85E}">
      <dsp:nvSpPr>
        <dsp:cNvPr id="0" name=""/>
        <dsp:cNvSpPr/>
      </dsp:nvSpPr>
      <dsp:spPr>
        <a:xfrm>
          <a:off x="102325" y="611009"/>
          <a:ext cx="336551" cy="33655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332ACC-715D-4B00-8D6B-896B44A8C565}">
      <dsp:nvSpPr>
        <dsp:cNvPr id="0" name=""/>
        <dsp:cNvSpPr/>
      </dsp:nvSpPr>
      <dsp:spPr>
        <a:xfrm rot="16200000">
          <a:off x="-505023" y="2922524"/>
          <a:ext cx="4517136" cy="168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4841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-505023" y="2922524"/>
        <a:ext cx="4517136" cy="168275"/>
      </dsp:txXfrm>
    </dsp:sp>
    <dsp:sp modelId="{7E6C7971-E932-4100-A1AC-5FDCE7BC451D}">
      <dsp:nvSpPr>
        <dsp:cNvPr id="0" name=""/>
        <dsp:cNvSpPr/>
      </dsp:nvSpPr>
      <dsp:spPr>
        <a:xfrm>
          <a:off x="1475697" y="908362"/>
          <a:ext cx="1283615" cy="2606116"/>
        </a:xfrm>
        <a:prstGeom prst="rect">
          <a:avLst/>
        </a:prstGeom>
        <a:gradFill rotWithShape="0">
          <a:gsLst>
            <a:gs pos="0">
              <a:schemeClr val="accent4">
                <a:hueOff val="4910119"/>
                <a:satOff val="-461"/>
                <a:lumOff val="588"/>
                <a:alphaOff val="0"/>
                <a:tint val="60000"/>
                <a:lumMod val="104000"/>
              </a:schemeClr>
            </a:gs>
            <a:gs pos="100000">
              <a:schemeClr val="accent4">
                <a:hueOff val="4910119"/>
                <a:satOff val="-461"/>
                <a:lumOff val="588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48410" rIns="12801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Không để động cơ làm việc quá công suất định mức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5697" y="908362"/>
        <a:ext cx="1283615" cy="2606116"/>
      </dsp:txXfrm>
    </dsp:sp>
    <dsp:sp modelId="{097BADEF-102B-4585-BE0B-8B9683F6DBC7}">
      <dsp:nvSpPr>
        <dsp:cNvPr id="0" name=""/>
        <dsp:cNvSpPr/>
      </dsp:nvSpPr>
      <dsp:spPr>
        <a:xfrm>
          <a:off x="1186566" y="611009"/>
          <a:ext cx="336551" cy="33655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5D54D4-F663-4D00-975F-7AF3D36D5DB4}">
      <dsp:nvSpPr>
        <dsp:cNvPr id="0" name=""/>
        <dsp:cNvSpPr/>
      </dsp:nvSpPr>
      <dsp:spPr>
        <a:xfrm rot="16200000">
          <a:off x="932724" y="2922524"/>
          <a:ext cx="4517136" cy="168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4841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32724" y="2922524"/>
        <a:ext cx="4517136" cy="168275"/>
      </dsp:txXfrm>
    </dsp:sp>
    <dsp:sp modelId="{3090B531-0E37-48AC-98F2-6CCAF5474198}">
      <dsp:nvSpPr>
        <dsp:cNvPr id="0" name=""/>
        <dsp:cNvSpPr/>
      </dsp:nvSpPr>
      <dsp:spPr>
        <a:xfrm>
          <a:off x="2921344" y="927356"/>
          <a:ext cx="1172513" cy="2571831"/>
        </a:xfrm>
        <a:prstGeom prst="rect">
          <a:avLst/>
        </a:prstGeom>
        <a:gradFill rotWithShape="0">
          <a:gsLst>
            <a:gs pos="0">
              <a:schemeClr val="accent4">
                <a:hueOff val="9820237"/>
                <a:satOff val="-922"/>
                <a:lumOff val="1176"/>
                <a:alphaOff val="0"/>
                <a:tint val="60000"/>
                <a:lumMod val="104000"/>
              </a:schemeClr>
            </a:gs>
            <a:gs pos="100000">
              <a:schemeClr val="accent4">
                <a:hueOff val="9820237"/>
                <a:satOff val="-922"/>
                <a:lumOff val="1176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48410" rIns="12801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Kiểm tra và tra dầu mỡ định kỳ</a:t>
          </a:r>
          <a:endParaRPr lang="en-US" sz="1800" kern="1200"/>
        </a:p>
      </dsp:txBody>
      <dsp:txXfrm>
        <a:off x="2921344" y="927356"/>
        <a:ext cx="1172513" cy="2571831"/>
      </dsp:txXfrm>
    </dsp:sp>
    <dsp:sp modelId="{47262C55-7951-4B3C-8D74-118DD459F816}">
      <dsp:nvSpPr>
        <dsp:cNvPr id="0" name=""/>
        <dsp:cNvSpPr/>
      </dsp:nvSpPr>
      <dsp:spPr>
        <a:xfrm>
          <a:off x="2691079" y="611009"/>
          <a:ext cx="336551" cy="33655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E936A3-14AC-45D9-90BD-5E8B93C9926F}">
      <dsp:nvSpPr>
        <dsp:cNvPr id="0" name=""/>
        <dsp:cNvSpPr/>
      </dsp:nvSpPr>
      <dsp:spPr>
        <a:xfrm rot="16200000">
          <a:off x="2356520" y="2922524"/>
          <a:ext cx="4517136" cy="168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4841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356520" y="2922524"/>
        <a:ext cx="4517136" cy="168275"/>
      </dsp:txXfrm>
    </dsp:sp>
    <dsp:sp modelId="{303FBC9C-4569-4AA4-91E6-7B376FD30284}">
      <dsp:nvSpPr>
        <dsp:cNvPr id="0" name=""/>
        <dsp:cNvSpPr/>
      </dsp:nvSpPr>
      <dsp:spPr>
        <a:xfrm>
          <a:off x="4294714" y="848397"/>
          <a:ext cx="1257942" cy="2650790"/>
        </a:xfrm>
        <a:prstGeom prst="rect">
          <a:avLst/>
        </a:prstGeom>
        <a:gradFill rotWithShape="0">
          <a:gsLst>
            <a:gs pos="0">
              <a:schemeClr val="accent4">
                <a:hueOff val="14730356"/>
                <a:satOff val="-1384"/>
                <a:lumOff val="1764"/>
                <a:alphaOff val="0"/>
                <a:tint val="60000"/>
                <a:lumMod val="104000"/>
              </a:schemeClr>
            </a:gs>
            <a:gs pos="100000">
              <a:schemeClr val="accent4">
                <a:hueOff val="14730356"/>
                <a:satOff val="-1384"/>
                <a:lumOff val="1764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48410" rIns="12801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Đặt động cơ chắc chắn ở nơi sạch sẽ, khô ráo, thoáng gió và khí</a:t>
          </a:r>
          <a:endParaRPr lang="en-US" sz="1800" kern="1200"/>
        </a:p>
      </dsp:txBody>
      <dsp:txXfrm>
        <a:off x="4294714" y="848397"/>
        <a:ext cx="1257942" cy="2650790"/>
      </dsp:txXfrm>
    </dsp:sp>
    <dsp:sp modelId="{BE7A9809-85E7-4738-8B9D-49388A073D0C}">
      <dsp:nvSpPr>
        <dsp:cNvPr id="0" name=""/>
        <dsp:cNvSpPr/>
      </dsp:nvSpPr>
      <dsp:spPr>
        <a:xfrm>
          <a:off x="5523522" y="538728"/>
          <a:ext cx="336551" cy="33655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07D0F5-DDCF-41E3-8077-89470310EE79}">
      <dsp:nvSpPr>
        <dsp:cNvPr id="0" name=""/>
        <dsp:cNvSpPr/>
      </dsp:nvSpPr>
      <dsp:spPr>
        <a:xfrm rot="16200000">
          <a:off x="3859202" y="2922524"/>
          <a:ext cx="4517136" cy="168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4841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859202" y="2922524"/>
        <a:ext cx="4517136" cy="168275"/>
      </dsp:txXfrm>
    </dsp:sp>
    <dsp:sp modelId="{8DAFFF61-D75B-4CDD-B9D7-556DB644158A}">
      <dsp:nvSpPr>
        <dsp:cNvPr id="0" name=""/>
        <dsp:cNvSpPr/>
      </dsp:nvSpPr>
      <dsp:spPr>
        <a:xfrm>
          <a:off x="5714998" y="871569"/>
          <a:ext cx="1330286" cy="2633625"/>
        </a:xfrm>
        <a:prstGeom prst="rect">
          <a:avLst/>
        </a:prstGeom>
        <a:gradFill rotWithShape="0">
          <a:gsLst>
            <a:gs pos="0">
              <a:schemeClr val="accent4">
                <a:hueOff val="19640475"/>
                <a:satOff val="-1845"/>
                <a:lumOff val="2352"/>
                <a:alphaOff val="0"/>
                <a:tint val="60000"/>
                <a:lumMod val="104000"/>
              </a:schemeClr>
            </a:gs>
            <a:gs pos="100000">
              <a:schemeClr val="accent4">
                <a:hueOff val="19640475"/>
                <a:satOff val="-1845"/>
                <a:lumOff val="2352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48410" rIns="113792" bIns="11379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Dùng bút thử điện kiểm tra điện có rò ra vỏ không (đối với ĐCĐ mới mua hoặc để lâu ngày</a:t>
          </a:r>
          <a:endParaRPr lang="en-US" sz="1600" kern="1200"/>
        </a:p>
      </dsp:txBody>
      <dsp:txXfrm>
        <a:off x="5714998" y="871569"/>
        <a:ext cx="1330286" cy="2633625"/>
      </dsp:txXfrm>
    </dsp:sp>
    <dsp:sp modelId="{8D50B660-DA1B-4497-89BB-CB072DB9FDB9}">
      <dsp:nvSpPr>
        <dsp:cNvPr id="0" name=""/>
        <dsp:cNvSpPr/>
      </dsp:nvSpPr>
      <dsp:spPr>
        <a:xfrm>
          <a:off x="4083358" y="611009"/>
          <a:ext cx="336551" cy="33655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DEF61C3-F49A-46FC-BD0E-3654D7C482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2138A33-93A6-4752-B535-9DEBE84CF6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FCD6CC-5AB0-42EC-9695-E2A8E7CBB51B}" type="datetimeFigureOut">
              <a:rPr lang="en-US"/>
              <a:pPr>
                <a:defRPr/>
              </a:pPr>
              <a:t>15/08/2022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4F322D7E-4D9F-460C-AA65-3F1B788B23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3F527309-ABB1-4ECD-ADD9-232431106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E298B2-35DB-4982-89DB-240990393B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156309-9146-44A2-A7A3-002B63971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C6614A-F635-4847-97CD-BB89A2EB4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914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="" xmlns:a16="http://schemas.microsoft.com/office/drawing/2014/main" id="{FF4C5100-033B-4790-A6D1-D3E4FEB6C0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="" xmlns:a16="http://schemas.microsoft.com/office/drawing/2014/main" id="{67FE9C58-4974-489F-A4DF-B802779DC7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="" xmlns:a16="http://schemas.microsoft.com/office/drawing/2014/main" id="{68C17596-0A9A-4C4B-ACF4-07ECE555B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31DB79-EB1E-4F3E-B9A0-0BEE110B3695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="" xmlns:a16="http://schemas.microsoft.com/office/drawing/2014/main" id="{E6B01678-4225-4A53-A4E5-73FA361A23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="" xmlns:a16="http://schemas.microsoft.com/office/drawing/2014/main" id="{D0E2956F-3EB8-44D6-9A98-1A59A6244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="" xmlns:a16="http://schemas.microsoft.com/office/drawing/2014/main" id="{04A41F3D-B5B8-4A03-8B4D-8ECD65D224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71DAAC-7275-46E0-9631-A6385C8C9F10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="" xmlns:a16="http://schemas.microsoft.com/office/drawing/2014/main" id="{D6D85D98-F3BF-4B40-8F8A-2721E154DA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="" xmlns:a16="http://schemas.microsoft.com/office/drawing/2014/main" id="{44743DF7-BD64-4729-9EA8-73849EB9FD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="" xmlns:a16="http://schemas.microsoft.com/office/drawing/2014/main" id="{6B099812-9A7E-44D2-8323-7FBE07494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A62AFD-0953-4BA9-8596-7493B5A63AAB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="" xmlns:a16="http://schemas.microsoft.com/office/drawing/2014/main" id="{FEFB42B5-6D95-4E91-8BE8-23D1D6F440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="" xmlns:a16="http://schemas.microsoft.com/office/drawing/2014/main" id="{3D475C87-E69A-48FE-8BC1-295FFFB8A3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="" xmlns:a16="http://schemas.microsoft.com/office/drawing/2014/main" id="{587F7110-D8BE-416E-938C-6A8BBD845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0752DC-BD39-4179-A2BD-07834FFA128F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6682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717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927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546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63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8953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282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3637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0531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D4D9A262-2A90-44CC-9B54-63331E18B6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EC6C299-85FB-4F58-A716-E2D08343A1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DA9B7A-ABB4-4E0A-BC71-F15AC7B131D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6">
            <a:extLst>
              <a:ext uri="{FF2B5EF4-FFF2-40B4-BE49-F238E27FC236}">
                <a16:creationId xmlns="" xmlns:a16="http://schemas.microsoft.com/office/drawing/2014/main" id="{5A2DE718-D5D0-4BA3-A34A-13F54628D63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60229"/>
      </p:ext>
    </p:extLst>
  </p:cSld>
  <p:clrMapOvr>
    <a:masterClrMapping/>
  </p:clrMapOvr>
  <p:transition spd="slow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4C62686-170C-4A82-B13B-EAD69FD78F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F714DE-6507-4271-9B5D-41490C0415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A3A335-D5E7-49E9-88E1-CD681FE5F2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="" xmlns:a16="http://schemas.microsoft.com/office/drawing/2014/main" id="{E2EE45C6-6F3E-4BEF-AAA8-644091C06DC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4968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2414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êu đề, Văn bản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865345-B0D6-430F-AC6F-19D64BB3D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C2A9FC5-5EFE-4B10-A508-D7DB9624E5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54F6488-AD65-4E1F-8229-41A0A3053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D4A9C-0ADF-411F-98CE-CE1C5367A9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3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794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807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638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775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487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114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675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B81A7E-CEC3-4557-B7D3-6BDF518EF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018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381000" y="-228600"/>
            <a:ext cx="96012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THẦY CÔ VÀ CÁC  EM HỌC SINH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: Công Nghệ 8</a:t>
            </a:r>
          </a:p>
        </p:txBody>
      </p:sp>
      <p:pic>
        <p:nvPicPr>
          <p:cNvPr id="14339" name="Picture 2" descr="C:\Users\HP\Desktop\bai giang\cong truo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95400"/>
            <a:ext cx="8229600" cy="4495800"/>
          </a:xfrm>
        </p:spPr>
      </p:pic>
      <p:sp>
        <p:nvSpPr>
          <p:cNvPr id="4" name="Rectangle 3"/>
          <p:cNvSpPr/>
          <p:nvPr/>
        </p:nvSpPr>
        <p:spPr bwMode="auto">
          <a:xfrm>
            <a:off x="762000" y="5791200"/>
            <a:ext cx="80010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 THCS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GV: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="" xmlns:a16="http://schemas.microsoft.com/office/drawing/2014/main" id="{2F4AFA36-41E8-4981-AFF8-F83AD9036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246758"/>
            <a:ext cx="791051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n w="0"/>
                <a:solidFill>
                  <a:srgbClr val="FF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ỨNG DỤNG CỦA ĐỘNG CƠ ĐIỆN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n w="0"/>
                <a:solidFill>
                  <a:srgbClr val="FF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TRONG SẢN XUẤT VÀ ĐỜI SỐNG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A313BEC-4DFF-42B3-A5C8-5A66CBEC8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2057400"/>
            <a:ext cx="29733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2457499-4585-46F5-B8F0-ED49F6A5178E}"/>
              </a:ext>
            </a:extLst>
          </p:cNvPr>
          <p:cNvSpPr txBox="1"/>
          <p:nvPr/>
        </p:nvSpPr>
        <p:spPr>
          <a:xfrm>
            <a:off x="2468562" y="5726128"/>
            <a:ext cx="2424113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2FE36A-EC36-4C7A-9D9C-C42029B4A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2057400"/>
            <a:ext cx="37179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329612E-9780-4278-B538-C5CEC7EB600B}"/>
              </a:ext>
            </a:extLst>
          </p:cNvPr>
          <p:cNvSpPr txBox="1"/>
          <p:nvPr/>
        </p:nvSpPr>
        <p:spPr>
          <a:xfrm>
            <a:off x="6180137" y="5733526"/>
            <a:ext cx="1905000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064FF12-66D7-478A-A1FF-AECEA1D2A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057400"/>
            <a:ext cx="20224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EB12AC5-7CC2-4C10-94BD-A34012CC0C7D}"/>
              </a:ext>
            </a:extLst>
          </p:cNvPr>
          <p:cNvSpPr txBox="1"/>
          <p:nvPr/>
        </p:nvSpPr>
        <p:spPr>
          <a:xfrm>
            <a:off x="-3142" y="5733526"/>
            <a:ext cx="2022475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A65F1BE-6CB0-4C2A-B4AC-61B511B0F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47649"/>
            <a:ext cx="2068513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BD9801-A6E7-4034-B607-C689FACAB772}"/>
              </a:ext>
            </a:extLst>
          </p:cNvPr>
          <p:cNvSpPr txBox="1"/>
          <p:nvPr/>
        </p:nvSpPr>
        <p:spPr>
          <a:xfrm>
            <a:off x="3859212" y="2912268"/>
            <a:ext cx="1722437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4303AC9-AAD4-40C9-B3B5-C52E422EF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247650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578DCC9-91FB-4925-85FD-3082F9FE0628}"/>
              </a:ext>
            </a:extLst>
          </p:cNvPr>
          <p:cNvSpPr txBox="1"/>
          <p:nvPr/>
        </p:nvSpPr>
        <p:spPr>
          <a:xfrm>
            <a:off x="269875" y="2917825"/>
            <a:ext cx="2360613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D1841A-B978-4701-BBE2-18CCECD6B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30" y="3592512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BEAFAF6-DD04-4889-BF5F-35E0EE073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95" y="247649"/>
            <a:ext cx="2335213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737A2B7-50FB-48B6-9578-3697AFAA6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9" y="3778250"/>
            <a:ext cx="2389353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D55046B-E84A-45BE-A930-0ABB92933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94" y="3704678"/>
            <a:ext cx="2612351" cy="185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91298E4-9831-4229-9EDA-A134DA53E71F}"/>
              </a:ext>
            </a:extLst>
          </p:cNvPr>
          <p:cNvSpPr txBox="1"/>
          <p:nvPr/>
        </p:nvSpPr>
        <p:spPr>
          <a:xfrm>
            <a:off x="6581469" y="5947568"/>
            <a:ext cx="240695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 nước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89F66BD-FE36-4E07-8653-EBE1B87FE5DE}"/>
              </a:ext>
            </a:extLst>
          </p:cNvPr>
          <p:cNvSpPr txBox="1"/>
          <p:nvPr/>
        </p:nvSpPr>
        <p:spPr>
          <a:xfrm>
            <a:off x="269875" y="5947567"/>
            <a:ext cx="2474913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đánh trứng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79CAD8F-802B-4C50-BC5A-5D46EFB9EFCD}"/>
              </a:ext>
            </a:extLst>
          </p:cNvPr>
          <p:cNvSpPr txBox="1"/>
          <p:nvPr/>
        </p:nvSpPr>
        <p:spPr>
          <a:xfrm>
            <a:off x="3577430" y="5947568"/>
            <a:ext cx="22860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xay sinh tố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E2C124A-61E6-45DF-B878-B42509A584C0}"/>
              </a:ext>
            </a:extLst>
          </p:cNvPr>
          <p:cNvSpPr txBox="1"/>
          <p:nvPr/>
        </p:nvSpPr>
        <p:spPr>
          <a:xfrm>
            <a:off x="7115969" y="2899994"/>
            <a:ext cx="1668462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21AFA08-3F9A-4A6D-B8F6-2DCE902FC24E}"/>
              </a:ext>
            </a:extLst>
          </p:cNvPr>
          <p:cNvSpPr/>
          <p:nvPr/>
        </p:nvSpPr>
        <p:spPr>
          <a:xfrm>
            <a:off x="1143098" y="1201883"/>
            <a:ext cx="792470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CFF06A-902A-4F21-97B8-A9FF2E9B4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1254475"/>
            <a:ext cx="7772302" cy="55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* Chú ý: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vi-VN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Điện áp đưa vào động cơ điện không được lớn hơn điện áp định mức của động cơ.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vi-VN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Không để động cơ làm việc quá công suất định mức.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vi-VN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Cần kiểm tra và tra dầu, mỡ định kì.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vi-VN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Đặt động cơ chắc chắn ở nơi sạch sẽ, khô ráo, thoáng gió và ít bụi.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vi-VN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Động cơ điện trước khi dùng cần phải dùng bút thử điện kiểm tra.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F4C517-4FBD-44C8-BD37-85115D53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2. Sử dụng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8C89484F-1782-4006-80FF-546F6AB06477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C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ĐIỆN MỘT PHA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F4C517-4FBD-44C8-BD37-85115D53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2. Sử dụng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8C89484F-1782-4006-80FF-546F6AB06477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C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ĐIỆN MỘT PHA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EB71FD5E-71FD-40E4-9D86-1D9334AD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322626"/>
              </p:ext>
            </p:extLst>
          </p:nvPr>
        </p:nvGraphicFramePr>
        <p:xfrm>
          <a:off x="1295400" y="1524000"/>
          <a:ext cx="7467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3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407E3A-5BD4-4550-89F0-E826A2727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60" y="1933575"/>
            <a:ext cx="65659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B7BBA0-B4DA-45C8-9002-E17D714C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1. Cấu tạo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B2ECAD6C-C400-4F05-BC71-B7A81E56ACAB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QUẠT 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E0F6B98F-EE4A-4387-8952-32A83876FCF9}"/>
              </a:ext>
            </a:extLst>
          </p:cNvPr>
          <p:cNvSpPr txBox="1"/>
          <p:nvPr/>
        </p:nvSpPr>
        <p:spPr>
          <a:xfrm>
            <a:off x="1152525" y="1197135"/>
            <a:ext cx="764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Quạt điện có cấu tạo gồm mấy bộ phận chính? Kể tên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7B35FD7-B552-4A8E-AD72-04A98B8A3B1A}"/>
              </a:ext>
            </a:extLst>
          </p:cNvPr>
          <p:cNvSpPr txBox="1"/>
          <p:nvPr/>
        </p:nvSpPr>
        <p:spPr>
          <a:xfrm>
            <a:off x="3067050" y="1815653"/>
            <a:ext cx="140017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Động c</a:t>
            </a:r>
            <a:r>
              <a:rPr lang="vi-VN" sz="2400" b="1">
                <a:solidFill>
                  <a:srgbClr val="002060"/>
                </a:solidFill>
              </a:rPr>
              <a:t>ơ</a:t>
            </a:r>
            <a:r>
              <a:rPr lang="en-US" sz="2400" b="1">
                <a:solidFill>
                  <a:srgbClr val="002060"/>
                </a:solidFill>
              </a:rPr>
              <a:t> điện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39145E8-4042-4EDB-8638-B1C1435A8469}"/>
              </a:ext>
            </a:extLst>
          </p:cNvPr>
          <p:cNvSpPr txBox="1"/>
          <p:nvPr/>
        </p:nvSpPr>
        <p:spPr>
          <a:xfrm>
            <a:off x="5791200" y="1773915"/>
            <a:ext cx="219351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Trục động c</a:t>
            </a:r>
            <a:r>
              <a:rPr lang="vi-VN" sz="2400" b="1">
                <a:solidFill>
                  <a:srgbClr val="002060"/>
                </a:solidFill>
              </a:rPr>
              <a:t>ơ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4B06D4B-0620-422B-BA7B-D2829015403A}"/>
              </a:ext>
            </a:extLst>
          </p:cNvPr>
          <p:cNvSpPr txBox="1"/>
          <p:nvPr/>
        </p:nvSpPr>
        <p:spPr>
          <a:xfrm>
            <a:off x="6475985" y="3352800"/>
            <a:ext cx="140017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Cánh quạt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07EE320-3C08-4474-B537-ECA1CCEE022A}"/>
              </a:ext>
            </a:extLst>
          </p:cNvPr>
          <p:cNvSpPr txBox="1"/>
          <p:nvPr/>
        </p:nvSpPr>
        <p:spPr>
          <a:xfrm>
            <a:off x="5943027" y="6021504"/>
            <a:ext cx="140017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Công tắc quạt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C5F9766-205C-4991-A9A8-B9D2D6795395}"/>
              </a:ext>
            </a:extLst>
          </p:cNvPr>
          <p:cNvSpPr txBox="1"/>
          <p:nvPr/>
        </p:nvSpPr>
        <p:spPr>
          <a:xfrm>
            <a:off x="1310260" y="4042741"/>
            <a:ext cx="108051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Vỏ quạt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9" name="Picture 7" descr="DSCF1376">
            <a:extLst>
              <a:ext uri="{FF2B5EF4-FFF2-40B4-BE49-F238E27FC236}">
                <a16:creationId xmlns="" xmlns:a16="http://schemas.microsoft.com/office/drawing/2014/main" id="{22D7E856-2C1D-4940-BFA4-D88C0ACD2EF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931" y="1574800"/>
            <a:ext cx="3352800" cy="2608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22" name="Picture 10" descr="DSCF1377">
            <a:extLst>
              <a:ext uri="{FF2B5EF4-FFF2-40B4-BE49-F238E27FC236}">
                <a16:creationId xmlns="" xmlns:a16="http://schemas.microsoft.com/office/drawing/2014/main" id="{55A52531-0FC3-4A0A-BD10-83F4E54F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44" y="4343400"/>
            <a:ext cx="335373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3" name="Text Box 11">
            <a:extLst>
              <a:ext uri="{FF2B5EF4-FFF2-40B4-BE49-F238E27FC236}">
                <a16:creationId xmlns="" xmlns:a16="http://schemas.microsoft.com/office/drawing/2014/main" id="{FC263874-8F7B-40E0-A72C-6EAB5A199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133600"/>
            <a:ext cx="20542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504F04-6342-46B0-A7BF-653A6D18B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1. Cấu tạo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604C06ED-48FC-4083-8D47-770C22B18168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QUẠT 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D78753B5-84AF-4B34-97C4-1D4832227DA6}"/>
              </a:ext>
            </a:extLst>
          </p:cNvPr>
          <p:cNvCxnSpPr>
            <a:cxnSpLocks/>
          </p:cNvCxnSpPr>
          <p:nvPr/>
        </p:nvCxnSpPr>
        <p:spPr>
          <a:xfrm>
            <a:off x="1981200" y="1201883"/>
            <a:ext cx="1295400" cy="11603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83D8F38A-0792-4B34-BD0A-3B72E017F63D}"/>
              </a:ext>
            </a:extLst>
          </p:cNvPr>
          <p:cNvCxnSpPr>
            <a:cxnSpLocks/>
          </p:cNvCxnSpPr>
          <p:nvPr/>
        </p:nvCxnSpPr>
        <p:spPr>
          <a:xfrm>
            <a:off x="1977094" y="1222666"/>
            <a:ext cx="1299506" cy="45685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 Box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183F3A4A-D648-48A5-8DFF-6D85269E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667" y="5560367"/>
            <a:ext cx="20542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 quạt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25734F-7DFE-4BF7-B508-C08688932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74800"/>
            <a:ext cx="2857500" cy="27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AAE3AD1-1942-467C-8E79-6A665F4B7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r="10033"/>
          <a:stretch>
            <a:fillRect/>
          </a:stretch>
        </p:blipFill>
        <p:spPr bwMode="auto">
          <a:xfrm>
            <a:off x="6019800" y="1607302"/>
            <a:ext cx="3124200" cy="269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86E83CA-F627-430E-A40B-264862F91B74}"/>
              </a:ext>
            </a:extLst>
          </p:cNvPr>
          <p:cNvSpPr/>
          <p:nvPr/>
        </p:nvSpPr>
        <p:spPr>
          <a:xfrm>
            <a:off x="496888" y="4699000"/>
            <a:ext cx="841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2400" b="1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solidFill>
                  <a:srgbClr val="002060"/>
                </a:solidFill>
                <a:cs typeface="Times New Roman" pitchFamily="18" charset="0"/>
              </a:rPr>
              <a:t>Cánh quạt làm bằng nhựa hoặc kim loại, được tạo dáng để tạo ra gió khi quay.</a:t>
            </a:r>
          </a:p>
          <a:p>
            <a:pPr marL="342900" indent="-342900" algn="just">
              <a:buFont typeface="Wingdings" panose="05000000000000000000" pitchFamily="2" charset="2"/>
              <a:buChar char="à"/>
              <a:defRPr/>
            </a:pPr>
            <a:r>
              <a:rPr lang="en-US" altLang="en-US" sz="2400" b="1">
                <a:solidFill>
                  <a:srgbClr val="002060"/>
                </a:solidFill>
                <a:cs typeface="Times New Roman" pitchFamily="18" charset="0"/>
              </a:rPr>
              <a:t>Cánh quạt: được lắp với trục động cơ điện. </a:t>
            </a:r>
          </a:p>
          <a:p>
            <a:pPr marL="342900" indent="-342900" algn="just">
              <a:buFont typeface="Wingdings" panose="05000000000000000000" pitchFamily="2" charset="2"/>
              <a:buChar char="à"/>
              <a:defRPr/>
            </a:pPr>
            <a:r>
              <a:rPr lang="en-US" altLang="en-US" sz="2400" b="1">
                <a:solidFill>
                  <a:srgbClr val="002060"/>
                </a:solidFill>
                <a:cs typeface="Times New Roman" pitchFamily="18" charset="0"/>
              </a:rPr>
              <a:t>Có thể có 3, 4 hoặc 5 cánh.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67F1055-2BAD-42ED-8744-C3A852ABF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3947"/>
            <a:ext cx="28956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362C912-3656-42F0-9AD8-BD00940C8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1. Cấu tạo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80D0D4BC-9E15-46CE-A5AC-4C50C1597334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QUẠT 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="" xmlns:a16="http://schemas.microsoft.com/office/drawing/2014/main" id="{235D389F-7D95-4650-B732-B8D99EC4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5" r="18391" b="5106"/>
          <a:stretch>
            <a:fillRect/>
          </a:stretch>
        </p:blipFill>
        <p:spPr bwMode="auto">
          <a:xfrm>
            <a:off x="619256" y="1279525"/>
            <a:ext cx="37211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FF8D2A-E8A7-4188-8169-D3CF65911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569" y="5481637"/>
            <a:ext cx="24844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Hẹn giờ</a:t>
            </a:r>
          </a:p>
        </p:txBody>
      </p:sp>
      <p:pic>
        <p:nvPicPr>
          <p:cNvPr id="18436" name="Picture 1">
            <a:extLst>
              <a:ext uri="{FF2B5EF4-FFF2-40B4-BE49-F238E27FC236}">
                <a16:creationId xmlns="" xmlns:a16="http://schemas.microsoft.com/office/drawing/2014/main" id="{5DF1BD7C-C0D9-4947-90C9-47AD882E8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5" t="-159" r="10571" b="6000"/>
          <a:stretch>
            <a:fillRect/>
          </a:stretch>
        </p:blipFill>
        <p:spPr bwMode="auto">
          <a:xfrm>
            <a:off x="4799144" y="1190625"/>
            <a:ext cx="3668712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88F4C648-A1E9-4EF0-A03E-0BD848523663}"/>
              </a:ext>
            </a:extLst>
          </p:cNvPr>
          <p:cNvCxnSpPr/>
          <p:nvPr/>
        </p:nvCxnSpPr>
        <p:spPr>
          <a:xfrm>
            <a:off x="771656" y="6067425"/>
            <a:ext cx="838200" cy="1762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FF63E7D-780A-4ED3-B9E5-D47FE4CE8B59}"/>
              </a:ext>
            </a:extLst>
          </p:cNvPr>
          <p:cNvCxnSpPr/>
          <p:nvPr/>
        </p:nvCxnSpPr>
        <p:spPr>
          <a:xfrm flipH="1">
            <a:off x="2479806" y="5287962"/>
            <a:ext cx="654050" cy="269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1A20CF7-E081-437F-9B4B-189A0615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856" y="5011737"/>
            <a:ext cx="24844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Đèn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4CC6FF8-0590-4798-BA42-A7C48C8BCAE0}"/>
              </a:ext>
            </a:extLst>
          </p:cNvPr>
          <p:cNvCxnSpPr/>
          <p:nvPr/>
        </p:nvCxnSpPr>
        <p:spPr>
          <a:xfrm flipH="1">
            <a:off x="3743456" y="1443037"/>
            <a:ext cx="1874838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1E366E1-1BBB-4824-8F1A-DFA35DFC6191}"/>
              </a:ext>
            </a:extLst>
          </p:cNvPr>
          <p:cNvSpPr/>
          <p:nvPr/>
        </p:nvSpPr>
        <p:spPr>
          <a:xfrm>
            <a:off x="6632706" y="2281237"/>
            <a:ext cx="76835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91E84A-0896-46B2-9D3D-A07FF8F27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1. Cấu tạo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20EBDB5D-7E1C-4BB4-81E6-208847E779C0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QUẠT 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0F8C7F3-DA7C-4FBB-9E00-6F6D42B05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1198288"/>
            <a:ext cx="5894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cs typeface="Times New Roman" panose="02020603050405020304" pitchFamily="18" charset="0"/>
              </a:rPr>
              <a:t>Phát biểu nguyên lí làm việc của quạt điện?</a:t>
            </a:r>
            <a:endParaRPr lang="en-US" altLang="en-US" sz="240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F6B2C4F-868C-44E0-9894-F58D604F9AF4}"/>
              </a:ext>
            </a:extLst>
          </p:cNvPr>
          <p:cNvSpPr/>
          <p:nvPr/>
        </p:nvSpPr>
        <p:spPr>
          <a:xfrm>
            <a:off x="1077119" y="1430626"/>
            <a:ext cx="646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Khi </a:t>
            </a:r>
            <a:r>
              <a:rPr lang="vi-VN" sz="2400" b="1">
                <a:solidFill>
                  <a:srgbClr val="002060"/>
                </a:solidFill>
                <a:cs typeface="Times New Roman" panose="02020603050405020304" pitchFamily="18" charset="0"/>
              </a:rPr>
              <a:t>đ</a:t>
            </a:r>
            <a:r>
              <a:rPr 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óng </a:t>
            </a:r>
            <a:r>
              <a:rPr lang="vi-VN" sz="2400" b="1">
                <a:solidFill>
                  <a:srgbClr val="002060"/>
                </a:solidFill>
                <a:cs typeface="Times New Roman" panose="02020603050405020304" pitchFamily="18" charset="0"/>
              </a:rPr>
              <a:t>đ</a:t>
            </a:r>
            <a:r>
              <a:rPr 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iện vào quạt, </a:t>
            </a:r>
            <a:r>
              <a:rPr lang="vi-VN" sz="2400" b="1">
                <a:solidFill>
                  <a:srgbClr val="002060"/>
                </a:solidFill>
                <a:cs typeface="Times New Roman" panose="02020603050405020304" pitchFamily="18" charset="0"/>
              </a:rPr>
              <a:t>đ</a:t>
            </a:r>
            <a:r>
              <a:rPr 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ộng c</a:t>
            </a:r>
            <a:r>
              <a:rPr lang="vi-VN" sz="2400" b="1">
                <a:solidFill>
                  <a:srgbClr val="002060"/>
                </a:solidFill>
                <a:cs typeface="Times New Roman" panose="02020603050405020304" pitchFamily="18" charset="0"/>
              </a:rPr>
              <a:t>ơ</a:t>
            </a:r>
            <a:r>
              <a:rPr 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vi-VN" sz="2400" b="1">
                <a:solidFill>
                  <a:srgbClr val="002060"/>
                </a:solidFill>
                <a:cs typeface="Times New Roman" panose="02020603050405020304" pitchFamily="18" charset="0"/>
              </a:rPr>
              <a:t>đ</a:t>
            </a:r>
            <a:r>
              <a:rPr 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iện quay, kéo cánh quạt quay theo tạo ra gió làm mát.</a:t>
            </a:r>
            <a:endParaRPr lang="en-US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D65970F-1890-4440-AA73-2318B25F5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119" y="4227738"/>
            <a:ext cx="5935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cs typeface="Times New Roman" panose="02020603050405020304" pitchFamily="18" charset="0"/>
              </a:rPr>
              <a:t>Vai trò của động cơ điện và cánh quạt là gì?</a:t>
            </a:r>
            <a:endParaRPr lang="en-US" altLang="en-US" sz="2400">
              <a:solidFill>
                <a:srgbClr val="C00000"/>
              </a:solidFill>
            </a:endParaRPr>
          </a:p>
        </p:txBody>
      </p:sp>
      <p:pic>
        <p:nvPicPr>
          <p:cNvPr id="24" name="Picture 9" descr="fanAnimated8">
            <a:extLst>
              <a:ext uri="{FF2B5EF4-FFF2-40B4-BE49-F238E27FC236}">
                <a16:creationId xmlns="" xmlns:a16="http://schemas.microsoft.com/office/drawing/2014/main" id="{044775A9-D6E4-427D-B654-41EDC9E3B2DC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62158"/>
            <a:ext cx="1524000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E346EC76-AFE4-4124-B125-5E39383E6D66}"/>
              </a:ext>
            </a:extLst>
          </p:cNvPr>
          <p:cNvSpPr/>
          <p:nvPr/>
        </p:nvSpPr>
        <p:spPr>
          <a:xfrm>
            <a:off x="1145111" y="4207936"/>
            <a:ext cx="6248400" cy="8204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Động cơ điện: làm quay cánh quạt.</a:t>
            </a:r>
          </a:p>
          <a:p>
            <a:pPr algn="just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Cánh quạt: tạo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làm mát.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D4505B8-0A0A-412A-8006-605073BD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2. Nguyên lý làm việc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752B0248-972C-496F-B7F1-902C0A8ED587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QUẠT 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627C3A9-8341-4746-8C97-3FABC6444FA6}"/>
              </a:ext>
            </a:extLst>
          </p:cNvPr>
          <p:cNvSpPr/>
          <p:nvPr/>
        </p:nvSpPr>
        <p:spPr>
          <a:xfrm>
            <a:off x="3172348" y="2710590"/>
            <a:ext cx="177165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c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quay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9CC25B76-A426-4496-9F04-D6A4D56B576A}"/>
              </a:ext>
            </a:extLst>
          </p:cNvPr>
          <p:cNvSpPr/>
          <p:nvPr/>
        </p:nvSpPr>
        <p:spPr>
          <a:xfrm>
            <a:off x="1145111" y="2710590"/>
            <a:ext cx="1970087" cy="820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điện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C6C95E15-F275-4086-AA60-20AC677C3CDA}"/>
              </a:ext>
            </a:extLst>
          </p:cNvPr>
          <p:cNvSpPr/>
          <p:nvPr/>
        </p:nvSpPr>
        <p:spPr>
          <a:xfrm>
            <a:off x="4969923" y="2742326"/>
            <a:ext cx="1117076" cy="820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F836186-FD21-46FC-A0FA-75B4E226F4AF}"/>
              </a:ext>
            </a:extLst>
          </p:cNvPr>
          <p:cNvSpPr/>
          <p:nvPr/>
        </p:nvSpPr>
        <p:spPr>
          <a:xfrm>
            <a:off x="6153673" y="2730392"/>
            <a:ext cx="177165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quạt quay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BEB50CFE-9349-4102-BB20-04214153ED87}"/>
              </a:ext>
            </a:extLst>
          </p:cNvPr>
          <p:cNvSpPr/>
          <p:nvPr/>
        </p:nvSpPr>
        <p:spPr>
          <a:xfrm>
            <a:off x="7925323" y="2742326"/>
            <a:ext cx="1117076" cy="820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22" grpId="0"/>
      <p:bldP spid="22" grpId="1"/>
      <p:bldP spid="25" grpId="0" animBg="1"/>
      <p:bldP spid="2" grpId="0" animBg="1"/>
      <p:bldP spid="4" grpId="0" animBg="1"/>
      <p:bldP spid="1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F64041-F92F-46E2-A8F4-86671533B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3. Số liệu kỹ thuật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A38A3C2D-EBC8-4688-BBD0-A253FB69E519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QUẠT 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F0656367-1BB0-4D1D-B596-C16E39A7D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6613" r="17265" b="29736"/>
          <a:stretch>
            <a:fillRect/>
          </a:stretch>
        </p:blipFill>
        <p:spPr bwMode="auto">
          <a:xfrm>
            <a:off x="1638300" y="2033827"/>
            <a:ext cx="5867400" cy="34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6F540FE2-34FB-4FF9-AF83-A9E5DEF2D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330260"/>
            <a:ext cx="7548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Cho biết ý nghĩa số liệu ghi trên nhãn quạt điện sau: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F5924677-44DD-4267-B252-BC7FCB4CED28}"/>
              </a:ext>
            </a:extLst>
          </p:cNvPr>
          <p:cNvSpPr/>
          <p:nvPr/>
        </p:nvSpPr>
        <p:spPr>
          <a:xfrm>
            <a:off x="2209800" y="3733800"/>
            <a:ext cx="990600" cy="4616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D0E6A45-0397-4DBF-8BAE-835375AAA2E6}"/>
              </a:ext>
            </a:extLst>
          </p:cNvPr>
          <p:cNvSpPr/>
          <p:nvPr/>
        </p:nvSpPr>
        <p:spPr>
          <a:xfrm>
            <a:off x="4572000" y="3048000"/>
            <a:ext cx="990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777D085-8662-457B-8D7D-C780F18754C7}"/>
              </a:ext>
            </a:extLst>
          </p:cNvPr>
          <p:cNvSpPr/>
          <p:nvPr/>
        </p:nvSpPr>
        <p:spPr>
          <a:xfrm>
            <a:off x="4362450" y="3733800"/>
            <a:ext cx="990600" cy="4616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A55FC2F8-7AEB-4154-B664-ED7CDE47915F}"/>
              </a:ext>
            </a:extLst>
          </p:cNvPr>
          <p:cNvCxnSpPr>
            <a:cxnSpLocks/>
          </p:cNvCxnSpPr>
          <p:nvPr/>
        </p:nvCxnSpPr>
        <p:spPr>
          <a:xfrm flipH="1">
            <a:off x="2438400" y="4271665"/>
            <a:ext cx="266700" cy="17481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349A37E-4B46-4223-AC18-A69832F0F3DD}"/>
              </a:ext>
            </a:extLst>
          </p:cNvPr>
          <p:cNvSpPr txBox="1"/>
          <p:nvPr/>
        </p:nvSpPr>
        <p:spPr>
          <a:xfrm>
            <a:off x="1466850" y="5932630"/>
            <a:ext cx="187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Điện áp định mức 220V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F51BA70-778B-4D05-8690-5F872C44F845}"/>
              </a:ext>
            </a:extLst>
          </p:cNvPr>
          <p:cNvSpPr txBox="1"/>
          <p:nvPr/>
        </p:nvSpPr>
        <p:spPr>
          <a:xfrm>
            <a:off x="3981450" y="5895437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Công suất định mức 46W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99696C9-70D9-4383-8F7F-016068E03261}"/>
              </a:ext>
            </a:extLst>
          </p:cNvPr>
          <p:cNvCxnSpPr>
            <a:cxnSpLocks/>
          </p:cNvCxnSpPr>
          <p:nvPr/>
        </p:nvCxnSpPr>
        <p:spPr>
          <a:xfrm>
            <a:off x="4926705" y="4271665"/>
            <a:ext cx="140595" cy="16719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BB16B46F-39ED-4613-818C-9C4260BFDE50}"/>
              </a:ext>
            </a:extLst>
          </p:cNvPr>
          <p:cNvCxnSpPr>
            <a:cxnSpLocks/>
          </p:cNvCxnSpPr>
          <p:nvPr/>
        </p:nvCxnSpPr>
        <p:spPr>
          <a:xfrm>
            <a:off x="5534025" y="3581400"/>
            <a:ext cx="1857375" cy="2362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569FCC9-E988-4B9E-A6F6-F16F8DEAF31F}"/>
              </a:ext>
            </a:extLst>
          </p:cNvPr>
          <p:cNvSpPr txBox="1"/>
          <p:nvPr/>
        </p:nvSpPr>
        <p:spPr>
          <a:xfrm>
            <a:off x="6473858" y="593263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Sải cánh 400mm</a:t>
            </a:r>
          </a:p>
        </p:txBody>
      </p:sp>
    </p:spTree>
    <p:extLst>
      <p:ext uri="{BB962C8B-B14F-4D97-AF65-F5344CB8AC3E}">
        <p14:creationId xmlns:p14="http://schemas.microsoft.com/office/powerpoint/2010/main" val="290272309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3" grpId="0"/>
      <p:bldP spid="24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="" xmlns:a16="http://schemas.microsoft.com/office/drawing/2014/main" id="{2F6E0E81-784D-4170-A850-680889BA4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Subtitle 2">
            <a:extLst>
              <a:ext uri="{FF2B5EF4-FFF2-40B4-BE49-F238E27FC236}">
                <a16:creationId xmlns="" xmlns:a16="http://schemas.microsoft.com/office/drawing/2014/main" id="{6C75EBF8-97F9-432E-8EC8-8BC381312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96C23D43-A8A0-4B91-9C7F-510CF2644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5">
            <a:extLst>
              <a:ext uri="{FF2B5EF4-FFF2-40B4-BE49-F238E27FC236}">
                <a16:creationId xmlns="" xmlns:a16="http://schemas.microsoft.com/office/drawing/2014/main" id="{BA32CD55-6AB4-4229-B280-AD8AE0464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188" y="1359428"/>
            <a:ext cx="6477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TIẾT 40-BÀI 44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ĐỒ DÙNG ĐIỆN LOẠI ĐIỆN-CƠ.QUẠT ĐIỆN </a:t>
            </a:r>
            <a:endParaRPr lang="en-US" altLang="en-US" sz="4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FAN">
            <a:extLst>
              <a:ext uri="{FF2B5EF4-FFF2-40B4-BE49-F238E27FC236}">
                <a16:creationId xmlns="" xmlns:a16="http://schemas.microsoft.com/office/drawing/2014/main" id="{C7228081-4CA0-4863-A312-0140FCA34BD7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74" y="149816"/>
            <a:ext cx="638175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7275" name="Text Box 11">
            <a:extLst>
              <a:ext uri="{FF2B5EF4-FFF2-40B4-BE49-F238E27FC236}">
                <a16:creationId xmlns="" xmlns:a16="http://schemas.microsoft.com/office/drawing/2014/main" id="{398A291A-5344-4B68-8011-A46FA0B0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231453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cs typeface="Times New Roman" panose="02020603050405020304" pitchFamily="18" charset="0"/>
              </a:rPr>
              <a:t>Khi sử dụng quạt điện cần lưu ý những điều gì?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A739E7-DE08-4CD1-93DF-239ED91DF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1266738"/>
            <a:ext cx="7688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- Các yêu cầu như đối động cơ điện.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- Chú ý cánh quay nhẹ nhàng, không bị rung lắc, bị vướng cánh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985CB7D-1BBF-493F-9FBF-5CA9ED619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4. Sử dụng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65166299-81B0-465C-8B34-7304E84C43BA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QUẠT 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37865089-2312-4F9F-900C-FCDB68097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01" y="2709696"/>
            <a:ext cx="37187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49625199-77A9-43F0-860D-69CD10F8A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5"/>
          <a:stretch>
            <a:fillRect/>
          </a:stretch>
        </p:blipFill>
        <p:spPr bwMode="auto">
          <a:xfrm>
            <a:off x="5069264" y="2709696"/>
            <a:ext cx="3472314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29AE0A80-CFD3-48D6-96A1-A4684555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76220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 lau chùi quạt, tra dầu mỡ định kỳ.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5" grpId="0"/>
      <p:bldP spid="267275" grpId="1"/>
      <p:bldP spid="4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Admin\Pictures\quạt thông gió.jpg">
            <a:extLst>
              <a:ext uri="{FF2B5EF4-FFF2-40B4-BE49-F238E27FC236}">
                <a16:creationId xmlns="" xmlns:a16="http://schemas.microsoft.com/office/drawing/2014/main" id="{BE793EB1-3132-4589-AF7A-AC615F8D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914400"/>
            <a:ext cx="2466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C:\Users\Admin\Pictures\quạt hộp.bmp">
            <a:extLst>
              <a:ext uri="{FF2B5EF4-FFF2-40B4-BE49-F238E27FC236}">
                <a16:creationId xmlns="" xmlns:a16="http://schemas.microsoft.com/office/drawing/2014/main" id="{F761CB52-ED33-40C4-BDF9-3B923948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914400"/>
            <a:ext cx="238442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http://t1.gstatic.com/images?q=tbn:ANd9GcSYBxkoq2J024OItAhNrIgnLeVztFIe9diguIiz5vS2hlmJJYih4g">
            <a:extLst>
              <a:ext uri="{FF2B5EF4-FFF2-40B4-BE49-F238E27FC236}">
                <a16:creationId xmlns="" xmlns:a16="http://schemas.microsoft.com/office/drawing/2014/main" id="{D0C09B99-3ECC-4D4C-BFFA-065DBDEE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00475"/>
            <a:ext cx="22098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241A4E-050C-4B4C-A344-3B9219761453}"/>
              </a:ext>
            </a:extLst>
          </p:cNvPr>
          <p:cNvSpPr txBox="1"/>
          <p:nvPr/>
        </p:nvSpPr>
        <p:spPr>
          <a:xfrm>
            <a:off x="6858794" y="3143250"/>
            <a:ext cx="1981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62D0D0C-3259-4211-91F1-9771CE05BB81}"/>
              </a:ext>
            </a:extLst>
          </p:cNvPr>
          <p:cNvSpPr txBox="1"/>
          <p:nvPr/>
        </p:nvSpPr>
        <p:spPr>
          <a:xfrm>
            <a:off x="3695699" y="6289986"/>
            <a:ext cx="1981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2C2AC4C-DEB2-449F-8FDF-CD4FDDA4EFDF}"/>
              </a:ext>
            </a:extLst>
          </p:cNvPr>
          <p:cNvSpPr txBox="1"/>
          <p:nvPr/>
        </p:nvSpPr>
        <p:spPr>
          <a:xfrm>
            <a:off x="6658769" y="6299200"/>
            <a:ext cx="238125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8" name="Picture 1">
            <a:extLst>
              <a:ext uri="{FF2B5EF4-FFF2-40B4-BE49-F238E27FC236}">
                <a16:creationId xmlns="" xmlns:a16="http://schemas.microsoft.com/office/drawing/2014/main" id="{2B1F2871-0509-4785-A048-99FB637F5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084638"/>
            <a:ext cx="330517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021B38-BF29-4DDF-90E4-ECCA048195F7}"/>
              </a:ext>
            </a:extLst>
          </p:cNvPr>
          <p:cNvSpPr txBox="1"/>
          <p:nvPr/>
        </p:nvSpPr>
        <p:spPr>
          <a:xfrm>
            <a:off x="914400" y="254000"/>
            <a:ext cx="75438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QUẠT ĐIỆN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59DD67-6218-46C4-BBF1-A5B91A54C8AE}"/>
              </a:ext>
            </a:extLst>
          </p:cNvPr>
          <p:cNvSpPr txBox="1"/>
          <p:nvPr/>
        </p:nvSpPr>
        <p:spPr>
          <a:xfrm>
            <a:off x="542130" y="3268012"/>
            <a:ext cx="244951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772466-5967-443E-8B59-A9D286DB7CB6}"/>
              </a:ext>
            </a:extLst>
          </p:cNvPr>
          <p:cNvSpPr txBox="1"/>
          <p:nvPr/>
        </p:nvSpPr>
        <p:spPr>
          <a:xfrm>
            <a:off x="3288506" y="3268011"/>
            <a:ext cx="27955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12238CE-85AB-447B-A564-3D09A5D93B79}"/>
              </a:ext>
            </a:extLst>
          </p:cNvPr>
          <p:cNvSpPr txBox="1"/>
          <p:nvPr/>
        </p:nvSpPr>
        <p:spPr>
          <a:xfrm>
            <a:off x="475456" y="6289986"/>
            <a:ext cx="244951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3" name="Picture 1">
            <a:extLst>
              <a:ext uri="{FF2B5EF4-FFF2-40B4-BE49-F238E27FC236}">
                <a16:creationId xmlns="" xmlns:a16="http://schemas.microsoft.com/office/drawing/2014/main" id="{3EF9ECE1-9F59-400A-9ECB-7B647B4D8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914400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3">
            <a:extLst>
              <a:ext uri="{FF2B5EF4-FFF2-40B4-BE49-F238E27FC236}">
                <a16:creationId xmlns="" xmlns:a16="http://schemas.microsoft.com/office/drawing/2014/main" id="{A18A66CD-577D-43DD-9309-72BF81B3C7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7" t="6961" r="27161" b="6792"/>
          <a:stretch>
            <a:fillRect/>
          </a:stretch>
        </p:blipFill>
        <p:spPr bwMode="auto">
          <a:xfrm>
            <a:off x="7240588" y="3813175"/>
            <a:ext cx="121761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3">
            <a:extLst>
              <a:ext uri="{FF2B5EF4-FFF2-40B4-BE49-F238E27FC236}">
                <a16:creationId xmlns="" xmlns:a16="http://schemas.microsoft.com/office/drawing/2014/main" id="{11ACA821-CFE0-4EBD-BA6C-BBE51510F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530" y="2590800"/>
            <a:ext cx="75672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solidFill>
                  <a:srgbClr val="002060"/>
                </a:solidFill>
              </a:rPr>
              <a:t>Kiểm tra về phần cơ: dùng tay quay cánh quạt để thử độ trơn của ổ trục rôto động cơ.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solidFill>
                  <a:srgbClr val="002060"/>
                </a:solidFill>
              </a:rPr>
              <a:t>Kiểm tra về điện: kiểm tra thông mạch của dây quấn stato, kiểm tra cách điện giữa dây quấn và vỏ bằng đồng hồ vạn năng.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DD9A38-1FC2-4470-8230-E5BB84C8B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4" y="740218"/>
            <a:ext cx="7534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5. Kiểm tra quạt điện tr</a:t>
            </a:r>
            <a:r>
              <a:rPr lang="vi-VN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ư</a:t>
            </a: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ớc lúc làm việc và quan sát tình trạng làm việc của quạt điện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2AD85BE-662E-4CDA-A9D3-EF2660114483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QUẠT 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111E04D-E4CF-4C5B-965C-A1C5D9C8DE9F}"/>
              </a:ext>
            </a:extLst>
          </p:cNvPr>
          <p:cNvSpPr/>
          <p:nvPr/>
        </p:nvSpPr>
        <p:spPr>
          <a:xfrm>
            <a:off x="1152524" y="1595568"/>
            <a:ext cx="266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0070C0"/>
                </a:solidFill>
              </a:rPr>
              <a:t>a. Chuẩn bị: (SGK)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BA5EDE7-4C39-43C4-8D5A-22D5A2014331}"/>
              </a:ext>
            </a:extLst>
          </p:cNvPr>
          <p:cNvSpPr/>
          <p:nvPr/>
        </p:nvSpPr>
        <p:spPr>
          <a:xfrm>
            <a:off x="1152524" y="2057233"/>
            <a:ext cx="6274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0070C0"/>
                </a:solidFill>
              </a:rPr>
              <a:t>b. Tiến hành (lập báo cáo thực hành/SGK/157):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F4E9D1-3BFC-428F-8B89-5293ECFC0F2C}"/>
              </a:ext>
            </a:extLst>
          </p:cNvPr>
          <p:cNvSpPr/>
          <p:nvPr/>
        </p:nvSpPr>
        <p:spPr>
          <a:xfrm>
            <a:off x="1152524" y="4601694"/>
            <a:ext cx="4584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Đóng điện cho quạt hoạt động.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BCF119-4366-488C-9AB6-E0450D94F070}"/>
              </a:ext>
            </a:extLst>
          </p:cNvPr>
          <p:cNvSpPr/>
          <p:nvPr/>
        </p:nvSpPr>
        <p:spPr>
          <a:xfrm>
            <a:off x="1152524" y="5135261"/>
            <a:ext cx="7534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 Điều chỉnh tốc độ, thay đổi h</a:t>
            </a:r>
            <a:r>
              <a:rPr lang="vi-VN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ư</a:t>
            </a: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ớng gió, theo dõi tình trạng làm việc của quạt điện: tiếng ồn, nhiệt độ, kiểm tra rò điện ra vỏ kim loại bằng bút thử điện.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34F1422-D28A-443D-9FE1-18B8B552F27E}"/>
              </a:ext>
            </a:extLst>
          </p:cNvPr>
          <p:cNvSpPr/>
          <p:nvPr/>
        </p:nvSpPr>
        <p:spPr>
          <a:xfrm>
            <a:off x="3200400" y="6363093"/>
            <a:ext cx="464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báo cáo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" grpId="0"/>
      <p:bldP spid="6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97D51238-D713-41C2-91D3-B63DB347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2667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4819" name="Picture 3" descr="Quatdien">
            <a:extLst>
              <a:ext uri="{FF2B5EF4-FFF2-40B4-BE49-F238E27FC236}">
                <a16:creationId xmlns="" xmlns:a16="http://schemas.microsoft.com/office/drawing/2014/main" id="{4E05A46E-4DBF-4D13-BB67-A9AD7460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37068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026CC210-E133-439C-B3D9-A66800A2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24300"/>
            <a:ext cx="8153400" cy="2286000"/>
          </a:xfrm>
          <a:prstGeom prst="rect">
            <a:avLst/>
          </a:prstGeom>
          <a:noFill/>
          <a:ln>
            <a:noFill/>
          </a:ln>
          <a:effectLst>
            <a:outerShdw dist="91581" dir="2021404" algn="ctr" rotWithShape="0">
              <a:srgbClr val="66FF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CC"/>
                </a:solidFill>
                <a:cs typeface="Times New Roman" panose="02020603050405020304" pitchFamily="18" charset="0"/>
              </a:rPr>
              <a:t>                </a:t>
            </a:r>
            <a:r>
              <a:rPr lang="en-US" altLang="en-US" sz="4800" b="1">
                <a:solidFill>
                  <a:srgbClr val="0000CC"/>
                </a:solidFill>
                <a:cs typeface="Times New Roman" panose="02020603050405020304" pitchFamily="18" charset="0"/>
              </a:rPr>
              <a:t>QUY TRÌNH</a:t>
            </a:r>
            <a:r>
              <a:rPr lang="en-US" altLang="en-US" sz="7200" b="1">
                <a:solidFill>
                  <a:srgbClr val="0000CC"/>
                </a:solidFill>
                <a:cs typeface="Times New Roman" panose="02020603050405020304" pitchFamily="18" charset="0"/>
              </a:rPr>
              <a:t>  THÁO QUẠT BÀN</a:t>
            </a:r>
          </a:p>
        </p:txBody>
      </p:sp>
    </p:spTree>
  </p:cSld>
  <p:clrMapOvr>
    <a:masterClrMapping/>
  </p:clrMapOvr>
  <p:transition advClick="0" advTm="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>
            <a:extLst>
              <a:ext uri="{FF2B5EF4-FFF2-40B4-BE49-F238E27FC236}">
                <a16:creationId xmlns="" xmlns:a16="http://schemas.microsoft.com/office/drawing/2014/main" id="{44346531-1BA2-4DCA-A35B-E1D65A018C29}"/>
              </a:ext>
            </a:extLst>
          </p:cNvPr>
          <p:cNvSpPr>
            <a:spLocks/>
          </p:cNvSpPr>
          <p:nvPr/>
        </p:nvSpPr>
        <p:spPr bwMode="auto">
          <a:xfrm>
            <a:off x="6134100" y="2514600"/>
            <a:ext cx="419100" cy="317500"/>
          </a:xfrm>
          <a:custGeom>
            <a:avLst/>
            <a:gdLst>
              <a:gd name="T0" fmla="*/ 2147483647 w 264"/>
              <a:gd name="T1" fmla="*/ 0 h 200"/>
              <a:gd name="T2" fmla="*/ 2147483647 w 264"/>
              <a:gd name="T3" fmla="*/ 2147483647 h 200"/>
              <a:gd name="T4" fmla="*/ 2147483647 w 264"/>
              <a:gd name="T5" fmla="*/ 2147483647 h 200"/>
              <a:gd name="T6" fmla="*/ 2147483647 w 264"/>
              <a:gd name="T7" fmla="*/ 2147483647 h 200"/>
              <a:gd name="T8" fmla="*/ 2147483647 w 264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" h="200">
                <a:moveTo>
                  <a:pt x="120" y="0"/>
                </a:moveTo>
                <a:cubicBezTo>
                  <a:pt x="104" y="12"/>
                  <a:pt x="88" y="24"/>
                  <a:pt x="72" y="48"/>
                </a:cubicBezTo>
                <a:cubicBezTo>
                  <a:pt x="56" y="72"/>
                  <a:pt x="0" y="120"/>
                  <a:pt x="24" y="144"/>
                </a:cubicBezTo>
                <a:cubicBezTo>
                  <a:pt x="48" y="168"/>
                  <a:pt x="176" y="184"/>
                  <a:pt x="216" y="192"/>
                </a:cubicBezTo>
                <a:cubicBezTo>
                  <a:pt x="256" y="200"/>
                  <a:pt x="260" y="196"/>
                  <a:pt x="264" y="192"/>
                </a:cubicBezTo>
              </a:path>
            </a:pathLst>
          </a:custGeom>
          <a:noFill/>
          <a:ln w="28575" cmpd="sng">
            <a:solidFill>
              <a:srgbClr val="47A4A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43" name="Group 3">
            <a:extLst>
              <a:ext uri="{FF2B5EF4-FFF2-40B4-BE49-F238E27FC236}">
                <a16:creationId xmlns="" xmlns:a16="http://schemas.microsoft.com/office/drawing/2014/main" id="{F8F73F4A-0E47-4840-A323-EA2BED49BDD0}"/>
              </a:ext>
            </a:extLst>
          </p:cNvPr>
          <p:cNvGrpSpPr>
            <a:grpSpLocks/>
          </p:cNvGrpSpPr>
          <p:nvPr/>
        </p:nvGrpSpPr>
        <p:grpSpPr bwMode="auto">
          <a:xfrm>
            <a:off x="6975475" y="2482850"/>
            <a:ext cx="76200" cy="76200"/>
            <a:chOff x="4394" y="1584"/>
            <a:chExt cx="48" cy="48"/>
          </a:xfrm>
        </p:grpSpPr>
        <p:sp>
          <p:nvSpPr>
            <p:cNvPr id="35968" name="Line 4">
              <a:extLst>
                <a:ext uri="{FF2B5EF4-FFF2-40B4-BE49-F238E27FC236}">
                  <a16:creationId xmlns="" xmlns:a16="http://schemas.microsoft.com/office/drawing/2014/main" id="{EA029F72-CE3C-4562-9D5E-9E73D13B4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4" y="163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5">
              <a:extLst>
                <a:ext uri="{FF2B5EF4-FFF2-40B4-BE49-F238E27FC236}">
                  <a16:creationId xmlns="" xmlns:a16="http://schemas.microsoft.com/office/drawing/2014/main" id="{EABB5BCB-2590-4448-93A8-0B5F6D9DB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" y="1584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4" name="AutoShape 6">
            <a:extLst>
              <a:ext uri="{FF2B5EF4-FFF2-40B4-BE49-F238E27FC236}">
                <a16:creationId xmlns="" xmlns:a16="http://schemas.microsoft.com/office/drawing/2014/main" id="{17102E8A-41EF-4F55-8532-10B8360D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286000"/>
            <a:ext cx="152400" cy="228600"/>
          </a:xfrm>
          <a:custGeom>
            <a:avLst/>
            <a:gdLst>
              <a:gd name="T0" fmla="*/ 6638276 w 21600"/>
              <a:gd name="T1" fmla="*/ 12802394 h 21600"/>
              <a:gd name="T2" fmla="*/ 3793300 w 21600"/>
              <a:gd name="T3" fmla="*/ 25604788 h 21600"/>
              <a:gd name="T4" fmla="*/ 948323 w 21600"/>
              <a:gd name="T5" fmla="*/ 12802394 h 21600"/>
              <a:gd name="T6" fmla="*/ 37933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7" descr="Oak">
            <a:extLst>
              <a:ext uri="{FF2B5EF4-FFF2-40B4-BE49-F238E27FC236}">
                <a16:creationId xmlns="" xmlns:a16="http://schemas.microsoft.com/office/drawing/2014/main" id="{511B5127-7DFB-41CC-B710-924F1DBBF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5846" name="Group 8">
            <a:extLst>
              <a:ext uri="{FF2B5EF4-FFF2-40B4-BE49-F238E27FC236}">
                <a16:creationId xmlns="" xmlns:a16="http://schemas.microsoft.com/office/drawing/2014/main" id="{EB36CC13-581C-4CE7-B446-A12BF5960C8E}"/>
              </a:ext>
            </a:extLst>
          </p:cNvPr>
          <p:cNvGrpSpPr>
            <a:grpSpLocks/>
          </p:cNvGrpSpPr>
          <p:nvPr/>
        </p:nvGrpSpPr>
        <p:grpSpPr bwMode="auto">
          <a:xfrm>
            <a:off x="6280150" y="1984375"/>
            <a:ext cx="476250" cy="660400"/>
            <a:chOff x="3954" y="1250"/>
            <a:chExt cx="300" cy="416"/>
          </a:xfrm>
        </p:grpSpPr>
        <p:grpSp>
          <p:nvGrpSpPr>
            <p:cNvPr id="35959" name="Group 9">
              <a:extLst>
                <a:ext uri="{FF2B5EF4-FFF2-40B4-BE49-F238E27FC236}">
                  <a16:creationId xmlns="" xmlns:a16="http://schemas.microsoft.com/office/drawing/2014/main" id="{5DC0E9A2-90FC-4F17-9673-729D21EDB5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0" y="1250"/>
              <a:ext cx="294" cy="48"/>
              <a:chOff x="3960" y="1176"/>
              <a:chExt cx="294" cy="48"/>
            </a:xfrm>
          </p:grpSpPr>
          <p:sp>
            <p:nvSpPr>
              <p:cNvPr id="35966" name="Line 10">
                <a:extLst>
                  <a:ext uri="{FF2B5EF4-FFF2-40B4-BE49-F238E27FC236}">
                    <a16:creationId xmlns="" xmlns:a16="http://schemas.microsoft.com/office/drawing/2014/main" id="{7B310A72-295B-4076-9A74-6CFECC609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1200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Line 11">
                <a:extLst>
                  <a:ext uri="{FF2B5EF4-FFF2-40B4-BE49-F238E27FC236}">
                    <a16:creationId xmlns="" xmlns:a16="http://schemas.microsoft.com/office/drawing/2014/main" id="{0D1B770A-B122-4466-9B78-453DA3DB6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4" y="1176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0" name="Group 12">
              <a:extLst>
                <a:ext uri="{FF2B5EF4-FFF2-40B4-BE49-F238E27FC236}">
                  <a16:creationId xmlns="" xmlns:a16="http://schemas.microsoft.com/office/drawing/2014/main" id="{5BD353E8-7731-46E8-B315-0728C71C82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8" y="1426"/>
              <a:ext cx="294" cy="48"/>
              <a:chOff x="3960" y="1176"/>
              <a:chExt cx="294" cy="48"/>
            </a:xfrm>
          </p:grpSpPr>
          <p:sp>
            <p:nvSpPr>
              <p:cNvPr id="35964" name="Line 13">
                <a:extLst>
                  <a:ext uri="{FF2B5EF4-FFF2-40B4-BE49-F238E27FC236}">
                    <a16:creationId xmlns="" xmlns:a16="http://schemas.microsoft.com/office/drawing/2014/main" id="{C61B964B-23AD-4D98-921F-054CF5371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1200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Line 14">
                <a:extLst>
                  <a:ext uri="{FF2B5EF4-FFF2-40B4-BE49-F238E27FC236}">
                    <a16:creationId xmlns="" xmlns:a16="http://schemas.microsoft.com/office/drawing/2014/main" id="{9BCD4D16-D76C-4493-8600-DF35895CA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4" y="1176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1" name="Group 15">
              <a:extLst>
                <a:ext uri="{FF2B5EF4-FFF2-40B4-BE49-F238E27FC236}">
                  <a16:creationId xmlns="" xmlns:a16="http://schemas.microsoft.com/office/drawing/2014/main" id="{4E1A66BC-059C-4F76-9F5A-37FBD5A30B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4" y="1618"/>
              <a:ext cx="294" cy="48"/>
              <a:chOff x="3960" y="1176"/>
              <a:chExt cx="294" cy="48"/>
            </a:xfrm>
          </p:grpSpPr>
          <p:sp>
            <p:nvSpPr>
              <p:cNvPr id="35962" name="Line 16">
                <a:extLst>
                  <a:ext uri="{FF2B5EF4-FFF2-40B4-BE49-F238E27FC236}">
                    <a16:creationId xmlns="" xmlns:a16="http://schemas.microsoft.com/office/drawing/2014/main" id="{9332BFC1-E735-4F7C-AEA0-0BEEE8881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1200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Line 17">
                <a:extLst>
                  <a:ext uri="{FF2B5EF4-FFF2-40B4-BE49-F238E27FC236}">
                    <a16:creationId xmlns="" xmlns:a16="http://schemas.microsoft.com/office/drawing/2014/main" id="{A275046C-4EB7-4A32-A384-6497EEC96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4" y="1176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847" name="Group 18">
            <a:extLst>
              <a:ext uri="{FF2B5EF4-FFF2-40B4-BE49-F238E27FC236}">
                <a16:creationId xmlns="" xmlns:a16="http://schemas.microsoft.com/office/drawing/2014/main" id="{AA8A81E4-A6F7-46FA-82AB-677EA618A9AA}"/>
              </a:ext>
            </a:extLst>
          </p:cNvPr>
          <p:cNvGrpSpPr>
            <a:grpSpLocks/>
          </p:cNvGrpSpPr>
          <p:nvPr/>
        </p:nvGrpSpPr>
        <p:grpSpPr bwMode="auto">
          <a:xfrm>
            <a:off x="5430838" y="2159000"/>
            <a:ext cx="1643062" cy="304800"/>
            <a:chOff x="1632" y="1584"/>
            <a:chExt cx="1035" cy="192"/>
          </a:xfrm>
        </p:grpSpPr>
        <p:grpSp>
          <p:nvGrpSpPr>
            <p:cNvPr id="35947" name="Group 19">
              <a:extLst>
                <a:ext uri="{FF2B5EF4-FFF2-40B4-BE49-F238E27FC236}">
                  <a16:creationId xmlns="" xmlns:a16="http://schemas.microsoft.com/office/drawing/2014/main" id="{4D2DA191-2CEF-4640-AD38-E4226A59CD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584"/>
              <a:ext cx="1035" cy="192"/>
              <a:chOff x="960" y="1584"/>
              <a:chExt cx="1035" cy="192"/>
            </a:xfrm>
          </p:grpSpPr>
          <p:sp>
            <p:nvSpPr>
              <p:cNvPr id="5140" name="AutoShape 20">
                <a:extLst>
                  <a:ext uri="{FF2B5EF4-FFF2-40B4-BE49-F238E27FC236}">
                    <a16:creationId xmlns="" xmlns:a16="http://schemas.microsoft.com/office/drawing/2014/main" id="{ED369D88-CC3C-49FF-83A5-D3A8E9529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653"/>
                <a:ext cx="624" cy="4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1" name="AutoShape 21">
                <a:extLst>
                  <a:ext uri="{FF2B5EF4-FFF2-40B4-BE49-F238E27FC236}">
                    <a16:creationId xmlns="" xmlns:a16="http://schemas.microsoft.com/office/drawing/2014/main" id="{B00EE6CF-5569-4A60-9DB0-72ADBBA41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1650"/>
                <a:ext cx="192" cy="4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951" name="AutoShape 22" descr="Wide downward diagonal">
                <a:extLst>
                  <a:ext uri="{FF2B5EF4-FFF2-40B4-BE49-F238E27FC236}">
                    <a16:creationId xmlns="" xmlns:a16="http://schemas.microsoft.com/office/drawing/2014/main" id="{FBDB5855-9EBC-43AF-B3E6-16202A995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9" y="1650"/>
                <a:ext cx="96" cy="48"/>
              </a:xfrm>
              <a:prstGeom prst="roundRect">
                <a:avLst>
                  <a:gd name="adj" fmla="val 16667"/>
                </a:avLst>
              </a:prstGeom>
              <a:pattFill prst="wdDnDiag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35952" name="Group 23">
                <a:extLst>
                  <a:ext uri="{FF2B5EF4-FFF2-40B4-BE49-F238E27FC236}">
                    <a16:creationId xmlns="" xmlns:a16="http://schemas.microsoft.com/office/drawing/2014/main" id="{25728033-EDF9-4CEF-8446-76DE781118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584"/>
                <a:ext cx="240" cy="192"/>
                <a:chOff x="1536" y="1584"/>
                <a:chExt cx="336" cy="192"/>
              </a:xfrm>
            </p:grpSpPr>
            <p:sp>
              <p:nvSpPr>
                <p:cNvPr id="5144" name="AutoShape 24">
                  <a:extLst>
                    <a:ext uri="{FF2B5EF4-FFF2-40B4-BE49-F238E27FC236}">
                      <a16:creationId xmlns="" xmlns:a16="http://schemas.microsoft.com/office/drawing/2014/main" id="{2E07BF19-492E-49E8-901E-5232A235A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584"/>
                  <a:ext cx="336" cy="192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5" name="AutoShape 25">
                  <a:extLst>
                    <a:ext uri="{FF2B5EF4-FFF2-40B4-BE49-F238E27FC236}">
                      <a16:creationId xmlns="" xmlns:a16="http://schemas.microsoft.com/office/drawing/2014/main" id="{0F36C1DD-CDF4-478B-B8BF-1C6DD1B75C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584"/>
                  <a:ext cx="48" cy="192"/>
                </a:xfrm>
                <a:prstGeom prst="roundRect">
                  <a:avLst>
                    <a:gd name="adj" fmla="val 6250"/>
                  </a:avLst>
                </a:prstGeom>
                <a:gradFill rotWithShape="1">
                  <a:gsLst>
                    <a:gs pos="0">
                      <a:schemeClr val="tx1">
                        <a:alpha val="89999"/>
                      </a:schemeClr>
                    </a:gs>
                    <a:gs pos="50000">
                      <a:schemeClr val="bg1">
                        <a:alpha val="83000"/>
                      </a:schemeClr>
                    </a:gs>
                    <a:gs pos="100000">
                      <a:schemeClr val="tx1">
                        <a:alpha val="89999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6" name="AutoShape 26">
                  <a:extLst>
                    <a:ext uri="{FF2B5EF4-FFF2-40B4-BE49-F238E27FC236}">
                      <a16:creationId xmlns="" xmlns:a16="http://schemas.microsoft.com/office/drawing/2014/main" id="{BB7F391E-EBC6-4AFC-8733-EADB92145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48" cy="192"/>
                </a:xfrm>
                <a:prstGeom prst="roundRect">
                  <a:avLst>
                    <a:gd name="adj" fmla="val 6250"/>
                  </a:avLst>
                </a:prstGeom>
                <a:gradFill rotWithShape="1">
                  <a:gsLst>
                    <a:gs pos="0">
                      <a:schemeClr val="tx1">
                        <a:alpha val="89999"/>
                      </a:schemeClr>
                    </a:gs>
                    <a:gs pos="50000">
                      <a:schemeClr val="bg1">
                        <a:alpha val="83000"/>
                      </a:schemeClr>
                    </a:gs>
                    <a:gs pos="100000">
                      <a:schemeClr val="tx1">
                        <a:alpha val="89999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956" name="Line 27">
                  <a:extLst>
                    <a:ext uri="{FF2B5EF4-FFF2-40B4-BE49-F238E27FC236}">
                      <a16:creationId xmlns="" xmlns:a16="http://schemas.microsoft.com/office/drawing/2014/main" id="{42AA51BB-F1B2-48FE-B7B8-B8B133DB1B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1593"/>
                  <a:ext cx="240" cy="48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57" name="Line 28">
                  <a:extLst>
                    <a:ext uri="{FF2B5EF4-FFF2-40B4-BE49-F238E27FC236}">
                      <a16:creationId xmlns="" xmlns:a16="http://schemas.microsoft.com/office/drawing/2014/main" id="{D18A50D3-1E76-49BC-B364-28F566419E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1659"/>
                  <a:ext cx="240" cy="48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58" name="Line 29">
                  <a:extLst>
                    <a:ext uri="{FF2B5EF4-FFF2-40B4-BE49-F238E27FC236}">
                      <a16:creationId xmlns="" xmlns:a16="http://schemas.microsoft.com/office/drawing/2014/main" id="{B91C1136-A8C5-44F5-A00D-ECBB36032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1722"/>
                  <a:ext cx="240" cy="48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5948" name="Line 30">
              <a:extLst>
                <a:ext uri="{FF2B5EF4-FFF2-40B4-BE49-F238E27FC236}">
                  <a16:creationId xmlns="" xmlns:a16="http://schemas.microsoft.com/office/drawing/2014/main" id="{D055D2BD-77B0-4570-86C3-DE5377D0B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665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8" name="Group 31">
            <a:extLst>
              <a:ext uri="{FF2B5EF4-FFF2-40B4-BE49-F238E27FC236}">
                <a16:creationId xmlns="" xmlns:a16="http://schemas.microsoft.com/office/drawing/2014/main" id="{C95AEA53-6732-4804-A742-C346CE3C0D77}"/>
              </a:ext>
            </a:extLst>
          </p:cNvPr>
          <p:cNvGrpSpPr>
            <a:grpSpLocks/>
          </p:cNvGrpSpPr>
          <p:nvPr/>
        </p:nvGrpSpPr>
        <p:grpSpPr bwMode="auto">
          <a:xfrm>
            <a:off x="6253163" y="1971675"/>
            <a:ext cx="533400" cy="695325"/>
            <a:chOff x="1536" y="1473"/>
            <a:chExt cx="336" cy="438"/>
          </a:xfrm>
        </p:grpSpPr>
        <p:sp>
          <p:nvSpPr>
            <p:cNvPr id="35942" name="Rectangle 32" descr="Narrow vertical">
              <a:extLst>
                <a:ext uri="{FF2B5EF4-FFF2-40B4-BE49-F238E27FC236}">
                  <a16:creationId xmlns="" xmlns:a16="http://schemas.microsoft.com/office/drawing/2014/main" id="{F27E0944-973A-4D45-B825-5BCDAFDFA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473"/>
              <a:ext cx="240" cy="438"/>
            </a:xfrm>
            <a:prstGeom prst="rect">
              <a:avLst/>
            </a:prstGeom>
            <a:pattFill prst="nar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43" name="AutoShape 33">
              <a:extLst>
                <a:ext uri="{FF2B5EF4-FFF2-40B4-BE49-F238E27FC236}">
                  <a16:creationId xmlns="" xmlns:a16="http://schemas.microsoft.com/office/drawing/2014/main" id="{08A8BD78-BABD-4510-8185-EA452CEF50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488" y="1693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762F00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4" name="AutoShape 34">
              <a:extLst>
                <a:ext uri="{FF2B5EF4-FFF2-40B4-BE49-F238E27FC236}">
                  <a16:creationId xmlns="" xmlns:a16="http://schemas.microsoft.com/office/drawing/2014/main" id="{A92EB64C-C34C-4714-AB39-18FCA966F1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488" y="1593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762F00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5" name="AutoShape 35">
              <a:extLst>
                <a:ext uri="{FF2B5EF4-FFF2-40B4-BE49-F238E27FC236}">
                  <a16:creationId xmlns="" xmlns:a16="http://schemas.microsoft.com/office/drawing/2014/main" id="{876A4026-30C9-4E8D-B879-CB2D06F25C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28" y="1692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762F00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6" name="AutoShape 36">
              <a:extLst>
                <a:ext uri="{FF2B5EF4-FFF2-40B4-BE49-F238E27FC236}">
                  <a16:creationId xmlns="" xmlns:a16="http://schemas.microsoft.com/office/drawing/2014/main" id="{28648CFF-C83F-4C61-A848-33115AA94E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28" y="1592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762F00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9" name="Line 37">
            <a:extLst>
              <a:ext uri="{FF2B5EF4-FFF2-40B4-BE49-F238E27FC236}">
                <a16:creationId xmlns="" xmlns:a16="http://schemas.microsoft.com/office/drawing/2014/main" id="{99B22E97-A120-45D6-99B6-F9323FAFA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58" name="Group 38">
            <a:extLst>
              <a:ext uri="{FF2B5EF4-FFF2-40B4-BE49-F238E27FC236}">
                <a16:creationId xmlns="" xmlns:a16="http://schemas.microsoft.com/office/drawing/2014/main" id="{4A27ECE6-BCB5-4E54-B605-E114B6E9FB1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728788"/>
            <a:ext cx="228600" cy="328612"/>
            <a:chOff x="4341" y="1107"/>
            <a:chExt cx="144" cy="207"/>
          </a:xfrm>
        </p:grpSpPr>
        <p:sp>
          <p:nvSpPr>
            <p:cNvPr id="35939" name="Rectangle 39">
              <a:extLst>
                <a:ext uri="{FF2B5EF4-FFF2-40B4-BE49-F238E27FC236}">
                  <a16:creationId xmlns="" xmlns:a16="http://schemas.microsoft.com/office/drawing/2014/main" id="{009AB197-B86A-4554-9210-C92AD52C5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1122"/>
              <a:ext cx="4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40" name="Oval 40">
              <a:extLst>
                <a:ext uri="{FF2B5EF4-FFF2-40B4-BE49-F238E27FC236}">
                  <a16:creationId xmlns="" xmlns:a16="http://schemas.microsoft.com/office/drawing/2014/main" id="{9F13E078-F914-45D1-B12F-3BB8C358B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1107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41" name="Oval 41">
              <a:extLst>
                <a:ext uri="{FF2B5EF4-FFF2-40B4-BE49-F238E27FC236}">
                  <a16:creationId xmlns="" xmlns:a16="http://schemas.microsoft.com/office/drawing/2014/main" id="{B29F5F6C-DEAF-4FFF-B8BD-F3F6D9E78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1125"/>
              <a:ext cx="35" cy="12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162" name="Group 42">
            <a:extLst>
              <a:ext uri="{FF2B5EF4-FFF2-40B4-BE49-F238E27FC236}">
                <a16:creationId xmlns="" xmlns:a16="http://schemas.microsoft.com/office/drawing/2014/main" id="{A60C1544-561E-4DF6-8F71-A4B3E02CFB79}"/>
              </a:ext>
            </a:extLst>
          </p:cNvPr>
          <p:cNvGrpSpPr>
            <a:grpSpLocks/>
          </p:cNvGrpSpPr>
          <p:nvPr/>
        </p:nvGrpSpPr>
        <p:grpSpPr bwMode="auto">
          <a:xfrm>
            <a:off x="7118350" y="2262188"/>
            <a:ext cx="136525" cy="74612"/>
            <a:chOff x="4470" y="1416"/>
            <a:chExt cx="96" cy="48"/>
          </a:xfrm>
        </p:grpSpPr>
        <p:sp>
          <p:nvSpPr>
            <p:cNvPr id="35937" name="Line 43">
              <a:extLst>
                <a:ext uri="{FF2B5EF4-FFF2-40B4-BE49-F238E27FC236}">
                  <a16:creationId xmlns="" xmlns:a16="http://schemas.microsoft.com/office/drawing/2014/main" id="{86763354-BD7B-4282-8F29-73DF83CE1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44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Line 44">
              <a:extLst>
                <a:ext uri="{FF2B5EF4-FFF2-40B4-BE49-F238E27FC236}">
                  <a16:creationId xmlns="" xmlns:a16="http://schemas.microsoft.com/office/drawing/2014/main" id="{D4E08EF6-3A57-400B-AED4-7803EFEBB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416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2" name="Group 45">
            <a:extLst>
              <a:ext uri="{FF2B5EF4-FFF2-40B4-BE49-F238E27FC236}">
                <a16:creationId xmlns="" xmlns:a16="http://schemas.microsoft.com/office/drawing/2014/main" id="{607CB6F0-2630-4183-ACAB-75924D95A53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410200"/>
            <a:ext cx="7404100" cy="1092200"/>
            <a:chOff x="576" y="3408"/>
            <a:chExt cx="4664" cy="688"/>
          </a:xfrm>
        </p:grpSpPr>
        <p:sp>
          <p:nvSpPr>
            <p:cNvPr id="35932" name="Freeform 46">
              <a:extLst>
                <a:ext uri="{FF2B5EF4-FFF2-40B4-BE49-F238E27FC236}">
                  <a16:creationId xmlns="" xmlns:a16="http://schemas.microsoft.com/office/drawing/2014/main" id="{05FC6FCA-1C98-4D99-A4D9-DF9B8C4D8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3408"/>
              <a:ext cx="4424" cy="688"/>
            </a:xfrm>
            <a:custGeom>
              <a:avLst/>
              <a:gdLst>
                <a:gd name="T0" fmla="*/ 3504 w 4424"/>
                <a:gd name="T1" fmla="*/ 0 h 688"/>
                <a:gd name="T2" fmla="*/ 4176 w 4424"/>
                <a:gd name="T3" fmla="*/ 144 h 688"/>
                <a:gd name="T4" fmla="*/ 4176 w 4424"/>
                <a:gd name="T5" fmla="*/ 528 h 688"/>
                <a:gd name="T6" fmla="*/ 2688 w 4424"/>
                <a:gd name="T7" fmla="*/ 240 h 688"/>
                <a:gd name="T8" fmla="*/ 1584 w 4424"/>
                <a:gd name="T9" fmla="*/ 624 h 688"/>
                <a:gd name="T10" fmla="*/ 0 w 4424"/>
                <a:gd name="T11" fmla="*/ 624 h 6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24" h="688">
                  <a:moveTo>
                    <a:pt x="3504" y="0"/>
                  </a:moveTo>
                  <a:cubicBezTo>
                    <a:pt x="3784" y="28"/>
                    <a:pt x="4064" y="56"/>
                    <a:pt x="4176" y="144"/>
                  </a:cubicBezTo>
                  <a:cubicBezTo>
                    <a:pt x="4288" y="232"/>
                    <a:pt x="4424" y="512"/>
                    <a:pt x="4176" y="528"/>
                  </a:cubicBezTo>
                  <a:cubicBezTo>
                    <a:pt x="3928" y="544"/>
                    <a:pt x="3120" y="224"/>
                    <a:pt x="2688" y="240"/>
                  </a:cubicBezTo>
                  <a:cubicBezTo>
                    <a:pt x="2256" y="256"/>
                    <a:pt x="2032" y="560"/>
                    <a:pt x="1584" y="624"/>
                  </a:cubicBezTo>
                  <a:cubicBezTo>
                    <a:pt x="1136" y="688"/>
                    <a:pt x="272" y="624"/>
                    <a:pt x="0" y="624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33" name="Group 47">
              <a:extLst>
                <a:ext uri="{FF2B5EF4-FFF2-40B4-BE49-F238E27FC236}">
                  <a16:creationId xmlns="" xmlns:a16="http://schemas.microsoft.com/office/drawing/2014/main" id="{9591C3A7-0EB3-44CC-867C-0EDD3AE07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951"/>
              <a:ext cx="336" cy="135"/>
              <a:chOff x="840" y="3951"/>
              <a:chExt cx="336" cy="135"/>
            </a:xfrm>
          </p:grpSpPr>
          <p:sp>
            <p:nvSpPr>
              <p:cNvPr id="5168" name="AutoShape 48">
                <a:extLst>
                  <a:ext uri="{FF2B5EF4-FFF2-40B4-BE49-F238E27FC236}">
                    <a16:creationId xmlns="" xmlns:a16="http://schemas.microsoft.com/office/drawing/2014/main" id="{27111273-2E37-4F4A-A6DE-07AB82953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" y="3981"/>
                <a:ext cx="144" cy="2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chemeClr val="bg1"/>
                  </a:gs>
                  <a:gs pos="100000">
                    <a:srgbClr val="C0C0C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9" name="AutoShape 49">
                <a:extLst>
                  <a:ext uri="{FF2B5EF4-FFF2-40B4-BE49-F238E27FC236}">
                    <a16:creationId xmlns="" xmlns:a16="http://schemas.microsoft.com/office/drawing/2014/main" id="{367AE61D-BCC4-4458-A53D-366732AF9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" y="4053"/>
                <a:ext cx="144" cy="2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chemeClr val="bg1"/>
                  </a:gs>
                  <a:gs pos="100000">
                    <a:srgbClr val="C0C0C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936" name="AutoShape 50">
                <a:extLst>
                  <a:ext uri="{FF2B5EF4-FFF2-40B4-BE49-F238E27FC236}">
                    <a16:creationId xmlns="" xmlns:a16="http://schemas.microsoft.com/office/drawing/2014/main" id="{2AD06142-2114-496C-B005-BDE4FE1AC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12" y="3923"/>
                <a:ext cx="135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00 w 21600"/>
                  <a:gd name="T13" fmla="*/ 3150 h 21600"/>
                  <a:gd name="T14" fmla="*/ 18400 w 21600"/>
                  <a:gd name="T15" fmla="*/ 184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700" y="21600"/>
                    </a:lnTo>
                    <a:lnTo>
                      <a:pt x="189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853" name="Group 51">
            <a:extLst>
              <a:ext uri="{FF2B5EF4-FFF2-40B4-BE49-F238E27FC236}">
                <a16:creationId xmlns="" xmlns:a16="http://schemas.microsoft.com/office/drawing/2014/main" id="{51774B7C-F6DE-4450-BBE6-4BAB2152C564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974850"/>
            <a:ext cx="404813" cy="685800"/>
            <a:chOff x="4353" y="1242"/>
            <a:chExt cx="255" cy="432"/>
          </a:xfrm>
        </p:grpSpPr>
        <p:grpSp>
          <p:nvGrpSpPr>
            <p:cNvPr id="35920" name="Group 52">
              <a:extLst>
                <a:ext uri="{FF2B5EF4-FFF2-40B4-BE49-F238E27FC236}">
                  <a16:creationId xmlns="" xmlns:a16="http://schemas.microsoft.com/office/drawing/2014/main" id="{AD3366FD-252F-4A84-B448-AF9ABFCE20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3" y="1258"/>
              <a:ext cx="255" cy="368"/>
              <a:chOff x="4224" y="1258"/>
              <a:chExt cx="255" cy="368"/>
            </a:xfrm>
          </p:grpSpPr>
          <p:sp>
            <p:nvSpPr>
              <p:cNvPr id="35924" name="AutoShape 53">
                <a:extLst>
                  <a:ext uri="{FF2B5EF4-FFF2-40B4-BE49-F238E27FC236}">
                    <a16:creationId xmlns="" xmlns:a16="http://schemas.microsoft.com/office/drawing/2014/main" id="{8E911E79-28EE-4B57-B3DB-25FED7F9404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224" y="1290"/>
                <a:ext cx="96" cy="336"/>
              </a:xfrm>
              <a:prstGeom prst="leftBracket">
                <a:avLst>
                  <a:gd name="adj" fmla="val 57296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5925" name="AutoShape 54">
                <a:extLst>
                  <a:ext uri="{FF2B5EF4-FFF2-40B4-BE49-F238E27FC236}">
                    <a16:creationId xmlns="" xmlns:a16="http://schemas.microsoft.com/office/drawing/2014/main" id="{3291DEA6-812F-4F51-BEEA-B9A3CA60A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200" y="1401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50 w 21600"/>
                  <a:gd name="T13" fmla="*/ 3150 h 21600"/>
                  <a:gd name="T14" fmla="*/ 18450 w 21600"/>
                  <a:gd name="T15" fmla="*/ 184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700" y="21600"/>
                    </a:lnTo>
                    <a:lnTo>
                      <a:pt x="189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" name="Rectangle 55">
                <a:extLst>
                  <a:ext uri="{FF2B5EF4-FFF2-40B4-BE49-F238E27FC236}">
                    <a16:creationId xmlns="" xmlns:a16="http://schemas.microsoft.com/office/drawing/2014/main" id="{F5A4F8B0-FABD-408C-A5D9-C56B9575F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379"/>
                <a:ext cx="144" cy="123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5927" name="Group 56">
                <a:extLst>
                  <a:ext uri="{FF2B5EF4-FFF2-40B4-BE49-F238E27FC236}">
                    <a16:creationId xmlns="" xmlns:a16="http://schemas.microsoft.com/office/drawing/2014/main" id="{662DC387-12C7-4870-ABE8-BC30F4E46B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4" y="1258"/>
                <a:ext cx="96" cy="110"/>
                <a:chOff x="4364" y="1258"/>
                <a:chExt cx="96" cy="110"/>
              </a:xfrm>
            </p:grpSpPr>
            <p:sp>
              <p:nvSpPr>
                <p:cNvPr id="35928" name="Line 57">
                  <a:extLst>
                    <a:ext uri="{FF2B5EF4-FFF2-40B4-BE49-F238E27FC236}">
                      <a16:creationId xmlns="" xmlns:a16="http://schemas.microsoft.com/office/drawing/2014/main" id="{3411AA18-C730-4DCE-B5E9-2D95ADC64F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4" y="1368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29" name="Line 58">
                  <a:extLst>
                    <a:ext uri="{FF2B5EF4-FFF2-40B4-BE49-F238E27FC236}">
                      <a16:creationId xmlns="" xmlns:a16="http://schemas.microsoft.com/office/drawing/2014/main" id="{8091258D-DB83-47BA-97AD-D052F24FB9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2" y="1278"/>
                  <a:ext cx="0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30" name="Line 59">
                  <a:extLst>
                    <a:ext uri="{FF2B5EF4-FFF2-40B4-BE49-F238E27FC236}">
                      <a16:creationId xmlns="" xmlns:a16="http://schemas.microsoft.com/office/drawing/2014/main" id="{8B251873-F809-47D2-834E-89C0565667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2" y="1310"/>
                  <a:ext cx="0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31" name="Line 60">
                  <a:extLst>
                    <a:ext uri="{FF2B5EF4-FFF2-40B4-BE49-F238E27FC236}">
                      <a16:creationId xmlns="" xmlns:a16="http://schemas.microsoft.com/office/drawing/2014/main" id="{DD00C9CE-5C8B-4C7C-8047-820CAE9D71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2" y="1258"/>
                  <a:ext cx="0" cy="3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5921" name="Line 61">
              <a:extLst>
                <a:ext uri="{FF2B5EF4-FFF2-40B4-BE49-F238E27FC236}">
                  <a16:creationId xmlns="" xmlns:a16="http://schemas.microsoft.com/office/drawing/2014/main" id="{13548703-E6A1-4E37-83BB-6CA2D11FDA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64" y="1401"/>
              <a:ext cx="0" cy="9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2" name="Line 62">
              <a:extLst>
                <a:ext uri="{FF2B5EF4-FFF2-40B4-BE49-F238E27FC236}">
                  <a16:creationId xmlns="" xmlns:a16="http://schemas.microsoft.com/office/drawing/2014/main" id="{67427206-CE0C-4A2A-B47E-C21B86D6E9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61" y="1242"/>
              <a:ext cx="0" cy="6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3" name="Line 63">
              <a:extLst>
                <a:ext uri="{FF2B5EF4-FFF2-40B4-BE49-F238E27FC236}">
                  <a16:creationId xmlns="" xmlns:a16="http://schemas.microsoft.com/office/drawing/2014/main" id="{C8E8F2E8-7EE7-46F7-AFCE-85962002F9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61" y="1608"/>
              <a:ext cx="0" cy="6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4" name="Group 64">
            <a:extLst>
              <a:ext uri="{FF2B5EF4-FFF2-40B4-BE49-F238E27FC236}">
                <a16:creationId xmlns="" xmlns:a16="http://schemas.microsoft.com/office/drawing/2014/main" id="{FF3CE480-CACC-404F-84B7-334656890C11}"/>
              </a:ext>
            </a:extLst>
          </p:cNvPr>
          <p:cNvGrpSpPr>
            <a:grpSpLocks/>
          </p:cNvGrpSpPr>
          <p:nvPr/>
        </p:nvGrpSpPr>
        <p:grpSpPr bwMode="auto">
          <a:xfrm>
            <a:off x="6029325" y="1971675"/>
            <a:ext cx="414338" cy="1076325"/>
            <a:chOff x="3798" y="1242"/>
            <a:chExt cx="261" cy="678"/>
          </a:xfrm>
        </p:grpSpPr>
        <p:grpSp>
          <p:nvGrpSpPr>
            <p:cNvPr id="35908" name="Group 65">
              <a:extLst>
                <a:ext uri="{FF2B5EF4-FFF2-40B4-BE49-F238E27FC236}">
                  <a16:creationId xmlns="" xmlns:a16="http://schemas.microsoft.com/office/drawing/2014/main" id="{B328A3A5-E4A7-4853-A17F-875775436D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8" y="1242"/>
              <a:ext cx="186" cy="432"/>
              <a:chOff x="2016" y="1476"/>
              <a:chExt cx="186" cy="432"/>
            </a:xfrm>
          </p:grpSpPr>
          <p:grpSp>
            <p:nvGrpSpPr>
              <p:cNvPr id="35912" name="Group 66">
                <a:extLst>
                  <a:ext uri="{FF2B5EF4-FFF2-40B4-BE49-F238E27FC236}">
                    <a16:creationId xmlns="" xmlns:a16="http://schemas.microsoft.com/office/drawing/2014/main" id="{0524AD83-6569-4FDE-85C1-805C9D25AB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6" y="1476"/>
                <a:ext cx="96" cy="432"/>
                <a:chOff x="1968" y="1728"/>
                <a:chExt cx="96" cy="432"/>
              </a:xfrm>
            </p:grpSpPr>
            <p:grpSp>
              <p:nvGrpSpPr>
                <p:cNvPr id="35914" name="Group 67">
                  <a:extLst>
                    <a:ext uri="{FF2B5EF4-FFF2-40B4-BE49-F238E27FC236}">
                      <a16:creationId xmlns="" xmlns:a16="http://schemas.microsoft.com/office/drawing/2014/main" id="{D3204E3A-AE5E-4BA8-B15A-A00545D883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8" y="1776"/>
                  <a:ext cx="96" cy="336"/>
                  <a:chOff x="2112" y="1524"/>
                  <a:chExt cx="96" cy="336"/>
                </a:xfrm>
              </p:grpSpPr>
              <p:sp>
                <p:nvSpPr>
                  <p:cNvPr id="35918" name="AutoShape 68">
                    <a:extLst>
                      <a:ext uri="{FF2B5EF4-FFF2-40B4-BE49-F238E27FC236}">
                        <a16:creationId xmlns="" xmlns:a16="http://schemas.microsoft.com/office/drawing/2014/main" id="{C6FB867D-8A21-4D1C-A691-5886218B46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12" y="1524"/>
                    <a:ext cx="96" cy="336"/>
                  </a:xfrm>
                  <a:prstGeom prst="leftBracket">
                    <a:avLst>
                      <a:gd name="adj" fmla="val 57296"/>
                    </a:avLst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35919" name="AutoShape 69">
                    <a:extLst>
                      <a:ext uri="{FF2B5EF4-FFF2-40B4-BE49-F238E27FC236}">
                        <a16:creationId xmlns="" xmlns:a16="http://schemas.microsoft.com/office/drawing/2014/main" id="{D0551503-CBE3-4506-9B64-9CDB8BC1CE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088" y="1638"/>
                    <a:ext cx="144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150 w 21600"/>
                      <a:gd name="T13" fmla="*/ 3150 h 21600"/>
                      <a:gd name="T14" fmla="*/ 18450 w 21600"/>
                      <a:gd name="T15" fmla="*/ 1845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2700" y="21600"/>
                        </a:lnTo>
                        <a:lnTo>
                          <a:pt x="189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915" name="Line 70">
                  <a:extLst>
                    <a:ext uri="{FF2B5EF4-FFF2-40B4-BE49-F238E27FC236}">
                      <a16:creationId xmlns="" xmlns:a16="http://schemas.microsoft.com/office/drawing/2014/main" id="{3BA26618-97D4-4CCA-B621-C39B060CF1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5" y="1887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16" name="Line 71">
                  <a:extLst>
                    <a:ext uri="{FF2B5EF4-FFF2-40B4-BE49-F238E27FC236}">
                      <a16:creationId xmlns="" xmlns:a16="http://schemas.microsoft.com/office/drawing/2014/main" id="{BC5237E9-7D22-4810-95BE-9790003CFF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8" y="2094"/>
                  <a:ext cx="0" cy="6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17" name="Line 72">
                  <a:extLst>
                    <a:ext uri="{FF2B5EF4-FFF2-40B4-BE49-F238E27FC236}">
                      <a16:creationId xmlns="" xmlns:a16="http://schemas.microsoft.com/office/drawing/2014/main" id="{F9EF354B-D474-497C-BE36-9530805B6F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8" y="1728"/>
                  <a:ext cx="0" cy="6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913" name="AutoShape 73" descr="Dark vertical">
                <a:extLst>
                  <a:ext uri="{FF2B5EF4-FFF2-40B4-BE49-F238E27FC236}">
                    <a16:creationId xmlns="" xmlns:a16="http://schemas.microsoft.com/office/drawing/2014/main" id="{42A79AF3-B762-429C-84AA-655957F2E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611"/>
                <a:ext cx="78" cy="155"/>
              </a:xfrm>
              <a:prstGeom prst="roundRect">
                <a:avLst>
                  <a:gd name="adj" fmla="val 16667"/>
                </a:avLst>
              </a:prstGeom>
              <a:pattFill prst="dkVert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5909" name="Line 74">
              <a:extLst>
                <a:ext uri="{FF2B5EF4-FFF2-40B4-BE49-F238E27FC236}">
                  <a16:creationId xmlns="" xmlns:a16="http://schemas.microsoft.com/office/drawing/2014/main" id="{2291A27C-1F97-48D2-BDDB-AB970B159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5" y="1632"/>
              <a:ext cx="0" cy="15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Line 75">
              <a:extLst>
                <a:ext uri="{FF2B5EF4-FFF2-40B4-BE49-F238E27FC236}">
                  <a16:creationId xmlns="" xmlns:a16="http://schemas.microsoft.com/office/drawing/2014/main" id="{2DC9C0ED-D402-4352-A8D3-797589929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1764"/>
              <a:ext cx="9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Rectangle 76">
              <a:extLst>
                <a:ext uri="{FF2B5EF4-FFF2-40B4-BE49-F238E27FC236}">
                  <a16:creationId xmlns="" xmlns:a16="http://schemas.microsoft.com/office/drawing/2014/main" id="{E7648101-6978-4C12-8B94-05BEB6CED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776"/>
              <a:ext cx="48" cy="144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855" name="Freeform 77">
            <a:extLst>
              <a:ext uri="{FF2B5EF4-FFF2-40B4-BE49-F238E27FC236}">
                <a16:creationId xmlns="" xmlns:a16="http://schemas.microsoft.com/office/drawing/2014/main" id="{3323EEF8-2729-44EB-A447-A54FB5CB4D49}"/>
              </a:ext>
            </a:extLst>
          </p:cNvPr>
          <p:cNvSpPr>
            <a:spLocks/>
          </p:cNvSpPr>
          <p:nvPr/>
        </p:nvSpPr>
        <p:spPr bwMode="auto">
          <a:xfrm>
            <a:off x="6324600" y="2536825"/>
            <a:ext cx="739775" cy="209550"/>
          </a:xfrm>
          <a:custGeom>
            <a:avLst/>
            <a:gdLst>
              <a:gd name="T0" fmla="*/ 0 w 466"/>
              <a:gd name="T1" fmla="*/ 2147483647 h 132"/>
              <a:gd name="T2" fmla="*/ 2147483647 w 466"/>
              <a:gd name="T3" fmla="*/ 2147483647 h 132"/>
              <a:gd name="T4" fmla="*/ 2147483647 w 466"/>
              <a:gd name="T5" fmla="*/ 0 h 132"/>
              <a:gd name="T6" fmla="*/ 2147483647 w 466"/>
              <a:gd name="T7" fmla="*/ 0 h 1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6" h="132">
                <a:moveTo>
                  <a:pt x="0" y="132"/>
                </a:moveTo>
                <a:lnTo>
                  <a:pt x="240" y="132"/>
                </a:lnTo>
                <a:lnTo>
                  <a:pt x="404" y="0"/>
                </a:lnTo>
                <a:lnTo>
                  <a:pt x="466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78">
            <a:extLst>
              <a:ext uri="{FF2B5EF4-FFF2-40B4-BE49-F238E27FC236}">
                <a16:creationId xmlns="" xmlns:a16="http://schemas.microsoft.com/office/drawing/2014/main" id="{811963D7-5C3D-4D2A-9531-CEE631342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0" y="2720975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79">
            <a:extLst>
              <a:ext uri="{FF2B5EF4-FFF2-40B4-BE49-F238E27FC236}">
                <a16:creationId xmlns="" xmlns:a16="http://schemas.microsoft.com/office/drawing/2014/main" id="{E3310EFF-4CBF-474F-9E4C-DD3C6DC2E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58" name="Group 80">
            <a:extLst>
              <a:ext uri="{FF2B5EF4-FFF2-40B4-BE49-F238E27FC236}">
                <a16:creationId xmlns="" xmlns:a16="http://schemas.microsoft.com/office/drawing/2014/main" id="{BAD33E33-3F8E-4053-9F6D-ABF6702A0874}"/>
              </a:ext>
            </a:extLst>
          </p:cNvPr>
          <p:cNvGrpSpPr>
            <a:grpSpLocks/>
          </p:cNvGrpSpPr>
          <p:nvPr/>
        </p:nvGrpSpPr>
        <p:grpSpPr bwMode="auto">
          <a:xfrm>
            <a:off x="4632325" y="2819400"/>
            <a:ext cx="2286000" cy="2814638"/>
            <a:chOff x="3216" y="1731"/>
            <a:chExt cx="1440" cy="1773"/>
          </a:xfrm>
        </p:grpSpPr>
        <p:sp>
          <p:nvSpPr>
            <p:cNvPr id="35902" name="AutoShape 81">
              <a:extLst>
                <a:ext uri="{FF2B5EF4-FFF2-40B4-BE49-F238E27FC236}">
                  <a16:creationId xmlns="" xmlns:a16="http://schemas.microsoft.com/office/drawing/2014/main" id="{13C91CA5-6975-4DBF-86F9-34F13D1C0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244"/>
              <a:ext cx="96" cy="96"/>
            </a:xfrm>
            <a:prstGeom prst="roundRect">
              <a:avLst>
                <a:gd name="adj" fmla="val 16667"/>
              </a:avLst>
            </a:prstGeom>
            <a:solidFill>
              <a:srgbClr val="47A4AB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202" name="AutoShape 82">
              <a:extLst>
                <a:ext uri="{FF2B5EF4-FFF2-40B4-BE49-F238E27FC236}">
                  <a16:creationId xmlns="" xmlns:a16="http://schemas.microsoft.com/office/drawing/2014/main" id="{8B404436-B604-4DE4-88CD-8229928C70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88" y="1992"/>
              <a:ext cx="288" cy="12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04" name="AutoShape 83">
              <a:extLst>
                <a:ext uri="{FF2B5EF4-FFF2-40B4-BE49-F238E27FC236}">
                  <a16:creationId xmlns="" xmlns:a16="http://schemas.microsoft.com/office/drawing/2014/main" id="{302A8401-9F67-4CA2-8E94-E9FBCD1EE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1392" cy="4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204" name="Freeform 84">
              <a:extLst>
                <a:ext uri="{FF2B5EF4-FFF2-40B4-BE49-F238E27FC236}">
                  <a16:creationId xmlns="" xmlns:a16="http://schemas.microsoft.com/office/drawing/2014/main" id="{0B12359C-2B10-4B4D-90EE-1F965748A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160"/>
              <a:ext cx="1440" cy="296"/>
            </a:xfrm>
            <a:custGeom>
              <a:avLst/>
              <a:gdLst>
                <a:gd name="T0" fmla="*/ 64 w 1408"/>
                <a:gd name="T1" fmla="*/ 296 h 296"/>
                <a:gd name="T2" fmla="*/ 160 w 1408"/>
                <a:gd name="T3" fmla="*/ 152 h 296"/>
                <a:gd name="T4" fmla="*/ 1024 w 1408"/>
                <a:gd name="T5" fmla="*/ 8 h 296"/>
                <a:gd name="T6" fmla="*/ 1312 w 1408"/>
                <a:gd name="T7" fmla="*/ 104 h 296"/>
                <a:gd name="T8" fmla="*/ 1408 w 1408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8" h="296">
                  <a:moveTo>
                    <a:pt x="64" y="296"/>
                  </a:moveTo>
                  <a:cubicBezTo>
                    <a:pt x="32" y="248"/>
                    <a:pt x="0" y="200"/>
                    <a:pt x="160" y="152"/>
                  </a:cubicBezTo>
                  <a:cubicBezTo>
                    <a:pt x="320" y="104"/>
                    <a:pt x="832" y="16"/>
                    <a:pt x="1024" y="8"/>
                  </a:cubicBezTo>
                  <a:cubicBezTo>
                    <a:pt x="1216" y="0"/>
                    <a:pt x="1248" y="56"/>
                    <a:pt x="1312" y="104"/>
                  </a:cubicBezTo>
                  <a:cubicBezTo>
                    <a:pt x="1376" y="152"/>
                    <a:pt x="1392" y="224"/>
                    <a:pt x="1408" y="296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05" name="Freeform 85">
              <a:extLst>
                <a:ext uri="{FF2B5EF4-FFF2-40B4-BE49-F238E27FC236}">
                  <a16:creationId xmlns="" xmlns:a16="http://schemas.microsoft.com/office/drawing/2014/main" id="{D4E9BD83-BAF9-4C1C-9F58-439562700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731"/>
              <a:ext cx="267" cy="296"/>
            </a:xfrm>
            <a:custGeom>
              <a:avLst/>
              <a:gdLst>
                <a:gd name="T0" fmla="*/ 34 w 267"/>
                <a:gd name="T1" fmla="*/ 11 h 296"/>
                <a:gd name="T2" fmla="*/ 4 w 267"/>
                <a:gd name="T3" fmla="*/ 91 h 296"/>
                <a:gd name="T4" fmla="*/ 9 w 267"/>
                <a:gd name="T5" fmla="*/ 198 h 296"/>
                <a:gd name="T6" fmla="*/ 34 w 267"/>
                <a:gd name="T7" fmla="*/ 261 h 296"/>
                <a:gd name="T8" fmla="*/ 156 w 267"/>
                <a:gd name="T9" fmla="*/ 285 h 296"/>
                <a:gd name="T10" fmla="*/ 226 w 267"/>
                <a:gd name="T11" fmla="*/ 193 h 296"/>
                <a:gd name="T12" fmla="*/ 263 w 267"/>
                <a:gd name="T13" fmla="*/ 101 h 296"/>
                <a:gd name="T14" fmla="*/ 204 w 267"/>
                <a:gd name="T15" fmla="*/ 15 h 296"/>
                <a:gd name="T16" fmla="*/ 34 w 267"/>
                <a:gd name="T17" fmla="*/ 1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96">
                  <a:moveTo>
                    <a:pt x="34" y="11"/>
                  </a:moveTo>
                  <a:cubicBezTo>
                    <a:pt x="10" y="26"/>
                    <a:pt x="8" y="60"/>
                    <a:pt x="4" y="91"/>
                  </a:cubicBezTo>
                  <a:cubicBezTo>
                    <a:pt x="0" y="122"/>
                    <a:pt x="4" y="170"/>
                    <a:pt x="9" y="198"/>
                  </a:cubicBezTo>
                  <a:cubicBezTo>
                    <a:pt x="14" y="226"/>
                    <a:pt x="10" y="247"/>
                    <a:pt x="34" y="261"/>
                  </a:cubicBezTo>
                  <a:cubicBezTo>
                    <a:pt x="58" y="275"/>
                    <a:pt x="124" y="296"/>
                    <a:pt x="156" y="285"/>
                  </a:cubicBezTo>
                  <a:cubicBezTo>
                    <a:pt x="188" y="274"/>
                    <a:pt x="208" y="223"/>
                    <a:pt x="226" y="193"/>
                  </a:cubicBezTo>
                  <a:cubicBezTo>
                    <a:pt x="244" y="163"/>
                    <a:pt x="267" y="131"/>
                    <a:pt x="263" y="101"/>
                  </a:cubicBezTo>
                  <a:cubicBezTo>
                    <a:pt x="259" y="71"/>
                    <a:pt x="242" y="30"/>
                    <a:pt x="204" y="15"/>
                  </a:cubicBezTo>
                  <a:cubicBezTo>
                    <a:pt x="166" y="0"/>
                    <a:pt x="69" y="12"/>
                    <a:pt x="34" y="1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07" name="AutoShape 86">
              <a:extLst>
                <a:ext uri="{FF2B5EF4-FFF2-40B4-BE49-F238E27FC236}">
                  <a16:creationId xmlns="" xmlns:a16="http://schemas.microsoft.com/office/drawing/2014/main" id="{F7991629-015D-4846-BDCA-BF1205E13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1824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07" name="Group 87">
            <a:extLst>
              <a:ext uri="{FF2B5EF4-FFF2-40B4-BE49-F238E27FC236}">
                <a16:creationId xmlns="" xmlns:a16="http://schemas.microsoft.com/office/drawing/2014/main" id="{7D780268-402C-43AB-A8FF-09DBA03E17EF}"/>
              </a:ext>
            </a:extLst>
          </p:cNvPr>
          <p:cNvGrpSpPr>
            <a:grpSpLocks/>
          </p:cNvGrpSpPr>
          <p:nvPr/>
        </p:nvGrpSpPr>
        <p:grpSpPr bwMode="auto">
          <a:xfrm>
            <a:off x="6157913" y="1828800"/>
            <a:ext cx="1066800" cy="990600"/>
            <a:chOff x="2016" y="1344"/>
            <a:chExt cx="768" cy="720"/>
          </a:xfrm>
        </p:grpSpPr>
        <p:sp>
          <p:nvSpPr>
            <p:cNvPr id="5208" name="AutoShape 88">
              <a:extLst>
                <a:ext uri="{FF2B5EF4-FFF2-40B4-BE49-F238E27FC236}">
                  <a16:creationId xmlns="" xmlns:a16="http://schemas.microsoft.com/office/drawing/2014/main" id="{E88E274E-DE46-4DFF-9CA1-A54544799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344"/>
              <a:ext cx="768" cy="720"/>
            </a:xfrm>
            <a:prstGeom prst="rightBracket">
              <a:avLst>
                <a:gd name="adj" fmla="val 833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01" name="Line 89">
              <a:extLst>
                <a:ext uri="{FF2B5EF4-FFF2-40B4-BE49-F238E27FC236}">
                  <a16:creationId xmlns="" xmlns:a16="http://schemas.microsoft.com/office/drawing/2014/main" id="{9E6CCFB1-9BC9-486E-922B-012C7353C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34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0" name="Line 90">
            <a:extLst>
              <a:ext uri="{FF2B5EF4-FFF2-40B4-BE49-F238E27FC236}">
                <a16:creationId xmlns="" xmlns:a16="http://schemas.microsoft.com/office/drawing/2014/main" id="{2C799125-F1C5-4511-BC8A-24C173B10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276475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11" name="Group 91">
            <a:extLst>
              <a:ext uri="{FF2B5EF4-FFF2-40B4-BE49-F238E27FC236}">
                <a16:creationId xmlns="" xmlns:a16="http://schemas.microsoft.com/office/drawing/2014/main" id="{76DCEC6B-FB26-4246-989B-67AF6EA909B5}"/>
              </a:ext>
            </a:extLst>
          </p:cNvPr>
          <p:cNvGrpSpPr>
            <a:grpSpLocks/>
          </p:cNvGrpSpPr>
          <p:nvPr/>
        </p:nvGrpSpPr>
        <p:grpSpPr bwMode="auto">
          <a:xfrm>
            <a:off x="5057775" y="1228725"/>
            <a:ext cx="914400" cy="2201863"/>
            <a:chOff x="1907" y="1069"/>
            <a:chExt cx="504" cy="1387"/>
          </a:xfrm>
        </p:grpSpPr>
        <p:sp>
          <p:nvSpPr>
            <p:cNvPr id="35897" name="Freeform 92">
              <a:extLst>
                <a:ext uri="{FF2B5EF4-FFF2-40B4-BE49-F238E27FC236}">
                  <a16:creationId xmlns="" xmlns:a16="http://schemas.microsoft.com/office/drawing/2014/main" id="{976A2BA6-572D-4A53-82CA-DD1685FE5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1069"/>
              <a:ext cx="504" cy="1387"/>
            </a:xfrm>
            <a:custGeom>
              <a:avLst/>
              <a:gdLst>
                <a:gd name="T0" fmla="*/ 171 w 504"/>
                <a:gd name="T1" fmla="*/ 787 h 1387"/>
                <a:gd name="T2" fmla="*/ 25 w 504"/>
                <a:gd name="T3" fmla="*/ 959 h 1387"/>
                <a:gd name="T4" fmla="*/ 23 w 504"/>
                <a:gd name="T5" fmla="*/ 547 h 1387"/>
                <a:gd name="T6" fmla="*/ 85 w 504"/>
                <a:gd name="T7" fmla="*/ 263 h 1387"/>
                <a:gd name="T8" fmla="*/ 200 w 504"/>
                <a:gd name="T9" fmla="*/ 547 h 1387"/>
                <a:gd name="T10" fmla="*/ 200 w 504"/>
                <a:gd name="T11" fmla="*/ 115 h 1387"/>
                <a:gd name="T12" fmla="*/ 457 w 504"/>
                <a:gd name="T13" fmla="*/ 95 h 1387"/>
                <a:gd name="T14" fmla="*/ 481 w 504"/>
                <a:gd name="T15" fmla="*/ 683 h 1387"/>
                <a:gd name="T16" fmla="*/ 349 w 504"/>
                <a:gd name="T17" fmla="*/ 923 h 1387"/>
                <a:gd name="T18" fmla="*/ 259 w 504"/>
                <a:gd name="T19" fmla="*/ 739 h 1387"/>
                <a:gd name="T20" fmla="*/ 397 w 504"/>
                <a:gd name="T21" fmla="*/ 1199 h 1387"/>
                <a:gd name="T22" fmla="*/ 193 w 504"/>
                <a:gd name="T23" fmla="*/ 1379 h 1387"/>
                <a:gd name="T24" fmla="*/ 61 w 504"/>
                <a:gd name="T25" fmla="*/ 1151 h 1387"/>
                <a:gd name="T26" fmla="*/ 171 w 504"/>
                <a:gd name="T27" fmla="*/ 787 h 13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4" h="1387">
                  <a:moveTo>
                    <a:pt x="171" y="787"/>
                  </a:moveTo>
                  <a:cubicBezTo>
                    <a:pt x="162" y="736"/>
                    <a:pt x="50" y="999"/>
                    <a:pt x="25" y="959"/>
                  </a:cubicBezTo>
                  <a:cubicBezTo>
                    <a:pt x="0" y="919"/>
                    <a:pt x="13" y="663"/>
                    <a:pt x="23" y="547"/>
                  </a:cubicBezTo>
                  <a:cubicBezTo>
                    <a:pt x="33" y="431"/>
                    <a:pt x="56" y="263"/>
                    <a:pt x="85" y="263"/>
                  </a:cubicBezTo>
                  <a:cubicBezTo>
                    <a:pt x="114" y="263"/>
                    <a:pt x="181" y="572"/>
                    <a:pt x="200" y="547"/>
                  </a:cubicBezTo>
                  <a:cubicBezTo>
                    <a:pt x="219" y="522"/>
                    <a:pt x="157" y="190"/>
                    <a:pt x="200" y="115"/>
                  </a:cubicBezTo>
                  <a:cubicBezTo>
                    <a:pt x="243" y="40"/>
                    <a:pt x="410" y="0"/>
                    <a:pt x="457" y="95"/>
                  </a:cubicBezTo>
                  <a:cubicBezTo>
                    <a:pt x="504" y="190"/>
                    <a:pt x="499" y="545"/>
                    <a:pt x="481" y="683"/>
                  </a:cubicBezTo>
                  <a:cubicBezTo>
                    <a:pt x="463" y="821"/>
                    <a:pt x="386" y="914"/>
                    <a:pt x="349" y="923"/>
                  </a:cubicBezTo>
                  <a:cubicBezTo>
                    <a:pt x="312" y="932"/>
                    <a:pt x="251" y="693"/>
                    <a:pt x="259" y="739"/>
                  </a:cubicBezTo>
                  <a:cubicBezTo>
                    <a:pt x="267" y="785"/>
                    <a:pt x="408" y="1092"/>
                    <a:pt x="397" y="1199"/>
                  </a:cubicBezTo>
                  <a:cubicBezTo>
                    <a:pt x="386" y="1306"/>
                    <a:pt x="249" y="1387"/>
                    <a:pt x="193" y="1379"/>
                  </a:cubicBezTo>
                  <a:cubicBezTo>
                    <a:pt x="137" y="1371"/>
                    <a:pt x="65" y="1250"/>
                    <a:pt x="61" y="1151"/>
                  </a:cubicBezTo>
                  <a:cubicBezTo>
                    <a:pt x="57" y="1052"/>
                    <a:pt x="148" y="863"/>
                    <a:pt x="171" y="78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Oval 93">
              <a:extLst>
                <a:ext uri="{FF2B5EF4-FFF2-40B4-BE49-F238E27FC236}">
                  <a16:creationId xmlns="" xmlns:a16="http://schemas.microsoft.com/office/drawing/2014/main" id="{B8DC085B-3998-44E4-A57D-3AF4084C5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584"/>
              <a:ext cx="144" cy="336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99" name="Oval 94">
              <a:extLst>
                <a:ext uri="{FF2B5EF4-FFF2-40B4-BE49-F238E27FC236}">
                  <a16:creationId xmlns="" xmlns:a16="http://schemas.microsoft.com/office/drawing/2014/main" id="{C6738497-F6A8-4AFF-9990-6EB918262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92"/>
              <a:ext cx="4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215" name="AutoShape 95" descr="Dark horizontal">
            <a:extLst>
              <a:ext uri="{FF2B5EF4-FFF2-40B4-BE49-F238E27FC236}">
                <a16:creationId xmlns="" xmlns:a16="http://schemas.microsoft.com/office/drawing/2014/main" id="{02CB9591-70F4-4E2B-ABF5-5F8F6AE2C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2085975"/>
            <a:ext cx="76200" cy="457200"/>
          </a:xfrm>
          <a:prstGeom prst="roundRect">
            <a:avLst>
              <a:gd name="adj" fmla="val 16667"/>
            </a:avLst>
          </a:prstGeom>
          <a:pattFill prst="dkHorz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216" name="Group 96">
            <a:extLst>
              <a:ext uri="{FF2B5EF4-FFF2-40B4-BE49-F238E27FC236}">
                <a16:creationId xmlns="" xmlns:a16="http://schemas.microsoft.com/office/drawing/2014/main" id="{8C9D7DF6-652C-4157-82AB-74B9023A1CB8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847725"/>
            <a:ext cx="609600" cy="2895600"/>
            <a:chOff x="1728" y="768"/>
            <a:chExt cx="444" cy="1824"/>
          </a:xfrm>
        </p:grpSpPr>
        <p:sp>
          <p:nvSpPr>
            <p:cNvPr id="35889" name="Arc 97">
              <a:extLst>
                <a:ext uri="{FF2B5EF4-FFF2-40B4-BE49-F238E27FC236}">
                  <a16:creationId xmlns="" xmlns:a16="http://schemas.microsoft.com/office/drawing/2014/main" id="{A3C41B33-1731-4C81-A3F2-7BCF14500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768"/>
              <a:ext cx="442" cy="1824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3 h 43200"/>
                <a:gd name="T4" fmla="*/ 0 w 21905"/>
                <a:gd name="T5" fmla="*/ 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0" name="Arc 98">
              <a:extLst>
                <a:ext uri="{FF2B5EF4-FFF2-40B4-BE49-F238E27FC236}">
                  <a16:creationId xmlns="" xmlns:a16="http://schemas.microsoft.com/office/drawing/2014/main" id="{2ABA2CBC-CE7C-4734-86E3-FFF53F80D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900"/>
              <a:ext cx="432" cy="1584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2 h 43200"/>
                <a:gd name="T4" fmla="*/ 0 w 21905"/>
                <a:gd name="T5" fmla="*/ 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1" name="Arc 99">
              <a:extLst>
                <a:ext uri="{FF2B5EF4-FFF2-40B4-BE49-F238E27FC236}">
                  <a16:creationId xmlns="" xmlns:a16="http://schemas.microsoft.com/office/drawing/2014/main" id="{844793ED-9EB2-4700-A3D5-09426803F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056"/>
              <a:ext cx="432" cy="1296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1 h 43200"/>
                <a:gd name="T4" fmla="*/ 0 w 21905"/>
                <a:gd name="T5" fmla="*/ 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Arc 100">
              <a:extLst>
                <a:ext uri="{FF2B5EF4-FFF2-40B4-BE49-F238E27FC236}">
                  <a16:creationId xmlns="" xmlns:a16="http://schemas.microsoft.com/office/drawing/2014/main" id="{FB7C06DB-1562-4371-A613-21A44B020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200"/>
              <a:ext cx="432" cy="1008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1 h 43200"/>
                <a:gd name="T4" fmla="*/ 0 w 2190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3" name="Arc 101">
              <a:extLst>
                <a:ext uri="{FF2B5EF4-FFF2-40B4-BE49-F238E27FC236}">
                  <a16:creationId xmlns="" xmlns:a16="http://schemas.microsoft.com/office/drawing/2014/main" id="{F6684DCF-8968-4461-9310-B0C6D7F7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308"/>
              <a:ext cx="432" cy="768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0 h 43200"/>
                <a:gd name="T4" fmla="*/ 0 w 2190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Arc 102">
              <a:extLst>
                <a:ext uri="{FF2B5EF4-FFF2-40B4-BE49-F238E27FC236}">
                  <a16:creationId xmlns="" xmlns:a16="http://schemas.microsoft.com/office/drawing/2014/main" id="{1092DCC4-0ED7-4DC0-8E1B-BCECCC086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440"/>
              <a:ext cx="432" cy="480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0 h 43200"/>
                <a:gd name="T4" fmla="*/ 0 w 2190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5" name="Arc 103">
              <a:extLst>
                <a:ext uri="{FF2B5EF4-FFF2-40B4-BE49-F238E27FC236}">
                  <a16:creationId xmlns="" xmlns:a16="http://schemas.microsoft.com/office/drawing/2014/main" id="{51D1FF77-549F-42AD-BBEE-30CF68034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584"/>
              <a:ext cx="432" cy="216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0 h 43200"/>
                <a:gd name="T4" fmla="*/ 0 w 2190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Line 104">
              <a:extLst>
                <a:ext uri="{FF2B5EF4-FFF2-40B4-BE49-F238E27FC236}">
                  <a16:creationId xmlns="" xmlns:a16="http://schemas.microsoft.com/office/drawing/2014/main" id="{EA0D8C3C-22AD-4DD4-9EF5-7EE082D68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768"/>
              <a:ext cx="0" cy="18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5" name="Group 105">
            <a:extLst>
              <a:ext uri="{FF2B5EF4-FFF2-40B4-BE49-F238E27FC236}">
                <a16:creationId xmlns="" xmlns:a16="http://schemas.microsoft.com/office/drawing/2014/main" id="{F7D878CA-D4DE-4B29-8F8C-1E5D0C09A984}"/>
              </a:ext>
            </a:extLst>
          </p:cNvPr>
          <p:cNvGrpSpPr>
            <a:grpSpLocks/>
          </p:cNvGrpSpPr>
          <p:nvPr/>
        </p:nvGrpSpPr>
        <p:grpSpPr bwMode="auto">
          <a:xfrm>
            <a:off x="5295900" y="2066925"/>
            <a:ext cx="152400" cy="457200"/>
            <a:chOff x="1584" y="1584"/>
            <a:chExt cx="96" cy="288"/>
          </a:xfrm>
        </p:grpSpPr>
        <p:sp>
          <p:nvSpPr>
            <p:cNvPr id="35887" name="AutoShape 106" descr="Dark horizontal">
              <a:extLst>
                <a:ext uri="{FF2B5EF4-FFF2-40B4-BE49-F238E27FC236}">
                  <a16:creationId xmlns="" xmlns:a16="http://schemas.microsoft.com/office/drawing/2014/main" id="{6504D63C-70F4-4C06-96AB-EC888C6A6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48" cy="288"/>
            </a:xfrm>
            <a:prstGeom prst="roundRect">
              <a:avLst>
                <a:gd name="adj" fmla="val 16667"/>
              </a:avLst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88" name="AutoShape 107">
              <a:extLst>
                <a:ext uri="{FF2B5EF4-FFF2-40B4-BE49-F238E27FC236}">
                  <a16:creationId xmlns="" xmlns:a16="http://schemas.microsoft.com/office/drawing/2014/main" id="{34A23308-8E5B-431F-A16D-D168EF6EA0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464" y="1704"/>
              <a:ext cx="28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8" name="Group 108">
            <a:extLst>
              <a:ext uri="{FF2B5EF4-FFF2-40B4-BE49-F238E27FC236}">
                <a16:creationId xmlns="" xmlns:a16="http://schemas.microsoft.com/office/drawing/2014/main" id="{6FE16007-E3A3-4734-ABCD-5061E7955BAF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847725"/>
            <a:ext cx="685800" cy="2895600"/>
            <a:chOff x="576" y="768"/>
            <a:chExt cx="480" cy="1824"/>
          </a:xfrm>
        </p:grpSpPr>
        <p:sp>
          <p:nvSpPr>
            <p:cNvPr id="35878" name="Arc 109">
              <a:extLst>
                <a:ext uri="{FF2B5EF4-FFF2-40B4-BE49-F238E27FC236}">
                  <a16:creationId xmlns="" xmlns:a16="http://schemas.microsoft.com/office/drawing/2014/main" id="{97839200-5561-4B84-96C8-0AC4D8045EC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4" y="768"/>
              <a:ext cx="442" cy="1824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3 h 43200"/>
                <a:gd name="T4" fmla="*/ 0 w 21905"/>
                <a:gd name="T5" fmla="*/ 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Arc 110">
              <a:extLst>
                <a:ext uri="{FF2B5EF4-FFF2-40B4-BE49-F238E27FC236}">
                  <a16:creationId xmlns="" xmlns:a16="http://schemas.microsoft.com/office/drawing/2014/main" id="{7D82491A-24C0-4563-A958-B58F51FEF2F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" y="876"/>
              <a:ext cx="432" cy="1584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2 h 43200"/>
                <a:gd name="T4" fmla="*/ 0 w 21905"/>
                <a:gd name="T5" fmla="*/ 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0" name="Arc 111">
              <a:extLst>
                <a:ext uri="{FF2B5EF4-FFF2-40B4-BE49-F238E27FC236}">
                  <a16:creationId xmlns="" xmlns:a16="http://schemas.microsoft.com/office/drawing/2014/main" id="{CE59C6C9-B882-492F-964E-0EAFCA3E0E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" y="1008"/>
              <a:ext cx="432" cy="1296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1 h 43200"/>
                <a:gd name="T4" fmla="*/ 0 w 21905"/>
                <a:gd name="T5" fmla="*/ 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Arc 112">
              <a:extLst>
                <a:ext uri="{FF2B5EF4-FFF2-40B4-BE49-F238E27FC236}">
                  <a16:creationId xmlns="" xmlns:a16="http://schemas.microsoft.com/office/drawing/2014/main" id="{FC7A36B1-F1AD-4567-8BCF-482DFFC4CF1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2" y="1152"/>
              <a:ext cx="432" cy="1008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1 h 43200"/>
                <a:gd name="T4" fmla="*/ 0 w 2190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2" name="Arc 113">
              <a:extLst>
                <a:ext uri="{FF2B5EF4-FFF2-40B4-BE49-F238E27FC236}">
                  <a16:creationId xmlns="" xmlns:a16="http://schemas.microsoft.com/office/drawing/2014/main" id="{D67C8B26-B843-42D9-B4C7-3B24BAB72D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" y="1284"/>
              <a:ext cx="432" cy="768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0 h 43200"/>
                <a:gd name="T4" fmla="*/ 0 w 2190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Arc 114">
              <a:extLst>
                <a:ext uri="{FF2B5EF4-FFF2-40B4-BE49-F238E27FC236}">
                  <a16:creationId xmlns="" xmlns:a16="http://schemas.microsoft.com/office/drawing/2014/main" id="{0042ABEB-936B-4B9E-85F6-E343552FE7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" y="1440"/>
              <a:ext cx="432" cy="480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0 h 43200"/>
                <a:gd name="T4" fmla="*/ 0 w 2190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Arc 115">
              <a:extLst>
                <a:ext uri="{FF2B5EF4-FFF2-40B4-BE49-F238E27FC236}">
                  <a16:creationId xmlns="" xmlns:a16="http://schemas.microsoft.com/office/drawing/2014/main" id="{4A881073-D961-4CF1-A7B7-9F12B35EC5A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" y="1560"/>
              <a:ext cx="432" cy="216"/>
            </a:xfrm>
            <a:custGeom>
              <a:avLst/>
              <a:gdLst>
                <a:gd name="T0" fmla="*/ 0 w 21905"/>
                <a:gd name="T1" fmla="*/ 0 h 43200"/>
                <a:gd name="T2" fmla="*/ 0 w 21905"/>
                <a:gd name="T3" fmla="*/ 0 h 43200"/>
                <a:gd name="T4" fmla="*/ 0 w 2190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5" h="43200" fill="none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</a:path>
                <a:path w="21905" h="43200" stroke="0" extrusionOk="0">
                  <a:moveTo>
                    <a:pt x="304" y="0"/>
                  </a:moveTo>
                  <a:cubicBezTo>
                    <a:pt x="12234" y="0"/>
                    <a:pt x="21905" y="9670"/>
                    <a:pt x="21905" y="21600"/>
                  </a:cubicBezTo>
                  <a:cubicBezTo>
                    <a:pt x="21905" y="33529"/>
                    <a:pt x="12234" y="43200"/>
                    <a:pt x="305" y="43200"/>
                  </a:cubicBezTo>
                  <a:cubicBezTo>
                    <a:pt x="203" y="43200"/>
                    <a:pt x="101" y="43199"/>
                    <a:pt x="0" y="43197"/>
                  </a:cubicBezTo>
                  <a:lnTo>
                    <a:pt x="305" y="21600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" name="Oval 116">
              <a:extLst>
                <a:ext uri="{FF2B5EF4-FFF2-40B4-BE49-F238E27FC236}">
                  <a16:creationId xmlns="" xmlns:a16="http://schemas.microsoft.com/office/drawing/2014/main" id="{AF9C19D1-031D-446D-A6F7-4308C9463C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76" y="1392"/>
              <a:ext cx="96" cy="57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86" name="Line 117">
              <a:extLst>
                <a:ext uri="{FF2B5EF4-FFF2-40B4-BE49-F238E27FC236}">
                  <a16:creationId xmlns="" xmlns:a16="http://schemas.microsoft.com/office/drawing/2014/main" id="{EEB9494B-CA26-41EE-A3B1-3CEBF4E195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056" y="768"/>
              <a:ext cx="0" cy="18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8" name="AutoShape 118">
            <a:extLst>
              <a:ext uri="{FF2B5EF4-FFF2-40B4-BE49-F238E27FC236}">
                <a16:creationId xmlns="" xmlns:a16="http://schemas.microsoft.com/office/drawing/2014/main" id="{DC067A03-2C0D-49A8-BF62-9E0355C6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857250"/>
            <a:ext cx="76200" cy="2895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239" name="Group 119">
            <a:extLst>
              <a:ext uri="{FF2B5EF4-FFF2-40B4-BE49-F238E27FC236}">
                <a16:creationId xmlns="" xmlns:a16="http://schemas.microsoft.com/office/drawing/2014/main" id="{6DFC5731-9616-46AC-A77B-50F87D128D4A}"/>
              </a:ext>
            </a:extLst>
          </p:cNvPr>
          <p:cNvGrpSpPr>
            <a:grpSpLocks/>
          </p:cNvGrpSpPr>
          <p:nvPr/>
        </p:nvGrpSpPr>
        <p:grpSpPr bwMode="auto">
          <a:xfrm>
            <a:off x="6064250" y="2111375"/>
            <a:ext cx="79375" cy="434975"/>
            <a:chOff x="3842" y="1318"/>
            <a:chExt cx="50" cy="274"/>
          </a:xfrm>
        </p:grpSpPr>
        <p:grpSp>
          <p:nvGrpSpPr>
            <p:cNvPr id="35869" name="Group 120">
              <a:extLst>
                <a:ext uri="{FF2B5EF4-FFF2-40B4-BE49-F238E27FC236}">
                  <a16:creationId xmlns="" xmlns:a16="http://schemas.microsoft.com/office/drawing/2014/main" id="{37B18E65-B168-4D67-AD54-9EB63503CE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2" y="1544"/>
              <a:ext cx="48" cy="48"/>
              <a:chOff x="3852" y="1544"/>
              <a:chExt cx="48" cy="48"/>
            </a:xfrm>
          </p:grpSpPr>
          <p:sp>
            <p:nvSpPr>
              <p:cNvPr id="35876" name="Line 121">
                <a:extLst>
                  <a:ext uri="{FF2B5EF4-FFF2-40B4-BE49-F238E27FC236}">
                    <a16:creationId xmlns="" xmlns:a16="http://schemas.microsoft.com/office/drawing/2014/main" id="{739B8E50-6654-4CD6-A5CE-77186185A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8" y="1544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7" name="Line 122">
                <a:extLst>
                  <a:ext uri="{FF2B5EF4-FFF2-40B4-BE49-F238E27FC236}">
                    <a16:creationId xmlns="" xmlns:a16="http://schemas.microsoft.com/office/drawing/2014/main" id="{990DE88F-3E2A-42BC-BA3A-4AB7F8069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2" y="156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70" name="Group 123">
              <a:extLst>
                <a:ext uri="{FF2B5EF4-FFF2-40B4-BE49-F238E27FC236}">
                  <a16:creationId xmlns="" xmlns:a16="http://schemas.microsoft.com/office/drawing/2014/main" id="{36D11450-D9DD-4872-89A4-3F5D8CFD7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4" y="1318"/>
              <a:ext cx="48" cy="48"/>
              <a:chOff x="3852" y="1544"/>
              <a:chExt cx="48" cy="48"/>
            </a:xfrm>
          </p:grpSpPr>
          <p:sp>
            <p:nvSpPr>
              <p:cNvPr id="35874" name="Line 124">
                <a:extLst>
                  <a:ext uri="{FF2B5EF4-FFF2-40B4-BE49-F238E27FC236}">
                    <a16:creationId xmlns="" xmlns:a16="http://schemas.microsoft.com/office/drawing/2014/main" id="{FAEE550E-572F-4377-B771-1F2FAD64D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8" y="1544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5" name="Line 125">
                <a:extLst>
                  <a:ext uri="{FF2B5EF4-FFF2-40B4-BE49-F238E27FC236}">
                    <a16:creationId xmlns="" xmlns:a16="http://schemas.microsoft.com/office/drawing/2014/main" id="{72C0F7E0-7A56-422A-90E9-FF4015B18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2" y="156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71" name="Group 126">
              <a:extLst>
                <a:ext uri="{FF2B5EF4-FFF2-40B4-BE49-F238E27FC236}">
                  <a16:creationId xmlns="" xmlns:a16="http://schemas.microsoft.com/office/drawing/2014/main" id="{04307A24-B8A2-43D4-9AA0-AF9A0D10AB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2" y="1424"/>
              <a:ext cx="48" cy="48"/>
              <a:chOff x="3852" y="1544"/>
              <a:chExt cx="48" cy="48"/>
            </a:xfrm>
          </p:grpSpPr>
          <p:sp>
            <p:nvSpPr>
              <p:cNvPr id="35872" name="Line 127">
                <a:extLst>
                  <a:ext uri="{FF2B5EF4-FFF2-40B4-BE49-F238E27FC236}">
                    <a16:creationId xmlns="" xmlns:a16="http://schemas.microsoft.com/office/drawing/2014/main" id="{CFCD0462-7BF5-494B-BD6B-5EBAEE2EA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8" y="1544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3" name="Line 128">
                <a:extLst>
                  <a:ext uri="{FF2B5EF4-FFF2-40B4-BE49-F238E27FC236}">
                    <a16:creationId xmlns="" xmlns:a16="http://schemas.microsoft.com/office/drawing/2014/main" id="{9CA80B6F-9675-4146-8C96-89AAC043E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2" y="156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49" name="AutoShape 129">
            <a:extLst>
              <a:ext uri="{FF2B5EF4-FFF2-40B4-BE49-F238E27FC236}">
                <a16:creationId xmlns="" xmlns:a16="http://schemas.microsoft.com/office/drawing/2014/main" id="{A520999D-E0E3-4F15-8196-35147C232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1771650"/>
            <a:ext cx="762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66667E-6 -3.33333E-6 L -0.56667 -3.33333E-6 " pathEditMode="relative" ptsTypes="AA">
                                      <p:cBhvr>
                                        <p:cTn id="6" dur="10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7083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4323 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7.77778E-6 L -0.37499 -7.77778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36146 -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26979 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24566 -0.003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2292 -3.3333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-0.12223 " pathEditMode="relative" ptsTypes="AA">
                                      <p:cBhvr>
                                        <p:cTn id="38" dur="2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14815E-6 L 0.19166 -8.14815E-6 " pathEditMode="relative" ptsTypes="AA">
                                      <p:cBhvr>
                                        <p:cTn id="42" dur="2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175 -4.44444E-6 " pathEditMode="relative" ptsTypes="AA">
                                      <p:cBhvr>
                                        <p:cTn id="46" dur="2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5" grpId="0" animBg="1"/>
      <p:bldP spid="5238" grpId="0" animBg="1"/>
      <p:bldP spid="52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E5F64781-C0E3-44D6-B269-4174C260C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36576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67" name="Text Box 3">
            <a:extLst>
              <a:ext uri="{FF2B5EF4-FFF2-40B4-BE49-F238E27FC236}">
                <a16:creationId xmlns="" xmlns:a16="http://schemas.microsoft.com/office/drawing/2014/main" id="{6DFDEEBA-1D8B-43D1-BC3D-BF115FB56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819400"/>
            <a:ext cx="6477000" cy="1323975"/>
          </a:xfrm>
          <a:prstGeom prst="rect">
            <a:avLst/>
          </a:prstGeom>
          <a:noFill/>
          <a:ln>
            <a:noFill/>
          </a:ln>
          <a:effectLst>
            <a:outerShdw dist="91581" dir="2021404" algn="ctr" rotWithShape="0">
              <a:srgbClr val="66FF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000" b="1">
                <a:cs typeface="Times New Roman" panose="02020603050405020304" pitchFamily="18" charset="0"/>
              </a:rPr>
              <a:t>Tháo động cơ</a:t>
            </a:r>
          </a:p>
        </p:txBody>
      </p:sp>
    </p:spTree>
  </p:cSld>
  <p:clrMapOvr>
    <a:masterClrMapping/>
  </p:clrMapOvr>
  <p:transition advClick="0" advTm="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>
            <a:extLst>
              <a:ext uri="{FF2B5EF4-FFF2-40B4-BE49-F238E27FC236}">
                <a16:creationId xmlns="" xmlns:a16="http://schemas.microsoft.com/office/drawing/2014/main" id="{E3BB5B5F-B54E-468B-90C6-AC18BDC6475E}"/>
              </a:ext>
            </a:extLst>
          </p:cNvPr>
          <p:cNvSpPr>
            <a:spLocks/>
          </p:cNvSpPr>
          <p:nvPr/>
        </p:nvSpPr>
        <p:spPr bwMode="auto">
          <a:xfrm>
            <a:off x="2487613" y="3170238"/>
            <a:ext cx="941387" cy="944562"/>
          </a:xfrm>
          <a:custGeom>
            <a:avLst/>
            <a:gdLst>
              <a:gd name="T0" fmla="*/ 2147483647 w 593"/>
              <a:gd name="T1" fmla="*/ 2147483647 h 595"/>
              <a:gd name="T2" fmla="*/ 2147483647 w 593"/>
              <a:gd name="T3" fmla="*/ 2147483647 h 595"/>
              <a:gd name="T4" fmla="*/ 2147483647 w 593"/>
              <a:gd name="T5" fmla="*/ 2147483647 h 595"/>
              <a:gd name="T6" fmla="*/ 2147483647 w 593"/>
              <a:gd name="T7" fmla="*/ 2147483647 h 595"/>
              <a:gd name="T8" fmla="*/ 2147483647 w 593"/>
              <a:gd name="T9" fmla="*/ 2147483647 h 595"/>
              <a:gd name="T10" fmla="*/ 2147483647 w 593"/>
              <a:gd name="T11" fmla="*/ 2147483647 h 595"/>
              <a:gd name="T12" fmla="*/ 2147483647 w 593"/>
              <a:gd name="T13" fmla="*/ 2147483647 h 595"/>
              <a:gd name="T14" fmla="*/ 2147483647 w 593"/>
              <a:gd name="T15" fmla="*/ 2147483647 h 595"/>
              <a:gd name="T16" fmla="*/ 2147483647 w 593"/>
              <a:gd name="T17" fmla="*/ 2147483647 h 595"/>
              <a:gd name="T18" fmla="*/ 2147483647 w 593"/>
              <a:gd name="T19" fmla="*/ 2147483647 h 5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93" h="595">
                <a:moveTo>
                  <a:pt x="193" y="219"/>
                </a:moveTo>
                <a:cubicBezTo>
                  <a:pt x="230" y="211"/>
                  <a:pt x="368" y="200"/>
                  <a:pt x="417" y="171"/>
                </a:cubicBezTo>
                <a:cubicBezTo>
                  <a:pt x="466" y="142"/>
                  <a:pt x="502" y="70"/>
                  <a:pt x="489" y="43"/>
                </a:cubicBezTo>
                <a:cubicBezTo>
                  <a:pt x="476" y="16"/>
                  <a:pt x="397" y="15"/>
                  <a:pt x="337" y="11"/>
                </a:cubicBezTo>
                <a:cubicBezTo>
                  <a:pt x="277" y="7"/>
                  <a:pt x="160" y="0"/>
                  <a:pt x="129" y="19"/>
                </a:cubicBezTo>
                <a:cubicBezTo>
                  <a:pt x="98" y="38"/>
                  <a:pt x="172" y="68"/>
                  <a:pt x="153" y="123"/>
                </a:cubicBezTo>
                <a:cubicBezTo>
                  <a:pt x="134" y="178"/>
                  <a:pt x="0" y="294"/>
                  <a:pt x="17" y="348"/>
                </a:cubicBezTo>
                <a:cubicBezTo>
                  <a:pt x="34" y="402"/>
                  <a:pt x="173" y="429"/>
                  <a:pt x="257" y="447"/>
                </a:cubicBezTo>
                <a:cubicBezTo>
                  <a:pt x="341" y="464"/>
                  <a:pt x="465" y="430"/>
                  <a:pt x="521" y="455"/>
                </a:cubicBezTo>
                <a:cubicBezTo>
                  <a:pt x="577" y="480"/>
                  <a:pt x="578" y="566"/>
                  <a:pt x="593" y="595"/>
                </a:cubicBezTo>
              </a:path>
            </a:pathLst>
          </a:custGeom>
          <a:noFill/>
          <a:ln w="76200" cmpd="sng">
            <a:solidFill>
              <a:srgbClr val="47A4A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1" name="Group 3">
            <a:extLst>
              <a:ext uri="{FF2B5EF4-FFF2-40B4-BE49-F238E27FC236}">
                <a16:creationId xmlns="" xmlns:a16="http://schemas.microsoft.com/office/drawing/2014/main" id="{4712D287-5A47-4CEF-90E0-238E3CF82DA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133600"/>
            <a:ext cx="4937125" cy="914400"/>
            <a:chOff x="96" y="1680"/>
            <a:chExt cx="3110" cy="576"/>
          </a:xfrm>
        </p:grpSpPr>
        <p:grpSp>
          <p:nvGrpSpPr>
            <p:cNvPr id="37941" name="Group 4">
              <a:extLst>
                <a:ext uri="{FF2B5EF4-FFF2-40B4-BE49-F238E27FC236}">
                  <a16:creationId xmlns="" xmlns:a16="http://schemas.microsoft.com/office/drawing/2014/main" id="{29FF730A-F461-4955-8545-69E94F448E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680"/>
              <a:ext cx="3110" cy="576"/>
              <a:chOff x="1440" y="1680"/>
              <a:chExt cx="3110" cy="576"/>
            </a:xfrm>
          </p:grpSpPr>
          <p:grpSp>
            <p:nvGrpSpPr>
              <p:cNvPr id="37943" name="Group 5">
                <a:extLst>
                  <a:ext uri="{FF2B5EF4-FFF2-40B4-BE49-F238E27FC236}">
                    <a16:creationId xmlns="" xmlns:a16="http://schemas.microsoft.com/office/drawing/2014/main" id="{A5606A47-3F55-4597-81A5-13E0439580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680"/>
                <a:ext cx="3110" cy="576"/>
                <a:chOff x="960" y="1584"/>
                <a:chExt cx="1035" cy="192"/>
              </a:xfrm>
            </p:grpSpPr>
            <p:sp>
              <p:nvSpPr>
                <p:cNvPr id="7174" name="AutoShape 6">
                  <a:extLst>
                    <a:ext uri="{FF2B5EF4-FFF2-40B4-BE49-F238E27FC236}">
                      <a16:creationId xmlns="" xmlns:a16="http://schemas.microsoft.com/office/drawing/2014/main" id="{7647D3B5-99C9-4FCA-99F0-331F9ED3E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1653"/>
                  <a:ext cx="624" cy="4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75" name="AutoShape 7">
                  <a:extLst>
                    <a:ext uri="{FF2B5EF4-FFF2-40B4-BE49-F238E27FC236}">
                      <a16:creationId xmlns="" xmlns:a16="http://schemas.microsoft.com/office/drawing/2014/main" id="{7D2FA310-B94A-43FE-9A13-A3F4FDDAF5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1650"/>
                  <a:ext cx="192" cy="4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950" name="AutoShape 8" descr="Wide downward diagonal">
                  <a:extLst>
                    <a:ext uri="{FF2B5EF4-FFF2-40B4-BE49-F238E27FC236}">
                      <a16:creationId xmlns="" xmlns:a16="http://schemas.microsoft.com/office/drawing/2014/main" id="{7832BF0F-7615-4E3B-87D0-D4B1CD321D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9" y="1650"/>
                  <a:ext cx="96" cy="48"/>
                </a:xfrm>
                <a:prstGeom prst="roundRect">
                  <a:avLst>
                    <a:gd name="adj" fmla="val 16667"/>
                  </a:avLst>
                </a:prstGeom>
                <a:pattFill prst="wdDnDiag">
                  <a:fgClr>
                    <a:schemeClr val="tx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37951" name="Group 9">
                  <a:extLst>
                    <a:ext uri="{FF2B5EF4-FFF2-40B4-BE49-F238E27FC236}">
                      <a16:creationId xmlns="" xmlns:a16="http://schemas.microsoft.com/office/drawing/2014/main" id="{6D5D415D-141C-4A29-94DF-4F41138580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36" y="1584"/>
                  <a:ext cx="240" cy="192"/>
                  <a:chOff x="1536" y="1584"/>
                  <a:chExt cx="336" cy="192"/>
                </a:xfrm>
              </p:grpSpPr>
              <p:sp>
                <p:nvSpPr>
                  <p:cNvPr id="7178" name="AutoShape 10">
                    <a:extLst>
                      <a:ext uri="{FF2B5EF4-FFF2-40B4-BE49-F238E27FC236}">
                        <a16:creationId xmlns="" xmlns:a16="http://schemas.microsoft.com/office/drawing/2014/main" id="{12B902B6-6C5C-4810-AE10-D7C2FEF911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584"/>
                    <a:ext cx="336" cy="19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5000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9" name="AutoShape 11">
                    <a:extLst>
                      <a:ext uri="{FF2B5EF4-FFF2-40B4-BE49-F238E27FC236}">
                        <a16:creationId xmlns="" xmlns:a16="http://schemas.microsoft.com/office/drawing/2014/main" id="{A169B5D1-1914-4603-9BE8-393EE800D2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584"/>
                    <a:ext cx="48" cy="192"/>
                  </a:xfrm>
                  <a:prstGeom prst="roundRect">
                    <a:avLst>
                      <a:gd name="adj" fmla="val 6250"/>
                    </a:avLst>
                  </a:prstGeom>
                  <a:gradFill rotWithShape="1">
                    <a:gsLst>
                      <a:gs pos="0">
                        <a:schemeClr val="tx1">
                          <a:alpha val="89999"/>
                        </a:schemeClr>
                      </a:gs>
                      <a:gs pos="50000">
                        <a:schemeClr val="bg1">
                          <a:alpha val="83000"/>
                        </a:schemeClr>
                      </a:gs>
                      <a:gs pos="100000">
                        <a:schemeClr val="tx1">
                          <a:alpha val="89999"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80" name="AutoShape 12">
                    <a:extLst>
                      <a:ext uri="{FF2B5EF4-FFF2-40B4-BE49-F238E27FC236}">
                        <a16:creationId xmlns="" xmlns:a16="http://schemas.microsoft.com/office/drawing/2014/main" id="{B1D1EBBA-9EB0-449D-910F-69F9DE7193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584"/>
                    <a:ext cx="48" cy="192"/>
                  </a:xfrm>
                  <a:prstGeom prst="roundRect">
                    <a:avLst>
                      <a:gd name="adj" fmla="val 6250"/>
                    </a:avLst>
                  </a:prstGeom>
                  <a:gradFill rotWithShape="1">
                    <a:gsLst>
                      <a:gs pos="0">
                        <a:schemeClr val="tx1">
                          <a:alpha val="89999"/>
                        </a:schemeClr>
                      </a:gs>
                      <a:gs pos="50000">
                        <a:schemeClr val="bg1">
                          <a:alpha val="83000"/>
                        </a:schemeClr>
                      </a:gs>
                      <a:gs pos="100000">
                        <a:schemeClr val="tx1">
                          <a:alpha val="89999"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7955" name="Line 13">
                    <a:extLst>
                      <a:ext uri="{FF2B5EF4-FFF2-40B4-BE49-F238E27FC236}">
                        <a16:creationId xmlns="" xmlns:a16="http://schemas.microsoft.com/office/drawing/2014/main" id="{EE3E16BA-570B-452F-8E6F-21A97C6DE4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4" y="1593"/>
                    <a:ext cx="240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56" name="Line 14">
                    <a:extLst>
                      <a:ext uri="{FF2B5EF4-FFF2-40B4-BE49-F238E27FC236}">
                        <a16:creationId xmlns="" xmlns:a16="http://schemas.microsoft.com/office/drawing/2014/main" id="{2C7D8018-CE66-45FF-8EE6-9163170BA4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4" y="1659"/>
                    <a:ext cx="240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57" name="Line 15">
                    <a:extLst>
                      <a:ext uri="{FF2B5EF4-FFF2-40B4-BE49-F238E27FC236}">
                        <a16:creationId xmlns="" xmlns:a16="http://schemas.microsoft.com/office/drawing/2014/main" id="{D5E31CF7-7C23-40E1-8387-C8890B4C7D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4" y="1722"/>
                    <a:ext cx="240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7944" name="Group 16">
                <a:extLst>
                  <a:ext uri="{FF2B5EF4-FFF2-40B4-BE49-F238E27FC236}">
                    <a16:creationId xmlns="" xmlns:a16="http://schemas.microsoft.com/office/drawing/2014/main" id="{866AB4CB-023B-48E4-94E2-6D4B3A12A8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5" y="1914"/>
                <a:ext cx="329" cy="55"/>
                <a:chOff x="2031" y="1914"/>
                <a:chExt cx="329" cy="55"/>
              </a:xfrm>
            </p:grpSpPr>
            <p:sp>
              <p:nvSpPr>
                <p:cNvPr id="37945" name="Line 17">
                  <a:extLst>
                    <a:ext uri="{FF2B5EF4-FFF2-40B4-BE49-F238E27FC236}">
                      <a16:creationId xmlns="" xmlns:a16="http://schemas.microsoft.com/office/drawing/2014/main" id="{18C1D341-7293-444C-8FA3-4EFCDB1AE0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32" y="1914"/>
                  <a:ext cx="32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46" name="Line 18">
                  <a:extLst>
                    <a:ext uri="{FF2B5EF4-FFF2-40B4-BE49-F238E27FC236}">
                      <a16:creationId xmlns="" xmlns:a16="http://schemas.microsoft.com/office/drawing/2014/main" id="{C0FA9A47-1FF0-4DE7-ABC3-2C43730361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31" y="1950"/>
                  <a:ext cx="32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47" name="Line 19">
                  <a:extLst>
                    <a:ext uri="{FF2B5EF4-FFF2-40B4-BE49-F238E27FC236}">
                      <a16:creationId xmlns="" xmlns:a16="http://schemas.microsoft.com/office/drawing/2014/main" id="{BCC16BD1-764A-41EF-92B0-E55DBAF1A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5" y="1929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188" name="Rectangle 20">
              <a:extLst>
                <a:ext uri="{FF2B5EF4-FFF2-40B4-BE49-F238E27FC236}">
                  <a16:creationId xmlns="" xmlns:a16="http://schemas.microsoft.com/office/drawing/2014/main" id="{3392C701-8CAB-4333-AE2C-C2B9BF3AE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1887"/>
              <a:ext cx="17" cy="14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89" name="AutoShape 21">
            <a:extLst>
              <a:ext uri="{FF2B5EF4-FFF2-40B4-BE49-F238E27FC236}">
                <a16:creationId xmlns="" xmlns:a16="http://schemas.microsoft.com/office/drawing/2014/main" id="{10036F74-4659-4B18-961A-92A9DB36F29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9400" y="4724400"/>
            <a:ext cx="762000" cy="2133600"/>
          </a:xfrm>
          <a:custGeom>
            <a:avLst/>
            <a:gdLst>
              <a:gd name="G0" fmla="+- 3272 0 0"/>
              <a:gd name="G1" fmla="+- 21600 0 3272"/>
              <a:gd name="G2" fmla="*/ 3272 1 2"/>
              <a:gd name="G3" fmla="+- 21600 0 G2"/>
              <a:gd name="G4" fmla="+/ 3272 21600 2"/>
              <a:gd name="G5" fmla="+/ G1 0 2"/>
              <a:gd name="G6" fmla="*/ 21600 21600 3272"/>
              <a:gd name="G7" fmla="*/ G6 1 2"/>
              <a:gd name="G8" fmla="+- 21600 0 G7"/>
              <a:gd name="G9" fmla="*/ 21600 1 2"/>
              <a:gd name="G10" fmla="+- 3272 0 G9"/>
              <a:gd name="G11" fmla="?: G10 G8 0"/>
              <a:gd name="G12" fmla="?: G10 G7 21600"/>
              <a:gd name="T0" fmla="*/ 19964 w 21600"/>
              <a:gd name="T1" fmla="*/ 10800 h 21600"/>
              <a:gd name="T2" fmla="*/ 10800 w 21600"/>
              <a:gd name="T3" fmla="*/ 21600 h 21600"/>
              <a:gd name="T4" fmla="*/ 1636 w 21600"/>
              <a:gd name="T5" fmla="*/ 10800 h 21600"/>
              <a:gd name="T6" fmla="*/ 10800 w 21600"/>
              <a:gd name="T7" fmla="*/ 0 h 21600"/>
              <a:gd name="T8" fmla="*/ 3436 w 21600"/>
              <a:gd name="T9" fmla="*/ 3436 h 21600"/>
              <a:gd name="T10" fmla="*/ 18164 w 21600"/>
              <a:gd name="T11" fmla="*/ 181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272" y="21600"/>
                </a:lnTo>
                <a:lnTo>
                  <a:pt x="1832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190" name="Group 22">
            <a:extLst>
              <a:ext uri="{FF2B5EF4-FFF2-40B4-BE49-F238E27FC236}">
                <a16:creationId xmlns="" xmlns:a16="http://schemas.microsoft.com/office/drawing/2014/main" id="{D9D58B14-47BD-4F21-95AF-CAB73DC0384B}"/>
              </a:ext>
            </a:extLst>
          </p:cNvPr>
          <p:cNvGrpSpPr>
            <a:grpSpLocks/>
          </p:cNvGrpSpPr>
          <p:nvPr/>
        </p:nvGrpSpPr>
        <p:grpSpPr bwMode="auto">
          <a:xfrm>
            <a:off x="2668588" y="1600200"/>
            <a:ext cx="1430337" cy="1981200"/>
            <a:chOff x="864" y="1344"/>
            <a:chExt cx="901" cy="1248"/>
          </a:xfrm>
        </p:grpSpPr>
        <p:sp>
          <p:nvSpPr>
            <p:cNvPr id="37935" name="Line 23">
              <a:extLst>
                <a:ext uri="{FF2B5EF4-FFF2-40B4-BE49-F238E27FC236}">
                  <a16:creationId xmlns="" xmlns:a16="http://schemas.microsoft.com/office/drawing/2014/main" id="{1C95BB6E-DCCB-4348-8687-0F65BB603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1416"/>
              <a:ext cx="865" cy="0"/>
            </a:xfrm>
            <a:prstGeom prst="line">
              <a:avLst/>
            </a:prstGeom>
            <a:noFill/>
            <a:ln w="7620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Line 24">
              <a:extLst>
                <a:ext uri="{FF2B5EF4-FFF2-40B4-BE49-F238E27FC236}">
                  <a16:creationId xmlns="" xmlns:a16="http://schemas.microsoft.com/office/drawing/2014/main" id="{BAEA53E5-759C-4FA6-B5EA-CC3F0D568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5" y="1344"/>
              <a:ext cx="0" cy="144"/>
            </a:xfrm>
            <a:prstGeom prst="line">
              <a:avLst/>
            </a:prstGeom>
            <a:noFill/>
            <a:ln w="8890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Line 25">
              <a:extLst>
                <a:ext uri="{FF2B5EF4-FFF2-40B4-BE49-F238E27FC236}">
                  <a16:creationId xmlns="" xmlns:a16="http://schemas.microsoft.com/office/drawing/2014/main" id="{F226A0E6-9826-45D9-9998-FBF2C4EE1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" y="1944"/>
              <a:ext cx="865" cy="0"/>
            </a:xfrm>
            <a:prstGeom prst="line">
              <a:avLst/>
            </a:prstGeom>
            <a:noFill/>
            <a:ln w="7620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Line 26">
              <a:extLst>
                <a:ext uri="{FF2B5EF4-FFF2-40B4-BE49-F238E27FC236}">
                  <a16:creationId xmlns="" xmlns:a16="http://schemas.microsoft.com/office/drawing/2014/main" id="{756C472A-8007-44B4-B672-F0C991F83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9" y="1872"/>
              <a:ext cx="0" cy="144"/>
            </a:xfrm>
            <a:prstGeom prst="line">
              <a:avLst/>
            </a:prstGeom>
            <a:noFill/>
            <a:ln w="8890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Line 27">
              <a:extLst>
                <a:ext uri="{FF2B5EF4-FFF2-40B4-BE49-F238E27FC236}">
                  <a16:creationId xmlns="" xmlns:a16="http://schemas.microsoft.com/office/drawing/2014/main" id="{CF33CEC4-7EF8-49D0-A7D4-D6B379620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520"/>
              <a:ext cx="865" cy="0"/>
            </a:xfrm>
            <a:prstGeom prst="line">
              <a:avLst/>
            </a:prstGeom>
            <a:noFill/>
            <a:ln w="7620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Line 28">
              <a:extLst>
                <a:ext uri="{FF2B5EF4-FFF2-40B4-BE49-F238E27FC236}">
                  <a16:creationId xmlns="" xmlns:a16="http://schemas.microsoft.com/office/drawing/2014/main" id="{B08D4B64-552D-4727-A94D-B0DB6E4FF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2448"/>
              <a:ext cx="0" cy="144"/>
            </a:xfrm>
            <a:prstGeom prst="line">
              <a:avLst/>
            </a:prstGeom>
            <a:noFill/>
            <a:ln w="8890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7" name="Group 29">
            <a:extLst>
              <a:ext uri="{FF2B5EF4-FFF2-40B4-BE49-F238E27FC236}">
                <a16:creationId xmlns="" xmlns:a16="http://schemas.microsoft.com/office/drawing/2014/main" id="{F4259B8E-A427-42AA-9073-97CB42EC0DC1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1571625"/>
            <a:ext cx="1603375" cy="2085975"/>
            <a:chOff x="1536" y="1473"/>
            <a:chExt cx="336" cy="438"/>
          </a:xfrm>
        </p:grpSpPr>
        <p:sp>
          <p:nvSpPr>
            <p:cNvPr id="37930" name="Rectangle 30" descr="Narrow vertical">
              <a:extLst>
                <a:ext uri="{FF2B5EF4-FFF2-40B4-BE49-F238E27FC236}">
                  <a16:creationId xmlns="" xmlns:a16="http://schemas.microsoft.com/office/drawing/2014/main" id="{9E123DCF-2D46-4C7C-A9FB-65645AB42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473"/>
              <a:ext cx="240" cy="438"/>
            </a:xfrm>
            <a:prstGeom prst="rect">
              <a:avLst/>
            </a:prstGeom>
            <a:pattFill prst="nar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931" name="AutoShape 31">
              <a:extLst>
                <a:ext uri="{FF2B5EF4-FFF2-40B4-BE49-F238E27FC236}">
                  <a16:creationId xmlns="" xmlns:a16="http://schemas.microsoft.com/office/drawing/2014/main" id="{05BDD157-6F50-4B3F-AD51-AED7F17F20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488" y="1693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762F00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2" name="AutoShape 32">
              <a:extLst>
                <a:ext uri="{FF2B5EF4-FFF2-40B4-BE49-F238E27FC236}">
                  <a16:creationId xmlns="" xmlns:a16="http://schemas.microsoft.com/office/drawing/2014/main" id="{4B6F19CA-DA5F-44B7-9DDA-4A87C4AF87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488" y="1593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762F00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3" name="AutoShape 33">
              <a:extLst>
                <a:ext uri="{FF2B5EF4-FFF2-40B4-BE49-F238E27FC236}">
                  <a16:creationId xmlns="" xmlns:a16="http://schemas.microsoft.com/office/drawing/2014/main" id="{D793667C-87ED-4E30-9B34-4ACCB97FF3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28" y="1692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762F00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4" name="AutoShape 34">
              <a:extLst>
                <a:ext uri="{FF2B5EF4-FFF2-40B4-BE49-F238E27FC236}">
                  <a16:creationId xmlns="" xmlns:a16="http://schemas.microsoft.com/office/drawing/2014/main" id="{7E0491AD-5E80-4E27-A20A-FFD4EBF291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28" y="1592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762F00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5" name="Line 35">
            <a:extLst>
              <a:ext uri="{FF2B5EF4-FFF2-40B4-BE49-F238E27FC236}">
                <a16:creationId xmlns="" xmlns:a16="http://schemas.microsoft.com/office/drawing/2014/main" id="{B4416408-5C90-4CE5-9B26-3455E27E2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9700" y="1371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6" name="Group 36">
            <a:extLst>
              <a:ext uri="{FF2B5EF4-FFF2-40B4-BE49-F238E27FC236}">
                <a16:creationId xmlns="" xmlns:a16="http://schemas.microsoft.com/office/drawing/2014/main" id="{2C2DBA76-D683-403A-A11C-94076F1CDCA1}"/>
              </a:ext>
            </a:extLst>
          </p:cNvPr>
          <p:cNvGrpSpPr>
            <a:grpSpLocks/>
          </p:cNvGrpSpPr>
          <p:nvPr/>
        </p:nvGrpSpPr>
        <p:grpSpPr bwMode="auto">
          <a:xfrm>
            <a:off x="1917700" y="1571625"/>
            <a:ext cx="1300163" cy="3076575"/>
            <a:chOff x="2648" y="1326"/>
            <a:chExt cx="819" cy="1938"/>
          </a:xfrm>
        </p:grpSpPr>
        <p:grpSp>
          <p:nvGrpSpPr>
            <p:cNvPr id="37919" name="Group 37">
              <a:extLst>
                <a:ext uri="{FF2B5EF4-FFF2-40B4-BE49-F238E27FC236}">
                  <a16:creationId xmlns="" xmlns:a16="http://schemas.microsoft.com/office/drawing/2014/main" id="{4D1ACAA9-3D17-484F-AD4B-54309F3D10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8" y="1326"/>
              <a:ext cx="564" cy="1296"/>
              <a:chOff x="3234" y="1326"/>
              <a:chExt cx="564" cy="1296"/>
            </a:xfrm>
          </p:grpSpPr>
          <p:grpSp>
            <p:nvGrpSpPr>
              <p:cNvPr id="37923" name="Group 38">
                <a:extLst>
                  <a:ext uri="{FF2B5EF4-FFF2-40B4-BE49-F238E27FC236}">
                    <a16:creationId xmlns="" xmlns:a16="http://schemas.microsoft.com/office/drawing/2014/main" id="{E1A063B0-AF98-45EE-B595-01DE1A145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9" y="1326"/>
                <a:ext cx="289" cy="1296"/>
                <a:chOff x="3504" y="1326"/>
                <a:chExt cx="289" cy="1296"/>
              </a:xfrm>
            </p:grpSpPr>
            <p:sp>
              <p:nvSpPr>
                <p:cNvPr id="37925" name="AutoShape 39">
                  <a:extLst>
                    <a:ext uri="{FF2B5EF4-FFF2-40B4-BE49-F238E27FC236}">
                      <a16:creationId xmlns="" xmlns:a16="http://schemas.microsoft.com/office/drawing/2014/main" id="{00455FB9-E938-4B47-8099-BCF623197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1470"/>
                  <a:ext cx="289" cy="1008"/>
                </a:xfrm>
                <a:prstGeom prst="leftBracket">
                  <a:avLst>
                    <a:gd name="adj" fmla="val 57098"/>
                  </a:avLst>
                </a:prstGeom>
                <a:noFill/>
                <a:ln w="1714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7926" name="AutoShape 40">
                  <a:extLst>
                    <a:ext uri="{FF2B5EF4-FFF2-40B4-BE49-F238E27FC236}">
                      <a16:creationId xmlns="" xmlns:a16="http://schemas.microsoft.com/office/drawing/2014/main" id="{ACBE34C4-4F4D-431C-9DED-E5259E303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433" y="1811"/>
                  <a:ext cx="432" cy="28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150 w 21600"/>
                    <a:gd name="T13" fmla="*/ 3139 h 21600"/>
                    <a:gd name="T14" fmla="*/ 18450 w 21600"/>
                    <a:gd name="T15" fmla="*/ 1846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700" y="21600"/>
                      </a:lnTo>
                      <a:lnTo>
                        <a:pt x="189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762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27" name="Line 41">
                  <a:extLst>
                    <a:ext uri="{FF2B5EF4-FFF2-40B4-BE49-F238E27FC236}">
                      <a16:creationId xmlns="" xmlns:a16="http://schemas.microsoft.com/office/drawing/2014/main" id="{1C9C9201-25DB-43CF-8929-C46FF1A972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0" y="1803"/>
                  <a:ext cx="0" cy="288"/>
                </a:xfrm>
                <a:prstGeom prst="line">
                  <a:avLst/>
                </a:prstGeom>
                <a:noFill/>
                <a:ln w="762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28" name="Line 42">
                  <a:extLst>
                    <a:ext uri="{FF2B5EF4-FFF2-40B4-BE49-F238E27FC236}">
                      <a16:creationId xmlns="" xmlns:a16="http://schemas.microsoft.com/office/drawing/2014/main" id="{54796F19-E968-49C6-B3D1-919D99FC74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5" y="2424"/>
                  <a:ext cx="0" cy="198"/>
                </a:xfrm>
                <a:prstGeom prst="line">
                  <a:avLst/>
                </a:prstGeom>
                <a:noFill/>
                <a:ln w="762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29" name="Line 43">
                  <a:extLst>
                    <a:ext uri="{FF2B5EF4-FFF2-40B4-BE49-F238E27FC236}">
                      <a16:creationId xmlns="" xmlns:a16="http://schemas.microsoft.com/office/drawing/2014/main" id="{8A069995-EF90-4F0B-B541-CC0988FAF2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5" y="1326"/>
                  <a:ext cx="0" cy="198"/>
                </a:xfrm>
                <a:prstGeom prst="line">
                  <a:avLst/>
                </a:prstGeom>
                <a:noFill/>
                <a:ln w="762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24" name="AutoShape 44" descr="Dark vertical">
                <a:extLst>
                  <a:ext uri="{FF2B5EF4-FFF2-40B4-BE49-F238E27FC236}">
                    <a16:creationId xmlns="" xmlns:a16="http://schemas.microsoft.com/office/drawing/2014/main" id="{7CF17BDF-4A80-4571-989D-9301EEF03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4" y="1731"/>
                <a:ext cx="234" cy="465"/>
              </a:xfrm>
              <a:prstGeom prst="roundRect">
                <a:avLst>
                  <a:gd name="adj" fmla="val 16667"/>
                </a:avLst>
              </a:prstGeom>
              <a:pattFill prst="dkVert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7920" name="Line 45">
              <a:extLst>
                <a:ext uri="{FF2B5EF4-FFF2-40B4-BE49-F238E27FC236}">
                  <a16:creationId xmlns="" xmlns:a16="http://schemas.microsoft.com/office/drawing/2014/main" id="{A9BD331D-3248-44B7-B2C5-8A042EB8B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2500"/>
              <a:ext cx="0" cy="403"/>
            </a:xfrm>
            <a:prstGeom prst="line">
              <a:avLst/>
            </a:prstGeom>
            <a:noFill/>
            <a:ln w="139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Line 46">
              <a:extLst>
                <a:ext uri="{FF2B5EF4-FFF2-40B4-BE49-F238E27FC236}">
                  <a16:creationId xmlns="" xmlns:a16="http://schemas.microsoft.com/office/drawing/2014/main" id="{55AFAD1E-A2AC-4FA4-919D-AE11224B1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844"/>
              <a:ext cx="299" cy="0"/>
            </a:xfrm>
            <a:prstGeom prst="line">
              <a:avLst/>
            </a:prstGeom>
            <a:noFill/>
            <a:ln w="190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 47">
              <a:extLst>
                <a:ext uri="{FF2B5EF4-FFF2-40B4-BE49-F238E27FC236}">
                  <a16:creationId xmlns="" xmlns:a16="http://schemas.microsoft.com/office/drawing/2014/main" id="{77E52590-0705-4BE4-A77E-CD17E006F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2880"/>
              <a:ext cx="144" cy="384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rgbClr val="C0C0C0"/>
                </a:gs>
                <a:gs pos="100000">
                  <a:schemeClr val="tx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216" name="Freeform 48">
            <a:extLst>
              <a:ext uri="{FF2B5EF4-FFF2-40B4-BE49-F238E27FC236}">
                <a16:creationId xmlns="" xmlns:a16="http://schemas.microsoft.com/office/drawing/2014/main" id="{2B5663A4-3192-4A07-AAD1-C13C6D876979}"/>
              </a:ext>
            </a:extLst>
          </p:cNvPr>
          <p:cNvSpPr>
            <a:spLocks/>
          </p:cNvSpPr>
          <p:nvPr/>
        </p:nvSpPr>
        <p:spPr bwMode="auto">
          <a:xfrm>
            <a:off x="2857500" y="4038600"/>
            <a:ext cx="762000" cy="914400"/>
          </a:xfrm>
          <a:custGeom>
            <a:avLst/>
            <a:gdLst>
              <a:gd name="T0" fmla="*/ 34 w 267"/>
              <a:gd name="T1" fmla="*/ 11 h 296"/>
              <a:gd name="T2" fmla="*/ 4 w 267"/>
              <a:gd name="T3" fmla="*/ 91 h 296"/>
              <a:gd name="T4" fmla="*/ 9 w 267"/>
              <a:gd name="T5" fmla="*/ 198 h 296"/>
              <a:gd name="T6" fmla="*/ 34 w 267"/>
              <a:gd name="T7" fmla="*/ 261 h 296"/>
              <a:gd name="T8" fmla="*/ 156 w 267"/>
              <a:gd name="T9" fmla="*/ 285 h 296"/>
              <a:gd name="T10" fmla="*/ 226 w 267"/>
              <a:gd name="T11" fmla="*/ 193 h 296"/>
              <a:gd name="T12" fmla="*/ 263 w 267"/>
              <a:gd name="T13" fmla="*/ 101 h 296"/>
              <a:gd name="T14" fmla="*/ 204 w 267"/>
              <a:gd name="T15" fmla="*/ 15 h 296"/>
              <a:gd name="T16" fmla="*/ 34 w 267"/>
              <a:gd name="T17" fmla="*/ 11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96">
                <a:moveTo>
                  <a:pt x="34" y="11"/>
                </a:moveTo>
                <a:cubicBezTo>
                  <a:pt x="10" y="26"/>
                  <a:pt x="8" y="60"/>
                  <a:pt x="4" y="91"/>
                </a:cubicBezTo>
                <a:cubicBezTo>
                  <a:pt x="0" y="122"/>
                  <a:pt x="4" y="170"/>
                  <a:pt x="9" y="198"/>
                </a:cubicBezTo>
                <a:cubicBezTo>
                  <a:pt x="14" y="226"/>
                  <a:pt x="10" y="247"/>
                  <a:pt x="34" y="261"/>
                </a:cubicBezTo>
                <a:cubicBezTo>
                  <a:pt x="58" y="275"/>
                  <a:pt x="124" y="296"/>
                  <a:pt x="156" y="285"/>
                </a:cubicBezTo>
                <a:cubicBezTo>
                  <a:pt x="188" y="274"/>
                  <a:pt x="208" y="223"/>
                  <a:pt x="226" y="193"/>
                </a:cubicBezTo>
                <a:cubicBezTo>
                  <a:pt x="244" y="163"/>
                  <a:pt x="267" y="131"/>
                  <a:pt x="263" y="101"/>
                </a:cubicBezTo>
                <a:cubicBezTo>
                  <a:pt x="259" y="71"/>
                  <a:pt x="242" y="30"/>
                  <a:pt x="204" y="15"/>
                </a:cubicBezTo>
                <a:cubicBezTo>
                  <a:pt x="166" y="0"/>
                  <a:pt x="69" y="12"/>
                  <a:pt x="34" y="11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8" name="AutoShape 49">
            <a:extLst>
              <a:ext uri="{FF2B5EF4-FFF2-40B4-BE49-F238E27FC236}">
                <a16:creationId xmlns="" xmlns:a16="http://schemas.microsoft.com/office/drawing/2014/main" id="{8A31E9D4-3A14-458C-84FC-EF9CD7F64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4343400"/>
            <a:ext cx="304800" cy="304800"/>
          </a:xfrm>
          <a:custGeom>
            <a:avLst/>
            <a:gdLst>
              <a:gd name="T0" fmla="*/ 30346410 w 21600"/>
              <a:gd name="T1" fmla="*/ 0 h 21600"/>
              <a:gd name="T2" fmla="*/ 8887474 w 21600"/>
              <a:gd name="T3" fmla="*/ 8887474 h 21600"/>
              <a:gd name="T4" fmla="*/ 0 w 21600"/>
              <a:gd name="T5" fmla="*/ 30346410 h 21600"/>
              <a:gd name="T6" fmla="*/ 8887474 w 21600"/>
              <a:gd name="T7" fmla="*/ 51805346 h 21600"/>
              <a:gd name="T8" fmla="*/ 30346410 w 21600"/>
              <a:gd name="T9" fmla="*/ 60692834 h 21600"/>
              <a:gd name="T10" fmla="*/ 51805346 w 21600"/>
              <a:gd name="T11" fmla="*/ 51805346 h 21600"/>
              <a:gd name="T12" fmla="*/ 60692834 w 21600"/>
              <a:gd name="T13" fmla="*/ 30346410 h 21600"/>
              <a:gd name="T14" fmla="*/ 51805346 w 21600"/>
              <a:gd name="T15" fmla="*/ 8887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18" name="Group 50">
            <a:extLst>
              <a:ext uri="{FF2B5EF4-FFF2-40B4-BE49-F238E27FC236}">
                <a16:creationId xmlns="" xmlns:a16="http://schemas.microsoft.com/office/drawing/2014/main" id="{8A4B65B8-41DE-4C6C-9AED-AA24EFB22BD4}"/>
              </a:ext>
            </a:extLst>
          </p:cNvPr>
          <p:cNvGrpSpPr>
            <a:grpSpLocks/>
          </p:cNvGrpSpPr>
          <p:nvPr/>
        </p:nvGrpSpPr>
        <p:grpSpPr bwMode="auto">
          <a:xfrm>
            <a:off x="3975100" y="1590675"/>
            <a:ext cx="1216025" cy="2057400"/>
            <a:chOff x="3944" y="1338"/>
            <a:chExt cx="766" cy="1296"/>
          </a:xfrm>
        </p:grpSpPr>
        <p:grpSp>
          <p:nvGrpSpPr>
            <p:cNvPr id="37906" name="Group 51">
              <a:extLst>
                <a:ext uri="{FF2B5EF4-FFF2-40B4-BE49-F238E27FC236}">
                  <a16:creationId xmlns="" xmlns:a16="http://schemas.microsoft.com/office/drawing/2014/main" id="{69613438-CB16-4F69-B4BD-B7B5C254E7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4" y="1338"/>
              <a:ext cx="766" cy="1296"/>
              <a:chOff x="4754" y="1332"/>
              <a:chExt cx="766" cy="1296"/>
            </a:xfrm>
          </p:grpSpPr>
          <p:grpSp>
            <p:nvGrpSpPr>
              <p:cNvPr id="37908" name="Group 52">
                <a:extLst>
                  <a:ext uri="{FF2B5EF4-FFF2-40B4-BE49-F238E27FC236}">
                    <a16:creationId xmlns="" xmlns:a16="http://schemas.microsoft.com/office/drawing/2014/main" id="{94BE3B00-F148-4343-8231-E0D59DAABB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4" y="1476"/>
                <a:ext cx="766" cy="1008"/>
                <a:chOff x="4514" y="1476"/>
                <a:chExt cx="766" cy="1008"/>
              </a:xfrm>
            </p:grpSpPr>
            <p:sp>
              <p:nvSpPr>
                <p:cNvPr id="37916" name="AutoShape 53">
                  <a:extLst>
                    <a:ext uri="{FF2B5EF4-FFF2-40B4-BE49-F238E27FC236}">
                      <a16:creationId xmlns="" xmlns:a16="http://schemas.microsoft.com/office/drawing/2014/main" id="{AABC6245-7F13-465A-9022-3F6BF0C76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514" y="1476"/>
                  <a:ext cx="288" cy="1008"/>
                </a:xfrm>
                <a:prstGeom prst="leftBracket">
                  <a:avLst>
                    <a:gd name="adj" fmla="val 57296"/>
                  </a:avLst>
                </a:prstGeom>
                <a:noFill/>
                <a:ln w="1714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7917" name="AutoShape 54">
                  <a:extLst>
                    <a:ext uri="{FF2B5EF4-FFF2-40B4-BE49-F238E27FC236}">
                      <a16:creationId xmlns="" xmlns:a16="http://schemas.microsoft.com/office/drawing/2014/main" id="{187B7BE2-A4CB-4CE2-AE2A-A4E24FCF9D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42" y="1809"/>
                  <a:ext cx="432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150 w 21600"/>
                    <a:gd name="T13" fmla="*/ 3150 h 21600"/>
                    <a:gd name="T14" fmla="*/ 18450 w 21600"/>
                    <a:gd name="T15" fmla="*/ 184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700" y="21600"/>
                      </a:lnTo>
                      <a:lnTo>
                        <a:pt x="189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242424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3" name="Rectangle 55">
                  <a:extLst>
                    <a:ext uri="{FF2B5EF4-FFF2-40B4-BE49-F238E27FC236}">
                      <a16:creationId xmlns="" xmlns:a16="http://schemas.microsoft.com/office/drawing/2014/main" id="{4986E997-8B41-4123-86E8-CDF99F081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7" y="1743"/>
                  <a:ext cx="433" cy="36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7909" name="Line 56">
                <a:extLst>
                  <a:ext uri="{FF2B5EF4-FFF2-40B4-BE49-F238E27FC236}">
                    <a16:creationId xmlns="" xmlns:a16="http://schemas.microsoft.com/office/drawing/2014/main" id="{64F2ADBE-A785-4FDC-AA1D-ED8CB4C62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6" y="1710"/>
                <a:ext cx="288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0" name="Line 57">
                <a:extLst>
                  <a:ext uri="{FF2B5EF4-FFF2-40B4-BE49-F238E27FC236}">
                    <a16:creationId xmlns="" xmlns:a16="http://schemas.microsoft.com/office/drawing/2014/main" id="{D1580172-BB42-4878-AE0D-86C7262AD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0" y="1428"/>
                <a:ext cx="0" cy="25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1" name="Line 58">
                <a:extLst>
                  <a:ext uri="{FF2B5EF4-FFF2-40B4-BE49-F238E27FC236}">
                    <a16:creationId xmlns="" xmlns:a16="http://schemas.microsoft.com/office/drawing/2014/main" id="{41A6222D-AD5D-414B-8096-D8391A50B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0" y="1536"/>
                <a:ext cx="0" cy="144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2" name="Line 59">
                <a:extLst>
                  <a:ext uri="{FF2B5EF4-FFF2-40B4-BE49-F238E27FC236}">
                    <a16:creationId xmlns="" xmlns:a16="http://schemas.microsoft.com/office/drawing/2014/main" id="{806E115F-06E4-4881-AF65-04FCDEFC1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0" y="1362"/>
                <a:ext cx="0" cy="105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3" name="Line 60">
                <a:extLst>
                  <a:ext uri="{FF2B5EF4-FFF2-40B4-BE49-F238E27FC236}">
                    <a16:creationId xmlns="" xmlns:a16="http://schemas.microsoft.com/office/drawing/2014/main" id="{E0FDF758-14D9-4221-A28F-7A3BB4CE9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770" y="1809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4" name="Line 61">
                <a:extLst>
                  <a:ext uri="{FF2B5EF4-FFF2-40B4-BE49-F238E27FC236}">
                    <a16:creationId xmlns="" xmlns:a16="http://schemas.microsoft.com/office/drawing/2014/main" id="{C4B102D2-F3DB-4339-8E24-BE3E24C2F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761" y="1332"/>
                <a:ext cx="0" cy="198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5" name="Line 62">
                <a:extLst>
                  <a:ext uri="{FF2B5EF4-FFF2-40B4-BE49-F238E27FC236}">
                    <a16:creationId xmlns="" xmlns:a16="http://schemas.microsoft.com/office/drawing/2014/main" id="{91FDD1C8-1946-47CC-BADE-9AB2A15E6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761" y="2430"/>
                <a:ext cx="0" cy="198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7" name="AutoShape 63">
              <a:extLst>
                <a:ext uri="{FF2B5EF4-FFF2-40B4-BE49-F238E27FC236}">
                  <a16:creationId xmlns="" xmlns:a16="http://schemas.microsoft.com/office/drawing/2014/main" id="{82CEFD82-B43A-48E6-B425-5E0460B9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0" name="Freeform 64">
            <a:extLst>
              <a:ext uri="{FF2B5EF4-FFF2-40B4-BE49-F238E27FC236}">
                <a16:creationId xmlns="" xmlns:a16="http://schemas.microsoft.com/office/drawing/2014/main" id="{739FD8B0-A104-4CEC-A479-6C28A9A6218E}"/>
              </a:ext>
            </a:extLst>
          </p:cNvPr>
          <p:cNvSpPr>
            <a:spLocks/>
          </p:cNvSpPr>
          <p:nvPr/>
        </p:nvSpPr>
        <p:spPr bwMode="auto">
          <a:xfrm>
            <a:off x="2971800" y="3473450"/>
            <a:ext cx="2057400" cy="381000"/>
          </a:xfrm>
          <a:custGeom>
            <a:avLst/>
            <a:gdLst>
              <a:gd name="T0" fmla="*/ 0 w 1296"/>
              <a:gd name="T1" fmla="*/ 2147483647 h 240"/>
              <a:gd name="T2" fmla="*/ 2147483647 w 1296"/>
              <a:gd name="T3" fmla="*/ 2147483647 h 240"/>
              <a:gd name="T4" fmla="*/ 2147483647 w 1296"/>
              <a:gd name="T5" fmla="*/ 0 h 240"/>
              <a:gd name="T6" fmla="*/ 2147483647 w 1296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6" h="240">
                <a:moveTo>
                  <a:pt x="0" y="240"/>
                </a:moveTo>
                <a:lnTo>
                  <a:pt x="672" y="240"/>
                </a:lnTo>
                <a:lnTo>
                  <a:pt x="1104" y="0"/>
                </a:lnTo>
                <a:lnTo>
                  <a:pt x="1296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65">
            <a:extLst>
              <a:ext uri="{FF2B5EF4-FFF2-40B4-BE49-F238E27FC236}">
                <a16:creationId xmlns="" xmlns:a16="http://schemas.microsoft.com/office/drawing/2014/main" id="{DDADB339-F20E-4C71-AF74-E1B07BDBA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4500" y="37973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34" name="Group 66">
            <a:extLst>
              <a:ext uri="{FF2B5EF4-FFF2-40B4-BE49-F238E27FC236}">
                <a16:creationId xmlns="" xmlns:a16="http://schemas.microsoft.com/office/drawing/2014/main" id="{F54D3B24-16B3-42EE-AEF9-32B717515DA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460750"/>
            <a:ext cx="228600" cy="76200"/>
            <a:chOff x="4464" y="2544"/>
            <a:chExt cx="144" cy="48"/>
          </a:xfrm>
        </p:grpSpPr>
        <p:sp>
          <p:nvSpPr>
            <p:cNvPr id="37904" name="Line 67">
              <a:extLst>
                <a:ext uri="{FF2B5EF4-FFF2-40B4-BE49-F238E27FC236}">
                  <a16:creationId xmlns="" xmlns:a16="http://schemas.microsoft.com/office/drawing/2014/main" id="{13473666-AE37-413A-8C59-02E25424F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Line 68">
              <a:extLst>
                <a:ext uri="{FF2B5EF4-FFF2-40B4-BE49-F238E27FC236}">
                  <a16:creationId xmlns="" xmlns:a16="http://schemas.microsoft.com/office/drawing/2014/main" id="{10BE1B51-CBCF-4476-96F0-66FAE143C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2544"/>
              <a:ext cx="0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37" name="Line 69">
            <a:extLst>
              <a:ext uri="{FF2B5EF4-FFF2-40B4-BE49-F238E27FC236}">
                <a16:creationId xmlns="" xmlns:a16="http://schemas.microsoft.com/office/drawing/2014/main" id="{88ACA8C8-77FB-4DD6-9F17-01ADA317C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875" y="23907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204 L 0 0.189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39062 0.00023 " pathEditMode="relative" ptsTypes="AA">
                                      <p:cBhvr>
                                        <p:cTn id="10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35833 -2.22222E-6 L 0.33333 0.35139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3542 L 0.00104 0.43542 " pathEditMode="relative" ptsTypes="AA">
                                      <p:cBhvr>
                                        <p:cTn id="18" dur="10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467 4.44444E-6 L 0.14705 0.475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26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7.51445E-7 L 0.04167 7.51445E-7 L -0.22083 -0.20324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-10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320F53C-693E-4437-8D98-376B2C84D221}"/>
              </a:ext>
            </a:extLst>
          </p:cNvPr>
          <p:cNvSpPr/>
          <p:nvPr/>
        </p:nvSpPr>
        <p:spPr>
          <a:xfrm>
            <a:off x="1143000" y="1524000"/>
            <a:ext cx="7467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5" algn="just">
              <a:defRPr/>
            </a:pP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Câu 1: Năng lượng đầu vào và đầu ra  của động cơ điện là gì?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B8CD3372-2773-4B98-BB66-15D502B196E0}"/>
              </a:ext>
            </a:extLst>
          </p:cNvPr>
          <p:cNvSpPr/>
          <p:nvPr/>
        </p:nvSpPr>
        <p:spPr>
          <a:xfrm>
            <a:off x="533400" y="152400"/>
            <a:ext cx="83820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CỦNG CỐ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B4CBD7C-274E-447F-A286-0EC9FA42DB58}"/>
              </a:ext>
            </a:extLst>
          </p:cNvPr>
          <p:cNvSpPr/>
          <p:nvPr/>
        </p:nvSpPr>
        <p:spPr>
          <a:xfrm>
            <a:off x="1143000" y="2951946"/>
            <a:ext cx="7467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5" indent="-457200" algn="just">
              <a:buFontTx/>
              <a:buChar char="-"/>
              <a:defRPr/>
            </a:pPr>
            <a:r>
              <a:rPr lang="en-US" sz="2800" b="1">
                <a:solidFill>
                  <a:srgbClr val="002060"/>
                </a:solidFill>
                <a:cs typeface="Times New Roman" pitchFamily="18" charset="0"/>
              </a:rPr>
              <a:t>Năng lượng đầu vào: điện năng</a:t>
            </a:r>
          </a:p>
          <a:p>
            <a:pPr marL="457200" lvl="5" indent="-457200" algn="just">
              <a:buFontTx/>
              <a:buChar char="-"/>
              <a:defRPr/>
            </a:pPr>
            <a:r>
              <a:rPr lang="en-US" sz="2800" b="1">
                <a:solidFill>
                  <a:srgbClr val="002060"/>
                </a:solidFill>
                <a:cs typeface="Times New Roman" pitchFamily="18" charset="0"/>
              </a:rPr>
              <a:t>Năng lượng đầu ra: cơ năng</a:t>
            </a: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4458BA33-7771-4E8C-916D-1012296E9438}"/>
              </a:ext>
            </a:extLst>
          </p:cNvPr>
          <p:cNvSpPr/>
          <p:nvPr/>
        </p:nvSpPr>
        <p:spPr>
          <a:xfrm>
            <a:off x="533400" y="152400"/>
            <a:ext cx="83820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HOẠT ĐỘNG CỦNG CỐ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65F1027-3A72-4B05-B3FF-4B2C903BC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57324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Câu 2:</a:t>
            </a:r>
            <a:r>
              <a:rPr lang="vi-VN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Động cơ điện một pha gồm những bộ phận chính nào?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CED4891-7768-48B9-93A8-3FBEF65BD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43695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A. Stato, lõi thép và dây quấn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5A84FA8-DD55-4400-B95F-BF70C31BC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39547"/>
            <a:ext cx="2669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B. Stato và rôto.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BD77342-5EE7-4396-A655-B9263B0F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35399"/>
            <a:ext cx="429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C. Stato và dây quấn, rôto.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3A8AF9E-1BB1-4331-9C8C-F8A5E9A69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431251"/>
            <a:ext cx="3139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D. Rôto và lõi thép.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="" xmlns:a16="http://schemas.microsoft.com/office/drawing/2014/main" id="{B36E1BF4-E244-4D5C-AB2B-3EC672064B2E}"/>
              </a:ext>
            </a:extLst>
          </p:cNvPr>
          <p:cNvSpPr/>
          <p:nvPr/>
        </p:nvSpPr>
        <p:spPr>
          <a:xfrm>
            <a:off x="5753100" y="2654693"/>
            <a:ext cx="457200" cy="404305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="" xmlns:a16="http://schemas.microsoft.com/office/drawing/2014/main" id="{8609143C-14C8-43CA-AF19-BF8967B46071}"/>
              </a:ext>
            </a:extLst>
          </p:cNvPr>
          <p:cNvSpPr/>
          <p:nvPr/>
        </p:nvSpPr>
        <p:spPr>
          <a:xfrm>
            <a:off x="5753100" y="3835399"/>
            <a:ext cx="457200" cy="404305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="" xmlns:a16="http://schemas.microsoft.com/office/drawing/2014/main" id="{F060DAC7-A36A-420A-85DD-D41B2E52B6F5}"/>
              </a:ext>
            </a:extLst>
          </p:cNvPr>
          <p:cNvSpPr/>
          <p:nvPr/>
        </p:nvSpPr>
        <p:spPr>
          <a:xfrm>
            <a:off x="5753100" y="4569183"/>
            <a:ext cx="457200" cy="404305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>
            <a:extLst>
              <a:ext uri="{FF2B5EF4-FFF2-40B4-BE49-F238E27FC236}">
                <a16:creationId xmlns="" xmlns:a16="http://schemas.microsoft.com/office/drawing/2014/main" id="{F6424269-06A7-4F00-B290-63E10331EA62}"/>
              </a:ext>
            </a:extLst>
          </p:cNvPr>
          <p:cNvSpPr/>
          <p:nvPr/>
        </p:nvSpPr>
        <p:spPr>
          <a:xfrm>
            <a:off x="5778827" y="3239547"/>
            <a:ext cx="400050" cy="394618"/>
          </a:xfrm>
          <a:prstGeom prst="smileyFace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2" grpId="0" animBg="1"/>
      <p:bldP spid="10" grpId="0" animBg="1"/>
      <p:bldP spid="1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AF067F0A-1DA6-4C20-BC43-B2B4A6457414}"/>
              </a:ext>
            </a:extLst>
          </p:cNvPr>
          <p:cNvSpPr/>
          <p:nvPr/>
        </p:nvSpPr>
        <p:spPr>
          <a:xfrm>
            <a:off x="533400" y="152400"/>
            <a:ext cx="83820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HOẠT ĐỘNG CỦNG CỐ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1CF8D79-97F3-41CE-8A62-4C50FEBD9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65250"/>
            <a:ext cx="7696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Câu 3: Lõi thép của Stato được làm bằng vật liệu gì?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0FC0CF9-A7C3-4C4A-BB78-F4A7B1EEA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79697"/>
            <a:ext cx="1653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A. Nhôm.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63203A-B103-4A09-9591-D095B2A4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52744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B. Sắt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F39842-604E-4003-8065-4B84EE4FD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55" y="3963172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C. Lá thép kĩ thuật điện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66B73F-93E1-41BC-8A33-C8EFD2C96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093" y="4673599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D. Đồng</a:t>
            </a:r>
          </a:p>
        </p:txBody>
      </p:sp>
      <p:sp>
        <p:nvSpPr>
          <p:cNvPr id="10" name="Multiplication Sign 9">
            <a:extLst>
              <a:ext uri="{FF2B5EF4-FFF2-40B4-BE49-F238E27FC236}">
                <a16:creationId xmlns="" xmlns:a16="http://schemas.microsoft.com/office/drawing/2014/main" id="{5F407EAB-6B06-41FE-AE7B-5D2F288719EE}"/>
              </a:ext>
            </a:extLst>
          </p:cNvPr>
          <p:cNvSpPr/>
          <p:nvPr/>
        </p:nvSpPr>
        <p:spPr>
          <a:xfrm>
            <a:off x="5791202" y="2646968"/>
            <a:ext cx="457200" cy="404305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="" xmlns:a16="http://schemas.microsoft.com/office/drawing/2014/main" id="{7EB3D321-8B43-40D0-8386-6F337F52C44E}"/>
              </a:ext>
            </a:extLst>
          </p:cNvPr>
          <p:cNvSpPr/>
          <p:nvPr/>
        </p:nvSpPr>
        <p:spPr>
          <a:xfrm>
            <a:off x="5791202" y="3312201"/>
            <a:ext cx="457200" cy="404305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="" xmlns:a16="http://schemas.microsoft.com/office/drawing/2014/main" id="{DE2E7FBC-7326-4414-9AB4-5B1E2B46D443}"/>
              </a:ext>
            </a:extLst>
          </p:cNvPr>
          <p:cNvSpPr/>
          <p:nvPr/>
        </p:nvSpPr>
        <p:spPr>
          <a:xfrm>
            <a:off x="5794346" y="4642668"/>
            <a:ext cx="457200" cy="404305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>
            <a:extLst>
              <a:ext uri="{FF2B5EF4-FFF2-40B4-BE49-F238E27FC236}">
                <a16:creationId xmlns="" xmlns:a16="http://schemas.microsoft.com/office/drawing/2014/main" id="{C24C68CF-8682-4A71-A42F-99FFD16CA5D4}"/>
              </a:ext>
            </a:extLst>
          </p:cNvPr>
          <p:cNvSpPr/>
          <p:nvPr/>
        </p:nvSpPr>
        <p:spPr>
          <a:xfrm>
            <a:off x="5819777" y="3982278"/>
            <a:ext cx="400050" cy="394618"/>
          </a:xfrm>
          <a:prstGeom prst="smileyFace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97EE02-DB4D-4BC3-A6EC-33F3C4980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4215"/>
            <a:ext cx="144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Năng lượng đầu vào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3C63922-9591-4A19-B453-16F8C12BBE3E}"/>
              </a:ext>
            </a:extLst>
          </p:cNvPr>
          <p:cNvSpPr/>
          <p:nvPr/>
        </p:nvSpPr>
        <p:spPr>
          <a:xfrm>
            <a:off x="115888" y="4191000"/>
            <a:ext cx="879951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B3062D9-EF30-4DB1-B819-12A3077631BA}"/>
              </a:ext>
            </a:extLst>
          </p:cNvPr>
          <p:cNvSpPr/>
          <p:nvPr/>
        </p:nvSpPr>
        <p:spPr>
          <a:xfrm>
            <a:off x="115888" y="3857120"/>
            <a:ext cx="8695441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0C85CBE0-05A9-4A4C-92B2-DFE17E99CE9D}"/>
              </a:ext>
            </a:extLst>
          </p:cNvPr>
          <p:cNvSpPr/>
          <p:nvPr/>
        </p:nvSpPr>
        <p:spPr>
          <a:xfrm>
            <a:off x="6076950" y="1698424"/>
            <a:ext cx="3048000" cy="19050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NĂNG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0232407-5261-41BB-A166-4A8EC355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416" y="164215"/>
            <a:ext cx="144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Năng lượng đầu ra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FE11994-4369-4B83-80CF-DA4BE5A85F4A}"/>
              </a:ext>
            </a:extLst>
          </p:cNvPr>
          <p:cNvSpPr/>
          <p:nvPr/>
        </p:nvSpPr>
        <p:spPr>
          <a:xfrm>
            <a:off x="3399014" y="1604962"/>
            <a:ext cx="2590800" cy="204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CƠ ĐIỆN</a:t>
            </a:r>
          </a:p>
        </p:txBody>
      </p:sp>
      <p:sp>
        <p:nvSpPr>
          <p:cNvPr id="13" name="Right Arrow 18">
            <a:extLst>
              <a:ext uri="{FF2B5EF4-FFF2-40B4-BE49-F238E27FC236}">
                <a16:creationId xmlns="" xmlns:a16="http://schemas.microsoft.com/office/drawing/2014/main" id="{F0C696E6-B616-452E-BE63-3A1ABDF49A57}"/>
              </a:ext>
            </a:extLst>
          </p:cNvPr>
          <p:cNvSpPr/>
          <p:nvPr/>
        </p:nvSpPr>
        <p:spPr>
          <a:xfrm>
            <a:off x="416278" y="1658332"/>
            <a:ext cx="2895600" cy="19050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NĂNG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4D44C416-ECDD-48C8-BD0A-AFE0DE502FC6}"/>
              </a:ext>
            </a:extLst>
          </p:cNvPr>
          <p:cNvCxnSpPr>
            <a:cxnSpLocks/>
          </p:cNvCxnSpPr>
          <p:nvPr/>
        </p:nvCxnSpPr>
        <p:spPr>
          <a:xfrm>
            <a:off x="1485900" y="1402251"/>
            <a:ext cx="0" cy="7313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A288BA5F-CAB6-4BCC-8813-2A18F276FD96}"/>
              </a:ext>
            </a:extLst>
          </p:cNvPr>
          <p:cNvCxnSpPr>
            <a:cxnSpLocks/>
          </p:cNvCxnSpPr>
          <p:nvPr/>
        </p:nvCxnSpPr>
        <p:spPr>
          <a:xfrm>
            <a:off x="7467600" y="1460285"/>
            <a:ext cx="0" cy="7313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4" grpId="1"/>
      <p:bldP spid="15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749BB36D-6672-4939-9E04-CEBCF4073861}"/>
              </a:ext>
            </a:extLst>
          </p:cNvPr>
          <p:cNvSpPr/>
          <p:nvPr/>
        </p:nvSpPr>
        <p:spPr>
          <a:xfrm>
            <a:off x="533400" y="152400"/>
            <a:ext cx="83820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HOẠT ĐỘNG CỦNG CỐ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="" xmlns:a16="http://schemas.microsoft.com/office/drawing/2014/main" id="{90F1E337-F65B-42D3-AA59-A078CAB7A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9928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Câu 4: Chức năng của Rôto (phần quay):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="" xmlns:a16="http://schemas.microsoft.com/office/drawing/2014/main" id="{1CC6D226-4659-4577-B529-741B2A255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403474"/>
            <a:ext cx="4149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A. Tạo ra từ trường quay.</a:t>
            </a:r>
          </a:p>
        </p:txBody>
      </p:sp>
      <p:sp>
        <p:nvSpPr>
          <p:cNvPr id="41989" name="Rectangle 4">
            <a:extLst>
              <a:ext uri="{FF2B5EF4-FFF2-40B4-BE49-F238E27FC236}">
                <a16:creationId xmlns="" xmlns:a16="http://schemas.microsoft.com/office/drawing/2014/main" id="{60F38414-6F1B-4ACC-BA79-3FA56F2F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991342"/>
            <a:ext cx="4386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C. Làm quay máy công tác.</a:t>
            </a:r>
          </a:p>
        </p:txBody>
      </p:sp>
      <p:sp>
        <p:nvSpPr>
          <p:cNvPr id="41990" name="Rectangle 5">
            <a:extLst>
              <a:ext uri="{FF2B5EF4-FFF2-40B4-BE49-F238E27FC236}">
                <a16:creationId xmlns="" xmlns:a16="http://schemas.microsoft.com/office/drawing/2014/main" id="{A17A01ED-E7E7-4017-A368-D553FEF4A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899" y="3230561"/>
            <a:ext cx="355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B. Dẫn điện đến stato.</a:t>
            </a:r>
          </a:p>
        </p:txBody>
      </p:sp>
      <p:sp>
        <p:nvSpPr>
          <p:cNvPr id="41991" name="Rectangle 6">
            <a:extLst>
              <a:ext uri="{FF2B5EF4-FFF2-40B4-BE49-F238E27FC236}">
                <a16:creationId xmlns="" xmlns:a16="http://schemas.microsoft.com/office/drawing/2014/main" id="{06458648-48DE-4027-B21C-085DBB5EE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18429"/>
            <a:ext cx="4084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D.  Tạo ra dòng cảm ứng.</a:t>
            </a:r>
          </a:p>
        </p:txBody>
      </p:sp>
      <p:sp>
        <p:nvSpPr>
          <p:cNvPr id="9" name="Multiplication Sign 8">
            <a:extLst>
              <a:ext uri="{FF2B5EF4-FFF2-40B4-BE49-F238E27FC236}">
                <a16:creationId xmlns="" xmlns:a16="http://schemas.microsoft.com/office/drawing/2014/main" id="{ADFD495C-F7F3-4E3A-AF39-5D627025ED2F}"/>
              </a:ext>
            </a:extLst>
          </p:cNvPr>
          <p:cNvSpPr/>
          <p:nvPr/>
        </p:nvSpPr>
        <p:spPr>
          <a:xfrm>
            <a:off x="5821052" y="2463902"/>
            <a:ext cx="457200" cy="404305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="" xmlns:a16="http://schemas.microsoft.com/office/drawing/2014/main" id="{0BC56FEB-B5E8-4114-99DA-33DEEB0112A9}"/>
              </a:ext>
            </a:extLst>
          </p:cNvPr>
          <p:cNvSpPr/>
          <p:nvPr/>
        </p:nvSpPr>
        <p:spPr>
          <a:xfrm>
            <a:off x="5815553" y="3295832"/>
            <a:ext cx="457200" cy="404305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="" xmlns:a16="http://schemas.microsoft.com/office/drawing/2014/main" id="{5762C56A-82B8-4004-A2E8-1149DACBFA00}"/>
              </a:ext>
            </a:extLst>
          </p:cNvPr>
          <p:cNvSpPr/>
          <p:nvPr/>
        </p:nvSpPr>
        <p:spPr>
          <a:xfrm>
            <a:off x="5815553" y="4877886"/>
            <a:ext cx="457200" cy="404305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>
            <a:extLst>
              <a:ext uri="{FF2B5EF4-FFF2-40B4-BE49-F238E27FC236}">
                <a16:creationId xmlns="" xmlns:a16="http://schemas.microsoft.com/office/drawing/2014/main" id="{1D1795D3-5D49-43CF-AE41-75F8CB4F3417}"/>
              </a:ext>
            </a:extLst>
          </p:cNvPr>
          <p:cNvSpPr/>
          <p:nvPr/>
        </p:nvSpPr>
        <p:spPr>
          <a:xfrm>
            <a:off x="5819775" y="4055643"/>
            <a:ext cx="400050" cy="394618"/>
          </a:xfrm>
          <a:prstGeom prst="smileyFace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  <p:bldP spid="41990" grpId="0"/>
      <p:bldP spid="41991" grpId="0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="" xmlns:a16="http://schemas.microsoft.com/office/drawing/2014/main" id="{7D8CB25F-E761-45F6-A010-8257BD607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23" y="1907894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Quạt 1: 110V - 65W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Quạt 2: 220V - 65W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- Giải thích ý nghĩa các thông số trên.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- Nếu dùng nguồn điện có điện áp là 220V thì chọn loại quạt điện nào? Tại sao?</a:t>
            </a:r>
          </a:p>
        </p:txBody>
      </p:sp>
      <p:sp>
        <p:nvSpPr>
          <p:cNvPr id="47107" name="TextBox 1">
            <a:extLst>
              <a:ext uri="{FF2B5EF4-FFF2-40B4-BE49-F238E27FC236}">
                <a16:creationId xmlns="" xmlns:a16="http://schemas.microsoft.com/office/drawing/2014/main" id="{940DD45F-5DC6-4E45-8506-2D0162D1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23" y="2472422"/>
            <a:ext cx="79978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en-US" altLang="en-US" sz="2400" b="1">
                <a:solidFill>
                  <a:srgbClr val="002060"/>
                </a:solidFill>
              </a:rPr>
              <a:t>* Giải thích ý nghĩa các thông số:</a:t>
            </a:r>
          </a:p>
          <a:p>
            <a:pPr algn="just">
              <a:defRPr/>
            </a:pPr>
            <a:r>
              <a:rPr lang="en-US" altLang="en-US" sz="2400" b="1">
                <a:solidFill>
                  <a:srgbClr val="002060"/>
                </a:solidFill>
              </a:rPr>
              <a:t>- Quạt 1 có:</a:t>
            </a:r>
          </a:p>
          <a:p>
            <a:pPr algn="just">
              <a:defRPr/>
            </a:pPr>
            <a:r>
              <a:rPr lang="en-US" altLang="en-US" sz="2400" b="1">
                <a:solidFill>
                  <a:srgbClr val="002060"/>
                </a:solidFill>
              </a:rPr>
              <a:t>+ Điện áp định mức 110V</a:t>
            </a:r>
          </a:p>
          <a:p>
            <a:pPr algn="just">
              <a:defRPr/>
            </a:pPr>
            <a:r>
              <a:rPr lang="en-US" altLang="en-US" sz="2400" b="1">
                <a:solidFill>
                  <a:srgbClr val="002060"/>
                </a:solidFill>
              </a:rPr>
              <a:t>+ Công suất định mức 65W</a:t>
            </a:r>
          </a:p>
          <a:p>
            <a:pPr algn="just">
              <a:defRPr/>
            </a:pPr>
            <a:r>
              <a:rPr lang="en-US" altLang="en-US" sz="2400" b="1">
                <a:solidFill>
                  <a:srgbClr val="002060"/>
                </a:solidFill>
              </a:rPr>
              <a:t>- Quạt 2 có: </a:t>
            </a:r>
          </a:p>
          <a:p>
            <a:pPr algn="just">
              <a:defRPr/>
            </a:pPr>
            <a:r>
              <a:rPr lang="en-US" altLang="en-US" sz="2400" b="1">
                <a:solidFill>
                  <a:srgbClr val="002060"/>
                </a:solidFill>
              </a:rPr>
              <a:t>+ Điện áp định mức 220V</a:t>
            </a:r>
          </a:p>
          <a:p>
            <a:pPr algn="just">
              <a:defRPr/>
            </a:pPr>
            <a:r>
              <a:rPr lang="en-US" altLang="en-US" sz="2400" b="1">
                <a:solidFill>
                  <a:srgbClr val="002060"/>
                </a:solidFill>
              </a:rPr>
              <a:t>+ Công suất định mức 65W</a:t>
            </a:r>
          </a:p>
          <a:p>
            <a:pPr algn="just">
              <a:defRPr/>
            </a:pPr>
            <a:r>
              <a:rPr lang="en-US" altLang="en-US" sz="2400" b="1">
                <a:solidFill>
                  <a:srgbClr val="002060"/>
                </a:solidFill>
              </a:rPr>
              <a:t>* Nếu dùng nguồn điện có điện áp là 220V thì chọn loại Quạt 2 vì quạt điện 2 có điện áp định mức là 220V phù hợp với điện áp của mạng điện.</a:t>
            </a:r>
          </a:p>
        </p:txBody>
      </p:sp>
      <p:sp>
        <p:nvSpPr>
          <p:cNvPr id="43012" name="TextBox 1">
            <a:extLst>
              <a:ext uri="{FF2B5EF4-FFF2-40B4-BE49-F238E27FC236}">
                <a16:creationId xmlns="" xmlns:a16="http://schemas.microsoft.com/office/drawing/2014/main" id="{33ED1A94-F926-4C12-81EC-E1D4DF7F7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23" y="1447800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Câu 5: Có hai chiếc quạt điện với số liệu kỹ thuật sau: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170C7E-A727-478F-9242-C67B89BCB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92" y="173706"/>
            <a:ext cx="8401016" cy="10851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0653B17-49A5-4B28-8D94-BE3E9F5B38F2}"/>
              </a:ext>
            </a:extLst>
          </p:cNvPr>
          <p:cNvSpPr/>
          <p:nvPr/>
        </p:nvSpPr>
        <p:spPr>
          <a:xfrm>
            <a:off x="857054" y="1447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en-US" sz="2400" b="1">
                <a:solidFill>
                  <a:srgbClr val="C00000"/>
                </a:solidFill>
              </a:rPr>
              <a:t>Quạt 1: 110V - 65W</a:t>
            </a:r>
          </a:p>
          <a:p>
            <a:pPr algn="just"/>
            <a:r>
              <a:rPr lang="en-US" altLang="en-US" sz="2400" b="1">
                <a:solidFill>
                  <a:srgbClr val="C00000"/>
                </a:solidFill>
              </a:rPr>
              <a:t>Quạt 2: 220V - 65W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/>
      <p:bldP spid="43012" grpId="0"/>
      <p:bldP spid="43012" grpId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WordArt 3">
            <a:extLst>
              <a:ext uri="{FF2B5EF4-FFF2-40B4-BE49-F238E27FC236}">
                <a16:creationId xmlns="" xmlns:a16="http://schemas.microsoft.com/office/drawing/2014/main" id="{53B55F2B-A649-4E25-A903-BF40F327C8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7899" y="6858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 pitchFamily="18" charset="0"/>
              </a:rPr>
              <a:t>HƯỚNG DẪN VỀ NHÀ</a:t>
            </a:r>
            <a:endParaRPr lang="en-US" sz="3600" b="1" kern="1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4035" name="Picture 2" descr="flowers_fr0205-1">
            <a:extLst>
              <a:ext uri="{FF2B5EF4-FFF2-40B4-BE49-F238E27FC236}">
                <a16:creationId xmlns="" xmlns:a16="http://schemas.microsoft.com/office/drawing/2014/main" id="{23A4F2E5-75C9-48C5-94FB-C7AD3AB91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26F88E69-4E5C-4920-A81A-966253C4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08347"/>
            <a:ext cx="754380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4075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Học bài, đọc có thể em chưa biết, trả lời các câu hỏi trong sách giáo khoa.</a:t>
            </a:r>
          </a:p>
          <a:p>
            <a:pPr algn="just" eaLnBrk="1" hangingPunct="1">
              <a:buFontTx/>
              <a:buAutoNum type="arabicPeriod"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báo cáo thực hành</a:t>
            </a:r>
          </a:p>
          <a:p>
            <a:pPr algn="just" eaLnBrk="1" hangingPunct="1">
              <a:buFontTx/>
              <a:buAutoNum type="arabicPeriod"/>
            </a:pP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Xem trước bài 46: Máy biến áp một pha.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>
            <a:extLst>
              <a:ext uri="{FF2B5EF4-FFF2-40B4-BE49-F238E27FC236}">
                <a16:creationId xmlns="" xmlns:a16="http://schemas.microsoft.com/office/drawing/2014/main" id="{A5E2421C-5D72-4C1B-A6CF-369845C66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2707"/>
            <a:ext cx="5695950" cy="6858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C</a:t>
            </a:r>
            <a:r>
              <a:rPr 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ĐIỆN MỘT PHA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C55D54-2EE0-47DD-9BBD-98D5E487A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12787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1. Cấu tạo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DDE797-4AC4-4E22-AE36-092B3722A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1259382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sym typeface="Wingdings" panose="05000000000000000000" pitchFamily="2" charset="2"/>
              </a:rPr>
              <a:t> G</a:t>
            </a:r>
            <a:r>
              <a:rPr lang="en-US" altLang="en-US" sz="2400" b="1">
                <a:solidFill>
                  <a:srgbClr val="002060"/>
                </a:solidFill>
              </a:rPr>
              <a:t>ồm 2 bộ phận chính là: stato và rôto</a:t>
            </a:r>
          </a:p>
        </p:txBody>
      </p:sp>
      <p:pic>
        <p:nvPicPr>
          <p:cNvPr id="8197" name="Picture 2">
            <a:extLst>
              <a:ext uri="{FF2B5EF4-FFF2-40B4-BE49-F238E27FC236}">
                <a16:creationId xmlns="" xmlns:a16="http://schemas.microsoft.com/office/drawing/2014/main" id="{4107FE04-577E-4111-8471-4EA530CB9D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25"/>
          <a:stretch/>
        </p:blipFill>
        <p:spPr bwMode="auto">
          <a:xfrm>
            <a:off x="1348580" y="2133600"/>
            <a:ext cx="72052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0C0DB1DA-62D7-4BC4-920A-2190EE97EEB8}"/>
              </a:ext>
            </a:extLst>
          </p:cNvPr>
          <p:cNvSpPr/>
          <p:nvPr/>
        </p:nvSpPr>
        <p:spPr>
          <a:xfrm>
            <a:off x="1348580" y="4150818"/>
            <a:ext cx="2800350" cy="14478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4A612134-B466-4181-A9D6-DBBE31A3728C}"/>
              </a:ext>
            </a:extLst>
          </p:cNvPr>
          <p:cNvSpPr/>
          <p:nvPr/>
        </p:nvSpPr>
        <p:spPr>
          <a:xfrm>
            <a:off x="5720388" y="4229100"/>
            <a:ext cx="2800350" cy="14478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Program Files\Total Video Converter\Converted\stato1.jpg">
            <a:extLst>
              <a:ext uri="{FF2B5EF4-FFF2-40B4-BE49-F238E27FC236}">
                <a16:creationId xmlns="" xmlns:a16="http://schemas.microsoft.com/office/drawing/2014/main" id="{444A5A60-10CF-4D58-AB89-13BE6E693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061610"/>
            <a:ext cx="4273551" cy="40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5F2EE285-2C83-4069-A4E4-D83EB5A9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684463"/>
            <a:ext cx="909638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8" name="Text Box 12">
            <a:extLst>
              <a:ext uri="{FF2B5EF4-FFF2-40B4-BE49-F238E27FC236}">
                <a16:creationId xmlns="" xmlns:a16="http://schemas.microsoft.com/office/drawing/2014/main" id="{E350A87F-4864-490F-9009-260E68A24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482308"/>
            <a:ext cx="909638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quấn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Text Box 19">
            <a:extLst>
              <a:ext uri="{FF2B5EF4-FFF2-40B4-BE49-F238E27FC236}">
                <a16:creationId xmlns="" xmlns:a16="http://schemas.microsoft.com/office/drawing/2014/main" id="{FD4B1C0A-8761-41AF-9674-DBCC1A3D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6208315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Nêu cấu tạo Stato?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BC6F4A0E-C099-4A03-87B9-F2B5E9BF0B94}"/>
              </a:ext>
            </a:extLst>
          </p:cNvPr>
          <p:cNvCxnSpPr>
            <a:cxnSpLocks/>
            <a:stCxn id="24586" idx="1"/>
          </p:cNvCxnSpPr>
          <p:nvPr/>
        </p:nvCxnSpPr>
        <p:spPr>
          <a:xfrm flipH="1">
            <a:off x="4618039" y="3099962"/>
            <a:ext cx="1177924" cy="106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DB69CC3F-B85D-4166-931D-061A9C4E3A9A}"/>
              </a:ext>
            </a:extLst>
          </p:cNvPr>
          <p:cNvCxnSpPr>
            <a:cxnSpLocks/>
            <a:stCxn id="24588" idx="1"/>
          </p:cNvCxnSpPr>
          <p:nvPr/>
        </p:nvCxnSpPr>
        <p:spPr>
          <a:xfrm flipH="1">
            <a:off x="4033839" y="4897807"/>
            <a:ext cx="1762124" cy="106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24" name="TextBox 1">
            <a:extLst>
              <a:ext uri="{FF2B5EF4-FFF2-40B4-BE49-F238E27FC236}">
                <a16:creationId xmlns="" xmlns:a16="http://schemas.microsoft.com/office/drawing/2014/main" id="{5AC566C3-CDBA-472D-BAC8-3188F7A46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18775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70C0"/>
                </a:solidFill>
                <a:cs typeface="Times New Roman" panose="02020603050405020304" pitchFamily="18" charset="0"/>
              </a:rPr>
              <a:t>a. Stato (phần đứng yên)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6D147D-44D6-498E-8391-FA5C8DCC9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6155487"/>
            <a:ext cx="7219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sym typeface="Wingdings" panose="05000000000000000000" pitchFamily="2" charset="2"/>
              </a:rPr>
              <a:t> Gồm lõi thép và dây quấn, </a:t>
            </a:r>
            <a:r>
              <a:rPr lang="en-US" altLang="en-US" sz="2400" b="1">
                <a:solidFill>
                  <a:srgbClr val="002060"/>
                </a:solidFill>
              </a:rPr>
              <a:t>tạo ra từ trường quay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74F0BA-9830-4218-99BD-04A11BA6E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1. Cấu tạo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6E2CFDEA-E597-49AA-81BF-D0F193C7B39C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C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ĐIỆN MỘT PHA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BB9AF28A-04E6-4E85-85D4-4B653E2EE1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t="67236" r="75178" b="9627"/>
          <a:stretch/>
        </p:blipFill>
        <p:spPr bwMode="auto">
          <a:xfrm>
            <a:off x="6817364" y="2684463"/>
            <a:ext cx="1017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D0EC7E7B-9467-44A6-8869-1C28BCA0B1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8" t="71616" r="53903" b="11332"/>
          <a:stretch/>
        </p:blipFill>
        <p:spPr bwMode="auto">
          <a:xfrm>
            <a:off x="6845939" y="4482307"/>
            <a:ext cx="1017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8" grpId="0" animBg="1"/>
      <p:bldP spid="19463" grpId="0"/>
      <p:bldP spid="19463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="" xmlns:a16="http://schemas.microsoft.com/office/drawing/2014/main" id="{E0B17F37-B8C0-4A90-9C00-2D57BF495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264201" name="Picture 9" descr="sdcd3">
            <a:extLst>
              <a:ext uri="{FF2B5EF4-FFF2-40B4-BE49-F238E27FC236}">
                <a16:creationId xmlns="" xmlns:a16="http://schemas.microsoft.com/office/drawing/2014/main" id="{2464DC90-8F18-4453-AA75-53874998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936" y="2865993"/>
            <a:ext cx="3294063" cy="3043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Program Files\Total Video Converter\Converted\stato1.jpg">
            <a:extLst>
              <a:ext uri="{FF2B5EF4-FFF2-40B4-BE49-F238E27FC236}">
                <a16:creationId xmlns="" xmlns:a16="http://schemas.microsoft.com/office/drawing/2014/main" id="{E1ED97B3-1171-4064-98D2-9DBA0F767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30" y="2840700"/>
            <a:ext cx="361632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FDE9397-9AE3-4852-915D-2087AA2D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973" y="1612490"/>
            <a:ext cx="7885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Lõi thép: làm bằng thép lá kỹ thuật </a:t>
            </a:r>
            <a:r>
              <a:rPr lang="vi-VN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đ</a:t>
            </a: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iện ghép lại thành trụ rỗng, mặt trong có các cực hoặc các rãnh </a:t>
            </a:r>
            <a:r>
              <a:rPr lang="vi-VN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đ</a:t>
            </a: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ể quấn dây </a:t>
            </a:r>
            <a:r>
              <a:rPr lang="vi-VN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đ</a:t>
            </a: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iện từ.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EE521F-B312-40FF-8A29-4BCAB5190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01" y="6167404"/>
            <a:ext cx="8409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Dây quấn: làm bằng dây điện từ, đặt cách điện với lõi thép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3AD8FD-EE90-4FC7-B896-0C911A933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821114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Lõi thép được làm bằng vật liệu gì?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C2DD2279-6388-4AA8-A955-43A3489EA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4" y="1187750"/>
            <a:ext cx="761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70C0"/>
                </a:solidFill>
                <a:cs typeface="Times New Roman" panose="02020603050405020304" pitchFamily="18" charset="0"/>
              </a:rPr>
              <a:t>a. Stato (phần đứng yên): Gồm lõi thép và dây quấn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D10F82C-F56D-4127-AC40-4981999B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1. Cấu tạo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B6A693E2-DC3E-4FB0-9064-8F9EB73A28C6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C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ĐIỆN MỘT PHA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C9A6930-EC63-4463-B5C6-57E9DD3EB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973" y="6202279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Dây quấn được làm bằng vật liệu gì?</a:t>
            </a:r>
          </a:p>
        </p:txBody>
      </p:sp>
      <p:sp>
        <p:nvSpPr>
          <p:cNvPr id="5" name="Arrow: Curved Left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628024C3-EE55-4B42-9DC5-2AEC65FA99BF}"/>
              </a:ext>
            </a:extLst>
          </p:cNvPr>
          <p:cNvSpPr/>
          <p:nvPr/>
        </p:nvSpPr>
        <p:spPr>
          <a:xfrm>
            <a:off x="8382000" y="126448"/>
            <a:ext cx="540086" cy="613770"/>
          </a:xfrm>
          <a:prstGeom prst="curvedLeftArrow">
            <a:avLst>
              <a:gd name="adj1" fmla="val 50000"/>
              <a:gd name="adj2" fmla="val 50000"/>
              <a:gd name="adj3" fmla="val 31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7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do dung loai dien co\4(106).png">
            <a:extLst>
              <a:ext uri="{FF2B5EF4-FFF2-40B4-BE49-F238E27FC236}">
                <a16:creationId xmlns="" xmlns:a16="http://schemas.microsoft.com/office/drawing/2014/main" id="{9F114DA0-3B33-434B-848D-C2906F39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77" y="2080683"/>
            <a:ext cx="5561012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E8305571-FB95-4B01-8007-B62631A6F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97233"/>
            <a:ext cx="172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Lõi thép</a:t>
            </a:r>
            <a:endParaRPr lang="en-US" altLang="en-US" sz="24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AA6D26F-8CFB-481B-9616-6C6843A4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526948"/>
            <a:ext cx="17287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Thanh dẫn lồng sóc</a:t>
            </a:r>
            <a:endParaRPr lang="en-US" altLang="en-US" sz="24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92EA651-9DC4-4E25-951D-75CB11B44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558" y="4775421"/>
            <a:ext cx="1708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Vòng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ngắn mạch</a:t>
            </a:r>
            <a:endParaRPr lang="en-US" altLang="en-US" sz="24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49186A-6190-4062-893E-F0080EE6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404" y="6111503"/>
            <a:ext cx="7156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solidFill>
                  <a:srgbClr val="002060"/>
                </a:solidFill>
              </a:rPr>
              <a:t>Chức năng: làm quay máy công tác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C6AFDC1E-7BA0-4D39-8B3F-2D8F6C79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187750"/>
            <a:ext cx="273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70C0"/>
                </a:solidFill>
                <a:cs typeface="Times New Roman" panose="02020603050405020304" pitchFamily="18" charset="0"/>
              </a:rPr>
              <a:t>b. Rôto (phần quay)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C4EEF00-0F71-4D39-8B99-86CE7EF71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1. Cấu tạo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8E24E61C-0F85-43BF-8C31-E2CED1755C4F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C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ĐIỆN MỘT PHA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00BAF4BA-7BF3-4E4C-80F0-BA3BB39C8B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5" t="71616" r="25535" b="11332"/>
          <a:stretch/>
        </p:blipFill>
        <p:spPr bwMode="auto">
          <a:xfrm>
            <a:off x="1287544" y="2759196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1864C905-A270-4579-9137-8C7F57DD40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8" t="69911" b="9522"/>
          <a:stretch/>
        </p:blipFill>
        <p:spPr bwMode="auto">
          <a:xfrm>
            <a:off x="6592093" y="1161329"/>
            <a:ext cx="1493838" cy="91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DFB460D-E35E-4D1E-942C-3DA573E43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044645"/>
            <a:ext cx="172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Dây quấn</a:t>
            </a:r>
            <a:endParaRPr lang="en-US" altLang="en-US" sz="24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215B4E-90C4-460B-9A2D-2F09AF5DE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720143"/>
            <a:ext cx="5172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Lõi thép: làm bằng lá thép kĩ thuật điện ghép lại thành khối trụ, mặt ngoài có các rãnh.</a:t>
            </a:r>
            <a:endParaRPr lang="en-US" altLang="en-US" sz="2400" b="1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26AEA8-0FE7-4616-B917-703604422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2" y="4339228"/>
            <a:ext cx="4665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altLang="en-US" sz="2400" b="1">
                <a:solidFill>
                  <a:srgbClr val="002060"/>
                </a:solidFill>
                <a:cs typeface="Times New Roman" panose="02020603050405020304" pitchFamily="18" charset="0"/>
              </a:rPr>
              <a:t>Dây quấn (kiểu lồng sóc) gồm các thanh dẫn (đồng, nhôm) đặt trong các rãnh của lõi thép, nối với nhau bằng vòng ngắn mạch ở hai đầu.</a:t>
            </a:r>
            <a:endParaRPr lang="en-US" altLang="en-US" sz="2400" b="1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BA7015-4348-4DD7-8A1F-3CCCB1FE2978}"/>
              </a:ext>
            </a:extLst>
          </p:cNvPr>
          <p:cNvSpPr/>
          <p:nvPr/>
        </p:nvSpPr>
        <p:spPr>
          <a:xfrm>
            <a:off x="1152525" y="1701834"/>
            <a:ext cx="5248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C00000"/>
                </a:solidFill>
                <a:cs typeface="Times New Roman" panose="02020603050405020304" pitchFamily="18" charset="0"/>
              </a:rPr>
              <a:t>Lõi thép và dây quấn của rôto có cấu tạo thế nào?</a:t>
            </a:r>
            <a:endParaRPr 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2294" name="Group 14">
            <a:extLst>
              <a:ext uri="{FF2B5EF4-FFF2-40B4-BE49-F238E27FC236}">
                <a16:creationId xmlns="" xmlns:a16="http://schemas.microsoft.com/office/drawing/2014/main" id="{0E0B1952-AEB4-4888-B3FC-5A41A5D23163}"/>
              </a:ext>
            </a:extLst>
          </p:cNvPr>
          <p:cNvGrpSpPr>
            <a:grpSpLocks/>
          </p:cNvGrpSpPr>
          <p:nvPr/>
        </p:nvGrpSpPr>
        <p:grpSpPr bwMode="auto">
          <a:xfrm>
            <a:off x="5813425" y="1201883"/>
            <a:ext cx="3308350" cy="2974975"/>
            <a:chOff x="5519727" y="887261"/>
            <a:chExt cx="3309144" cy="2974924"/>
          </a:xfrm>
        </p:grpSpPr>
        <p:pic>
          <p:nvPicPr>
            <p:cNvPr id="12299" name="Picture 3" descr="C:\Users\Admin\Desktop\Picture1.jpg">
              <a:extLst>
                <a:ext uri="{FF2B5EF4-FFF2-40B4-BE49-F238E27FC236}">
                  <a16:creationId xmlns="" xmlns:a16="http://schemas.microsoft.com/office/drawing/2014/main" id="{6A30D572-F18A-4E94-97A7-E4FC6F700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984" y="887261"/>
              <a:ext cx="2655887" cy="269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Box 7">
              <a:extLst>
                <a:ext uri="{FF2B5EF4-FFF2-40B4-BE49-F238E27FC236}">
                  <a16:creationId xmlns="" xmlns:a16="http://schemas.microsoft.com/office/drawing/2014/main" id="{1E5D2FEF-81A1-4E1F-AF77-D147EBFDF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9727" y="3400520"/>
              <a:ext cx="1981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400">
                  <a:cs typeface="Times New Roman" panose="02020603050405020304" pitchFamily="18" charset="0"/>
                </a:rPr>
                <a:t>Lõi thép</a:t>
              </a:r>
              <a:endParaRPr lang="en-US" altLang="en-US" sz="240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23E62B30-49AF-4F98-85FF-7673173F1233}"/>
                </a:ext>
              </a:extLst>
            </p:cNvPr>
            <p:cNvCxnSpPr/>
            <p:nvPr/>
          </p:nvCxnSpPr>
          <p:spPr>
            <a:xfrm flipV="1">
              <a:off x="5929400" y="3028761"/>
              <a:ext cx="395382" cy="3714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5" name="Group 15">
            <a:extLst>
              <a:ext uri="{FF2B5EF4-FFF2-40B4-BE49-F238E27FC236}">
                <a16:creationId xmlns="" xmlns:a16="http://schemas.microsoft.com/office/drawing/2014/main" id="{4237479C-4758-4BD3-86DE-6F7F186E442A}"/>
              </a:ext>
            </a:extLst>
          </p:cNvPr>
          <p:cNvGrpSpPr>
            <a:grpSpLocks/>
          </p:cNvGrpSpPr>
          <p:nvPr/>
        </p:nvGrpSpPr>
        <p:grpSpPr bwMode="auto">
          <a:xfrm>
            <a:off x="5906564" y="4138022"/>
            <a:ext cx="3048000" cy="2278062"/>
            <a:chOff x="5457825" y="3962400"/>
            <a:chExt cx="3686175" cy="2895600"/>
          </a:xfrm>
        </p:grpSpPr>
        <p:pic>
          <p:nvPicPr>
            <p:cNvPr id="12296" name="Picture 6" descr="cage2">
              <a:extLst>
                <a:ext uri="{FF2B5EF4-FFF2-40B4-BE49-F238E27FC236}">
                  <a16:creationId xmlns="" xmlns:a16="http://schemas.microsoft.com/office/drawing/2014/main" id="{2CD3B46E-B4D6-499F-B7B3-7E6B279C4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825" y="3962400"/>
              <a:ext cx="3686175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Rectangle 8">
              <a:extLst>
                <a:ext uri="{FF2B5EF4-FFF2-40B4-BE49-F238E27FC236}">
                  <a16:creationId xmlns="" xmlns:a16="http://schemas.microsoft.com/office/drawing/2014/main" id="{364561D9-7987-4317-AD47-756511AB5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6158" y="6306457"/>
              <a:ext cx="13724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en-US" sz="2400">
                  <a:cs typeface="Times New Roman" panose="02020603050405020304" pitchFamily="18" charset="0"/>
                </a:rPr>
                <a:t>Dây quấn</a:t>
              </a:r>
              <a:endParaRPr lang="en-US" altLang="en-US" sz="240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A7C943D1-A0E2-47B4-9029-4C2FEE9F21AB}"/>
                </a:ext>
              </a:extLst>
            </p:cNvPr>
            <p:cNvCxnSpPr/>
            <p:nvPr/>
          </p:nvCxnSpPr>
          <p:spPr>
            <a:xfrm flipH="1" flipV="1">
              <a:off x="8001000" y="5935663"/>
              <a:ext cx="457200" cy="3714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2974BE-46FF-4FC3-813D-4398FCE820A3}"/>
              </a:ext>
            </a:extLst>
          </p:cNvPr>
          <p:cNvSpPr/>
          <p:nvPr/>
        </p:nvSpPr>
        <p:spPr>
          <a:xfrm>
            <a:off x="3733800" y="1198746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0070C0"/>
                </a:solidFill>
                <a:cs typeface="Times New Roman" panose="02020603050405020304" pitchFamily="18" charset="0"/>
              </a:rPr>
              <a:t>Gồm lõi thép và dây quấn</a:t>
            </a:r>
            <a:endParaRPr lang="en-US" sz="2400"/>
          </a:p>
        </p:txBody>
      </p:sp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87CBBB4E-30D8-4B6B-8116-05415BE5E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187750"/>
            <a:ext cx="273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70C0"/>
                </a:solidFill>
                <a:cs typeface="Times New Roman" panose="02020603050405020304" pitchFamily="18" charset="0"/>
              </a:rPr>
              <a:t>b. Rôto (phần quay)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A74DE8C-81FD-4152-BE70-475A5450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1. Cấu tạo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="" xmlns:a16="http://schemas.microsoft.com/office/drawing/2014/main" id="{C117C955-DF57-4A4D-B323-6708CE66F81E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C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ĐIỆN MỘT PHA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7C525915-7E60-421C-93C1-49F89D317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8" y="1212879"/>
            <a:ext cx="8426450" cy="56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Up 1">
            <a:hlinkClick r:id="rId5" action="ppaction://hlinksldjump"/>
            <a:extLst>
              <a:ext uri="{FF2B5EF4-FFF2-40B4-BE49-F238E27FC236}">
                <a16:creationId xmlns="" xmlns:a16="http://schemas.microsoft.com/office/drawing/2014/main" id="{EC62521F-472E-4F58-AD93-45DD5144FFE0}"/>
              </a:ext>
            </a:extLst>
          </p:cNvPr>
          <p:cNvSpPr/>
          <p:nvPr/>
        </p:nvSpPr>
        <p:spPr>
          <a:xfrm rot="10800000">
            <a:off x="4799757" y="858726"/>
            <a:ext cx="600811" cy="5401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E8BEEAB3-A5F8-463A-B4F0-930DDD962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26018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cs typeface="Times New Roman" panose="02020603050405020304" pitchFamily="18" charset="0"/>
              </a:rPr>
              <a:t>Nêu các ứng dụng của động cơ điện trong sản xuất và đời sống?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7D1331-7984-4ADC-8EB0-AF53FE21A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40218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2. Sử dụng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FF3F3BD-B6D5-4F33-AB87-3FE0F6C554EE}"/>
              </a:ext>
            </a:extLst>
          </p:cNvPr>
          <p:cNvSpPr txBox="1">
            <a:spLocks noChangeArrowheads="1"/>
          </p:cNvSpPr>
          <p:nvPr/>
        </p:nvSpPr>
        <p:spPr>
          <a:xfrm>
            <a:off x="1152525" y="126448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C</a:t>
            </a:r>
            <a:r>
              <a:rPr lang="vi-VN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ĐIỆN MỘT PHA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1468</Words>
  <Application>Microsoft Office PowerPoint</Application>
  <PresentationFormat>On-screen Show (4:3)</PresentationFormat>
  <Paragraphs>185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Parallax</vt:lpstr>
      <vt:lpstr>CHÀO MỪNG THẦY CÔ VÀ CÁC  EM HỌC SINH Môn : Công Nghệ 8</vt:lpstr>
      <vt:lpstr>PowerPoint Presentation</vt:lpstr>
      <vt:lpstr>PowerPoint Presentation</vt:lpstr>
      <vt:lpstr>I. ĐỘNG CƠ ĐIỆN MỘT PHA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 Thường xuyên lau chùi quạt, tra dầu mỡ định kỳ.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T&amp;T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PKT</dc:creator>
  <cp:lastModifiedBy>HP</cp:lastModifiedBy>
  <cp:revision>277</cp:revision>
  <dcterms:created xsi:type="dcterms:W3CDTF">2010-01-06T09:10:46Z</dcterms:created>
  <dcterms:modified xsi:type="dcterms:W3CDTF">2022-08-15T08:17:50Z</dcterms:modified>
</cp:coreProperties>
</file>