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0" r:id="rId3"/>
    <p:sldId id="261" r:id="rId4"/>
    <p:sldId id="283" r:id="rId5"/>
    <p:sldId id="284" r:id="rId6"/>
    <p:sldId id="285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1E2FF-0786-4CC3-A409-40519C4AC36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D965A-A941-4ED4-BD7D-E30417C5D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66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93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1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56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40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6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4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40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40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E9026-9509-4F4B-B281-8021D617809B}" type="datetimeFigureOut">
              <a:rPr lang="en-US" smtClean="0"/>
              <a:t>04/08/2022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402E3-D4FB-4686-BD44-3227226D2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23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1"/>
          <p:cNvGrpSpPr>
            <a:grpSpLocks/>
          </p:cNvGrpSpPr>
          <p:nvPr/>
        </p:nvGrpSpPr>
        <p:grpSpPr bwMode="auto">
          <a:xfrm>
            <a:off x="-6350" y="0"/>
            <a:ext cx="9156700" cy="838200"/>
            <a:chOff x="0" y="8"/>
            <a:chExt cx="5768" cy="839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0" y="8"/>
              <a:ext cx="5760" cy="839"/>
            </a:xfrm>
            <a:prstGeom prst="rect">
              <a:avLst/>
            </a:prstGeom>
            <a:gradFill rotWithShape="1">
              <a:gsLst>
                <a:gs pos="0">
                  <a:srgbClr val="99CC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10000"/>
                </a:spcBef>
              </a:pPr>
              <a:endParaRPr lang="vi-VN" sz="1000" b="1">
                <a:solidFill>
                  <a:schemeClr val="bg1"/>
                </a:solidFill>
                <a:latin typeface="Tahoma" pitchFamily="34" charset="0"/>
              </a:endParaRPr>
            </a:p>
            <a:p>
              <a:pPr algn="ctr" eaLnBrk="1" hangingPunct="1">
                <a:spcBef>
                  <a:spcPct val="1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PHÒNG GIÁO DỤC VÀ ĐÀO TẠO HUYỆN CHÂU ĐỨC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vi-VN" sz="2400" b="1">
                  <a:solidFill>
                    <a:schemeClr val="bg1"/>
                  </a:solidFill>
                  <a:latin typeface="Tahoma" pitchFamily="34" charset="0"/>
                </a:rPr>
                <a:t>TRƯỜNG THCS QUANG TRUNG 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vi-VN" sz="600" b="1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" y="32"/>
              <a:ext cx="5760" cy="64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FFFFCC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algn="ctr" eaLnBrk="1" hangingPunct="1">
                <a:spcBef>
                  <a:spcPct val="10000"/>
                </a:spcBef>
              </a:pPr>
              <a:r>
                <a:rPr lang="en-US" sz="3600" b="1">
                  <a:solidFill>
                    <a:srgbClr val="9900CC"/>
                  </a:solidFill>
                  <a:latin typeface="Times New Roman" pitchFamily="18" charset="0"/>
                  <a:cs typeface="Times New Roman" pitchFamily="18" charset="0"/>
                </a:rPr>
                <a:t>TOÁN 6: CHÂN TRỜI SÁNG TẠO</a:t>
              </a:r>
              <a:endParaRPr lang="vi-VN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40" y="803"/>
              <a:ext cx="5672" cy="0"/>
            </a:xfrm>
            <a:prstGeom prst="line">
              <a:avLst/>
            </a:prstGeom>
            <a:noFill/>
            <a:ln w="57150" cmpd="thickThin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1355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3">
            <a:extLst>
              <a:ext uri="{FF2B5EF4-FFF2-40B4-BE49-F238E27FC236}">
                <a16:creationId xmlns:a16="http://schemas.microsoft.com/office/drawing/2014/main" id="{DF12D4B7-3660-1CF3-52C1-C9D250CEDE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77" y="1214881"/>
            <a:ext cx="8710148" cy="415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691436-4AAD-181A-87F9-A22776B0CEA7}"/>
              </a:ext>
            </a:extLst>
          </p:cNvPr>
          <p:cNvSpPr/>
          <p:nvPr/>
        </p:nvSpPr>
        <p:spPr>
          <a:xfrm>
            <a:off x="125876" y="5554711"/>
            <a:ext cx="8935573" cy="1214882"/>
          </a:xfrm>
          <a:prstGeom prst="rect">
            <a:avLst/>
          </a:prstGeom>
          <a:solidFill>
            <a:srgbClr val="9933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NHÓM TOÁN </a:t>
            </a:r>
          </a:p>
        </p:txBody>
      </p:sp>
    </p:spTree>
    <p:extLst>
      <p:ext uri="{BB962C8B-B14F-4D97-AF65-F5344CB8AC3E}">
        <p14:creationId xmlns:p14="http://schemas.microsoft.com/office/powerpoint/2010/main" val="120016868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Text Box 4"/>
          <p:cNvSpPr txBox="1">
            <a:spLocks noChangeArrowheads="1"/>
          </p:cNvSpPr>
          <p:nvPr/>
        </p:nvSpPr>
        <p:spPr bwMode="auto">
          <a:xfrm>
            <a:off x="266007" y="2350128"/>
            <a:ext cx="6646093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6 </a:t>
            </a:r>
            <a:r>
              <a:rPr lang="en-US" sz="66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( 1 </a:t>
            </a:r>
            <a:r>
              <a:rPr lang="en-US" sz="6600" b="1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600" b="1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spcBef>
                <a:spcPct val="50000"/>
              </a:spcBef>
            </a:pPr>
            <a:endParaRPr lang="en-US" sz="6600" b="1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8" name="WordArt 12"/>
          <p:cNvSpPr>
            <a:spLocks noChangeArrowheads="1" noChangeShapeType="1" noTextEdit="1"/>
          </p:cNvSpPr>
          <p:nvPr/>
        </p:nvSpPr>
        <p:spPr bwMode="auto">
          <a:xfrm>
            <a:off x="149918" y="3970574"/>
            <a:ext cx="8728075" cy="10017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HOẠT ĐỘNG THỰC HÀNH VÀ TRẢI NGHIỆM</a:t>
            </a:r>
          </a:p>
        </p:txBody>
      </p:sp>
      <p:sp>
        <p:nvSpPr>
          <p:cNvPr id="6148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6150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6109EA5-E0FF-E7EC-2FCC-88A80E2DEB52}"/>
              </a:ext>
            </a:extLst>
          </p:cNvPr>
          <p:cNvSpPr txBox="1"/>
          <p:nvPr/>
        </p:nvSpPr>
        <p:spPr>
          <a:xfrm>
            <a:off x="242679" y="919604"/>
            <a:ext cx="86353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CHỦ ĐỀ 15: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THẬP PHÂN</a:t>
            </a:r>
          </a:p>
        </p:txBody>
      </p:sp>
    </p:spTree>
    <p:extLst>
      <p:ext uri="{BB962C8B-B14F-4D97-AF65-F5344CB8AC3E}">
        <p14:creationId xmlns:p14="http://schemas.microsoft.com/office/powerpoint/2010/main" val="1920448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34637" y="595745"/>
            <a:ext cx="89361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118600" cy="52322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HOẠT ĐỘNG THỰC HÀNH VÀ TRẢI NGHIỆM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61263" y="1132820"/>
            <a:ext cx="8799802" cy="138499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986997"/>
              </p:ext>
            </p:extLst>
          </p:nvPr>
        </p:nvGraphicFramePr>
        <p:xfrm>
          <a:off x="2133600" y="2362200"/>
          <a:ext cx="67818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7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ngân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Lãi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suất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OCB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VietinBank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9,5%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TechcomBank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AgriBank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8,5%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116609" y="5410200"/>
            <a:ext cx="89361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717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27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34637" y="457200"/>
            <a:ext cx="89361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118600" cy="52322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HOẠT ĐỘNG THỰC HÀNH VÀ TRẢI NGHIỆM</a:t>
            </a:r>
          </a:p>
        </p:txBody>
      </p:sp>
      <p:sp>
        <p:nvSpPr>
          <p:cNvPr id="27" name="TextBox 4"/>
          <p:cNvSpPr txBox="1">
            <a:spLocks noChangeArrowheads="1"/>
          </p:cNvSpPr>
          <p:nvPr/>
        </p:nvSpPr>
        <p:spPr bwMode="auto">
          <a:xfrm>
            <a:off x="3352800" y="914400"/>
            <a:ext cx="275813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778538"/>
              </p:ext>
            </p:extLst>
          </p:nvPr>
        </p:nvGraphicFramePr>
        <p:xfrm>
          <a:off x="304799" y="1447800"/>
          <a:ext cx="8596745" cy="4275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2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9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ngân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Lãi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suất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Tiền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lãi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33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OCB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33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VietinBank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9,5%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33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TechcomBank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33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AgriBank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8,5%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243944" y="2417618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(200.10%)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240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223162" y="3248615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(200.9,5%)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238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5209307" y="4079612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(200.9%)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236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223161" y="4910609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(200.8,5%)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234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630923" y="6039600"/>
            <a:ext cx="8201889" cy="46166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24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7" grpId="0"/>
      <p:bldP spid="8" grpId="0"/>
      <p:bldP spid="9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34637" y="457200"/>
            <a:ext cx="89361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118600" cy="52322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HOẠT ĐỘNG THỰC HÀNH VÀ TRẢI NGHIỆM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952067"/>
              </p:ext>
            </p:extLst>
          </p:nvPr>
        </p:nvGraphicFramePr>
        <p:xfrm>
          <a:off x="304799" y="990601"/>
          <a:ext cx="8596745" cy="4038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45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2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9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368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ngân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hàng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Lãi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suất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Tiền</a:t>
                      </a:r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lãi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gốc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2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en-US" sz="2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7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OCB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10%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7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VietinBank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9,5%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7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TechcomBank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9%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2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itchFamily="18" charset="0"/>
                          <a:cs typeface="Times New Roman" pitchFamily="18" charset="0"/>
                        </a:rPr>
                        <a:t>AgriBank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8,5%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5195452" y="1828800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(200.10%)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240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195451" y="2666448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(200.9,5%)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238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5195450" y="3497445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(200.9%)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236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5223160" y="4320686"/>
            <a:ext cx="3643745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200 + (200.8,5%) . 2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234 (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207818" y="5151683"/>
            <a:ext cx="893618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ngân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OCB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200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8 000 000 đ.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lãi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2679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-34637" y="457200"/>
            <a:ext cx="89361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5400" y="0"/>
            <a:ext cx="9118600" cy="52322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6: HOẠT ĐỘNG THỰC HÀNH VÀ TRẢI NGHIỆM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400" y="840768"/>
            <a:ext cx="8936182" cy="2078644"/>
            <a:chOff x="25400" y="840768"/>
            <a:chExt cx="8936182" cy="2078644"/>
          </a:xfrm>
        </p:grpSpPr>
        <p:sp>
          <p:nvSpPr>
            <p:cNvPr id="12" name="TextBox 4"/>
            <p:cNvSpPr txBox="1">
              <a:spLocks noChangeArrowheads="1"/>
            </p:cNvSpPr>
            <p:nvPr/>
          </p:nvSpPr>
          <p:spPr bwMode="auto">
            <a:xfrm>
              <a:off x="25400" y="980420"/>
              <a:ext cx="8936182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en-US" sz="2400" b="1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  <a:r>
                <a:rPr lang="en-US" sz="2400" b="1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 2: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6A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35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khá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cả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không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yếu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kém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algn="just" eaLnBrk="1" hangingPunct="1"/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trăm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khá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bình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hóc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lớp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6A.</a:t>
              </a: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9114147"/>
                </p:ext>
              </p:extLst>
            </p:nvPr>
          </p:nvGraphicFramePr>
          <p:xfrm>
            <a:off x="4038600" y="1316229"/>
            <a:ext cx="244029" cy="633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280" imgH="393480" progId="Equation.DSMT4">
                    <p:embed/>
                  </p:oleObj>
                </mc:Choice>
                <mc:Fallback>
                  <p:oleObj name="Equation" r:id="rId2" imgW="152280" imgH="393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4038600" y="1316229"/>
                          <a:ext cx="244029" cy="63368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28568775"/>
                </p:ext>
              </p:extLst>
            </p:nvPr>
          </p:nvGraphicFramePr>
          <p:xfrm>
            <a:off x="5967156" y="840768"/>
            <a:ext cx="224350" cy="633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80" imgH="393480" progId="Equation.DSMT4">
                    <p:embed/>
                  </p:oleObj>
                </mc:Choice>
                <mc:Fallback>
                  <p:oleObj name="Equation" r:id="rId4" imgW="139680" imgH="39348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67156" y="840768"/>
                          <a:ext cx="224350" cy="633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3657600" y="2590800"/>
            <a:ext cx="114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96982" y="3160815"/>
            <a:ext cx="358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473450" y="3035975"/>
            <a:ext cx="2330450" cy="766763"/>
            <a:chOff x="3473450" y="3035975"/>
            <a:chExt cx="2330450" cy="766763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93386923"/>
                </p:ext>
              </p:extLst>
            </p:nvPr>
          </p:nvGraphicFramePr>
          <p:xfrm>
            <a:off x="3473450" y="3035975"/>
            <a:ext cx="1111250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71320" imgH="393480" progId="Equation.DSMT4">
                    <p:embed/>
                  </p:oleObj>
                </mc:Choice>
                <mc:Fallback>
                  <p:oleObj name="Equation" r:id="rId6" imgW="571320" imgH="39348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3450" y="3035975"/>
                          <a:ext cx="1111250" cy="766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4"/>
            <p:cNvSpPr txBox="1">
              <a:spLocks noChangeArrowheads="1"/>
            </p:cNvSpPr>
            <p:nvPr/>
          </p:nvSpPr>
          <p:spPr bwMode="auto">
            <a:xfrm>
              <a:off x="4584700" y="3181022"/>
              <a:ext cx="1219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(HS)</a:t>
              </a:r>
            </a:p>
          </p:txBody>
        </p:sp>
      </p:grp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76200" y="3962400"/>
            <a:ext cx="358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425825" y="3886200"/>
            <a:ext cx="2391930" cy="766763"/>
            <a:chOff x="3411970" y="3035975"/>
            <a:chExt cx="2391930" cy="766763"/>
          </a:xfrm>
        </p:grpSpPr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35794340"/>
                </p:ext>
              </p:extLst>
            </p:nvPr>
          </p:nvGraphicFramePr>
          <p:xfrm>
            <a:off x="3411970" y="3035975"/>
            <a:ext cx="1235075" cy="766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634680" imgH="393480" progId="Equation.DSMT4">
                    <p:embed/>
                  </p:oleObj>
                </mc:Choice>
                <mc:Fallback>
                  <p:oleObj name="Equation" r:id="rId8" imgW="6346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11970" y="3035975"/>
                          <a:ext cx="1235075" cy="7667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Box 4"/>
            <p:cNvSpPr txBox="1">
              <a:spLocks noChangeArrowheads="1"/>
            </p:cNvSpPr>
            <p:nvPr/>
          </p:nvSpPr>
          <p:spPr bwMode="auto">
            <a:xfrm>
              <a:off x="4584700" y="3181022"/>
              <a:ext cx="1219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(HS)</a:t>
              </a:r>
            </a:p>
          </p:txBody>
        </p:sp>
      </p:grp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131618" y="4724400"/>
            <a:ext cx="7259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6A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707446"/>
              </p:ext>
            </p:extLst>
          </p:nvPr>
        </p:nvGraphicFramePr>
        <p:xfrm>
          <a:off x="6781800" y="4643437"/>
          <a:ext cx="192563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393480" progId="Equation.DSMT4">
                  <p:embed/>
                </p:oleObj>
              </mc:Choice>
              <mc:Fallback>
                <p:oleObj name="Equation" r:id="rId10" imgW="990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643437"/>
                        <a:ext cx="1925638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4"/>
          <p:cNvSpPr txBox="1">
            <a:spLocks noChangeArrowheads="1"/>
          </p:cNvSpPr>
          <p:nvPr/>
        </p:nvSpPr>
        <p:spPr bwMode="auto">
          <a:xfrm>
            <a:off x="0" y="5410200"/>
            <a:ext cx="7259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6A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580217"/>
              </p:ext>
            </p:extLst>
          </p:nvPr>
        </p:nvGraphicFramePr>
        <p:xfrm>
          <a:off x="6623050" y="5257800"/>
          <a:ext cx="244475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57120" imgH="393480" progId="Equation.DSMT4">
                  <p:embed/>
                </p:oleObj>
              </mc:Choice>
              <mc:Fallback>
                <p:oleObj name="Equation" r:id="rId12" imgW="125712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3050" y="5257800"/>
                        <a:ext cx="2444750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4"/>
          <p:cNvSpPr txBox="1">
            <a:spLocks noChangeArrowheads="1"/>
          </p:cNvSpPr>
          <p:nvPr/>
        </p:nvSpPr>
        <p:spPr bwMode="auto">
          <a:xfrm>
            <a:off x="6927" y="5943600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6A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9" name="TextBox 4"/>
          <p:cNvSpPr txBox="1">
            <a:spLocks noChangeArrowheads="1"/>
          </p:cNvSpPr>
          <p:nvPr/>
        </p:nvSpPr>
        <p:spPr bwMode="auto">
          <a:xfrm>
            <a:off x="25400" y="6432974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100% - 20% - 42,85% = 37,15%</a:t>
            </a:r>
          </a:p>
        </p:txBody>
      </p:sp>
    </p:spTree>
    <p:extLst>
      <p:ext uri="{BB962C8B-B14F-4D97-AF65-F5344CB8AC3E}">
        <p14:creationId xmlns:p14="http://schemas.microsoft.com/office/powerpoint/2010/main" val="305936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" grpId="0"/>
      <p:bldP spid="16" grpId="0"/>
      <p:bldP spid="19" grpId="0"/>
      <p:bldP spid="23" grpId="0"/>
      <p:bldP spid="26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DU LIEU QUAN TRONG -HUEBOM\CA VIDEO NEN PPT\87032695_2366654480291534_755044727107931340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718"/>
            <a:ext cx="9102478" cy="6829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AutoShape 16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155575" y="-11430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AutoShape 18" descr="Kết quả hình ảnh cho SÁCH GIÁO KHOA TOÁN 7"/>
          <p:cNvSpPr>
            <a:spLocks noChangeAspect="1" noChangeArrowheads="1"/>
          </p:cNvSpPr>
          <p:nvPr/>
        </p:nvSpPr>
        <p:spPr bwMode="auto">
          <a:xfrm>
            <a:off x="307975" y="-990600"/>
            <a:ext cx="1905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AutoShape 2" descr="SDK TOÁN 6 TẬP 2 CHÂN TRỜI SÁNG TẠO - Tài Liệu Toán Miễn Phí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6917" y="210875"/>
            <a:ext cx="8680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HỌC TỐT</a:t>
            </a:r>
          </a:p>
        </p:txBody>
      </p:sp>
    </p:spTree>
    <p:extLst>
      <p:ext uri="{BB962C8B-B14F-4D97-AF65-F5344CB8AC3E}">
        <p14:creationId xmlns:p14="http://schemas.microsoft.com/office/powerpoint/2010/main" val="136019608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602</Words>
  <Application>Microsoft Office PowerPoint</Application>
  <PresentationFormat>On-screen Show (4:3)</PresentationFormat>
  <Paragraphs>82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BICHTUYEN</cp:lastModifiedBy>
  <cp:revision>213</cp:revision>
  <dcterms:created xsi:type="dcterms:W3CDTF">2021-07-27T23:26:22Z</dcterms:created>
  <dcterms:modified xsi:type="dcterms:W3CDTF">2022-08-04T07:31:33Z</dcterms:modified>
</cp:coreProperties>
</file>