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8"/>
  </p:notesMasterIdLst>
  <p:sldIdLst>
    <p:sldId id="273" r:id="rId2"/>
    <p:sldId id="265" r:id="rId3"/>
    <p:sldId id="256" r:id="rId4"/>
    <p:sldId id="261" r:id="rId5"/>
    <p:sldId id="260" r:id="rId6"/>
    <p:sldId id="258" r:id="rId7"/>
    <p:sldId id="259" r:id="rId8"/>
    <p:sldId id="270" r:id="rId9"/>
    <p:sldId id="262" r:id="rId10"/>
    <p:sldId id="271" r:id="rId11"/>
    <p:sldId id="263" r:id="rId12"/>
    <p:sldId id="272" r:id="rId13"/>
    <p:sldId id="264" r:id="rId14"/>
    <p:sldId id="266" r:id="rId15"/>
    <p:sldId id="257" r:id="rId16"/>
    <p:sldId id="269" r:id="rId17"/>
  </p:sldIdLst>
  <p:sldSz cx="18288000" cy="10287000"/>
  <p:notesSz cx="6858000" cy="9144000"/>
  <p:embeddedFontLst>
    <p:embeddedFont>
      <p:font typeface="宋体" panose="02010600030101010101" pitchFamily="2" charset="-122"/>
      <p:regular r:id="rId19"/>
    </p:embeddedFont>
    <p:embeddedFont>
      <p:font typeface="Calibri" panose="020F0502020204030204" pitchFamily="34" charset="0"/>
      <p:regular r:id="rId20"/>
      <p:bold r:id="rId21"/>
      <p:italic r:id="rId22"/>
      <p:boldItalic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7" d="100"/>
          <a:sy n="57" d="100"/>
        </p:scale>
        <p:origin x="342"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8E15C8-6EBA-4D67-AAB0-C0A90271B222}" type="datetimeFigureOut">
              <a:rPr lang="en-US" smtClean="0"/>
              <a:t>8/3/2022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C04457-6E80-4732-86DF-31747C2FE82B}" type="slidenum">
              <a:rPr lang="en-US" smtClean="0"/>
              <a:t>‹#›</a:t>
            </a:fld>
            <a:endParaRPr lang="en-US"/>
          </a:p>
        </p:txBody>
      </p:sp>
    </p:spTree>
    <p:extLst>
      <p:ext uri="{BB962C8B-B14F-4D97-AF65-F5344CB8AC3E}">
        <p14:creationId xmlns:p14="http://schemas.microsoft.com/office/powerpoint/2010/main" val="9852332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ED5ADF-93AE-4238-903C-1AC36264F4B8}" type="slidenum">
              <a:rPr lang="zh-CN" altLang="en-US" smtClean="0"/>
              <a:pPr/>
              <a:t>1</a:t>
            </a:fld>
            <a:endParaRPr lang="zh-CN" altLang="en-US"/>
          </a:p>
        </p:txBody>
      </p:sp>
    </p:spTree>
    <p:extLst>
      <p:ext uri="{BB962C8B-B14F-4D97-AF65-F5344CB8AC3E}">
        <p14:creationId xmlns:p14="http://schemas.microsoft.com/office/powerpoint/2010/main" val="661368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8/3/2022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51.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55.sv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57.svg"/><Relationship Id="rId7" Type="http://schemas.openxmlformats.org/officeDocument/2006/relationships/image" Target="../media/image61.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59.sv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57.svg"/><Relationship Id="rId7" Type="http://schemas.openxmlformats.org/officeDocument/2006/relationships/image" Target="../media/image61.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59.sv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13" Type="http://schemas.openxmlformats.org/officeDocument/2006/relationships/image" Target="../media/image39.png"/><Relationship Id="rId3" Type="http://schemas.openxmlformats.org/officeDocument/2006/relationships/image" Target="../media/image18.svg"/><Relationship Id="rId12" Type="http://schemas.openxmlformats.org/officeDocument/2006/relationships/image" Target="../media/image70.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38.png"/><Relationship Id="rId5" Type="http://schemas.openxmlformats.org/officeDocument/2006/relationships/image" Target="../media/image63.svg"/><Relationship Id="rId10" Type="http://schemas.openxmlformats.org/officeDocument/2006/relationships/image" Target="../media/image68.svg"/><Relationship Id="rId4" Type="http://schemas.openxmlformats.org/officeDocument/2006/relationships/image" Target="../media/image36.png"/><Relationship Id="rId14" Type="http://schemas.openxmlformats.org/officeDocument/2006/relationships/image" Target="../media/image72.svg"/></Relationships>
</file>

<file path=ppt/slides/_rels/slide14.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76.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74.sv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20.svg"/><Relationship Id="rId5" Type="http://schemas.openxmlformats.org/officeDocument/2006/relationships/image" Target="../media/image14.svg"/><Relationship Id="rId10" Type="http://schemas.openxmlformats.org/officeDocument/2006/relationships/image" Target="../media/image30.png"/><Relationship Id="rId4" Type="http://schemas.openxmlformats.org/officeDocument/2006/relationships/image" Target="../media/image43.png"/><Relationship Id="rId9" Type="http://schemas.openxmlformats.org/officeDocument/2006/relationships/image" Target="../media/image18.svg"/></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18.svg"/><Relationship Id="rId3" Type="http://schemas.openxmlformats.org/officeDocument/2006/relationships/image" Target="../media/image49.svg"/><Relationship Id="rId7" Type="http://schemas.openxmlformats.org/officeDocument/2006/relationships/image" Target="../media/image6.svg"/><Relationship Id="rId12" Type="http://schemas.openxmlformats.org/officeDocument/2006/relationships/image" Target="../media/image1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51.svg"/><Relationship Id="rId5" Type="http://schemas.openxmlformats.org/officeDocument/2006/relationships/image" Target="../media/image78.svg"/><Relationship Id="rId15" Type="http://schemas.openxmlformats.org/officeDocument/2006/relationships/image" Target="../media/image82.svg"/><Relationship Id="rId10" Type="http://schemas.openxmlformats.org/officeDocument/2006/relationships/image" Target="../media/image20.png"/><Relationship Id="rId4" Type="http://schemas.openxmlformats.org/officeDocument/2006/relationships/image" Target="../media/image45.png"/><Relationship Id="rId9" Type="http://schemas.openxmlformats.org/officeDocument/2006/relationships/image" Target="../media/image80.svg"/><Relationship Id="rId14"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8.svg"/><Relationship Id="rId7" Type="http://schemas.openxmlformats.org/officeDocument/2006/relationships/image" Target="../media/image10.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43.sv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12.png"/><Relationship Id="rId4" Type="http://schemas.openxmlformats.org/officeDocument/2006/relationships/image" Target="../media/image15.png"/><Relationship Id="rId9" Type="http://schemas.openxmlformats.org/officeDocument/2006/relationships/image" Target="../media/image8.sv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5.svg"/><Relationship Id="rId7" Type="http://schemas.openxmlformats.org/officeDocument/2006/relationships/image" Target="../media/image49.svg"/><Relationship Id="rId12"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7.xml"/><Relationship Id="rId11" Type="http://schemas.openxmlformats.org/officeDocument/2006/relationships/image" Target="../media/image53.svg"/><Relationship Id="rId5" Type="http://schemas.openxmlformats.org/officeDocument/2006/relationships/image" Target="../media/image47.svg"/><Relationship Id="rId10" Type="http://schemas.openxmlformats.org/officeDocument/2006/relationships/image" Target="../media/image21.png"/><Relationship Id="rId4" Type="http://schemas.openxmlformats.org/officeDocument/2006/relationships/image" Target="../media/image19.png"/><Relationship Id="rId9" Type="http://schemas.openxmlformats.org/officeDocument/2006/relationships/image" Target="../media/image51.svg"/></Relationships>
</file>

<file path=ppt/slides/_rels/slide5.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10.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43.sv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2.svg"/><Relationship Id="rId7" Type="http://schemas.openxmlformats.org/officeDocument/2006/relationships/image" Target="../media/image26.svg"/><Relationship Id="rId12"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7.xml"/><Relationship Id="rId11" Type="http://schemas.openxmlformats.org/officeDocument/2006/relationships/image" Target="../media/image30.svg"/><Relationship Id="rId15" Type="http://schemas.openxmlformats.org/officeDocument/2006/relationships/image" Target="../media/image34.svg"/><Relationship Id="rId10" Type="http://schemas.openxmlformats.org/officeDocument/2006/relationships/image" Target="../media/image26.png"/><Relationship Id="rId9" Type="http://schemas.openxmlformats.org/officeDocument/2006/relationships/image" Target="../media/image28.svg"/><Relationship Id="rId1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38.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10.sv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38.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10.sv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51.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55.sv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print">
            <a:extLst>
              <a:ext uri="{28A0092B-C50C-407E-A947-70E740481C1C}">
                <a14:useLocalDpi xmlns:a14="http://schemas.microsoft.com/office/drawing/2010/main" val="0"/>
              </a:ext>
            </a:extLst>
          </a:blip>
          <a:srcRect r="-68"/>
          <a:stretch/>
        </p:blipFill>
        <p:spPr>
          <a:xfrm>
            <a:off x="2" y="-49076"/>
            <a:ext cx="18288002" cy="10287000"/>
          </a:xfrm>
          <a:prstGeom prst="rect">
            <a:avLst/>
          </a:prstGeom>
        </p:spPr>
      </p:pic>
      <p:pic>
        <p:nvPicPr>
          <p:cNvPr id="29" name="图片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208294"/>
            <a:ext cx="18288000" cy="2968259"/>
          </a:xfrm>
          <a:prstGeom prst="rect">
            <a:avLst/>
          </a:prstGeom>
        </p:spPr>
      </p:pic>
      <p:pic>
        <p:nvPicPr>
          <p:cNvPr id="30" name="图片 29"/>
          <p:cNvPicPr>
            <a:picLocks noChangeAspect="1"/>
          </p:cNvPicPr>
          <p:nvPr/>
        </p:nvPicPr>
        <p:blipFill rotWithShape="1">
          <a:blip r:embed="rId5" cstate="print">
            <a:extLst>
              <a:ext uri="{28A0092B-C50C-407E-A947-70E740481C1C}">
                <a14:useLocalDpi xmlns:a14="http://schemas.microsoft.com/office/drawing/2010/main" val="0"/>
              </a:ext>
            </a:extLst>
          </a:blip>
          <a:srcRect l="4756" t="50672" r="72341" b="6471"/>
          <a:stretch/>
        </p:blipFill>
        <p:spPr>
          <a:xfrm>
            <a:off x="14361923" y="4751206"/>
            <a:ext cx="4188348" cy="3918860"/>
          </a:xfrm>
          <a:prstGeom prst="rect">
            <a:avLst/>
          </a:prstGeom>
        </p:spPr>
      </p:pic>
      <p:pic>
        <p:nvPicPr>
          <p:cNvPr id="34" name="图片 33"/>
          <p:cNvPicPr>
            <a:picLocks noChangeAspect="1"/>
          </p:cNvPicPr>
          <p:nvPr/>
        </p:nvPicPr>
        <p:blipFill rotWithShape="1">
          <a:blip r:embed="rId6" cstate="print">
            <a:extLst>
              <a:ext uri="{28A0092B-C50C-407E-A947-70E740481C1C}">
                <a14:useLocalDpi xmlns:a14="http://schemas.microsoft.com/office/drawing/2010/main" val="0"/>
              </a:ext>
            </a:extLst>
          </a:blip>
          <a:srcRect l="30559" t="61769" r="63251" b="27992"/>
          <a:stretch/>
        </p:blipFill>
        <p:spPr>
          <a:xfrm>
            <a:off x="4012424" y="7960875"/>
            <a:ext cx="1045028" cy="864159"/>
          </a:xfrm>
          <a:prstGeom prst="rect">
            <a:avLst/>
          </a:prstGeom>
        </p:spPr>
      </p:pic>
      <p:pic>
        <p:nvPicPr>
          <p:cNvPr id="39" name="图片 38"/>
          <p:cNvPicPr>
            <a:picLocks noChangeAspect="1"/>
          </p:cNvPicPr>
          <p:nvPr/>
        </p:nvPicPr>
        <p:blipFill rotWithShape="1">
          <a:blip r:embed="rId7" cstate="print">
            <a:extLst>
              <a:ext uri="{28A0092B-C50C-407E-A947-70E740481C1C}">
                <a14:useLocalDpi xmlns:a14="http://schemas.microsoft.com/office/drawing/2010/main" val="0"/>
              </a:ext>
            </a:extLst>
          </a:blip>
          <a:srcRect l="36969" t="-1905" r="36907" b="76085"/>
          <a:stretch/>
        </p:blipFill>
        <p:spPr>
          <a:xfrm>
            <a:off x="16325845" y="328641"/>
            <a:ext cx="1494176" cy="982413"/>
          </a:xfrm>
          <a:prstGeom prst="rect">
            <a:avLst/>
          </a:prstGeom>
        </p:spPr>
      </p:pic>
      <p:grpSp>
        <p:nvGrpSpPr>
          <p:cNvPr id="40" name="组合 39"/>
          <p:cNvGrpSpPr/>
          <p:nvPr/>
        </p:nvGrpSpPr>
        <p:grpSpPr>
          <a:xfrm>
            <a:off x="338729" y="2"/>
            <a:ext cx="1696901" cy="1696901"/>
            <a:chOff x="2573534" y="-1821132"/>
            <a:chExt cx="1035154" cy="1035154"/>
          </a:xfrm>
        </p:grpSpPr>
        <p:sp>
          <p:nvSpPr>
            <p:cNvPr id="41" name="七角星 40"/>
            <p:cNvSpPr/>
            <p:nvPr/>
          </p:nvSpPr>
          <p:spPr>
            <a:xfrm>
              <a:off x="2573534" y="-1821132"/>
              <a:ext cx="1035154" cy="1035154"/>
            </a:xfrm>
            <a:prstGeom prst="star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
          <p:nvSpPr>
            <p:cNvPr id="42" name="椭圆 41"/>
            <p:cNvSpPr/>
            <p:nvPr/>
          </p:nvSpPr>
          <p:spPr>
            <a:xfrm>
              <a:off x="2779980" y="-1554055"/>
              <a:ext cx="577495" cy="57749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grpSp>
      <p:pic>
        <p:nvPicPr>
          <p:cNvPr id="43" name="图片 42"/>
          <p:cNvPicPr>
            <a:picLocks noChangeAspect="1"/>
          </p:cNvPicPr>
          <p:nvPr/>
        </p:nvPicPr>
        <p:blipFill rotWithShape="1">
          <a:blip r:embed="rId8" cstate="print">
            <a:extLst>
              <a:ext uri="{28A0092B-C50C-407E-A947-70E740481C1C}">
                <a14:useLocalDpi xmlns:a14="http://schemas.microsoft.com/office/drawing/2010/main" val="0"/>
              </a:ext>
            </a:extLst>
          </a:blip>
          <a:srcRect l="5151" t="61587" r="75623" b="8563"/>
          <a:stretch/>
        </p:blipFill>
        <p:spPr>
          <a:xfrm>
            <a:off x="16693488" y="8486028"/>
            <a:ext cx="1104015" cy="1140297"/>
          </a:xfrm>
          <a:prstGeom prst="rect">
            <a:avLst/>
          </a:prstGeom>
        </p:spPr>
      </p:pic>
      <p:sp>
        <p:nvSpPr>
          <p:cNvPr id="56" name="文本框 55"/>
          <p:cNvSpPr txBox="1"/>
          <p:nvPr/>
        </p:nvSpPr>
        <p:spPr>
          <a:xfrm>
            <a:off x="14608064" y="-1875745"/>
            <a:ext cx="1223412" cy="507831"/>
          </a:xfrm>
          <a:prstGeom prst="rect">
            <a:avLst/>
          </a:prstGeom>
          <a:noFill/>
        </p:spPr>
        <p:txBody>
          <a:bodyPr wrap="none" rtlCol="0">
            <a:spAutoFit/>
          </a:bodyPr>
          <a:lstStyle/>
          <a:p>
            <a:r>
              <a:rPr lang="zh-CN" altLang="en-US" sz="2700" dirty="0"/>
              <a:t>延迟符</a:t>
            </a:r>
          </a:p>
        </p:txBody>
      </p:sp>
      <p:pic>
        <p:nvPicPr>
          <p:cNvPr id="22" name="图片 21"/>
          <p:cNvPicPr>
            <a:picLocks noChangeAspect="1"/>
          </p:cNvPicPr>
          <p:nvPr/>
        </p:nvPicPr>
        <p:blipFill rotWithShape="1">
          <a:blip r:embed="rId9" cstate="print">
            <a:extLst>
              <a:ext uri="{28A0092B-C50C-407E-A947-70E740481C1C}">
                <a14:useLocalDpi xmlns:a14="http://schemas.microsoft.com/office/drawing/2010/main" val="0"/>
              </a:ext>
            </a:extLst>
          </a:blip>
          <a:srcRect l="35738" t="13820" r="48495" b="13532"/>
          <a:stretch/>
        </p:blipFill>
        <p:spPr>
          <a:xfrm rot="649226">
            <a:off x="13810731" y="6683957"/>
            <a:ext cx="2394858" cy="2895600"/>
          </a:xfrm>
          <a:prstGeom prst="rect">
            <a:avLst/>
          </a:prstGeom>
        </p:spPr>
      </p:pic>
      <p:pic>
        <p:nvPicPr>
          <p:cNvPr id="23" name="图片 22"/>
          <p:cNvPicPr>
            <a:picLocks noChangeAspect="1"/>
          </p:cNvPicPr>
          <p:nvPr/>
        </p:nvPicPr>
        <p:blipFill rotWithShape="1">
          <a:blip r:embed="rId9" cstate="print">
            <a:extLst>
              <a:ext uri="{28A0092B-C50C-407E-A947-70E740481C1C}">
                <a14:useLocalDpi xmlns:a14="http://schemas.microsoft.com/office/drawing/2010/main" val="0"/>
              </a:ext>
            </a:extLst>
          </a:blip>
          <a:srcRect l="15120" t="13820" r="65265" b="13532"/>
          <a:stretch/>
        </p:blipFill>
        <p:spPr>
          <a:xfrm>
            <a:off x="10511820" y="7466603"/>
            <a:ext cx="2979360" cy="2895600"/>
          </a:xfrm>
          <a:prstGeom prst="rect">
            <a:avLst/>
          </a:prstGeom>
        </p:spPr>
      </p:pic>
      <p:pic>
        <p:nvPicPr>
          <p:cNvPr id="45" name="图片 35"/>
          <p:cNvPicPr>
            <a:picLocks noChangeAspect="1"/>
          </p:cNvPicPr>
          <p:nvPr/>
        </p:nvPicPr>
        <p:blipFill rotWithShape="1">
          <a:blip r:embed="rId10" cstate="print">
            <a:extLst>
              <a:ext uri="{28A0092B-C50C-407E-A947-70E740481C1C}">
                <a14:useLocalDpi xmlns:a14="http://schemas.microsoft.com/office/drawing/2010/main" val="0"/>
              </a:ext>
            </a:extLst>
          </a:blip>
          <a:srcRect l="6778" r="63938" b="74180"/>
          <a:stretch/>
        </p:blipFill>
        <p:spPr>
          <a:xfrm>
            <a:off x="467982" y="618114"/>
            <a:ext cx="3719373" cy="2181555"/>
          </a:xfrm>
          <a:prstGeom prst="rect">
            <a:avLst/>
          </a:prstGeom>
        </p:spPr>
      </p:pic>
      <p:pic>
        <p:nvPicPr>
          <p:cNvPr id="19" name="Picture 18"/>
          <p:cNvPicPr>
            <a:picLocks noChangeAspect="1"/>
          </p:cNvPicPr>
          <p:nvPr/>
        </p:nvPicPr>
        <p:blipFill>
          <a:blip r:embed="rId11"/>
          <a:stretch>
            <a:fillRect/>
          </a:stretch>
        </p:blipFill>
        <p:spPr>
          <a:xfrm>
            <a:off x="29033" y="-58280"/>
            <a:ext cx="18401949" cy="10287000"/>
          </a:xfrm>
          <a:prstGeom prst="rect">
            <a:avLst/>
          </a:prstGeom>
        </p:spPr>
      </p:pic>
      <p:sp>
        <p:nvSpPr>
          <p:cNvPr id="24" name="WordArt 4">
            <a:extLst>
              <a:ext uri="{FF2B5EF4-FFF2-40B4-BE49-F238E27FC236}">
                <a16:creationId xmlns:a16="http://schemas.microsoft.com/office/drawing/2014/main" xmlns="" id="{BA14B46C-1EEC-40BB-9C17-CA3197956AE6}"/>
              </a:ext>
            </a:extLst>
          </p:cNvPr>
          <p:cNvSpPr>
            <a:spLocks noChangeArrowheads="1" noChangeShapeType="1" noTextEdit="1"/>
          </p:cNvSpPr>
          <p:nvPr/>
        </p:nvSpPr>
        <p:spPr bwMode="auto">
          <a:xfrm>
            <a:off x="2492629" y="5647379"/>
            <a:ext cx="13474760" cy="2462219"/>
          </a:xfrm>
          <a:prstGeom prst="rect">
            <a:avLst/>
          </a:prstGeom>
        </p:spPr>
        <p:txBody>
          <a:bodyPr wrap="none" fromWordArt="1">
            <a:prstTxWarp prst="textWave1">
              <a:avLst>
                <a:gd name="adj1" fmla="val 12639"/>
                <a:gd name="adj2" fmla="val 0"/>
              </a:avLst>
            </a:prstTxWarp>
          </a:bodyPr>
          <a:lstStyle/>
          <a:p>
            <a:pPr algn="ctr"/>
            <a:r>
              <a:rPr lang="pt-BR" sz="3600" b="1" kern="10" dirty="0">
                <a:ln w="9525">
                  <a:solidFill>
                    <a:srgbClr val="FF0000"/>
                  </a:solidFill>
                  <a:round/>
                  <a:headEnd/>
                  <a:tailEnd/>
                </a:ln>
                <a:solidFill>
                  <a:srgbClr val="FFC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CHÀO M</a:t>
            </a:r>
            <a:r>
              <a:rPr lang="en-US" sz="3600" b="1" kern="10" dirty="0">
                <a:ln w="9525">
                  <a:solidFill>
                    <a:srgbClr val="FF0000"/>
                  </a:solidFill>
                  <a:round/>
                  <a:headEnd/>
                  <a:tailEnd/>
                </a:ln>
                <a:solidFill>
                  <a:srgbClr val="FFC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ỪNG CÁC EM </a:t>
            </a:r>
            <a:r>
              <a:rPr lang="en-US" sz="3600" b="1" kern="10">
                <a:ln w="9525">
                  <a:solidFill>
                    <a:srgbClr val="FF0000"/>
                  </a:solidFill>
                  <a:round/>
                  <a:headEnd/>
                  <a:tailEnd/>
                </a:ln>
                <a:solidFill>
                  <a:srgbClr val="FFC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HỌC SINH</a:t>
            </a:r>
            <a:endParaRPr lang="en-US" sz="3600" b="1" kern="10" dirty="0">
              <a:ln w="9525">
                <a:solidFill>
                  <a:srgbClr val="FF0000"/>
                </a:solidFill>
                <a:round/>
                <a:headEnd/>
                <a:tailEnd/>
              </a:ln>
              <a:solidFill>
                <a:srgbClr val="FFC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xmlns="" id="{12194F18-3669-448D-AE27-0A9DD4ED74E4}"/>
              </a:ext>
            </a:extLst>
          </p:cNvPr>
          <p:cNvSpPr txBox="1"/>
          <p:nvPr/>
        </p:nvSpPr>
        <p:spPr>
          <a:xfrm>
            <a:off x="4670325" y="8221020"/>
            <a:ext cx="9372864" cy="1477328"/>
          </a:xfrm>
          <a:prstGeom prst="rect">
            <a:avLst/>
          </a:prstGeom>
          <a:noFill/>
        </p:spPr>
        <p:txBody>
          <a:bodyPr wrap="square" rtlCol="0">
            <a:spAutoFit/>
          </a:bodyPr>
          <a:lstStyle/>
          <a:p>
            <a:pPr algn="ctr"/>
            <a:r>
              <a:rPr lang="en-US" sz="9000" b="1">
                <a:solidFill>
                  <a:srgbClr val="FFFF00"/>
                </a:solidFill>
                <a:latin typeface="Times New Roman" panose="02020603050405020304" pitchFamily="18" charset="0"/>
                <a:cs typeface="Times New Roman" panose="02020603050405020304" pitchFamily="18" charset="0"/>
              </a:rPr>
              <a:t>TỔ</a:t>
            </a:r>
            <a:r>
              <a:rPr lang="en-US" sz="9000" b="1" dirty="0">
                <a:solidFill>
                  <a:srgbClr val="FFFF00"/>
                </a:solidFill>
                <a:latin typeface="Times New Roman" panose="02020603050405020304" pitchFamily="18" charset="0"/>
                <a:cs typeface="Times New Roman" panose="02020603050405020304" pitchFamily="18" charset="0"/>
              </a:rPr>
              <a:t>: </a:t>
            </a:r>
            <a:r>
              <a:rPr lang="en-US" sz="9000" b="1">
                <a:solidFill>
                  <a:srgbClr val="FFFF00"/>
                </a:solidFill>
                <a:latin typeface="Times New Roman" panose="02020603050405020304" pitchFamily="18" charset="0"/>
                <a:cs typeface="Times New Roman" panose="02020603050405020304" pitchFamily="18" charset="0"/>
              </a:rPr>
              <a:t>NGỮ </a:t>
            </a:r>
            <a:r>
              <a:rPr lang="en-US" sz="9000" b="1">
                <a:solidFill>
                  <a:srgbClr val="FFFF00"/>
                </a:solidFill>
                <a:latin typeface="Times New Roman" panose="02020603050405020304" pitchFamily="18" charset="0"/>
                <a:cs typeface="Times New Roman" panose="02020603050405020304" pitchFamily="18" charset="0"/>
              </a:rPr>
              <a:t>VĂN</a:t>
            </a:r>
            <a:endParaRPr lang="en-US" sz="90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1141777"/>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380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3800"/>
                                  </p:stCondLst>
                                  <p:childTnLst>
                                    <p:set>
                                      <p:cBhvr>
                                        <p:cTn id="11" dur="1" fill="hold">
                                          <p:stCondLst>
                                            <p:cond delay="0"/>
                                          </p:stCondLst>
                                        </p:cTn>
                                        <p:tgtEl>
                                          <p:spTgt spid="40"/>
                                        </p:tgtEl>
                                        <p:attrNameLst>
                                          <p:attrName>style.visibility</p:attrName>
                                        </p:attrNameLst>
                                      </p:cBhvr>
                                      <p:to>
                                        <p:strVal val="visible"/>
                                      </p:to>
                                    </p:set>
                                    <p:anim calcmode="lin" valueType="num">
                                      <p:cBhvr additive="base">
                                        <p:cTn id="12" dur="1000" fill="hold"/>
                                        <p:tgtEl>
                                          <p:spTgt spid="40"/>
                                        </p:tgtEl>
                                        <p:attrNameLst>
                                          <p:attrName>ppt_x</p:attrName>
                                        </p:attrNameLst>
                                      </p:cBhvr>
                                      <p:tavLst>
                                        <p:tav tm="0">
                                          <p:val>
                                            <p:strVal val="1+#ppt_w/2"/>
                                          </p:val>
                                        </p:tav>
                                        <p:tav tm="100000">
                                          <p:val>
                                            <p:strVal val="#ppt_x"/>
                                          </p:val>
                                        </p:tav>
                                      </p:tavLst>
                                    </p:anim>
                                    <p:anim calcmode="lin" valueType="num">
                                      <p:cBhvr additive="base">
                                        <p:cTn id="13" dur="10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wipe(down)">
                                      <p:cBhvr>
                                        <p:cTn id="18"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C09F"/>
        </a:solidFill>
        <a:effectLst/>
      </p:bgPr>
    </p:bg>
    <p:spTree>
      <p:nvGrpSpPr>
        <p:cNvPr id="1" name=""/>
        <p:cNvGrpSpPr/>
        <p:nvPr/>
      </p:nvGrpSpPr>
      <p:grpSpPr>
        <a:xfrm>
          <a:off x="0" y="0"/>
          <a:ext cx="0" cy="0"/>
          <a:chOff x="0" y="0"/>
          <a:chExt cx="0" cy="0"/>
        </a:xfrm>
      </p:grpSpPr>
      <p:sp>
        <p:nvSpPr>
          <p:cNvPr id="2" name="TextBox 2"/>
          <p:cNvSpPr txBox="1"/>
          <p:nvPr/>
        </p:nvSpPr>
        <p:spPr>
          <a:xfrm>
            <a:off x="1367247" y="914415"/>
            <a:ext cx="16013785" cy="2769989"/>
          </a:xfrm>
          <a:prstGeom prst="rect">
            <a:avLst/>
          </a:prstGeom>
        </p:spPr>
        <p:txBody>
          <a:bodyPr wrap="square" lIns="0" tIns="0" rIns="0" bIns="0" rtlCol="0" anchor="t">
            <a:spAutoFit/>
          </a:bodyPr>
          <a:lstStyle/>
          <a:p>
            <a:pPr algn="just">
              <a:lnSpc>
                <a:spcPct val="125000"/>
              </a:lnSpc>
            </a:pPr>
            <a:r>
              <a:rPr lang="en-US" sz="4800" b="1" i="1" dirty="0" smtClean="0">
                <a:solidFill>
                  <a:srgbClr val="1B1B1B"/>
                </a:solidFill>
                <a:latin typeface="Arial" panose="020B0604020202020204" pitchFamily="34" charset="0"/>
                <a:cs typeface="Arial" panose="020B0604020202020204" pitchFamily="34" charset="0"/>
              </a:rPr>
              <a:t>Ý </a:t>
            </a:r>
            <a:r>
              <a:rPr lang="en-US" sz="4800" b="1" i="1" dirty="0" err="1" smtClean="0">
                <a:solidFill>
                  <a:srgbClr val="1B1B1B"/>
                </a:solidFill>
                <a:latin typeface="Arial" panose="020B0604020202020204" pitchFamily="34" charset="0"/>
                <a:cs typeface="Arial" panose="020B0604020202020204" pitchFamily="34" charset="0"/>
              </a:rPr>
              <a:t>kiến</a:t>
            </a:r>
            <a:r>
              <a:rPr lang="en-US" sz="4800" b="1" i="1" dirty="0" smtClean="0">
                <a:solidFill>
                  <a:srgbClr val="1B1B1B"/>
                </a:solidFill>
                <a:latin typeface="Arial" panose="020B0604020202020204" pitchFamily="34" charset="0"/>
                <a:cs typeface="Arial" panose="020B0604020202020204" pitchFamily="34" charset="0"/>
              </a:rPr>
              <a:t> 2: </a:t>
            </a:r>
            <a:r>
              <a:rPr lang="vi-VN" sz="4800" b="1" i="1" dirty="0">
                <a:solidFill>
                  <a:srgbClr val="1B1B1B"/>
                </a:solidFill>
                <a:latin typeface="Arial" panose="020B0604020202020204" pitchFamily="34" charset="0"/>
                <a:cs typeface="Arial" panose="020B0604020202020204" pitchFamily="34" charset="0"/>
              </a:rPr>
              <a:t>Hạnh phúc không chỉ đến từ những điều ngọt ngào ấy, nó còn có thể được tạo nên bởi những vất vả, mệt nhọc, thậm chí là nỗi đau.</a:t>
            </a:r>
            <a:endParaRPr lang="en-US" sz="4800" b="1" i="1" dirty="0">
              <a:solidFill>
                <a:srgbClr val="1B1B1B"/>
              </a:solidFill>
              <a:latin typeface="Arial" panose="020B0604020202020204" pitchFamily="34" charset="0"/>
              <a:cs typeface="Arial" panose="020B0604020202020204" pitchFamily="34" charset="0"/>
            </a:endParaRPr>
          </a:p>
        </p:txBody>
      </p:sp>
      <p:grpSp>
        <p:nvGrpSpPr>
          <p:cNvPr id="3" name="Group 3"/>
          <p:cNvGrpSpPr/>
          <p:nvPr/>
        </p:nvGrpSpPr>
        <p:grpSpPr>
          <a:xfrm>
            <a:off x="1300501" y="3801708"/>
            <a:ext cx="16155982" cy="6066192"/>
            <a:chOff x="0" y="0"/>
            <a:chExt cx="7174137" cy="5578360"/>
          </a:xfrm>
        </p:grpSpPr>
        <p:sp>
          <p:nvSpPr>
            <p:cNvPr id="4" name="Freeform 4"/>
            <p:cNvSpPr/>
            <p:nvPr/>
          </p:nvSpPr>
          <p:spPr>
            <a:xfrm>
              <a:off x="-9098" y="-6509"/>
              <a:ext cx="7188468" cy="5610413"/>
            </a:xfrm>
            <a:custGeom>
              <a:avLst/>
              <a:gdLst/>
              <a:ahLst/>
              <a:cxnLst/>
              <a:rect l="l" t="t" r="r" b="b"/>
              <a:pathLst>
                <a:path w="7188468" h="5610413">
                  <a:moveTo>
                    <a:pt x="63030" y="5016860"/>
                  </a:moveTo>
                  <a:cubicBezTo>
                    <a:pt x="63030" y="5016860"/>
                    <a:pt x="0" y="4770296"/>
                    <a:pt x="10218" y="1214762"/>
                  </a:cubicBezTo>
                  <a:cubicBezTo>
                    <a:pt x="18651" y="990971"/>
                    <a:pt x="65033" y="645332"/>
                    <a:pt x="65033" y="645332"/>
                  </a:cubicBezTo>
                  <a:cubicBezTo>
                    <a:pt x="82233" y="502466"/>
                    <a:pt x="56685" y="337866"/>
                    <a:pt x="181385" y="223925"/>
                  </a:cubicBezTo>
                  <a:cubicBezTo>
                    <a:pt x="346794" y="72788"/>
                    <a:pt x="621643" y="0"/>
                    <a:pt x="6295395" y="6965"/>
                  </a:cubicBezTo>
                  <a:lnTo>
                    <a:pt x="6295396" y="6965"/>
                  </a:lnTo>
                  <a:cubicBezTo>
                    <a:pt x="6512143" y="16819"/>
                    <a:pt x="6716458" y="36481"/>
                    <a:pt x="6850646" y="101690"/>
                  </a:cubicBezTo>
                  <a:cubicBezTo>
                    <a:pt x="7106693" y="226120"/>
                    <a:pt x="7188468" y="459160"/>
                    <a:pt x="7182980" y="704684"/>
                  </a:cubicBezTo>
                  <a:cubicBezTo>
                    <a:pt x="7182980" y="704684"/>
                    <a:pt x="7139692" y="1013073"/>
                    <a:pt x="7147125" y="1248607"/>
                  </a:cubicBezTo>
                  <a:cubicBezTo>
                    <a:pt x="7154249" y="4758662"/>
                    <a:pt x="7161405" y="4954264"/>
                    <a:pt x="7161405" y="4954264"/>
                  </a:cubicBezTo>
                  <a:cubicBezTo>
                    <a:pt x="7144724" y="5169997"/>
                    <a:pt x="7030080" y="5380608"/>
                    <a:pt x="6833210" y="5492233"/>
                  </a:cubicBezTo>
                  <a:cubicBezTo>
                    <a:pt x="6682859" y="5577481"/>
                    <a:pt x="6484828" y="5592579"/>
                    <a:pt x="5152467" y="5581837"/>
                  </a:cubicBezTo>
                  <a:lnTo>
                    <a:pt x="5152397" y="5581837"/>
                  </a:lnTo>
                  <a:cubicBezTo>
                    <a:pt x="645952" y="5576560"/>
                    <a:pt x="384604" y="5610413"/>
                    <a:pt x="254278" y="5501256"/>
                  </a:cubicBezTo>
                  <a:cubicBezTo>
                    <a:pt x="145767" y="5410371"/>
                    <a:pt x="81795" y="5217059"/>
                    <a:pt x="63030" y="5016860"/>
                  </a:cubicBezTo>
                  <a:close/>
                </a:path>
              </a:pathLst>
            </a:custGeom>
            <a:solidFill>
              <a:srgbClr val="FFFDF6"/>
            </a:solidFill>
          </p:spPr>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144075" y="5693394"/>
            <a:ext cx="4611410" cy="5328309"/>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7508114">
            <a:off x="-1849240" y="-3038083"/>
            <a:ext cx="7296692" cy="4855617"/>
          </a:xfrm>
          <a:prstGeom prst="rect">
            <a:avLst/>
          </a:prstGeom>
        </p:spPr>
      </p:pic>
      <p:pic>
        <p:nvPicPr>
          <p:cNvPr id="20"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985459" y="2735569"/>
            <a:ext cx="4003803" cy="1338962"/>
          </a:xfrm>
          <a:prstGeom prst="rect">
            <a:avLst/>
          </a:prstGeom>
        </p:spPr>
      </p:pic>
      <p:sp>
        <p:nvSpPr>
          <p:cNvPr id="24" name="Rectangle 23"/>
          <p:cNvSpPr/>
          <p:nvPr/>
        </p:nvSpPr>
        <p:spPr>
          <a:xfrm>
            <a:off x="1799106" y="3917222"/>
            <a:ext cx="14995993" cy="5909310"/>
          </a:xfrm>
          <a:prstGeom prst="rect">
            <a:avLst/>
          </a:prstGeom>
        </p:spPr>
        <p:txBody>
          <a:bodyPr wrap="square">
            <a:spAutoFit/>
          </a:bodyPr>
          <a:lstStyle/>
          <a:p>
            <a:pPr marL="571500" indent="-571500">
              <a:lnSpc>
                <a:spcPct val="150000"/>
              </a:lnSpc>
              <a:buFont typeface="Wingdings" panose="05000000000000000000" pitchFamily="2" charset="2"/>
              <a:buChar char="§"/>
            </a:pPr>
            <a:r>
              <a:rPr lang="vi-VN" sz="4200" b="1" dirty="0">
                <a:solidFill>
                  <a:srgbClr val="444444"/>
                </a:solidFill>
              </a:rPr>
              <a:t>Lí lẽ 2.2: </a:t>
            </a:r>
            <a:r>
              <a:rPr lang="vi-VN" sz="4200" dirty="0">
                <a:solidFill>
                  <a:srgbClr val="444444"/>
                </a:solidFill>
              </a:rPr>
              <a:t>Một người không may mắc những bệnh tật nguy hiểm</a:t>
            </a:r>
            <a:r>
              <a:rPr lang="vi-VN" sz="4200" dirty="0" smtClean="0">
                <a:solidFill>
                  <a:srgbClr val="444444"/>
                </a:solidFill>
              </a:rPr>
              <a:t>,</a:t>
            </a:r>
            <a:r>
              <a:rPr lang="en-US" sz="4200" dirty="0" smtClean="0">
                <a:solidFill>
                  <a:srgbClr val="444444"/>
                </a:solidFill>
              </a:rPr>
              <a:t>…</a:t>
            </a:r>
            <a:r>
              <a:rPr lang="vi-VN" sz="4200" dirty="0" smtClean="0">
                <a:solidFill>
                  <a:srgbClr val="444444"/>
                </a:solidFill>
              </a:rPr>
              <a:t>làm </a:t>
            </a:r>
            <a:r>
              <a:rPr lang="vi-VN" sz="4200" dirty="0">
                <a:solidFill>
                  <a:srgbClr val="444444"/>
                </a:solidFill>
              </a:rPr>
              <a:t>những điều mình muốn.</a:t>
            </a:r>
          </a:p>
          <a:p>
            <a:pPr marL="571500" indent="-571500">
              <a:lnSpc>
                <a:spcPct val="150000"/>
              </a:lnSpc>
              <a:buFont typeface="Wingdings" panose="05000000000000000000" pitchFamily="2" charset="2"/>
              <a:buChar char="§"/>
            </a:pPr>
            <a:r>
              <a:rPr lang="vi-VN" sz="4200" b="1" dirty="0">
                <a:solidFill>
                  <a:srgbClr val="444444"/>
                </a:solidFill>
              </a:rPr>
              <a:t>Bằng chứng 2.2: </a:t>
            </a:r>
            <a:r>
              <a:rPr lang="vi-VN" sz="4200" dirty="0">
                <a:solidFill>
                  <a:srgbClr val="444444"/>
                </a:solidFill>
              </a:rPr>
              <a:t>Võ Thị Ngọc Nữ, dù đang ở trong độ tuổi của những ước mơ, của những hoài bão. một tuổi trẻ nhiệt huyệt, đây đam mê, nhưng Ngọc Nữ lại mắc phải căn bệnh hiểm </a:t>
            </a:r>
            <a:r>
              <a:rPr lang="vi-VN" sz="4200" dirty="0" smtClean="0">
                <a:solidFill>
                  <a:srgbClr val="444444"/>
                </a:solidFill>
              </a:rPr>
              <a:t>nghèo,</a:t>
            </a:r>
            <a:r>
              <a:rPr lang="en-US" sz="4200" dirty="0" smtClean="0">
                <a:solidFill>
                  <a:srgbClr val="444444"/>
                </a:solidFill>
              </a:rPr>
              <a:t>…</a:t>
            </a:r>
            <a:r>
              <a:rPr lang="vi-VN" sz="4200" dirty="0" smtClean="0">
                <a:solidFill>
                  <a:srgbClr val="444444"/>
                </a:solidFill>
              </a:rPr>
              <a:t> hạt </a:t>
            </a:r>
            <a:r>
              <a:rPr lang="vi-VN" sz="4200" dirty="0">
                <a:solidFill>
                  <a:srgbClr val="444444"/>
                </a:solidFill>
              </a:rPr>
              <a:t>mầm của khát vọng sống.</a:t>
            </a:r>
            <a:endParaRPr lang="vi-VN" sz="4200" i="0" dirty="0">
              <a:solidFill>
                <a:srgbClr val="444444"/>
              </a:solidFill>
              <a:effectLst/>
            </a:endParaRPr>
          </a:p>
        </p:txBody>
      </p:sp>
    </p:spTree>
    <p:extLst>
      <p:ext uri="{BB962C8B-B14F-4D97-AF65-F5344CB8AC3E}">
        <p14:creationId xmlns:p14="http://schemas.microsoft.com/office/powerpoint/2010/main" val="51512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barn(inVertical)">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xEl>
                                              <p:pRg st="1" end="1"/>
                                            </p:txEl>
                                          </p:spTgt>
                                        </p:tgtEl>
                                        <p:attrNameLst>
                                          <p:attrName>style.visibility</p:attrName>
                                        </p:attrNameLst>
                                      </p:cBhvr>
                                      <p:to>
                                        <p:strVal val="visible"/>
                                      </p:to>
                                    </p:set>
                                    <p:animEffect transition="in" filter="barn(inVertical)">
                                      <p:cBhvr>
                                        <p:cTn id="12"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1EABC"/>
        </a:solidFill>
        <a:effectLst/>
      </p:bgPr>
    </p:bg>
    <p:spTree>
      <p:nvGrpSpPr>
        <p:cNvPr id="1" name=""/>
        <p:cNvGrpSpPr/>
        <p:nvPr/>
      </p:nvGrpSpPr>
      <p:grpSpPr>
        <a:xfrm>
          <a:off x="0" y="0"/>
          <a:ext cx="0" cy="0"/>
          <a:chOff x="0" y="0"/>
          <a:chExt cx="0" cy="0"/>
        </a:xfrm>
      </p:grpSpPr>
      <p:sp>
        <p:nvSpPr>
          <p:cNvPr id="2" name="TextBox 2"/>
          <p:cNvSpPr txBox="1"/>
          <p:nvPr/>
        </p:nvSpPr>
        <p:spPr>
          <a:xfrm>
            <a:off x="618421" y="1894274"/>
            <a:ext cx="6667351" cy="1066382"/>
          </a:xfrm>
          <a:prstGeom prst="rect">
            <a:avLst/>
          </a:prstGeom>
        </p:spPr>
        <p:txBody>
          <a:bodyPr lIns="0" tIns="0" rIns="0" bIns="0" rtlCol="0" anchor="t">
            <a:spAutoFit/>
          </a:bodyPr>
          <a:lstStyle/>
          <a:p>
            <a:pPr>
              <a:lnSpc>
                <a:spcPts val="9360"/>
              </a:lnSpc>
            </a:pPr>
            <a:r>
              <a:rPr lang="en-US" sz="5400" b="1" spc="390" smtClean="0">
                <a:solidFill>
                  <a:srgbClr val="1B1B1B"/>
                </a:solidFill>
                <a:latin typeface="Times New Roman" panose="02020603050405020304" pitchFamily="18" charset="0"/>
                <a:cs typeface="Times New Roman" panose="02020603050405020304" pitchFamily="18" charset="0"/>
              </a:rPr>
              <a:t>1. NGHỆ THUẬT</a:t>
            </a:r>
            <a:endParaRPr lang="en-US" sz="5400" b="1" spc="390" dirty="0">
              <a:solidFill>
                <a:srgbClr val="1B1B1B"/>
              </a:solidFill>
              <a:latin typeface="Times New Roman" panose="02020603050405020304" pitchFamily="18" charset="0"/>
              <a:cs typeface="Times New Roman" panose="02020603050405020304" pitchFamily="18" charset="0"/>
            </a:endParaRPr>
          </a:p>
        </p:txBody>
      </p:sp>
      <p:grpSp>
        <p:nvGrpSpPr>
          <p:cNvPr id="3" name="Group 3"/>
          <p:cNvGrpSpPr/>
          <p:nvPr/>
        </p:nvGrpSpPr>
        <p:grpSpPr>
          <a:xfrm>
            <a:off x="8153400" y="1877888"/>
            <a:ext cx="9275641" cy="5977513"/>
            <a:chOff x="0" y="0"/>
            <a:chExt cx="12535203" cy="2937083"/>
          </a:xfrm>
        </p:grpSpPr>
        <p:sp>
          <p:nvSpPr>
            <p:cNvPr id="4" name="Freeform 4"/>
            <p:cNvSpPr/>
            <p:nvPr/>
          </p:nvSpPr>
          <p:spPr>
            <a:xfrm>
              <a:off x="-9098" y="-6509"/>
              <a:ext cx="12549534" cy="2969137"/>
            </a:xfrm>
            <a:custGeom>
              <a:avLst/>
              <a:gdLst/>
              <a:ahLst/>
              <a:cxnLst/>
              <a:rect l="l" t="t" r="r" b="b"/>
              <a:pathLst>
                <a:path w="12549534" h="2969137">
                  <a:moveTo>
                    <a:pt x="63030" y="2375583"/>
                  </a:moveTo>
                  <a:cubicBezTo>
                    <a:pt x="63030" y="2375583"/>
                    <a:pt x="0" y="2129019"/>
                    <a:pt x="10218" y="1214762"/>
                  </a:cubicBezTo>
                  <a:cubicBezTo>
                    <a:pt x="18651" y="990971"/>
                    <a:pt x="65033" y="645332"/>
                    <a:pt x="65033" y="645332"/>
                  </a:cubicBezTo>
                  <a:cubicBezTo>
                    <a:pt x="82233" y="502466"/>
                    <a:pt x="56685" y="337866"/>
                    <a:pt x="181385" y="223925"/>
                  </a:cubicBezTo>
                  <a:cubicBezTo>
                    <a:pt x="346794" y="72788"/>
                    <a:pt x="621643" y="0"/>
                    <a:pt x="11656461" y="6965"/>
                  </a:cubicBezTo>
                  <a:lnTo>
                    <a:pt x="11656461" y="6965"/>
                  </a:lnTo>
                  <a:cubicBezTo>
                    <a:pt x="11873209" y="16819"/>
                    <a:pt x="12077523" y="36481"/>
                    <a:pt x="12211712" y="101690"/>
                  </a:cubicBezTo>
                  <a:cubicBezTo>
                    <a:pt x="12467758" y="226120"/>
                    <a:pt x="12549533" y="459160"/>
                    <a:pt x="12544045" y="704684"/>
                  </a:cubicBezTo>
                  <a:cubicBezTo>
                    <a:pt x="12544045" y="704684"/>
                    <a:pt x="12500757" y="1013073"/>
                    <a:pt x="12508191" y="1248607"/>
                  </a:cubicBezTo>
                  <a:cubicBezTo>
                    <a:pt x="12515314" y="2117385"/>
                    <a:pt x="12522471" y="2312988"/>
                    <a:pt x="12522471" y="2312988"/>
                  </a:cubicBezTo>
                  <a:cubicBezTo>
                    <a:pt x="12505789" y="2528720"/>
                    <a:pt x="12391145" y="2739332"/>
                    <a:pt x="12194276" y="2850956"/>
                  </a:cubicBezTo>
                  <a:cubicBezTo>
                    <a:pt x="12043925" y="2936204"/>
                    <a:pt x="11845893" y="2951302"/>
                    <a:pt x="9422020" y="2940561"/>
                  </a:cubicBezTo>
                  <a:lnTo>
                    <a:pt x="9421881" y="2940561"/>
                  </a:lnTo>
                  <a:cubicBezTo>
                    <a:pt x="645952" y="2935284"/>
                    <a:pt x="384604" y="2969137"/>
                    <a:pt x="254278" y="2859979"/>
                  </a:cubicBezTo>
                  <a:cubicBezTo>
                    <a:pt x="145767" y="2769094"/>
                    <a:pt x="81795" y="2575782"/>
                    <a:pt x="63030" y="2375583"/>
                  </a:cubicBezTo>
                  <a:close/>
                </a:path>
              </a:pathLst>
            </a:custGeom>
            <a:solidFill>
              <a:srgbClr val="FFFEFB"/>
            </a:solidFill>
          </p:spPr>
        </p:sp>
      </p:grpSp>
      <p:grpSp>
        <p:nvGrpSpPr>
          <p:cNvPr id="5" name="Group 5"/>
          <p:cNvGrpSpPr/>
          <p:nvPr/>
        </p:nvGrpSpPr>
        <p:grpSpPr>
          <a:xfrm>
            <a:off x="12344400" y="1033309"/>
            <a:ext cx="4550707" cy="1371515"/>
            <a:chOff x="0" y="0"/>
            <a:chExt cx="7354389" cy="2216503"/>
          </a:xfrm>
        </p:grpSpPr>
        <p:sp>
          <p:nvSpPr>
            <p:cNvPr id="6" name="Freeform 6"/>
            <p:cNvSpPr/>
            <p:nvPr/>
          </p:nvSpPr>
          <p:spPr>
            <a:xfrm>
              <a:off x="-9098" y="-6509"/>
              <a:ext cx="7368720" cy="2248556"/>
            </a:xfrm>
            <a:custGeom>
              <a:avLst/>
              <a:gdLst/>
              <a:ahLst/>
              <a:cxnLst/>
              <a:rect l="l" t="t" r="r" b="b"/>
              <a:pathLst>
                <a:path w="7368720"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6475647" y="6965"/>
                  </a:cubicBezTo>
                  <a:lnTo>
                    <a:pt x="6475648" y="6965"/>
                  </a:lnTo>
                  <a:cubicBezTo>
                    <a:pt x="6692395" y="16819"/>
                    <a:pt x="6896710" y="36481"/>
                    <a:pt x="7030898" y="101690"/>
                  </a:cubicBezTo>
                  <a:cubicBezTo>
                    <a:pt x="7286944" y="226120"/>
                    <a:pt x="7368719" y="459160"/>
                    <a:pt x="7363232" y="704684"/>
                  </a:cubicBezTo>
                  <a:cubicBezTo>
                    <a:pt x="7363232" y="704684"/>
                    <a:pt x="7319944" y="1013073"/>
                    <a:pt x="7327377" y="1248607"/>
                  </a:cubicBezTo>
                  <a:cubicBezTo>
                    <a:pt x="7334500" y="1396804"/>
                    <a:pt x="7341657" y="1592407"/>
                    <a:pt x="7341657" y="1592407"/>
                  </a:cubicBezTo>
                  <a:cubicBezTo>
                    <a:pt x="7324975" y="1808139"/>
                    <a:pt x="7210331" y="2018751"/>
                    <a:pt x="7013463" y="2130375"/>
                  </a:cubicBezTo>
                  <a:cubicBezTo>
                    <a:pt x="6863111" y="2215624"/>
                    <a:pt x="6665080" y="2230722"/>
                    <a:pt x="5296019" y="2219980"/>
                  </a:cubicBezTo>
                  <a:lnTo>
                    <a:pt x="5295947" y="2219980"/>
                  </a:lnTo>
                  <a:cubicBezTo>
                    <a:pt x="645952" y="2214703"/>
                    <a:pt x="384604" y="2248556"/>
                    <a:pt x="254278" y="2139399"/>
                  </a:cubicBezTo>
                  <a:cubicBezTo>
                    <a:pt x="145767" y="2048514"/>
                    <a:pt x="81795" y="1855202"/>
                    <a:pt x="63030" y="1655003"/>
                  </a:cubicBezTo>
                  <a:close/>
                </a:path>
              </a:pathLst>
            </a:custGeom>
            <a:solidFill>
              <a:srgbClr val="FFC09F"/>
            </a:solidFill>
          </p:spPr>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7340905">
            <a:off x="-583335" y="8719548"/>
            <a:ext cx="4911170" cy="5096497"/>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28700" y="4686300"/>
            <a:ext cx="5846795" cy="4220323"/>
          </a:xfrm>
          <a:prstGeom prst="rect">
            <a:avLst/>
          </a:prstGeom>
        </p:spPr>
      </p:pic>
      <p:pic>
        <p:nvPicPr>
          <p:cNvPr id="20" name="Picture 2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866740" y="179512"/>
            <a:ext cx="2017509" cy="1698376"/>
          </a:xfrm>
          <a:prstGeom prst="rect">
            <a:avLst/>
          </a:prstGeom>
        </p:spPr>
      </p:pic>
      <p:sp>
        <p:nvSpPr>
          <p:cNvPr id="21" name="TextBox 21"/>
          <p:cNvSpPr txBox="1"/>
          <p:nvPr/>
        </p:nvSpPr>
        <p:spPr>
          <a:xfrm>
            <a:off x="8973545" y="3227473"/>
            <a:ext cx="7924800" cy="1938992"/>
          </a:xfrm>
          <a:prstGeom prst="rect">
            <a:avLst/>
          </a:prstGeom>
        </p:spPr>
        <p:txBody>
          <a:bodyPr wrap="square" lIns="0" tIns="0" rIns="0" bIns="0" rtlCol="0" anchor="t">
            <a:spAutoFit/>
          </a:bodyPr>
          <a:lstStyle/>
          <a:p>
            <a:pPr algn="just">
              <a:lnSpc>
                <a:spcPct val="150000"/>
              </a:lnSpc>
            </a:pPr>
            <a:r>
              <a:rPr lang="en-US" sz="4200" dirty="0" smtClean="0">
                <a:solidFill>
                  <a:srgbClr val="000000"/>
                </a:solidFill>
                <a:latin typeface="Arial" panose="020B0604020202020204" pitchFamily="34" charset="0"/>
                <a:cs typeface="Arial" panose="020B0604020202020204" pitchFamily="34" charset="0"/>
              </a:rPr>
              <a:t>- Văn bản </a:t>
            </a:r>
            <a:r>
              <a:rPr lang="en-US" sz="4200" dirty="0" err="1" smtClean="0">
                <a:solidFill>
                  <a:srgbClr val="000000"/>
                </a:solidFill>
                <a:latin typeface="Arial" panose="020B0604020202020204" pitchFamily="34" charset="0"/>
                <a:cs typeface="Arial" panose="020B0604020202020204" pitchFamily="34" charset="0"/>
              </a:rPr>
              <a:t>nghị</a:t>
            </a:r>
            <a:r>
              <a:rPr lang="en-US" sz="4200" dirty="0" smtClean="0">
                <a:solidFill>
                  <a:srgbClr val="000000"/>
                </a:solidFill>
                <a:latin typeface="Arial" panose="020B0604020202020204" pitchFamily="34" charset="0"/>
                <a:cs typeface="Arial" panose="020B0604020202020204" pitchFamily="34" charset="0"/>
              </a:rPr>
              <a:t> </a:t>
            </a:r>
            <a:r>
              <a:rPr lang="en-US" sz="4200" dirty="0" err="1" smtClean="0">
                <a:solidFill>
                  <a:srgbClr val="000000"/>
                </a:solidFill>
                <a:latin typeface="Arial" panose="020B0604020202020204" pitchFamily="34" charset="0"/>
                <a:cs typeface="Arial" panose="020B0604020202020204" pitchFamily="34" charset="0"/>
              </a:rPr>
              <a:t>luận</a:t>
            </a:r>
            <a:r>
              <a:rPr lang="en-US" sz="4200" dirty="0" smtClean="0">
                <a:solidFill>
                  <a:srgbClr val="000000"/>
                </a:solidFill>
                <a:latin typeface="Arial" panose="020B0604020202020204" pitchFamily="34" charset="0"/>
                <a:cs typeface="Arial" panose="020B0604020202020204" pitchFamily="34" charset="0"/>
              </a:rPr>
              <a:t> </a:t>
            </a:r>
            <a:r>
              <a:rPr lang="en-US" sz="4200" dirty="0" err="1" smtClean="0">
                <a:solidFill>
                  <a:srgbClr val="000000"/>
                </a:solidFill>
                <a:latin typeface="Arial" panose="020B0604020202020204" pitchFamily="34" charset="0"/>
                <a:cs typeface="Arial" panose="020B0604020202020204" pitchFamily="34" charset="0"/>
              </a:rPr>
              <a:t>sử</a:t>
            </a:r>
            <a:r>
              <a:rPr lang="en-US" sz="4200" dirty="0" smtClean="0">
                <a:solidFill>
                  <a:srgbClr val="000000"/>
                </a:solidFill>
                <a:latin typeface="Arial" panose="020B0604020202020204" pitchFamily="34" charset="0"/>
                <a:cs typeface="Arial" panose="020B0604020202020204" pitchFamily="34" charset="0"/>
              </a:rPr>
              <a:t> </a:t>
            </a:r>
            <a:r>
              <a:rPr lang="en-US" sz="4200" dirty="0" err="1" smtClean="0">
                <a:solidFill>
                  <a:srgbClr val="000000"/>
                </a:solidFill>
                <a:latin typeface="Arial" panose="020B0604020202020204" pitchFamily="34" charset="0"/>
                <a:cs typeface="Arial" panose="020B0604020202020204" pitchFamily="34" charset="0"/>
              </a:rPr>
              <a:t>dụng</a:t>
            </a:r>
            <a:r>
              <a:rPr lang="en-US" sz="4200" dirty="0" smtClean="0">
                <a:solidFill>
                  <a:srgbClr val="000000"/>
                </a:solidFill>
                <a:latin typeface="Arial" panose="020B0604020202020204" pitchFamily="34" charset="0"/>
                <a:cs typeface="Arial" panose="020B0604020202020204" pitchFamily="34" charset="0"/>
              </a:rPr>
              <a:t> các </a:t>
            </a:r>
            <a:r>
              <a:rPr lang="en-US" sz="4200" dirty="0" err="1" smtClean="0">
                <a:solidFill>
                  <a:srgbClr val="000000"/>
                </a:solidFill>
                <a:latin typeface="Arial" panose="020B0604020202020204" pitchFamily="34" charset="0"/>
                <a:cs typeface="Arial" panose="020B0604020202020204" pitchFamily="34" charset="0"/>
              </a:rPr>
              <a:t>lí</a:t>
            </a:r>
            <a:r>
              <a:rPr lang="en-US" sz="4200" dirty="0" smtClean="0">
                <a:solidFill>
                  <a:srgbClr val="000000"/>
                </a:solidFill>
                <a:latin typeface="Arial" panose="020B0604020202020204" pitchFamily="34" charset="0"/>
                <a:cs typeface="Arial" panose="020B0604020202020204" pitchFamily="34" charset="0"/>
              </a:rPr>
              <a:t> </a:t>
            </a:r>
            <a:r>
              <a:rPr lang="en-US" sz="4200" dirty="0" err="1" smtClean="0">
                <a:solidFill>
                  <a:srgbClr val="000000"/>
                </a:solidFill>
                <a:latin typeface="Arial" panose="020B0604020202020204" pitchFamily="34" charset="0"/>
                <a:cs typeface="Arial" panose="020B0604020202020204" pitchFamily="34" charset="0"/>
              </a:rPr>
              <a:t>lẽ</a:t>
            </a:r>
            <a:r>
              <a:rPr lang="en-US" sz="4200" dirty="0" smtClean="0">
                <a:solidFill>
                  <a:srgbClr val="000000"/>
                </a:solidFill>
                <a:latin typeface="Arial" panose="020B0604020202020204" pitchFamily="34" charset="0"/>
                <a:cs typeface="Arial" panose="020B0604020202020204" pitchFamily="34" charset="0"/>
              </a:rPr>
              <a:t>, </a:t>
            </a:r>
            <a:r>
              <a:rPr lang="en-US" sz="4200" dirty="0" err="1" smtClean="0">
                <a:solidFill>
                  <a:srgbClr val="000000"/>
                </a:solidFill>
                <a:latin typeface="Arial" panose="020B0604020202020204" pitchFamily="34" charset="0"/>
                <a:cs typeface="Arial" panose="020B0604020202020204" pitchFamily="34" charset="0"/>
              </a:rPr>
              <a:t>dẫn</a:t>
            </a:r>
            <a:r>
              <a:rPr lang="en-US" sz="4200" dirty="0" smtClean="0">
                <a:solidFill>
                  <a:srgbClr val="000000"/>
                </a:solidFill>
                <a:latin typeface="Arial" panose="020B0604020202020204" pitchFamily="34" charset="0"/>
                <a:cs typeface="Arial" panose="020B0604020202020204" pitchFamily="34" charset="0"/>
              </a:rPr>
              <a:t> </a:t>
            </a:r>
            <a:r>
              <a:rPr lang="en-US" sz="4200" dirty="0" err="1" smtClean="0">
                <a:solidFill>
                  <a:srgbClr val="000000"/>
                </a:solidFill>
                <a:latin typeface="Arial" panose="020B0604020202020204" pitchFamily="34" charset="0"/>
                <a:cs typeface="Arial" panose="020B0604020202020204" pitchFamily="34" charset="0"/>
              </a:rPr>
              <a:t>chứng</a:t>
            </a:r>
            <a:r>
              <a:rPr lang="en-US" sz="4200" dirty="0" smtClean="0">
                <a:solidFill>
                  <a:srgbClr val="000000"/>
                </a:solidFill>
                <a:latin typeface="Arial" panose="020B0604020202020204" pitchFamily="34" charset="0"/>
                <a:cs typeface="Arial" panose="020B0604020202020204" pitchFamily="34" charset="0"/>
              </a:rPr>
              <a:t> cụ thể, </a:t>
            </a:r>
            <a:r>
              <a:rPr lang="en-US" sz="4200" dirty="0" err="1" smtClean="0">
                <a:solidFill>
                  <a:srgbClr val="000000"/>
                </a:solidFill>
                <a:latin typeface="Arial" panose="020B0604020202020204" pitchFamily="34" charset="0"/>
                <a:cs typeface="Arial" panose="020B0604020202020204" pitchFamily="34" charset="0"/>
              </a:rPr>
              <a:t>rõ</a:t>
            </a:r>
            <a:r>
              <a:rPr lang="en-US" sz="4200" dirty="0" smtClean="0">
                <a:solidFill>
                  <a:srgbClr val="000000"/>
                </a:solidFill>
                <a:latin typeface="Arial" panose="020B0604020202020204" pitchFamily="34" charset="0"/>
                <a:cs typeface="Arial" panose="020B0604020202020204" pitchFamily="34" charset="0"/>
              </a:rPr>
              <a:t> </a:t>
            </a:r>
            <a:r>
              <a:rPr lang="en-US" sz="4200" dirty="0" err="1" smtClean="0">
                <a:solidFill>
                  <a:srgbClr val="000000"/>
                </a:solidFill>
                <a:latin typeface="Arial" panose="020B0604020202020204" pitchFamily="34" charset="0"/>
                <a:cs typeface="Arial" panose="020B0604020202020204" pitchFamily="34" charset="0"/>
              </a:rPr>
              <a:t>ràng</a:t>
            </a:r>
            <a:r>
              <a:rPr lang="en-US" sz="4200" dirty="0" smtClean="0">
                <a:solidFill>
                  <a:srgbClr val="000000"/>
                </a:solidFill>
                <a:latin typeface="Arial" panose="020B0604020202020204" pitchFamily="34" charset="0"/>
                <a:cs typeface="Arial" panose="020B0604020202020204" pitchFamily="34" charset="0"/>
              </a:rPr>
              <a:t>.</a:t>
            </a:r>
            <a:endParaRPr lang="en-US" sz="4200" dirty="0">
              <a:solidFill>
                <a:srgbClr val="000000"/>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8"/>
          <a:stretch>
            <a:fillRect/>
          </a:stretch>
        </p:blipFill>
        <p:spPr>
          <a:xfrm>
            <a:off x="422572" y="227006"/>
            <a:ext cx="6212362" cy="16033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1EABC"/>
        </a:solidFill>
        <a:effectLst/>
      </p:bgPr>
    </p:bg>
    <p:spTree>
      <p:nvGrpSpPr>
        <p:cNvPr id="1" name=""/>
        <p:cNvGrpSpPr/>
        <p:nvPr/>
      </p:nvGrpSpPr>
      <p:grpSpPr>
        <a:xfrm>
          <a:off x="0" y="0"/>
          <a:ext cx="0" cy="0"/>
          <a:chOff x="0" y="0"/>
          <a:chExt cx="0" cy="0"/>
        </a:xfrm>
      </p:grpSpPr>
      <p:sp>
        <p:nvSpPr>
          <p:cNvPr id="2" name="TextBox 2"/>
          <p:cNvSpPr txBox="1"/>
          <p:nvPr/>
        </p:nvSpPr>
        <p:spPr>
          <a:xfrm>
            <a:off x="1053721" y="2332167"/>
            <a:ext cx="6667351" cy="1205458"/>
          </a:xfrm>
          <a:prstGeom prst="rect">
            <a:avLst/>
          </a:prstGeom>
        </p:spPr>
        <p:txBody>
          <a:bodyPr lIns="0" tIns="0" rIns="0" bIns="0" rtlCol="0" anchor="t">
            <a:spAutoFit/>
          </a:bodyPr>
          <a:lstStyle/>
          <a:p>
            <a:pPr>
              <a:lnSpc>
                <a:spcPts val="9360"/>
              </a:lnSpc>
            </a:pPr>
            <a:r>
              <a:rPr lang="en-US" sz="4800" b="1" spc="390" smtClean="0">
                <a:solidFill>
                  <a:srgbClr val="1B1B1B"/>
                </a:solidFill>
                <a:latin typeface="Times New Roman" panose="02020603050405020304" pitchFamily="18" charset="0"/>
                <a:cs typeface="Times New Roman" panose="02020603050405020304" pitchFamily="18" charset="0"/>
              </a:rPr>
              <a:t>2. NỘI </a:t>
            </a:r>
            <a:r>
              <a:rPr lang="en-US" sz="4800" b="1" spc="390" dirty="0" smtClean="0">
                <a:solidFill>
                  <a:srgbClr val="1B1B1B"/>
                </a:solidFill>
                <a:latin typeface="Times New Roman" panose="02020603050405020304" pitchFamily="18" charset="0"/>
                <a:cs typeface="Times New Roman" panose="02020603050405020304" pitchFamily="18" charset="0"/>
              </a:rPr>
              <a:t>DUNG</a:t>
            </a:r>
            <a:endParaRPr lang="en-US" sz="4800" b="1" spc="390" dirty="0">
              <a:solidFill>
                <a:srgbClr val="1B1B1B"/>
              </a:solidFill>
              <a:latin typeface="Times New Roman" panose="02020603050405020304" pitchFamily="18" charset="0"/>
              <a:cs typeface="Times New Roman" panose="02020603050405020304" pitchFamily="18" charset="0"/>
            </a:endParaRPr>
          </a:p>
        </p:txBody>
      </p:sp>
      <p:grpSp>
        <p:nvGrpSpPr>
          <p:cNvPr id="3" name="Group 3"/>
          <p:cNvGrpSpPr/>
          <p:nvPr/>
        </p:nvGrpSpPr>
        <p:grpSpPr>
          <a:xfrm>
            <a:off x="7391400" y="1877888"/>
            <a:ext cx="10037641" cy="5977513"/>
            <a:chOff x="0" y="0"/>
            <a:chExt cx="12535203" cy="2937083"/>
          </a:xfrm>
        </p:grpSpPr>
        <p:sp>
          <p:nvSpPr>
            <p:cNvPr id="4" name="Freeform 4"/>
            <p:cNvSpPr/>
            <p:nvPr/>
          </p:nvSpPr>
          <p:spPr>
            <a:xfrm>
              <a:off x="-9098" y="-6509"/>
              <a:ext cx="12549534" cy="2969137"/>
            </a:xfrm>
            <a:custGeom>
              <a:avLst/>
              <a:gdLst/>
              <a:ahLst/>
              <a:cxnLst/>
              <a:rect l="l" t="t" r="r" b="b"/>
              <a:pathLst>
                <a:path w="12549534" h="2969137">
                  <a:moveTo>
                    <a:pt x="63030" y="2375583"/>
                  </a:moveTo>
                  <a:cubicBezTo>
                    <a:pt x="63030" y="2375583"/>
                    <a:pt x="0" y="2129019"/>
                    <a:pt x="10218" y="1214762"/>
                  </a:cubicBezTo>
                  <a:cubicBezTo>
                    <a:pt x="18651" y="990971"/>
                    <a:pt x="65033" y="645332"/>
                    <a:pt x="65033" y="645332"/>
                  </a:cubicBezTo>
                  <a:cubicBezTo>
                    <a:pt x="82233" y="502466"/>
                    <a:pt x="56685" y="337866"/>
                    <a:pt x="181385" y="223925"/>
                  </a:cubicBezTo>
                  <a:cubicBezTo>
                    <a:pt x="346794" y="72788"/>
                    <a:pt x="621643" y="0"/>
                    <a:pt x="11656461" y="6965"/>
                  </a:cubicBezTo>
                  <a:lnTo>
                    <a:pt x="11656461" y="6965"/>
                  </a:lnTo>
                  <a:cubicBezTo>
                    <a:pt x="11873209" y="16819"/>
                    <a:pt x="12077523" y="36481"/>
                    <a:pt x="12211712" y="101690"/>
                  </a:cubicBezTo>
                  <a:cubicBezTo>
                    <a:pt x="12467758" y="226120"/>
                    <a:pt x="12549533" y="459160"/>
                    <a:pt x="12544045" y="704684"/>
                  </a:cubicBezTo>
                  <a:cubicBezTo>
                    <a:pt x="12544045" y="704684"/>
                    <a:pt x="12500757" y="1013073"/>
                    <a:pt x="12508191" y="1248607"/>
                  </a:cubicBezTo>
                  <a:cubicBezTo>
                    <a:pt x="12515314" y="2117385"/>
                    <a:pt x="12522471" y="2312988"/>
                    <a:pt x="12522471" y="2312988"/>
                  </a:cubicBezTo>
                  <a:cubicBezTo>
                    <a:pt x="12505789" y="2528720"/>
                    <a:pt x="12391145" y="2739332"/>
                    <a:pt x="12194276" y="2850956"/>
                  </a:cubicBezTo>
                  <a:cubicBezTo>
                    <a:pt x="12043925" y="2936204"/>
                    <a:pt x="11845893" y="2951302"/>
                    <a:pt x="9422020" y="2940561"/>
                  </a:cubicBezTo>
                  <a:lnTo>
                    <a:pt x="9421881" y="2940561"/>
                  </a:lnTo>
                  <a:cubicBezTo>
                    <a:pt x="645952" y="2935284"/>
                    <a:pt x="384604" y="2969137"/>
                    <a:pt x="254278" y="2859979"/>
                  </a:cubicBezTo>
                  <a:cubicBezTo>
                    <a:pt x="145767" y="2769094"/>
                    <a:pt x="81795" y="2575782"/>
                    <a:pt x="63030" y="2375583"/>
                  </a:cubicBezTo>
                  <a:close/>
                </a:path>
              </a:pathLst>
            </a:custGeom>
            <a:solidFill>
              <a:srgbClr val="FFFEFB"/>
            </a:solidFill>
          </p:spPr>
        </p:sp>
      </p:grpSp>
      <p:grpSp>
        <p:nvGrpSpPr>
          <p:cNvPr id="5" name="Group 5"/>
          <p:cNvGrpSpPr/>
          <p:nvPr/>
        </p:nvGrpSpPr>
        <p:grpSpPr>
          <a:xfrm>
            <a:off x="12344400" y="1033309"/>
            <a:ext cx="4550707" cy="1371515"/>
            <a:chOff x="0" y="0"/>
            <a:chExt cx="7354389" cy="2216503"/>
          </a:xfrm>
        </p:grpSpPr>
        <p:sp>
          <p:nvSpPr>
            <p:cNvPr id="6" name="Freeform 6"/>
            <p:cNvSpPr/>
            <p:nvPr/>
          </p:nvSpPr>
          <p:spPr>
            <a:xfrm>
              <a:off x="-9098" y="-6509"/>
              <a:ext cx="7368720" cy="2248556"/>
            </a:xfrm>
            <a:custGeom>
              <a:avLst/>
              <a:gdLst/>
              <a:ahLst/>
              <a:cxnLst/>
              <a:rect l="l" t="t" r="r" b="b"/>
              <a:pathLst>
                <a:path w="7368720"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6475647" y="6965"/>
                  </a:cubicBezTo>
                  <a:lnTo>
                    <a:pt x="6475648" y="6965"/>
                  </a:lnTo>
                  <a:cubicBezTo>
                    <a:pt x="6692395" y="16819"/>
                    <a:pt x="6896710" y="36481"/>
                    <a:pt x="7030898" y="101690"/>
                  </a:cubicBezTo>
                  <a:cubicBezTo>
                    <a:pt x="7286944" y="226120"/>
                    <a:pt x="7368719" y="459160"/>
                    <a:pt x="7363232" y="704684"/>
                  </a:cubicBezTo>
                  <a:cubicBezTo>
                    <a:pt x="7363232" y="704684"/>
                    <a:pt x="7319944" y="1013073"/>
                    <a:pt x="7327377" y="1248607"/>
                  </a:cubicBezTo>
                  <a:cubicBezTo>
                    <a:pt x="7334500" y="1396804"/>
                    <a:pt x="7341657" y="1592407"/>
                    <a:pt x="7341657" y="1592407"/>
                  </a:cubicBezTo>
                  <a:cubicBezTo>
                    <a:pt x="7324975" y="1808139"/>
                    <a:pt x="7210331" y="2018751"/>
                    <a:pt x="7013463" y="2130375"/>
                  </a:cubicBezTo>
                  <a:cubicBezTo>
                    <a:pt x="6863111" y="2215624"/>
                    <a:pt x="6665080" y="2230722"/>
                    <a:pt x="5296019" y="2219980"/>
                  </a:cubicBezTo>
                  <a:lnTo>
                    <a:pt x="5295947" y="2219980"/>
                  </a:lnTo>
                  <a:cubicBezTo>
                    <a:pt x="645952" y="2214703"/>
                    <a:pt x="384604" y="2248556"/>
                    <a:pt x="254278" y="2139399"/>
                  </a:cubicBezTo>
                  <a:cubicBezTo>
                    <a:pt x="145767" y="2048514"/>
                    <a:pt x="81795" y="1855202"/>
                    <a:pt x="63030" y="1655003"/>
                  </a:cubicBezTo>
                  <a:close/>
                </a:path>
              </a:pathLst>
            </a:custGeom>
            <a:solidFill>
              <a:srgbClr val="FFC09F"/>
            </a:solidFill>
          </p:spPr>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7340905">
            <a:off x="-583335" y="8719548"/>
            <a:ext cx="4911170" cy="5096497"/>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28700" y="4686300"/>
            <a:ext cx="5846795" cy="4220323"/>
          </a:xfrm>
          <a:prstGeom prst="rect">
            <a:avLst/>
          </a:prstGeom>
        </p:spPr>
      </p:pic>
      <p:pic>
        <p:nvPicPr>
          <p:cNvPr id="20" name="Picture 2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866740" y="179512"/>
            <a:ext cx="2017509" cy="1698376"/>
          </a:xfrm>
          <a:prstGeom prst="rect">
            <a:avLst/>
          </a:prstGeom>
        </p:spPr>
      </p:pic>
      <p:sp>
        <p:nvSpPr>
          <p:cNvPr id="21" name="TextBox 21"/>
          <p:cNvSpPr txBox="1"/>
          <p:nvPr/>
        </p:nvSpPr>
        <p:spPr>
          <a:xfrm>
            <a:off x="8032834" y="2947022"/>
            <a:ext cx="8751677" cy="3877985"/>
          </a:xfrm>
          <a:prstGeom prst="rect">
            <a:avLst/>
          </a:prstGeom>
        </p:spPr>
        <p:txBody>
          <a:bodyPr wrap="square" lIns="0" tIns="0" rIns="0" bIns="0" rtlCol="0" anchor="t">
            <a:spAutoFit/>
          </a:bodyPr>
          <a:lstStyle/>
          <a:p>
            <a:pPr algn="just">
              <a:lnSpc>
                <a:spcPct val="150000"/>
              </a:lnSpc>
            </a:pPr>
            <a:r>
              <a:rPr lang="en-US" sz="4200" dirty="0" smtClean="0">
                <a:solidFill>
                  <a:srgbClr val="000000"/>
                </a:solidFill>
                <a:cs typeface="Arial" panose="020B0604020202020204" pitchFamily="34" charset="0"/>
              </a:rPr>
              <a:t>- </a:t>
            </a:r>
            <a:r>
              <a:rPr lang="vi-VN" sz="4200" dirty="0" smtClean="0">
                <a:solidFill>
                  <a:srgbClr val="000000"/>
                </a:solidFill>
                <a:cs typeface="Arial" panose="020B0604020202020204" pitchFamily="34" charset="0"/>
              </a:rPr>
              <a:t>Văn </a:t>
            </a:r>
            <a:r>
              <a:rPr lang="vi-VN" sz="4200" dirty="0">
                <a:solidFill>
                  <a:srgbClr val="000000"/>
                </a:solidFill>
                <a:cs typeface="Arial" panose="020B0604020202020204" pitchFamily="34" charset="0"/>
              </a:rPr>
              <a:t>bản đưa đến những góc nhìn khác nhau về hạnh phúc: hạnh phúc có thể là ngọt gào, cũng có thể là những vất vả, mệt nhọc, nỗi đau.</a:t>
            </a:r>
            <a:endParaRPr lang="en-US" sz="42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936779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0CE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236192">
            <a:off x="15879829" y="1266429"/>
            <a:ext cx="7549463" cy="783434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8019421">
            <a:off x="-2201438" y="-3193950"/>
            <a:ext cx="7296692" cy="4855617"/>
          </a:xfrm>
          <a:prstGeom prst="rect">
            <a:avLst/>
          </a:prstGeom>
        </p:spPr>
      </p:pic>
      <p:grpSp>
        <p:nvGrpSpPr>
          <p:cNvPr id="5" name="Group 5"/>
          <p:cNvGrpSpPr/>
          <p:nvPr/>
        </p:nvGrpSpPr>
        <p:grpSpPr>
          <a:xfrm>
            <a:off x="1798102" y="1214578"/>
            <a:ext cx="14737298" cy="8043722"/>
            <a:chOff x="0" y="0"/>
            <a:chExt cx="6308581" cy="6466097"/>
          </a:xfrm>
        </p:grpSpPr>
        <p:sp>
          <p:nvSpPr>
            <p:cNvPr id="6" name="Freeform 6"/>
            <p:cNvSpPr/>
            <p:nvPr/>
          </p:nvSpPr>
          <p:spPr>
            <a:xfrm>
              <a:off x="-9098" y="-6509"/>
              <a:ext cx="6322912" cy="6498150"/>
            </a:xfrm>
            <a:custGeom>
              <a:avLst/>
              <a:gdLst/>
              <a:ahLst/>
              <a:cxnLst/>
              <a:rect l="l" t="t" r="r" b="b"/>
              <a:pathLst>
                <a:path w="6322912" h="6498150">
                  <a:moveTo>
                    <a:pt x="63030" y="5904597"/>
                  </a:moveTo>
                  <a:cubicBezTo>
                    <a:pt x="63030" y="5904597"/>
                    <a:pt x="0" y="5658033"/>
                    <a:pt x="10218" y="1214762"/>
                  </a:cubicBezTo>
                  <a:cubicBezTo>
                    <a:pt x="18651" y="990971"/>
                    <a:pt x="65033" y="645332"/>
                    <a:pt x="65033" y="645332"/>
                  </a:cubicBezTo>
                  <a:cubicBezTo>
                    <a:pt x="82233" y="502466"/>
                    <a:pt x="56685" y="337866"/>
                    <a:pt x="181385" y="223925"/>
                  </a:cubicBezTo>
                  <a:cubicBezTo>
                    <a:pt x="346794" y="72788"/>
                    <a:pt x="621643" y="0"/>
                    <a:pt x="5429839" y="6965"/>
                  </a:cubicBezTo>
                  <a:lnTo>
                    <a:pt x="5429840" y="6965"/>
                  </a:lnTo>
                  <a:cubicBezTo>
                    <a:pt x="5646587" y="16819"/>
                    <a:pt x="5850902" y="36481"/>
                    <a:pt x="5985091" y="101690"/>
                  </a:cubicBezTo>
                  <a:cubicBezTo>
                    <a:pt x="6241137" y="226120"/>
                    <a:pt x="6322912" y="459160"/>
                    <a:pt x="6317424" y="704684"/>
                  </a:cubicBezTo>
                  <a:cubicBezTo>
                    <a:pt x="6317424" y="704684"/>
                    <a:pt x="6274136" y="1013073"/>
                    <a:pt x="6281569" y="1248607"/>
                  </a:cubicBezTo>
                  <a:cubicBezTo>
                    <a:pt x="6288693" y="5646399"/>
                    <a:pt x="6295850" y="5842002"/>
                    <a:pt x="6295850" y="5842002"/>
                  </a:cubicBezTo>
                  <a:cubicBezTo>
                    <a:pt x="6279168" y="6057734"/>
                    <a:pt x="6164524" y="6268346"/>
                    <a:pt x="5967655" y="6379970"/>
                  </a:cubicBezTo>
                  <a:cubicBezTo>
                    <a:pt x="5817303" y="6465219"/>
                    <a:pt x="5619272" y="6480316"/>
                    <a:pt x="4463138" y="6469575"/>
                  </a:cubicBezTo>
                  <a:lnTo>
                    <a:pt x="4463079" y="6469575"/>
                  </a:lnTo>
                  <a:cubicBezTo>
                    <a:pt x="645952" y="6464298"/>
                    <a:pt x="384604" y="6498151"/>
                    <a:pt x="254278" y="6388993"/>
                  </a:cubicBezTo>
                  <a:cubicBezTo>
                    <a:pt x="145767" y="6298108"/>
                    <a:pt x="81795" y="6104796"/>
                    <a:pt x="63030" y="5904597"/>
                  </a:cubicBezTo>
                  <a:close/>
                </a:path>
              </a:pathLst>
            </a:custGeom>
            <a:solidFill>
              <a:srgbClr val="C1EABC"/>
            </a:solidFill>
          </p:spPr>
        </p:sp>
      </p:grpSp>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78965" y="6764104"/>
            <a:ext cx="4956349" cy="3631652"/>
          </a:xfrm>
          <a:prstGeom prst="rect">
            <a:avLst/>
          </a:prstGeom>
        </p:spPr>
      </p:pic>
      <p:pic>
        <p:nvPicPr>
          <p:cNvPr id="17" name="Picture 1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9510688" y="155383"/>
            <a:ext cx="2115516" cy="574138"/>
          </a:xfrm>
          <a:prstGeom prst="rect">
            <a:avLst/>
          </a:prstGeom>
        </p:spPr>
      </p:pic>
      <p:pic>
        <p:nvPicPr>
          <p:cNvPr id="18" name="Picture 1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8975796" y="996219"/>
            <a:ext cx="2650408" cy="791060"/>
          </a:xfrm>
          <a:prstGeom prst="rect">
            <a:avLst/>
          </a:prstGeom>
        </p:spPr>
      </p:pic>
      <p:sp>
        <p:nvSpPr>
          <p:cNvPr id="3" name="TextBox 2"/>
          <p:cNvSpPr txBox="1"/>
          <p:nvPr/>
        </p:nvSpPr>
        <p:spPr>
          <a:xfrm>
            <a:off x="6499296" y="2173060"/>
            <a:ext cx="4953000" cy="1077218"/>
          </a:xfrm>
          <a:prstGeom prst="rect">
            <a:avLst/>
          </a:prstGeom>
          <a:noFill/>
        </p:spPr>
        <p:txBody>
          <a:bodyPr wrap="square" rtlCol="0">
            <a:spAutoFit/>
          </a:bodyPr>
          <a:lstStyle/>
          <a:p>
            <a:pPr algn="ctr"/>
            <a:r>
              <a:rPr lang="en-US" sz="6400" b="1" dirty="0" smtClean="0">
                <a:latin typeface="Arial" panose="020B0604020202020204" pitchFamily="34" charset="0"/>
                <a:cs typeface="Arial" panose="020B0604020202020204" pitchFamily="34" charset="0"/>
              </a:rPr>
              <a:t>LUYỆN TẬP</a:t>
            </a:r>
            <a:endParaRPr lang="en-US" sz="6400" b="1" dirty="0">
              <a:latin typeface="Arial" panose="020B0604020202020204" pitchFamily="34" charset="0"/>
              <a:cs typeface="Arial" panose="020B0604020202020204" pitchFamily="34" charset="0"/>
            </a:endParaRPr>
          </a:p>
        </p:txBody>
      </p:sp>
      <p:sp>
        <p:nvSpPr>
          <p:cNvPr id="7" name="Rectangle 6"/>
          <p:cNvSpPr/>
          <p:nvPr/>
        </p:nvSpPr>
        <p:spPr>
          <a:xfrm>
            <a:off x="2689296" y="3535108"/>
            <a:ext cx="12573000" cy="3296993"/>
          </a:xfrm>
          <a:prstGeom prst="rect">
            <a:avLst/>
          </a:prstGeom>
        </p:spPr>
        <p:txBody>
          <a:bodyPr wrap="square">
            <a:spAutoFit/>
          </a:bodyPr>
          <a:lstStyle/>
          <a:p>
            <a:pPr algn="just">
              <a:lnSpc>
                <a:spcPct val="150000"/>
              </a:lnSpc>
            </a:pPr>
            <a:r>
              <a:rPr lang="vi-VN" sz="4800" dirty="0">
                <a:solidFill>
                  <a:srgbClr val="000000"/>
                </a:solidFill>
                <a:ea typeface="Times New Roman" panose="02020603050405020304" pitchFamily="18" charset="0"/>
                <a:cs typeface="Times New Roman" panose="02020603050405020304" pitchFamily="18" charset="0"/>
              </a:rPr>
              <a:t>Hãy nhắc lại những đặc điểm của văn nghị luận, thông qua các văn bản đã học trong chủ đề N</a:t>
            </a:r>
            <a:r>
              <a:rPr lang="vi-VN" sz="4800" i="1" dirty="0">
                <a:solidFill>
                  <a:srgbClr val="000000"/>
                </a:solidFill>
                <a:ea typeface="Times New Roman" panose="02020603050405020304" pitchFamily="18" charset="0"/>
                <a:cs typeface="Times New Roman" panose="02020603050405020304" pitchFamily="18" charset="0"/>
              </a:rPr>
              <a:t>hững góc nhìn cuộc sống.</a:t>
            </a:r>
            <a:endParaRPr lang="en-US" sz="4800" dirty="0">
              <a:effectLst/>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0CED9"/>
        </a:solidFill>
        <a:effectLst/>
      </p:bgPr>
    </p:bg>
    <p:spTree>
      <p:nvGrpSpPr>
        <p:cNvPr id="1" name=""/>
        <p:cNvGrpSpPr/>
        <p:nvPr/>
      </p:nvGrpSpPr>
      <p:grpSpPr>
        <a:xfrm>
          <a:off x="0" y="0"/>
          <a:ext cx="0" cy="0"/>
          <a:chOff x="0" y="0"/>
          <a:chExt cx="0" cy="0"/>
        </a:xfrm>
      </p:grpSpPr>
      <p:grpSp>
        <p:nvGrpSpPr>
          <p:cNvPr id="2" name="Group 2"/>
          <p:cNvGrpSpPr/>
          <p:nvPr/>
        </p:nvGrpSpPr>
        <p:grpSpPr>
          <a:xfrm>
            <a:off x="615442" y="1877888"/>
            <a:ext cx="13786358" cy="7152898"/>
            <a:chOff x="0" y="0"/>
            <a:chExt cx="12535203" cy="2937083"/>
          </a:xfrm>
        </p:grpSpPr>
        <p:sp>
          <p:nvSpPr>
            <p:cNvPr id="3" name="Freeform 3"/>
            <p:cNvSpPr/>
            <p:nvPr/>
          </p:nvSpPr>
          <p:spPr>
            <a:xfrm>
              <a:off x="-9098" y="-6509"/>
              <a:ext cx="12549534" cy="2969137"/>
            </a:xfrm>
            <a:custGeom>
              <a:avLst/>
              <a:gdLst/>
              <a:ahLst/>
              <a:cxnLst/>
              <a:rect l="l" t="t" r="r" b="b"/>
              <a:pathLst>
                <a:path w="12549534" h="2969137">
                  <a:moveTo>
                    <a:pt x="63030" y="2375583"/>
                  </a:moveTo>
                  <a:cubicBezTo>
                    <a:pt x="63030" y="2375583"/>
                    <a:pt x="0" y="2129019"/>
                    <a:pt x="10218" y="1214762"/>
                  </a:cubicBezTo>
                  <a:cubicBezTo>
                    <a:pt x="18651" y="990971"/>
                    <a:pt x="65033" y="645332"/>
                    <a:pt x="65033" y="645332"/>
                  </a:cubicBezTo>
                  <a:cubicBezTo>
                    <a:pt x="82233" y="502466"/>
                    <a:pt x="56685" y="337866"/>
                    <a:pt x="181385" y="223925"/>
                  </a:cubicBezTo>
                  <a:cubicBezTo>
                    <a:pt x="346794" y="72788"/>
                    <a:pt x="621643" y="0"/>
                    <a:pt x="11656461" y="6965"/>
                  </a:cubicBezTo>
                  <a:lnTo>
                    <a:pt x="11656461" y="6965"/>
                  </a:lnTo>
                  <a:cubicBezTo>
                    <a:pt x="11873209" y="16819"/>
                    <a:pt x="12077523" y="36481"/>
                    <a:pt x="12211712" y="101690"/>
                  </a:cubicBezTo>
                  <a:cubicBezTo>
                    <a:pt x="12467758" y="226120"/>
                    <a:pt x="12549533" y="459160"/>
                    <a:pt x="12544045" y="704684"/>
                  </a:cubicBezTo>
                  <a:cubicBezTo>
                    <a:pt x="12544045" y="704684"/>
                    <a:pt x="12500757" y="1013073"/>
                    <a:pt x="12508191" y="1248607"/>
                  </a:cubicBezTo>
                  <a:cubicBezTo>
                    <a:pt x="12515314" y="2117385"/>
                    <a:pt x="12522471" y="2312988"/>
                    <a:pt x="12522471" y="2312988"/>
                  </a:cubicBezTo>
                  <a:cubicBezTo>
                    <a:pt x="12505789" y="2528720"/>
                    <a:pt x="12391145" y="2739332"/>
                    <a:pt x="12194276" y="2850956"/>
                  </a:cubicBezTo>
                  <a:cubicBezTo>
                    <a:pt x="12043925" y="2936204"/>
                    <a:pt x="11845893" y="2951302"/>
                    <a:pt x="9422020" y="2940561"/>
                  </a:cubicBezTo>
                  <a:lnTo>
                    <a:pt x="9421881" y="2940561"/>
                  </a:lnTo>
                  <a:cubicBezTo>
                    <a:pt x="645952" y="2935284"/>
                    <a:pt x="384604" y="2969137"/>
                    <a:pt x="254278" y="2859979"/>
                  </a:cubicBezTo>
                  <a:cubicBezTo>
                    <a:pt x="145767" y="2769094"/>
                    <a:pt x="81795" y="2575782"/>
                    <a:pt x="63030" y="2375583"/>
                  </a:cubicBezTo>
                  <a:close/>
                </a:path>
              </a:pathLst>
            </a:custGeom>
            <a:solidFill>
              <a:srgbClr val="FFFFFF"/>
            </a:solidFill>
          </p:spPr>
        </p:sp>
      </p:grpSp>
      <p:grpSp>
        <p:nvGrpSpPr>
          <p:cNvPr id="4" name="Group 4"/>
          <p:cNvGrpSpPr/>
          <p:nvPr/>
        </p:nvGrpSpPr>
        <p:grpSpPr>
          <a:xfrm>
            <a:off x="1295400" y="1409037"/>
            <a:ext cx="4879752" cy="1371515"/>
            <a:chOff x="0" y="0"/>
            <a:chExt cx="7886159" cy="2216503"/>
          </a:xfrm>
        </p:grpSpPr>
        <p:sp>
          <p:nvSpPr>
            <p:cNvPr id="5" name="Freeform 5"/>
            <p:cNvSpPr/>
            <p:nvPr/>
          </p:nvSpPr>
          <p:spPr>
            <a:xfrm>
              <a:off x="-9098" y="-6509"/>
              <a:ext cx="7900489" cy="2248556"/>
            </a:xfrm>
            <a:custGeom>
              <a:avLst/>
              <a:gdLst/>
              <a:ahLst/>
              <a:cxnLst/>
              <a:rect l="l" t="t" r="r" b="b"/>
              <a:pathLst>
                <a:path w="7900489"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7007417" y="6965"/>
                  </a:cubicBezTo>
                  <a:lnTo>
                    <a:pt x="7007417" y="6965"/>
                  </a:lnTo>
                  <a:cubicBezTo>
                    <a:pt x="7224165" y="16819"/>
                    <a:pt x="7428480" y="36481"/>
                    <a:pt x="7562668" y="101690"/>
                  </a:cubicBezTo>
                  <a:cubicBezTo>
                    <a:pt x="7818714" y="226120"/>
                    <a:pt x="7900489" y="459160"/>
                    <a:pt x="7895002" y="704684"/>
                  </a:cubicBezTo>
                  <a:cubicBezTo>
                    <a:pt x="7895002" y="704684"/>
                    <a:pt x="7851714" y="1013073"/>
                    <a:pt x="7859147" y="1248607"/>
                  </a:cubicBezTo>
                  <a:cubicBezTo>
                    <a:pt x="7866270" y="1396804"/>
                    <a:pt x="7873426" y="1592407"/>
                    <a:pt x="7873426" y="1592407"/>
                  </a:cubicBezTo>
                  <a:cubicBezTo>
                    <a:pt x="7856745" y="1808139"/>
                    <a:pt x="7742101" y="2018751"/>
                    <a:pt x="7545232" y="2130375"/>
                  </a:cubicBezTo>
                  <a:cubicBezTo>
                    <a:pt x="7394881" y="2215624"/>
                    <a:pt x="7196850" y="2230722"/>
                    <a:pt x="5719521" y="2219980"/>
                  </a:cubicBezTo>
                  <a:lnTo>
                    <a:pt x="5719442" y="2219980"/>
                  </a:lnTo>
                  <a:cubicBezTo>
                    <a:pt x="645952" y="2214703"/>
                    <a:pt x="384604" y="2248556"/>
                    <a:pt x="254278" y="2139399"/>
                  </a:cubicBezTo>
                  <a:cubicBezTo>
                    <a:pt x="145767" y="2048514"/>
                    <a:pt x="81795" y="1855202"/>
                    <a:pt x="63030" y="1655003"/>
                  </a:cubicBezTo>
                  <a:close/>
                </a:path>
              </a:pathLst>
            </a:custGeom>
            <a:solidFill>
              <a:srgbClr val="C1EABC"/>
            </a:solidFill>
          </p:spPr>
        </p:sp>
      </p:gr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312614">
            <a:off x="14250476" y="4520962"/>
            <a:ext cx="6017647" cy="11532077"/>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261843" y="4610100"/>
            <a:ext cx="5026157" cy="4651480"/>
          </a:xfrm>
          <a:prstGeom prst="rect">
            <a:avLst/>
          </a:prstGeom>
        </p:spPr>
      </p:pic>
      <p:pic>
        <p:nvPicPr>
          <p:cNvPr id="20" name="Picture 2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409896" y="179512"/>
            <a:ext cx="2017509" cy="1698376"/>
          </a:xfrm>
          <a:prstGeom prst="rect">
            <a:avLst/>
          </a:prstGeom>
        </p:spPr>
      </p:pic>
      <p:sp>
        <p:nvSpPr>
          <p:cNvPr id="9" name="TextBox 8"/>
          <p:cNvSpPr txBox="1"/>
          <p:nvPr/>
        </p:nvSpPr>
        <p:spPr>
          <a:xfrm>
            <a:off x="5029995" y="3187438"/>
            <a:ext cx="4953000" cy="1077218"/>
          </a:xfrm>
          <a:prstGeom prst="rect">
            <a:avLst/>
          </a:prstGeom>
          <a:noFill/>
        </p:spPr>
        <p:txBody>
          <a:bodyPr wrap="square" rtlCol="0">
            <a:spAutoFit/>
          </a:bodyPr>
          <a:lstStyle/>
          <a:p>
            <a:pPr algn="ctr"/>
            <a:r>
              <a:rPr lang="en-US" sz="6400" b="1" dirty="0" smtClean="0">
                <a:latin typeface="Arial" panose="020B0604020202020204" pitchFamily="34" charset="0"/>
                <a:cs typeface="Arial" panose="020B0604020202020204" pitchFamily="34" charset="0"/>
              </a:rPr>
              <a:t>VẬN DỤNG</a:t>
            </a:r>
            <a:endParaRPr lang="en-US" sz="6400" b="1" dirty="0">
              <a:latin typeface="Arial" panose="020B0604020202020204" pitchFamily="34" charset="0"/>
              <a:cs typeface="Arial" panose="020B0604020202020204" pitchFamily="34" charset="0"/>
            </a:endParaRPr>
          </a:p>
        </p:txBody>
      </p:sp>
      <p:sp>
        <p:nvSpPr>
          <p:cNvPr id="10" name="Rectangle 9"/>
          <p:cNvSpPr/>
          <p:nvPr/>
        </p:nvSpPr>
        <p:spPr>
          <a:xfrm>
            <a:off x="1478550" y="4297993"/>
            <a:ext cx="11745193" cy="3416320"/>
          </a:xfrm>
          <a:prstGeom prst="rect">
            <a:avLst/>
          </a:prstGeom>
        </p:spPr>
        <p:txBody>
          <a:bodyPr wrap="square">
            <a:spAutoFit/>
          </a:bodyPr>
          <a:lstStyle/>
          <a:p>
            <a:pPr algn="just">
              <a:lnSpc>
                <a:spcPct val="150000"/>
              </a:lnSpc>
            </a:pPr>
            <a:r>
              <a:rPr lang="en-US" sz="4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Trong </a:t>
            </a:r>
            <a:r>
              <a:rPr lang="en-US" sz="48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cuộc</a:t>
            </a:r>
            <a:r>
              <a:rPr lang="en-US" sz="4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sống </a:t>
            </a:r>
            <a:r>
              <a:rPr lang="en-US" sz="48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hằng</a:t>
            </a:r>
            <a:r>
              <a:rPr lang="en-US" sz="4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ngày, có </a:t>
            </a:r>
            <a:r>
              <a:rPr lang="en-US" sz="48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những</a:t>
            </a:r>
            <a:r>
              <a:rPr lang="en-US" sz="4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điều</a:t>
            </a:r>
            <a:r>
              <a:rPr lang="en-US" sz="4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gì </a:t>
            </a:r>
            <a:r>
              <a:rPr lang="en-US" sz="48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khiến</a:t>
            </a:r>
            <a:r>
              <a:rPr lang="en-US" sz="4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chúng</a:t>
            </a:r>
            <a:r>
              <a:rPr lang="en-US" sz="4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ta </a:t>
            </a:r>
            <a:r>
              <a:rPr lang="en-US" sz="48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trở</a:t>
            </a:r>
            <a:r>
              <a:rPr lang="en-US" sz="4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nên </a:t>
            </a:r>
            <a:r>
              <a:rPr lang="en-US" sz="48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hạnh</a:t>
            </a:r>
            <a:r>
              <a:rPr lang="en-US" sz="4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phúc</a:t>
            </a:r>
            <a:r>
              <a:rPr lang="en-US" sz="4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Hãy</a:t>
            </a:r>
            <a:r>
              <a:rPr lang="en-US" sz="4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chia </a:t>
            </a:r>
            <a:r>
              <a:rPr lang="en-US" sz="48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sẻ</a:t>
            </a:r>
            <a:r>
              <a:rPr lang="en-US" sz="4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với các bạn </a:t>
            </a:r>
            <a:r>
              <a:rPr lang="en-US" sz="48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cùng</a:t>
            </a:r>
            <a:r>
              <a:rPr lang="en-US" sz="4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lớp.</a:t>
            </a:r>
            <a:endParaRPr lang="en-US" sz="4800" dirty="0">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ransition spd="med">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C09F"/>
        </a:solidFill>
        <a:effectLst/>
      </p:bgPr>
    </p:bg>
    <p:spTree>
      <p:nvGrpSpPr>
        <p:cNvPr id="1" name=""/>
        <p:cNvGrpSpPr/>
        <p:nvPr/>
      </p:nvGrpSpPr>
      <p:grpSpPr>
        <a:xfrm>
          <a:off x="0" y="0"/>
          <a:ext cx="0" cy="0"/>
          <a:chOff x="0" y="0"/>
          <a:chExt cx="0" cy="0"/>
        </a:xfrm>
      </p:grpSpPr>
      <p:sp>
        <p:nvSpPr>
          <p:cNvPr id="2" name="TextBox 2"/>
          <p:cNvSpPr txBox="1"/>
          <p:nvPr/>
        </p:nvSpPr>
        <p:spPr>
          <a:xfrm>
            <a:off x="4596073" y="696937"/>
            <a:ext cx="9095852" cy="1474763"/>
          </a:xfrm>
          <a:prstGeom prst="rect">
            <a:avLst/>
          </a:prstGeom>
        </p:spPr>
        <p:txBody>
          <a:bodyPr wrap="square" lIns="0" tIns="0" rIns="0" bIns="0" rtlCol="0" anchor="t">
            <a:spAutoFit/>
          </a:bodyPr>
          <a:lstStyle/>
          <a:p>
            <a:pPr algn="ctr">
              <a:lnSpc>
                <a:spcPts val="11479"/>
              </a:lnSpc>
            </a:pPr>
            <a:r>
              <a:rPr lang="en-US" sz="6400" b="1" dirty="0" smtClean="0">
                <a:solidFill>
                  <a:srgbClr val="1B1B1B"/>
                </a:solidFill>
                <a:latin typeface="Arial" panose="020B0604020202020204" pitchFamily="34" charset="0"/>
                <a:cs typeface="Arial" panose="020B0604020202020204" pitchFamily="34" charset="0"/>
              </a:rPr>
              <a:t>HƯỚNG DẪN VỀ NHÀ</a:t>
            </a:r>
            <a:endParaRPr lang="en-US" sz="6400" b="1" dirty="0">
              <a:solidFill>
                <a:srgbClr val="1B1B1B"/>
              </a:solidFill>
              <a:latin typeface="Arial" panose="020B0604020202020204" pitchFamily="34" charset="0"/>
              <a:cs typeface="Arial" panose="020B0604020202020204" pitchFamily="34" charset="0"/>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217906" y="7018586"/>
            <a:ext cx="4003803" cy="1338962"/>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312614">
            <a:off x="6460565" y="5572887"/>
            <a:ext cx="5382997" cy="1153207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553200" y="6154502"/>
            <a:ext cx="5356349" cy="3825933"/>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257398" y="1502219"/>
            <a:ext cx="4003803" cy="1338962"/>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065889">
            <a:off x="-2246519" y="-1519549"/>
            <a:ext cx="4911170" cy="5096497"/>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6144075" y="5693394"/>
            <a:ext cx="4611410" cy="5328309"/>
          </a:xfrm>
          <a:prstGeom prst="rect">
            <a:avLst/>
          </a:prstGeom>
        </p:spPr>
      </p:pic>
      <p:sp>
        <p:nvSpPr>
          <p:cNvPr id="9" name="TextBox 8"/>
          <p:cNvSpPr txBox="1"/>
          <p:nvPr/>
        </p:nvSpPr>
        <p:spPr>
          <a:xfrm>
            <a:off x="2267910" y="2153461"/>
            <a:ext cx="13926928" cy="3279424"/>
          </a:xfrm>
          <a:prstGeom prst="rect">
            <a:avLst/>
          </a:prstGeom>
          <a:noFill/>
        </p:spPr>
        <p:txBody>
          <a:bodyPr wrap="square" rtlCol="0">
            <a:spAutoFit/>
          </a:bodyPr>
          <a:lstStyle/>
          <a:p>
            <a:pPr marL="285750" indent="-285750" algn="just">
              <a:lnSpc>
                <a:spcPct val="150000"/>
              </a:lnSpc>
              <a:buFontTx/>
              <a:buChar char="-"/>
            </a:pPr>
            <a:r>
              <a:rPr lang="en-US" sz="4800" dirty="0" smtClean="0">
                <a:latin typeface="Arial" panose="020B0604020202020204" pitchFamily="34" charset="0"/>
                <a:cs typeface="Arial" panose="020B0604020202020204" pitchFamily="34" charset="0"/>
              </a:rPr>
              <a:t>Học lại bài </a:t>
            </a:r>
            <a:r>
              <a:rPr lang="en-US" sz="4800" dirty="0" err="1" smtClean="0">
                <a:latin typeface="Arial" panose="020B0604020202020204" pitchFamily="34" charset="0"/>
                <a:cs typeface="Arial" panose="020B0604020202020204" pitchFamily="34" charset="0"/>
              </a:rPr>
              <a:t>cũ</a:t>
            </a:r>
            <a:endParaRPr lang="en-US" sz="4800" dirty="0" smtClean="0">
              <a:latin typeface="Arial" panose="020B0604020202020204" pitchFamily="34" charset="0"/>
              <a:cs typeface="Arial" panose="020B0604020202020204" pitchFamily="34" charset="0"/>
            </a:endParaRPr>
          </a:p>
          <a:p>
            <a:pPr marL="285750" indent="-285750" algn="just">
              <a:lnSpc>
                <a:spcPct val="150000"/>
              </a:lnSpc>
              <a:buFontTx/>
              <a:buChar char="-"/>
            </a:pPr>
            <a:r>
              <a:rPr lang="en-US" sz="4800" dirty="0" err="1" smtClean="0">
                <a:latin typeface="Arial" panose="020B0604020202020204" pitchFamily="34" charset="0"/>
                <a:cs typeface="Arial" panose="020B0604020202020204" pitchFamily="34" charset="0"/>
              </a:rPr>
              <a:t>Chuẩn</a:t>
            </a:r>
            <a:r>
              <a:rPr lang="en-US" sz="4800" dirty="0" smtClean="0">
                <a:latin typeface="Arial" panose="020B0604020202020204" pitchFamily="34" charset="0"/>
                <a:cs typeface="Arial" panose="020B0604020202020204" pitchFamily="34" charset="0"/>
              </a:rPr>
              <a:t> bị bài mới: </a:t>
            </a:r>
            <a:r>
              <a:rPr lang="en-US" sz="4800" b="1" i="1" dirty="0" err="1" smtClean="0">
                <a:latin typeface="Arial" panose="020B0604020202020204" pitchFamily="34" charset="0"/>
                <a:cs typeface="Arial" panose="020B0604020202020204" pitchFamily="34" charset="0"/>
              </a:rPr>
              <a:t>Viết</a:t>
            </a:r>
            <a:r>
              <a:rPr lang="en-US" sz="4800" b="1" i="1" dirty="0" smtClean="0">
                <a:latin typeface="Arial" panose="020B0604020202020204" pitchFamily="34" charset="0"/>
                <a:cs typeface="Arial" panose="020B0604020202020204" pitchFamily="34" charset="0"/>
              </a:rPr>
              <a:t> bài văn </a:t>
            </a:r>
            <a:r>
              <a:rPr lang="en-US" sz="4800" b="1" i="1" dirty="0" err="1" smtClean="0">
                <a:latin typeface="Arial" panose="020B0604020202020204" pitchFamily="34" charset="0"/>
                <a:cs typeface="Arial" panose="020B0604020202020204" pitchFamily="34" charset="0"/>
              </a:rPr>
              <a:t>trình</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bày</a:t>
            </a:r>
            <a:r>
              <a:rPr lang="en-US" sz="4800" b="1" i="1" dirty="0" smtClean="0">
                <a:latin typeface="Arial" panose="020B0604020202020204" pitchFamily="34" charset="0"/>
                <a:cs typeface="Arial" panose="020B0604020202020204" pitchFamily="34" charset="0"/>
              </a:rPr>
              <a:t> ý </a:t>
            </a:r>
            <a:r>
              <a:rPr lang="en-US" sz="4800" b="1" i="1" dirty="0" err="1" smtClean="0">
                <a:latin typeface="Arial" panose="020B0604020202020204" pitchFamily="34" charset="0"/>
                <a:cs typeface="Arial" panose="020B0604020202020204" pitchFamily="34" charset="0"/>
              </a:rPr>
              <a:t>kiến</a:t>
            </a:r>
            <a:r>
              <a:rPr lang="en-US" sz="4800" b="1" i="1" dirty="0" smtClean="0">
                <a:latin typeface="Arial" panose="020B0604020202020204" pitchFamily="34" charset="0"/>
                <a:cs typeface="Arial" panose="020B0604020202020204" pitchFamily="34" charset="0"/>
              </a:rPr>
              <a:t> về một </a:t>
            </a:r>
            <a:r>
              <a:rPr lang="en-US" sz="4800" b="1" i="1" dirty="0" err="1" smtClean="0">
                <a:latin typeface="Arial" panose="020B0604020202020204" pitchFamily="34" charset="0"/>
                <a:cs typeface="Arial" panose="020B0604020202020204" pitchFamily="34" charset="0"/>
              </a:rPr>
              <a:t>hiện</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tượng</a:t>
            </a:r>
            <a:r>
              <a:rPr lang="en-US" sz="4800" b="1" i="1" dirty="0" smtClean="0">
                <a:latin typeface="Arial" panose="020B0604020202020204" pitchFamily="34" charset="0"/>
                <a:cs typeface="Arial" panose="020B0604020202020204" pitchFamily="34" charset="0"/>
              </a:rPr>
              <a:t> trong </a:t>
            </a:r>
            <a:r>
              <a:rPr lang="en-US" sz="4800" b="1" i="1" dirty="0" err="1" smtClean="0">
                <a:latin typeface="Arial" panose="020B0604020202020204" pitchFamily="34" charset="0"/>
                <a:cs typeface="Arial" panose="020B0604020202020204" pitchFamily="34" charset="0"/>
              </a:rPr>
              <a:t>đời</a:t>
            </a:r>
            <a:r>
              <a:rPr lang="en-US" sz="4800" b="1" i="1" dirty="0" smtClean="0">
                <a:latin typeface="Arial" panose="020B0604020202020204" pitchFamily="34" charset="0"/>
                <a:cs typeface="Arial" panose="020B0604020202020204" pitchFamily="34" charset="0"/>
              </a:rPr>
              <a:t> sống</a:t>
            </a:r>
            <a:endParaRPr lang="en-US" sz="4800" b="1" i="1" dirty="0">
              <a:latin typeface="Arial" panose="020B0604020202020204" pitchFamily="34" charset="0"/>
              <a:cs typeface="Arial" panose="020B0604020202020204" pitchFamily="34" charset="0"/>
            </a:endParaRPr>
          </a:p>
        </p:txBody>
      </p:sp>
    </p:spTree>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C09F"/>
        </a:solidFill>
        <a:effectLst/>
      </p:bgPr>
    </p:bg>
    <p:spTree>
      <p:nvGrpSpPr>
        <p:cNvPr id="1" name=""/>
        <p:cNvGrpSpPr/>
        <p:nvPr/>
      </p:nvGrpSpPr>
      <p:grpSpPr>
        <a:xfrm>
          <a:off x="0" y="0"/>
          <a:ext cx="0" cy="0"/>
          <a:chOff x="0" y="0"/>
          <a:chExt cx="0" cy="0"/>
        </a:xfrm>
      </p:grpSpPr>
      <p:sp>
        <p:nvSpPr>
          <p:cNvPr id="2" name="TextBox 2"/>
          <p:cNvSpPr txBox="1"/>
          <p:nvPr/>
        </p:nvSpPr>
        <p:spPr>
          <a:xfrm>
            <a:off x="1839156" y="2026247"/>
            <a:ext cx="14609686" cy="3118674"/>
          </a:xfrm>
          <a:prstGeom prst="rect">
            <a:avLst/>
          </a:prstGeom>
        </p:spPr>
        <p:txBody>
          <a:bodyPr wrap="square" lIns="0" tIns="0" rIns="0" bIns="0" rtlCol="0" anchor="t">
            <a:spAutoFit/>
          </a:bodyPr>
          <a:lstStyle/>
          <a:p>
            <a:pPr algn="ctr">
              <a:lnSpc>
                <a:spcPct val="150000"/>
              </a:lnSpc>
            </a:pPr>
            <a:r>
              <a:rPr lang="en-US" sz="7200" b="1" dirty="0" smtClean="0">
                <a:solidFill>
                  <a:srgbClr val="1B1B1B"/>
                </a:solidFill>
                <a:latin typeface="Arial" panose="020B0604020202020204" pitchFamily="34" charset="0"/>
                <a:cs typeface="Arial" panose="020B0604020202020204" pitchFamily="34" charset="0"/>
              </a:rPr>
              <a:t>CẢM ƠN CÁC EM ĐÃ </a:t>
            </a:r>
          </a:p>
          <a:p>
            <a:pPr algn="ctr">
              <a:lnSpc>
                <a:spcPct val="150000"/>
              </a:lnSpc>
            </a:pPr>
            <a:r>
              <a:rPr lang="en-US" sz="7200" b="1" dirty="0" smtClean="0">
                <a:solidFill>
                  <a:srgbClr val="1B1B1B"/>
                </a:solidFill>
                <a:latin typeface="Arial" panose="020B0604020202020204" pitchFamily="34" charset="0"/>
                <a:cs typeface="Arial" panose="020B0604020202020204" pitchFamily="34" charset="0"/>
              </a:rPr>
              <a:t>LẮNG NGHE BÀI GIẢNG!</a:t>
            </a:r>
            <a:endParaRPr lang="en-US" sz="7200" b="1" dirty="0">
              <a:solidFill>
                <a:srgbClr val="1B1B1B"/>
              </a:solidFill>
              <a:latin typeface="Arial" panose="020B0604020202020204" pitchFamily="34" charset="0"/>
              <a:cs typeface="Arial" panose="020B0604020202020204" pitchFamily="34" charset="0"/>
            </a:endParaRP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705505">
            <a:off x="-1454617" y="7105504"/>
            <a:ext cx="7296692" cy="485561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61531" y="5479661"/>
            <a:ext cx="4148207" cy="3778639"/>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686996">
            <a:off x="12746823" y="6167437"/>
            <a:ext cx="4139637" cy="7933102"/>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3028767" y="5373901"/>
            <a:ext cx="4230533" cy="3884399"/>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142098" y="7071139"/>
            <a:ext cx="4003803" cy="1338962"/>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2065889">
            <a:off x="15325254" y="-2829236"/>
            <a:ext cx="4911170" cy="5096497"/>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058475" y="563321"/>
            <a:ext cx="4194109" cy="1944541"/>
          </a:xfrm>
          <a:prstGeom prst="rect">
            <a:avLst/>
          </a:prstGeom>
        </p:spPr>
      </p:pic>
    </p:spTree>
    <p:extLst>
      <p:ext uri="{BB962C8B-B14F-4D97-AF65-F5344CB8AC3E}">
        <p14:creationId xmlns:p14="http://schemas.microsoft.com/office/powerpoint/2010/main" val="235379582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1EABC"/>
        </a:solidFill>
        <a:effectLst/>
      </p:bgPr>
    </p:bg>
    <p:spTree>
      <p:nvGrpSpPr>
        <p:cNvPr id="1" name=""/>
        <p:cNvGrpSpPr/>
        <p:nvPr/>
      </p:nvGrpSpPr>
      <p:grpSpPr>
        <a:xfrm>
          <a:off x="0" y="0"/>
          <a:ext cx="0" cy="0"/>
          <a:chOff x="0" y="0"/>
          <a:chExt cx="0" cy="0"/>
        </a:xfrm>
      </p:grpSpPr>
      <p:sp>
        <p:nvSpPr>
          <p:cNvPr id="2" name="TextBox 2"/>
          <p:cNvSpPr txBox="1"/>
          <p:nvPr/>
        </p:nvSpPr>
        <p:spPr>
          <a:xfrm>
            <a:off x="2438400" y="1181100"/>
            <a:ext cx="5295900" cy="1090940"/>
          </a:xfrm>
          <a:prstGeom prst="rect">
            <a:avLst/>
          </a:prstGeom>
        </p:spPr>
        <p:txBody>
          <a:bodyPr wrap="square" lIns="0" tIns="0" rIns="0" bIns="0" rtlCol="0" anchor="t">
            <a:spAutoFit/>
          </a:bodyPr>
          <a:lstStyle/>
          <a:p>
            <a:pPr>
              <a:lnSpc>
                <a:spcPts val="9360"/>
              </a:lnSpc>
            </a:pPr>
            <a:r>
              <a:rPr lang="en-US" sz="6400" b="1" dirty="0" smtClean="0">
                <a:solidFill>
                  <a:srgbClr val="1B1B1B"/>
                </a:solidFill>
                <a:latin typeface="Arial" panose="020B0604020202020204" pitchFamily="34" charset="0"/>
                <a:cs typeface="Arial" panose="020B0604020202020204" pitchFamily="34" charset="0"/>
              </a:rPr>
              <a:t>KHỞI ĐỘNG</a:t>
            </a:r>
            <a:endParaRPr lang="en-US" sz="6400" b="1" dirty="0">
              <a:solidFill>
                <a:srgbClr val="1B1B1B"/>
              </a:solidFill>
              <a:latin typeface="Arial" panose="020B0604020202020204" pitchFamily="34" charset="0"/>
              <a:cs typeface="Arial" panose="020B0604020202020204" pitchFamily="34" charset="0"/>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236192">
            <a:off x="-5252959" y="1226326"/>
            <a:ext cx="7549463" cy="7834349"/>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7010184">
            <a:off x="14194051" y="-3729206"/>
            <a:ext cx="3891935" cy="7458411"/>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844934" y="627929"/>
            <a:ext cx="4194109" cy="1944541"/>
          </a:xfrm>
          <a:prstGeom prst="rect">
            <a:avLst/>
          </a:prstGeom>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t="15278" b="6945"/>
          <a:stretch/>
        </p:blipFill>
        <p:spPr>
          <a:xfrm>
            <a:off x="6558480" y="4981575"/>
            <a:ext cx="6547205" cy="5334000"/>
          </a:xfrm>
          <a:prstGeom prst="rect">
            <a:avLst/>
          </a:prstGeom>
        </p:spPr>
      </p:pic>
      <p:sp>
        <p:nvSpPr>
          <p:cNvPr id="12" name="TextBox 11"/>
          <p:cNvSpPr txBox="1"/>
          <p:nvPr/>
        </p:nvSpPr>
        <p:spPr>
          <a:xfrm>
            <a:off x="2438400" y="2835176"/>
            <a:ext cx="14787367" cy="2308324"/>
          </a:xfrm>
          <a:prstGeom prst="rect">
            <a:avLst/>
          </a:prstGeom>
          <a:noFill/>
        </p:spPr>
        <p:txBody>
          <a:bodyPr wrap="square" rtlCol="0">
            <a:spAutoFit/>
          </a:bodyPr>
          <a:lstStyle/>
          <a:p>
            <a:pPr algn="just">
              <a:lnSpc>
                <a:spcPct val="150000"/>
              </a:lnSpc>
            </a:pPr>
            <a:r>
              <a:rPr lang="en-US" sz="4800" b="1" i="1" dirty="0" err="1" smtClean="0">
                <a:latin typeface="Arial" panose="020B0604020202020204" pitchFamily="34" charset="0"/>
                <a:cs typeface="Arial" panose="020B0604020202020204" pitchFamily="34" charset="0"/>
              </a:rPr>
              <a:t>Em</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hãy</a:t>
            </a:r>
            <a:r>
              <a:rPr lang="en-US" sz="4800" b="1" i="1" dirty="0" smtClean="0">
                <a:latin typeface="Arial" panose="020B0604020202020204" pitchFamily="34" charset="0"/>
                <a:cs typeface="Arial" panose="020B0604020202020204" pitchFamily="34" charset="0"/>
              </a:rPr>
              <a:t> kể </a:t>
            </a:r>
            <a:r>
              <a:rPr lang="en-US" sz="4800" b="1" i="1" dirty="0" err="1" smtClean="0">
                <a:latin typeface="Arial" panose="020B0604020202020204" pitchFamily="34" charset="0"/>
                <a:cs typeface="Arial" panose="020B0604020202020204" pitchFamily="34" charset="0"/>
              </a:rPr>
              <a:t>những</a:t>
            </a:r>
            <a:r>
              <a:rPr lang="en-US" sz="4800" b="1" i="1" dirty="0" smtClean="0">
                <a:latin typeface="Arial" panose="020B0604020202020204" pitchFamily="34" charset="0"/>
                <a:cs typeface="Arial" panose="020B0604020202020204" pitchFamily="34" charset="0"/>
              </a:rPr>
              <a:t> câu chuyện </a:t>
            </a:r>
            <a:r>
              <a:rPr lang="en-US" sz="4800" b="1" i="1" dirty="0" err="1" smtClean="0">
                <a:latin typeface="Arial" panose="020B0604020202020204" pitchFamily="34" charset="0"/>
                <a:cs typeface="Arial" panose="020B0604020202020204" pitchFamily="34" charset="0"/>
              </a:rPr>
              <a:t>ngắn</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cảm</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động</a:t>
            </a:r>
            <a:r>
              <a:rPr lang="en-US" sz="4800" b="1" i="1" dirty="0" smtClean="0">
                <a:latin typeface="Arial" panose="020B0604020202020204" pitchFamily="34" charset="0"/>
                <a:cs typeface="Arial" panose="020B0604020202020204" pitchFamily="34" charset="0"/>
              </a:rPr>
              <a:t> về </a:t>
            </a:r>
            <a:r>
              <a:rPr lang="en-US" sz="4800" b="1" i="1" dirty="0" err="1" smtClean="0">
                <a:latin typeface="Arial" panose="020B0604020202020204" pitchFamily="34" charset="0"/>
                <a:cs typeface="Arial" panose="020B0604020202020204" pitchFamily="34" charset="0"/>
              </a:rPr>
              <a:t>chủ</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đề</a:t>
            </a:r>
            <a:r>
              <a:rPr lang="en-US" sz="4800" b="1" i="1" dirty="0" smtClean="0">
                <a:latin typeface="Arial" panose="020B0604020202020204" pitchFamily="34" charset="0"/>
                <a:cs typeface="Arial" panose="020B0604020202020204" pitchFamily="34" charset="0"/>
              </a:rPr>
              <a:t> về </a:t>
            </a:r>
            <a:r>
              <a:rPr lang="en-US" sz="4800" b="1" i="1" dirty="0" err="1" smtClean="0">
                <a:latin typeface="Arial" panose="020B0604020202020204" pitchFamily="34" charset="0"/>
                <a:cs typeface="Arial" panose="020B0604020202020204" pitchFamily="34" charset="0"/>
              </a:rPr>
              <a:t>tình</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cảm</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gia</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đình</a:t>
            </a:r>
            <a:r>
              <a:rPr lang="en-US" sz="4800" b="1" i="1" dirty="0" smtClean="0">
                <a:latin typeface="Arial" panose="020B0604020202020204" pitchFamily="34" charset="0"/>
                <a:cs typeface="Arial" panose="020B0604020202020204" pitchFamily="34" charset="0"/>
              </a:rPr>
              <a:t> mà </a:t>
            </a:r>
            <a:r>
              <a:rPr lang="en-US" sz="4800" b="1" i="1" dirty="0" err="1" smtClean="0">
                <a:latin typeface="Arial" panose="020B0604020202020204" pitchFamily="34" charset="0"/>
                <a:cs typeface="Arial" panose="020B0604020202020204" pitchFamily="34" charset="0"/>
              </a:rPr>
              <a:t>em</a:t>
            </a:r>
            <a:r>
              <a:rPr lang="en-US" sz="4800" b="1" i="1" dirty="0" smtClean="0">
                <a:latin typeface="Arial" panose="020B0604020202020204" pitchFamily="34" charset="0"/>
                <a:cs typeface="Arial" panose="020B0604020202020204" pitchFamily="34" charset="0"/>
              </a:rPr>
              <a:t> biết.</a:t>
            </a:r>
            <a:endParaRPr lang="en-US" sz="4800" b="1" i="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0CED9"/>
        </a:solidFill>
        <a:effectLst/>
      </p:bgPr>
    </p:bg>
    <p:spTree>
      <p:nvGrpSpPr>
        <p:cNvPr id="1" name=""/>
        <p:cNvGrpSpPr/>
        <p:nvPr/>
      </p:nvGrpSpPr>
      <p:grpSpPr>
        <a:xfrm>
          <a:off x="0" y="0"/>
          <a:ext cx="0" cy="0"/>
          <a:chOff x="0" y="0"/>
          <a:chExt cx="0" cy="0"/>
        </a:xfrm>
      </p:grpSpPr>
      <p:sp>
        <p:nvSpPr>
          <p:cNvPr id="2" name="TextBox 2"/>
          <p:cNvSpPr txBox="1"/>
          <p:nvPr/>
        </p:nvSpPr>
        <p:spPr>
          <a:xfrm>
            <a:off x="381000" y="2400300"/>
            <a:ext cx="17716500" cy="3465179"/>
          </a:xfrm>
          <a:prstGeom prst="rect">
            <a:avLst/>
          </a:prstGeom>
        </p:spPr>
        <p:txBody>
          <a:bodyPr wrap="square" lIns="0" tIns="0" rIns="0" bIns="0" rtlCol="0" anchor="t">
            <a:spAutoFit/>
          </a:bodyPr>
          <a:lstStyle/>
          <a:p>
            <a:pPr algn="ctr">
              <a:lnSpc>
                <a:spcPct val="150000"/>
              </a:lnSpc>
            </a:pPr>
            <a:r>
              <a:rPr lang="en-US" sz="8000" b="1" dirty="0" smtClean="0">
                <a:solidFill>
                  <a:srgbClr val="1B1B1B"/>
                </a:solidFill>
                <a:latin typeface="Times New Roman" panose="02020603050405020304" pitchFamily="18" charset="0"/>
                <a:cs typeface="Times New Roman" panose="02020603050405020304" pitchFamily="18" charset="0"/>
              </a:rPr>
              <a:t>PHẢI CHĂNG CHỈ CÓ NGỌT NGÀO MỚI LÀM NÊN HẠNH PHÚC?</a:t>
            </a:r>
            <a:endParaRPr lang="en-US" sz="8000" b="1" dirty="0">
              <a:solidFill>
                <a:srgbClr val="1B1B1B"/>
              </a:solidFill>
              <a:latin typeface="Times New Roman" panose="02020603050405020304" pitchFamily="18" charset="0"/>
              <a:cs typeface="Times New Roman" panose="02020603050405020304" pitchFamily="18" charset="0"/>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671913" y="6362700"/>
            <a:ext cx="5134674" cy="4117075"/>
          </a:xfrm>
          <a:prstGeom prst="rect">
            <a:avLst/>
          </a:prstGeom>
        </p:spPr>
      </p:pic>
      <p:sp>
        <p:nvSpPr>
          <p:cNvPr id="5" name="TextBox 5"/>
          <p:cNvSpPr txBox="1"/>
          <p:nvPr/>
        </p:nvSpPr>
        <p:spPr>
          <a:xfrm>
            <a:off x="6553200" y="793775"/>
            <a:ext cx="4267200" cy="688907"/>
          </a:xfrm>
          <a:prstGeom prst="rect">
            <a:avLst/>
          </a:prstGeom>
        </p:spPr>
        <p:txBody>
          <a:bodyPr wrap="square" lIns="0" tIns="0" rIns="0" bIns="0" rtlCol="0" anchor="t">
            <a:spAutoFit/>
          </a:bodyPr>
          <a:lstStyle/>
          <a:p>
            <a:pPr algn="ctr">
              <a:lnSpc>
                <a:spcPts val="5059"/>
              </a:lnSpc>
            </a:pPr>
            <a:r>
              <a:rPr lang="en-US" sz="6600" b="1" smtClean="0">
                <a:solidFill>
                  <a:srgbClr val="000000"/>
                </a:solidFill>
                <a:latin typeface="Times New Roman" panose="02020603050405020304" pitchFamily="18" charset="0"/>
                <a:cs typeface="Times New Roman" panose="02020603050405020304" pitchFamily="18" charset="0"/>
              </a:rPr>
              <a:t>Tiết 101</a:t>
            </a:r>
            <a:endParaRPr lang="en-US" sz="6600" b="1" dirty="0">
              <a:solidFill>
                <a:srgbClr val="000000"/>
              </a:solidFill>
              <a:latin typeface="Times New Roman" panose="02020603050405020304" pitchFamily="18" charset="0"/>
              <a:cs typeface="Times New Roman" panose="02020603050405020304" pitchFamily="18" charset="0"/>
            </a:endParaRPr>
          </a:p>
        </p:txBody>
      </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7599461">
            <a:off x="-739143" y="-2427808"/>
            <a:ext cx="7296692" cy="4855617"/>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6324457">
            <a:off x="14823090" y="7173581"/>
            <a:ext cx="3087066" cy="5915980"/>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797027" y="560512"/>
            <a:ext cx="2017509" cy="1698376"/>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284906" y="8839200"/>
            <a:ext cx="4194109" cy="1944541"/>
          </a:xfrm>
          <a:prstGeom prst="rect">
            <a:avLst/>
          </a:prstGeom>
        </p:spPr>
      </p:pic>
      <p:sp>
        <p:nvSpPr>
          <p:cNvPr id="4" name="Rounded Rectangle 3"/>
          <p:cNvSpPr/>
          <p:nvPr/>
        </p:nvSpPr>
        <p:spPr>
          <a:xfrm>
            <a:off x="12801600" y="8191500"/>
            <a:ext cx="5012936" cy="182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smtClean="0">
                <a:solidFill>
                  <a:srgbClr val="FFFF00"/>
                </a:solidFill>
                <a:latin typeface="Times New Roman" panose="02020603050405020304" pitchFamily="18" charset="0"/>
                <a:cs typeface="Times New Roman" panose="02020603050405020304" pitchFamily="18" charset="0"/>
              </a:rPr>
              <a:t>NGỮ VĂN 6</a:t>
            </a:r>
            <a:endParaRPr lang="en-US" sz="6000" b="1">
              <a:solidFill>
                <a:srgbClr val="FFFF00"/>
              </a:solidFill>
              <a:latin typeface="Times New Roman" panose="02020603050405020304" pitchFamily="18" charset="0"/>
              <a:cs typeface="Times New Roman" panose="02020603050405020304" pitchFamily="18" charset="0"/>
            </a:endParaRPr>
          </a:p>
        </p:txBody>
      </p:sp>
    </p:spTree>
  </p:cSld>
  <p:clrMapOvr>
    <a:masterClrMapping/>
  </p:clrMapOvr>
  <p:transition spd="slow">
    <p:randomBar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0CE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863405">
            <a:off x="-1269838" y="4076755"/>
            <a:ext cx="5407649" cy="10363091"/>
          </a:xfrm>
          <a:prstGeom prst="rect">
            <a:avLst/>
          </a:prstGeom>
        </p:spPr>
      </p:pic>
      <p:sp>
        <p:nvSpPr>
          <p:cNvPr id="3" name="TextBox 3"/>
          <p:cNvSpPr txBox="1"/>
          <p:nvPr/>
        </p:nvSpPr>
        <p:spPr>
          <a:xfrm>
            <a:off x="3044295" y="685643"/>
            <a:ext cx="12348105" cy="1256754"/>
          </a:xfrm>
          <a:prstGeom prst="rect">
            <a:avLst/>
          </a:prstGeom>
        </p:spPr>
        <p:txBody>
          <a:bodyPr wrap="square" lIns="0" tIns="0" rIns="0" bIns="0" rtlCol="0" anchor="t">
            <a:spAutoFit/>
          </a:bodyPr>
          <a:lstStyle/>
          <a:p>
            <a:pPr algn="ctr">
              <a:lnSpc>
                <a:spcPts val="9839"/>
              </a:lnSpc>
            </a:pPr>
            <a:r>
              <a:rPr lang="en-US" sz="6000" b="1" i="1" smtClean="0">
                <a:solidFill>
                  <a:srgbClr val="1B1B1B"/>
                </a:solidFill>
                <a:latin typeface="Times New Roman" panose="02020603050405020304" pitchFamily="18" charset="0"/>
                <a:cs typeface="Times New Roman" panose="02020603050405020304" pitchFamily="18" charset="0"/>
              </a:rPr>
              <a:t>I. TRẢI NGHIỆM CÙNG VĂN BẢN</a:t>
            </a:r>
            <a:endParaRPr lang="en-US" sz="6000" b="1" i="1" dirty="0">
              <a:solidFill>
                <a:srgbClr val="1B1B1B"/>
              </a:solidFill>
              <a:latin typeface="Times New Roman" panose="02020603050405020304" pitchFamily="18" charset="0"/>
              <a:cs typeface="Times New Roman" panose="02020603050405020304" pitchFamily="18" charset="0"/>
            </a:endParaRPr>
          </a:p>
        </p:txBody>
      </p:sp>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9528476">
            <a:off x="13610954" y="3702484"/>
            <a:ext cx="7296692" cy="4855617"/>
          </a:xfrm>
          <a:prstGeom prst="rect">
            <a:avLst/>
          </a:prstGeom>
        </p:spPr>
      </p:pic>
      <p:grpSp>
        <p:nvGrpSpPr>
          <p:cNvPr id="11" name="Group 11"/>
          <p:cNvGrpSpPr/>
          <p:nvPr/>
        </p:nvGrpSpPr>
        <p:grpSpPr>
          <a:xfrm>
            <a:off x="1601408" y="2781300"/>
            <a:ext cx="14248192" cy="6041969"/>
            <a:chOff x="0" y="0"/>
            <a:chExt cx="10967106" cy="5560786"/>
          </a:xfrm>
        </p:grpSpPr>
        <p:sp>
          <p:nvSpPr>
            <p:cNvPr id="12" name="Freeform 12"/>
            <p:cNvSpPr/>
            <p:nvPr/>
          </p:nvSpPr>
          <p:spPr>
            <a:xfrm>
              <a:off x="-9098" y="-6509"/>
              <a:ext cx="10981436" cy="5592839"/>
            </a:xfrm>
            <a:custGeom>
              <a:avLst/>
              <a:gdLst/>
              <a:ahLst/>
              <a:cxnLst/>
              <a:rect l="l" t="t" r="r" b="b"/>
              <a:pathLst>
                <a:path w="10981436" h="5592839">
                  <a:moveTo>
                    <a:pt x="63030" y="4999286"/>
                  </a:moveTo>
                  <a:cubicBezTo>
                    <a:pt x="63030" y="4999286"/>
                    <a:pt x="0" y="4752722"/>
                    <a:pt x="10218" y="1214762"/>
                  </a:cubicBezTo>
                  <a:cubicBezTo>
                    <a:pt x="18651" y="990971"/>
                    <a:pt x="65033" y="645332"/>
                    <a:pt x="65033" y="645332"/>
                  </a:cubicBezTo>
                  <a:cubicBezTo>
                    <a:pt x="82233" y="502466"/>
                    <a:pt x="56685" y="337866"/>
                    <a:pt x="181385" y="223925"/>
                  </a:cubicBezTo>
                  <a:cubicBezTo>
                    <a:pt x="346794" y="72788"/>
                    <a:pt x="621643" y="0"/>
                    <a:pt x="10088363" y="6965"/>
                  </a:cubicBezTo>
                  <a:lnTo>
                    <a:pt x="10088364" y="6965"/>
                  </a:lnTo>
                  <a:cubicBezTo>
                    <a:pt x="10305111" y="16819"/>
                    <a:pt x="10509426" y="36481"/>
                    <a:pt x="10643615" y="101690"/>
                  </a:cubicBezTo>
                  <a:cubicBezTo>
                    <a:pt x="10899660" y="226120"/>
                    <a:pt x="10981436" y="459160"/>
                    <a:pt x="10975948" y="704684"/>
                  </a:cubicBezTo>
                  <a:cubicBezTo>
                    <a:pt x="10975948" y="704684"/>
                    <a:pt x="10932660" y="1013073"/>
                    <a:pt x="10940094" y="1248607"/>
                  </a:cubicBezTo>
                  <a:cubicBezTo>
                    <a:pt x="10947217" y="4741087"/>
                    <a:pt x="10954373" y="4936690"/>
                    <a:pt x="10954373" y="4936690"/>
                  </a:cubicBezTo>
                  <a:cubicBezTo>
                    <a:pt x="10937692" y="5152423"/>
                    <a:pt x="10823048" y="5363034"/>
                    <a:pt x="10626179" y="5474659"/>
                  </a:cubicBezTo>
                  <a:cubicBezTo>
                    <a:pt x="10475827" y="5559907"/>
                    <a:pt x="10277796" y="5575005"/>
                    <a:pt x="8173186" y="5564264"/>
                  </a:cubicBezTo>
                  <a:lnTo>
                    <a:pt x="8173068" y="5564264"/>
                  </a:lnTo>
                  <a:cubicBezTo>
                    <a:pt x="645952" y="5558987"/>
                    <a:pt x="384604" y="5592840"/>
                    <a:pt x="254278" y="5483682"/>
                  </a:cubicBezTo>
                  <a:cubicBezTo>
                    <a:pt x="145767" y="5392797"/>
                    <a:pt x="81795" y="5199485"/>
                    <a:pt x="63030" y="4999286"/>
                  </a:cubicBezTo>
                  <a:close/>
                </a:path>
              </a:pathLst>
            </a:custGeom>
            <a:solidFill>
              <a:srgbClr val="FFFFFF"/>
            </a:solidFill>
          </p:spPr>
        </p:sp>
      </p:grpSp>
      <p:grpSp>
        <p:nvGrpSpPr>
          <p:cNvPr id="13" name="Group 13"/>
          <p:cNvGrpSpPr/>
          <p:nvPr/>
        </p:nvGrpSpPr>
        <p:grpSpPr>
          <a:xfrm>
            <a:off x="2057400" y="2419845"/>
            <a:ext cx="3349799" cy="1043980"/>
            <a:chOff x="0" y="0"/>
            <a:chExt cx="8487348" cy="2216503"/>
          </a:xfrm>
        </p:grpSpPr>
        <p:sp>
          <p:nvSpPr>
            <p:cNvPr id="14" name="Freeform 14"/>
            <p:cNvSpPr/>
            <p:nvPr/>
          </p:nvSpPr>
          <p:spPr>
            <a:xfrm>
              <a:off x="-9098" y="-6509"/>
              <a:ext cx="8501678" cy="2248556"/>
            </a:xfrm>
            <a:custGeom>
              <a:avLst/>
              <a:gdLst/>
              <a:ahLst/>
              <a:cxnLst/>
              <a:rect l="l" t="t" r="r" b="b"/>
              <a:pathLst>
                <a:path w="8501678"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7608605" y="6965"/>
                  </a:cubicBezTo>
                  <a:lnTo>
                    <a:pt x="7608606" y="6965"/>
                  </a:lnTo>
                  <a:cubicBezTo>
                    <a:pt x="7825353" y="16819"/>
                    <a:pt x="8029668" y="36481"/>
                    <a:pt x="8163857" y="101690"/>
                  </a:cubicBezTo>
                  <a:cubicBezTo>
                    <a:pt x="8419902" y="226120"/>
                    <a:pt x="8501678" y="459160"/>
                    <a:pt x="8496190" y="704684"/>
                  </a:cubicBezTo>
                  <a:cubicBezTo>
                    <a:pt x="8496190" y="704684"/>
                    <a:pt x="8452902" y="1013073"/>
                    <a:pt x="8460336" y="1248607"/>
                  </a:cubicBezTo>
                  <a:cubicBezTo>
                    <a:pt x="8467459" y="1396804"/>
                    <a:pt x="8474615" y="1592407"/>
                    <a:pt x="8474615" y="1592407"/>
                  </a:cubicBezTo>
                  <a:cubicBezTo>
                    <a:pt x="8457934" y="1808139"/>
                    <a:pt x="8343290" y="2018751"/>
                    <a:pt x="8146421" y="2130375"/>
                  </a:cubicBezTo>
                  <a:cubicBezTo>
                    <a:pt x="7996069" y="2215624"/>
                    <a:pt x="7798038" y="2230722"/>
                    <a:pt x="6198307" y="2219980"/>
                  </a:cubicBezTo>
                  <a:lnTo>
                    <a:pt x="6198221" y="2219980"/>
                  </a:lnTo>
                  <a:cubicBezTo>
                    <a:pt x="645952" y="2214703"/>
                    <a:pt x="384604" y="2248556"/>
                    <a:pt x="254278" y="2139399"/>
                  </a:cubicBezTo>
                  <a:cubicBezTo>
                    <a:pt x="145767" y="2048514"/>
                    <a:pt x="81795" y="1855202"/>
                    <a:pt x="63030" y="1655003"/>
                  </a:cubicBezTo>
                  <a:close/>
                </a:path>
              </a:pathLst>
            </a:custGeom>
            <a:solidFill>
              <a:srgbClr val="FFC09F"/>
            </a:solidFill>
          </p:spPr>
        </p:sp>
      </p:grpSp>
      <p:pic>
        <p:nvPicPr>
          <p:cNvPr id="16"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73202" y="161488"/>
            <a:ext cx="4003803" cy="1338962"/>
          </a:xfrm>
          <a:prstGeom prst="rect">
            <a:avLst/>
          </a:prstGeom>
        </p:spPr>
      </p:pic>
      <p:pic>
        <p:nvPicPr>
          <p:cNvPr id="17" name="Picture 1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544800" y="8569246"/>
            <a:ext cx="2040528" cy="1717754"/>
          </a:xfrm>
          <a:prstGeom prst="rect">
            <a:avLst/>
          </a:prstGeom>
        </p:spPr>
      </p:pic>
      <p:pic>
        <p:nvPicPr>
          <p:cNvPr id="20"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848011" y="1060533"/>
            <a:ext cx="3439989" cy="3177299"/>
          </a:xfrm>
          <a:prstGeom prst="rect">
            <a:avLst/>
          </a:prstGeom>
        </p:spPr>
      </p:pic>
      <p:sp>
        <p:nvSpPr>
          <p:cNvPr id="21" name="TextBox 20"/>
          <p:cNvSpPr txBox="1"/>
          <p:nvPr/>
        </p:nvSpPr>
        <p:spPr>
          <a:xfrm>
            <a:off x="2458605" y="3181136"/>
            <a:ext cx="12528773" cy="5262979"/>
          </a:xfrm>
          <a:prstGeom prst="rect">
            <a:avLst/>
          </a:prstGeom>
          <a:noFill/>
        </p:spPr>
        <p:txBody>
          <a:bodyPr wrap="square" rtlCol="0">
            <a:spAutoFit/>
          </a:bodyPr>
          <a:lstStyle/>
          <a:p>
            <a:pPr marL="571500" indent="-571500">
              <a:lnSpc>
                <a:spcPct val="200000"/>
              </a:lnSpc>
              <a:buFont typeface="Wingdings" panose="05000000000000000000" pitchFamily="2" charset="2"/>
              <a:buChar char="q"/>
            </a:pPr>
            <a:r>
              <a:rPr lang="en-US" sz="4200" b="1" dirty="0" err="1" smtClean="0">
                <a:latin typeface="Arial" panose="020B0604020202020204" pitchFamily="34" charset="0"/>
                <a:cs typeface="Arial" panose="020B0604020202020204" pitchFamily="34" charset="0"/>
              </a:rPr>
              <a:t>Tác</a:t>
            </a:r>
            <a:r>
              <a:rPr lang="en-US" sz="4200" b="1" dirty="0" smtClean="0">
                <a:latin typeface="Arial" panose="020B0604020202020204" pitchFamily="34" charset="0"/>
                <a:cs typeface="Arial" panose="020B0604020202020204" pitchFamily="34" charset="0"/>
              </a:rPr>
              <a:t> </a:t>
            </a:r>
            <a:r>
              <a:rPr lang="en-US" sz="4200" b="1" dirty="0" err="1" smtClean="0">
                <a:latin typeface="Arial" panose="020B0604020202020204" pitchFamily="34" charset="0"/>
                <a:cs typeface="Arial" panose="020B0604020202020204" pitchFamily="34" charset="0"/>
              </a:rPr>
              <a:t>giả</a:t>
            </a:r>
            <a:r>
              <a:rPr lang="en-US" sz="4200" b="1" dirty="0" smtClean="0">
                <a:latin typeface="Arial" panose="020B0604020202020204" pitchFamily="34" charset="0"/>
                <a:cs typeface="Arial" panose="020B0604020202020204" pitchFamily="34" charset="0"/>
              </a:rPr>
              <a:t>: </a:t>
            </a:r>
            <a:r>
              <a:rPr lang="en-US" sz="4200" dirty="0" smtClean="0">
                <a:latin typeface="Arial" panose="020B0604020202020204" pitchFamily="34" charset="0"/>
                <a:cs typeface="Arial" panose="020B0604020202020204" pitchFamily="34" charset="0"/>
              </a:rPr>
              <a:t>Phạm </a:t>
            </a:r>
            <a:r>
              <a:rPr lang="en-US" sz="4200" dirty="0" err="1" smtClean="0">
                <a:latin typeface="Arial" panose="020B0604020202020204" pitchFamily="34" charset="0"/>
                <a:cs typeface="Arial" panose="020B0604020202020204" pitchFamily="34" charset="0"/>
              </a:rPr>
              <a:t>Thị</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Ngọc</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Diễm</a:t>
            </a:r>
            <a:endParaRPr lang="en-US" sz="4200" dirty="0" smtClean="0">
              <a:latin typeface="Arial" panose="020B0604020202020204" pitchFamily="34" charset="0"/>
              <a:cs typeface="Arial" panose="020B0604020202020204" pitchFamily="34" charset="0"/>
            </a:endParaRPr>
          </a:p>
          <a:p>
            <a:pPr marL="571500" indent="-571500" algn="just">
              <a:lnSpc>
                <a:spcPct val="200000"/>
              </a:lnSpc>
              <a:buFont typeface="Wingdings" panose="05000000000000000000" pitchFamily="2" charset="2"/>
              <a:buChar char="q"/>
            </a:pPr>
            <a:r>
              <a:rPr lang="en-US" sz="4200" b="1" dirty="0" err="1" smtClean="0">
                <a:latin typeface="Arial" panose="020B0604020202020204" pitchFamily="34" charset="0"/>
                <a:cs typeface="Arial" panose="020B0604020202020204" pitchFamily="34" charset="0"/>
              </a:rPr>
              <a:t>Tác</a:t>
            </a:r>
            <a:r>
              <a:rPr lang="en-US" sz="4200" b="1" dirty="0" smtClean="0">
                <a:latin typeface="Arial" panose="020B0604020202020204" pitchFamily="34" charset="0"/>
                <a:cs typeface="Arial" panose="020B0604020202020204" pitchFamily="34" charset="0"/>
              </a:rPr>
              <a:t> </a:t>
            </a:r>
            <a:r>
              <a:rPr lang="en-US" sz="4200" b="1" dirty="0" err="1" smtClean="0">
                <a:latin typeface="Arial" panose="020B0604020202020204" pitchFamily="34" charset="0"/>
                <a:cs typeface="Arial" panose="020B0604020202020204" pitchFamily="34" charset="0"/>
              </a:rPr>
              <a:t>phẩm</a:t>
            </a:r>
            <a:r>
              <a:rPr lang="en-US" sz="4200" b="1"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Trích</a:t>
            </a:r>
            <a:r>
              <a:rPr lang="en-US" sz="4200" dirty="0" smtClean="0">
                <a:latin typeface="Arial" panose="020B0604020202020204" pitchFamily="34" charset="0"/>
                <a:cs typeface="Arial" panose="020B0604020202020204" pitchFamily="34" charset="0"/>
              </a:rPr>
              <a:t> trong </a:t>
            </a:r>
            <a:r>
              <a:rPr lang="en-US" sz="4200" dirty="0" err="1" smtClean="0">
                <a:latin typeface="Arial" panose="020B0604020202020204" pitchFamily="34" charset="0"/>
                <a:cs typeface="Arial" panose="020B0604020202020204" pitchFamily="34" charset="0"/>
              </a:rPr>
              <a:t>Những</a:t>
            </a:r>
            <a:r>
              <a:rPr lang="en-US" sz="4200" dirty="0" smtClean="0">
                <a:latin typeface="Arial" panose="020B0604020202020204" pitchFamily="34" charset="0"/>
                <a:cs typeface="Arial" panose="020B0604020202020204" pitchFamily="34" charset="0"/>
              </a:rPr>
              <a:t> bài </a:t>
            </a:r>
            <a:r>
              <a:rPr lang="en-US" sz="4200" dirty="0" err="1" smtClean="0">
                <a:latin typeface="Arial" panose="020B0604020202020204" pitchFamily="34" charset="0"/>
                <a:cs typeface="Arial" panose="020B0604020202020204" pitchFamily="34" charset="0"/>
              </a:rPr>
              <a:t>nghị</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luận</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xã</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hội</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chọn</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lọc</a:t>
            </a:r>
            <a:r>
              <a:rPr lang="en-US" sz="4200" dirty="0" smtClean="0">
                <a:latin typeface="Arial" panose="020B0604020202020204" pitchFamily="34" charset="0"/>
                <a:cs typeface="Arial" panose="020B0604020202020204" pitchFamily="34" charset="0"/>
              </a:rPr>
              <a:t>, NXB </a:t>
            </a:r>
            <a:r>
              <a:rPr lang="en-US" sz="4200" dirty="0" err="1" smtClean="0">
                <a:latin typeface="Arial" panose="020B0604020202020204" pitchFamily="34" charset="0"/>
                <a:cs typeface="Arial" panose="020B0604020202020204" pitchFamily="34" charset="0"/>
              </a:rPr>
              <a:t>Đại</a:t>
            </a:r>
            <a:r>
              <a:rPr lang="en-US" sz="4200" dirty="0" smtClean="0">
                <a:latin typeface="Arial" panose="020B0604020202020204" pitchFamily="34" charset="0"/>
                <a:cs typeface="Arial" panose="020B0604020202020204" pitchFamily="34" charset="0"/>
              </a:rPr>
              <a:t> học </a:t>
            </a:r>
            <a:r>
              <a:rPr lang="en-US" sz="4200" dirty="0" err="1" smtClean="0">
                <a:latin typeface="Arial" panose="020B0604020202020204" pitchFamily="34" charset="0"/>
                <a:cs typeface="Arial" panose="020B0604020202020204" pitchFamily="34" charset="0"/>
              </a:rPr>
              <a:t>Sư</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phạm</a:t>
            </a:r>
            <a:r>
              <a:rPr lang="en-US" sz="4200" dirty="0" smtClean="0">
                <a:latin typeface="Arial" panose="020B0604020202020204" pitchFamily="34" charset="0"/>
                <a:cs typeface="Arial" panose="020B0604020202020204" pitchFamily="34" charset="0"/>
              </a:rPr>
              <a:t> thành </a:t>
            </a:r>
            <a:r>
              <a:rPr lang="en-US" sz="4200" dirty="0" err="1" smtClean="0">
                <a:latin typeface="Arial" panose="020B0604020202020204" pitchFamily="34" charset="0"/>
                <a:cs typeface="Arial" panose="020B0604020202020204" pitchFamily="34" charset="0"/>
              </a:rPr>
              <a:t>phố</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Hồ</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Chí</a:t>
            </a:r>
            <a:r>
              <a:rPr lang="en-US" sz="4200" dirty="0" smtClean="0">
                <a:latin typeface="Arial" panose="020B0604020202020204" pitchFamily="34" charset="0"/>
                <a:cs typeface="Arial" panose="020B0604020202020204" pitchFamily="34" charset="0"/>
              </a:rPr>
              <a:t> Minh,2016.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barn(inVertical)">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barn(inVertical)">
                                      <p:cBhvr>
                                        <p:cTn id="12" dur="5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5E6C0"/>
        </a:solidFill>
        <a:effectLst/>
      </p:bgPr>
    </p:bg>
    <p:spTree>
      <p:nvGrpSpPr>
        <p:cNvPr id="1" name=""/>
        <p:cNvGrpSpPr/>
        <p:nvPr/>
      </p:nvGrpSpPr>
      <p:grpSpPr>
        <a:xfrm>
          <a:off x="0" y="0"/>
          <a:ext cx="0" cy="0"/>
          <a:chOff x="0" y="0"/>
          <a:chExt cx="0" cy="0"/>
        </a:xfrm>
      </p:grpSpPr>
      <p:sp>
        <p:nvSpPr>
          <p:cNvPr id="2" name="TextBox 2"/>
          <p:cNvSpPr txBox="1"/>
          <p:nvPr/>
        </p:nvSpPr>
        <p:spPr>
          <a:xfrm>
            <a:off x="3245616" y="550475"/>
            <a:ext cx="11079984" cy="1256754"/>
          </a:xfrm>
          <a:prstGeom prst="rect">
            <a:avLst/>
          </a:prstGeom>
        </p:spPr>
        <p:txBody>
          <a:bodyPr wrap="square" lIns="0" tIns="0" rIns="0" bIns="0" rtlCol="0" anchor="t">
            <a:spAutoFit/>
          </a:bodyPr>
          <a:lstStyle/>
          <a:p>
            <a:pPr algn="ctr">
              <a:lnSpc>
                <a:spcPts val="9839"/>
              </a:lnSpc>
            </a:pPr>
            <a:r>
              <a:rPr lang="en-US" sz="6000" b="1" i="1" smtClean="0">
                <a:solidFill>
                  <a:srgbClr val="1B1B1B"/>
                </a:solidFill>
                <a:latin typeface="Times New Roman" panose="02020603050405020304" pitchFamily="18" charset="0"/>
                <a:cs typeface="Times New Roman" panose="02020603050405020304" pitchFamily="18" charset="0"/>
              </a:rPr>
              <a:t>II. SUY NGẪM VÀ PHẢN HỒI</a:t>
            </a:r>
            <a:endParaRPr lang="en-US" sz="6000" b="1" i="1" dirty="0">
              <a:solidFill>
                <a:srgbClr val="1B1B1B"/>
              </a:solidFill>
              <a:latin typeface="Times New Roman" panose="02020603050405020304" pitchFamily="18" charset="0"/>
              <a:cs typeface="Times New Roman" panose="02020603050405020304" pitchFamily="18" charset="0"/>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065889">
            <a:off x="14803715" y="-2022863"/>
            <a:ext cx="4911170" cy="5096497"/>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7010184">
            <a:off x="-196982" y="6360064"/>
            <a:ext cx="3891935" cy="7458411"/>
          </a:xfrm>
          <a:prstGeom prst="rect">
            <a:avLst/>
          </a:prstGeom>
        </p:spPr>
      </p:pic>
      <p:grpSp>
        <p:nvGrpSpPr>
          <p:cNvPr id="5" name="Group 5"/>
          <p:cNvGrpSpPr/>
          <p:nvPr/>
        </p:nvGrpSpPr>
        <p:grpSpPr>
          <a:xfrm>
            <a:off x="1295401" y="2818103"/>
            <a:ext cx="15815438" cy="4784701"/>
            <a:chOff x="0" y="0"/>
            <a:chExt cx="6308581" cy="6466097"/>
          </a:xfrm>
        </p:grpSpPr>
        <p:sp>
          <p:nvSpPr>
            <p:cNvPr id="6" name="Freeform 6"/>
            <p:cNvSpPr/>
            <p:nvPr/>
          </p:nvSpPr>
          <p:spPr>
            <a:xfrm>
              <a:off x="-9098" y="-6509"/>
              <a:ext cx="6322912" cy="6498150"/>
            </a:xfrm>
            <a:custGeom>
              <a:avLst/>
              <a:gdLst/>
              <a:ahLst/>
              <a:cxnLst/>
              <a:rect l="l" t="t" r="r" b="b"/>
              <a:pathLst>
                <a:path w="6322912" h="6498150">
                  <a:moveTo>
                    <a:pt x="63030" y="5904597"/>
                  </a:moveTo>
                  <a:cubicBezTo>
                    <a:pt x="63030" y="5904597"/>
                    <a:pt x="0" y="5658033"/>
                    <a:pt x="10218" y="1214762"/>
                  </a:cubicBezTo>
                  <a:cubicBezTo>
                    <a:pt x="18651" y="990971"/>
                    <a:pt x="65033" y="645332"/>
                    <a:pt x="65033" y="645332"/>
                  </a:cubicBezTo>
                  <a:cubicBezTo>
                    <a:pt x="82233" y="502466"/>
                    <a:pt x="56685" y="337866"/>
                    <a:pt x="181385" y="223925"/>
                  </a:cubicBezTo>
                  <a:cubicBezTo>
                    <a:pt x="346794" y="72788"/>
                    <a:pt x="621643" y="0"/>
                    <a:pt x="5429839" y="6965"/>
                  </a:cubicBezTo>
                  <a:lnTo>
                    <a:pt x="5429840" y="6965"/>
                  </a:lnTo>
                  <a:cubicBezTo>
                    <a:pt x="5646587" y="16819"/>
                    <a:pt x="5850902" y="36481"/>
                    <a:pt x="5985091" y="101690"/>
                  </a:cubicBezTo>
                  <a:cubicBezTo>
                    <a:pt x="6241137" y="226120"/>
                    <a:pt x="6322912" y="459160"/>
                    <a:pt x="6317424" y="704684"/>
                  </a:cubicBezTo>
                  <a:cubicBezTo>
                    <a:pt x="6317424" y="704684"/>
                    <a:pt x="6274136" y="1013073"/>
                    <a:pt x="6281569" y="1248607"/>
                  </a:cubicBezTo>
                  <a:cubicBezTo>
                    <a:pt x="6288693" y="5646399"/>
                    <a:pt x="6295850" y="5842002"/>
                    <a:pt x="6295850" y="5842002"/>
                  </a:cubicBezTo>
                  <a:cubicBezTo>
                    <a:pt x="6279168" y="6057734"/>
                    <a:pt x="6164524" y="6268346"/>
                    <a:pt x="5967655" y="6379970"/>
                  </a:cubicBezTo>
                  <a:cubicBezTo>
                    <a:pt x="5817303" y="6465219"/>
                    <a:pt x="5619272" y="6480316"/>
                    <a:pt x="4463138" y="6469575"/>
                  </a:cubicBezTo>
                  <a:lnTo>
                    <a:pt x="4463079" y="6469575"/>
                  </a:lnTo>
                  <a:cubicBezTo>
                    <a:pt x="645952" y="6464298"/>
                    <a:pt x="384604" y="6498151"/>
                    <a:pt x="254278" y="6388993"/>
                  </a:cubicBezTo>
                  <a:cubicBezTo>
                    <a:pt x="145767" y="6298108"/>
                    <a:pt x="81795" y="6104796"/>
                    <a:pt x="63030" y="5904597"/>
                  </a:cubicBezTo>
                  <a:close/>
                </a:path>
              </a:pathLst>
            </a:custGeom>
            <a:solidFill>
              <a:srgbClr val="FFFFFF"/>
            </a:solidFill>
          </p:spPr>
        </p:sp>
      </p:grpSp>
      <p:grpSp>
        <p:nvGrpSpPr>
          <p:cNvPr id="11" name="Group 11"/>
          <p:cNvGrpSpPr/>
          <p:nvPr/>
        </p:nvGrpSpPr>
        <p:grpSpPr>
          <a:xfrm>
            <a:off x="2017255" y="2203842"/>
            <a:ext cx="3903588" cy="1251122"/>
            <a:chOff x="0" y="0"/>
            <a:chExt cx="6308581" cy="2216503"/>
          </a:xfrm>
        </p:grpSpPr>
        <p:sp>
          <p:nvSpPr>
            <p:cNvPr id="12" name="Freeform 12"/>
            <p:cNvSpPr/>
            <p:nvPr/>
          </p:nvSpPr>
          <p:spPr>
            <a:xfrm>
              <a:off x="-9098" y="-6509"/>
              <a:ext cx="6322912" cy="2248556"/>
            </a:xfrm>
            <a:custGeom>
              <a:avLst/>
              <a:gdLst/>
              <a:ahLst/>
              <a:cxnLst/>
              <a:rect l="l" t="t" r="r" b="b"/>
              <a:pathLst>
                <a:path w="6322912"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5429839" y="6965"/>
                  </a:cubicBezTo>
                  <a:lnTo>
                    <a:pt x="5429840" y="6965"/>
                  </a:lnTo>
                  <a:cubicBezTo>
                    <a:pt x="5646587" y="16819"/>
                    <a:pt x="5850902" y="36481"/>
                    <a:pt x="5985091" y="101690"/>
                  </a:cubicBezTo>
                  <a:cubicBezTo>
                    <a:pt x="6241137" y="226120"/>
                    <a:pt x="6322912" y="459160"/>
                    <a:pt x="6317424" y="704684"/>
                  </a:cubicBezTo>
                  <a:cubicBezTo>
                    <a:pt x="6317424" y="704684"/>
                    <a:pt x="6274136" y="1013073"/>
                    <a:pt x="6281569" y="1248607"/>
                  </a:cubicBezTo>
                  <a:cubicBezTo>
                    <a:pt x="6288693" y="1396804"/>
                    <a:pt x="6295850" y="1592407"/>
                    <a:pt x="6295850" y="1592407"/>
                  </a:cubicBezTo>
                  <a:cubicBezTo>
                    <a:pt x="6279168" y="1808139"/>
                    <a:pt x="6164524" y="2018751"/>
                    <a:pt x="5967655" y="2130375"/>
                  </a:cubicBezTo>
                  <a:cubicBezTo>
                    <a:pt x="5817303" y="2215624"/>
                    <a:pt x="5619272" y="2230722"/>
                    <a:pt x="4463138" y="2219980"/>
                  </a:cubicBezTo>
                  <a:lnTo>
                    <a:pt x="4463079" y="2219980"/>
                  </a:lnTo>
                  <a:cubicBezTo>
                    <a:pt x="645952" y="2214703"/>
                    <a:pt x="384604" y="2248556"/>
                    <a:pt x="254278" y="2139399"/>
                  </a:cubicBezTo>
                  <a:cubicBezTo>
                    <a:pt x="145767" y="2048514"/>
                    <a:pt x="81795" y="1855202"/>
                    <a:pt x="63030" y="1655003"/>
                  </a:cubicBezTo>
                  <a:close/>
                </a:path>
              </a:pathLst>
            </a:custGeom>
            <a:solidFill>
              <a:srgbClr val="FFEE93"/>
            </a:solidFill>
          </p:spPr>
        </p:sp>
      </p:grpSp>
      <p:sp>
        <p:nvSpPr>
          <p:cNvPr id="20" name="TextBox 20"/>
          <p:cNvSpPr txBox="1"/>
          <p:nvPr/>
        </p:nvSpPr>
        <p:spPr>
          <a:xfrm>
            <a:off x="1688628" y="3670709"/>
            <a:ext cx="14999172" cy="3323987"/>
          </a:xfrm>
          <a:prstGeom prst="rect">
            <a:avLst/>
          </a:prstGeom>
        </p:spPr>
        <p:txBody>
          <a:bodyPr wrap="square" lIns="0" tIns="0" rIns="0" bIns="0" rtlCol="0" anchor="t">
            <a:spAutoFit/>
          </a:bodyPr>
          <a:lstStyle/>
          <a:p>
            <a:pPr algn="just">
              <a:lnSpc>
                <a:spcPct val="150000"/>
              </a:lnSpc>
            </a:pPr>
            <a:r>
              <a:rPr lang="en-US" sz="4800" b="1" i="1" dirty="0" smtClean="0">
                <a:solidFill>
                  <a:srgbClr val="000000"/>
                </a:solidFill>
                <a:latin typeface="Arial" panose="020B0604020202020204" pitchFamily="34" charset="0"/>
                <a:cs typeface="Arial" panose="020B0604020202020204" pitchFamily="34" charset="0"/>
              </a:rPr>
              <a:t>	</a:t>
            </a:r>
            <a:r>
              <a:rPr lang="en-US" sz="4800" b="1" i="1" dirty="0" err="1" smtClean="0">
                <a:solidFill>
                  <a:srgbClr val="000000"/>
                </a:solidFill>
                <a:latin typeface="Arial" panose="020B0604020202020204" pitchFamily="34" charset="0"/>
                <a:cs typeface="Arial" panose="020B0604020202020204" pitchFamily="34" charset="0"/>
              </a:rPr>
              <a:t>Dựa</a:t>
            </a:r>
            <a:r>
              <a:rPr lang="en-US" sz="4800" b="1" i="1" dirty="0" smtClean="0">
                <a:solidFill>
                  <a:srgbClr val="000000"/>
                </a:solidFill>
                <a:latin typeface="Arial" panose="020B0604020202020204" pitchFamily="34" charset="0"/>
                <a:cs typeface="Arial" panose="020B0604020202020204" pitchFamily="34" charset="0"/>
              </a:rPr>
              <a:t> vào </a:t>
            </a:r>
            <a:r>
              <a:rPr lang="en-US" sz="4800" b="1" i="1" dirty="0" err="1" smtClean="0">
                <a:solidFill>
                  <a:srgbClr val="000000"/>
                </a:solidFill>
                <a:latin typeface="Arial" panose="020B0604020202020204" pitchFamily="34" charset="0"/>
                <a:cs typeface="Arial" panose="020B0604020202020204" pitchFamily="34" charset="0"/>
              </a:rPr>
              <a:t>gợi</a:t>
            </a:r>
            <a:r>
              <a:rPr lang="en-US" sz="4800" b="1" i="1" dirty="0" smtClean="0">
                <a:solidFill>
                  <a:srgbClr val="000000"/>
                </a:solidFill>
                <a:latin typeface="Arial" panose="020B0604020202020204" pitchFamily="34" charset="0"/>
                <a:cs typeface="Arial" panose="020B0604020202020204" pitchFamily="34" charset="0"/>
              </a:rPr>
              <a:t> ý trong </a:t>
            </a:r>
            <a:r>
              <a:rPr lang="en-US" sz="4800" b="1" i="1" dirty="0" err="1" smtClean="0">
                <a:solidFill>
                  <a:srgbClr val="000000"/>
                </a:solidFill>
                <a:latin typeface="Arial" panose="020B0604020202020204" pitchFamily="34" charset="0"/>
                <a:cs typeface="Arial" panose="020B0604020202020204" pitchFamily="34" charset="0"/>
              </a:rPr>
              <a:t>sơ</a:t>
            </a:r>
            <a:r>
              <a:rPr lang="en-US" sz="4800" b="1" i="1" dirty="0" smtClean="0">
                <a:solidFill>
                  <a:srgbClr val="000000"/>
                </a:solidFill>
                <a:latin typeface="Arial" panose="020B0604020202020204" pitchFamily="34" charset="0"/>
                <a:cs typeface="Arial" panose="020B0604020202020204" pitchFamily="34" charset="0"/>
              </a:rPr>
              <a:t> đồ </a:t>
            </a:r>
            <a:r>
              <a:rPr lang="en-US" sz="4800" b="1" i="1" dirty="0" err="1" smtClean="0">
                <a:solidFill>
                  <a:srgbClr val="000000"/>
                </a:solidFill>
                <a:latin typeface="Arial" panose="020B0604020202020204" pitchFamily="34" charset="0"/>
                <a:cs typeface="Arial" panose="020B0604020202020204" pitchFamily="34" charset="0"/>
              </a:rPr>
              <a:t>sau</a:t>
            </a:r>
            <a:r>
              <a:rPr lang="en-US" sz="4800" b="1" i="1" dirty="0" smtClean="0">
                <a:solidFill>
                  <a:srgbClr val="000000"/>
                </a:solidFill>
                <a:latin typeface="Arial" panose="020B0604020202020204" pitchFamily="34" charset="0"/>
                <a:cs typeface="Arial" panose="020B0604020202020204" pitchFamily="34" charset="0"/>
              </a:rPr>
              <a:t>, </a:t>
            </a:r>
            <a:r>
              <a:rPr lang="en-US" sz="4800" b="1" i="1" dirty="0" err="1" smtClean="0">
                <a:solidFill>
                  <a:srgbClr val="000000"/>
                </a:solidFill>
                <a:latin typeface="Arial" panose="020B0604020202020204" pitchFamily="34" charset="0"/>
                <a:cs typeface="Arial" panose="020B0604020202020204" pitchFamily="34" charset="0"/>
              </a:rPr>
              <a:t>em</a:t>
            </a:r>
            <a:r>
              <a:rPr lang="en-US" sz="4800" b="1" i="1" dirty="0" smtClean="0">
                <a:solidFill>
                  <a:srgbClr val="000000"/>
                </a:solidFill>
                <a:latin typeface="Arial" panose="020B0604020202020204" pitchFamily="34" charset="0"/>
                <a:cs typeface="Arial" panose="020B0604020202020204" pitchFamily="34" charset="0"/>
              </a:rPr>
              <a:t> </a:t>
            </a:r>
            <a:r>
              <a:rPr lang="en-US" sz="4800" b="1" i="1" dirty="0" err="1" smtClean="0">
                <a:solidFill>
                  <a:srgbClr val="000000"/>
                </a:solidFill>
                <a:latin typeface="Arial" panose="020B0604020202020204" pitchFamily="34" charset="0"/>
                <a:cs typeface="Arial" panose="020B0604020202020204" pitchFamily="34" charset="0"/>
              </a:rPr>
              <a:t>hãy</a:t>
            </a:r>
            <a:r>
              <a:rPr lang="en-US" sz="4800" b="1" i="1" dirty="0" smtClean="0">
                <a:solidFill>
                  <a:srgbClr val="000000"/>
                </a:solidFill>
                <a:latin typeface="Arial" panose="020B0604020202020204" pitchFamily="34" charset="0"/>
                <a:cs typeface="Arial" panose="020B0604020202020204" pitchFamily="34" charset="0"/>
              </a:rPr>
              <a:t> </a:t>
            </a:r>
            <a:r>
              <a:rPr lang="en-US" sz="4800" b="1" i="1" dirty="0" err="1" smtClean="0">
                <a:solidFill>
                  <a:srgbClr val="000000"/>
                </a:solidFill>
                <a:latin typeface="Arial" panose="020B0604020202020204" pitchFamily="34" charset="0"/>
                <a:cs typeface="Arial" panose="020B0604020202020204" pitchFamily="34" charset="0"/>
              </a:rPr>
              <a:t>xác</a:t>
            </a:r>
            <a:r>
              <a:rPr lang="en-US" sz="4800" b="1" i="1" dirty="0" smtClean="0">
                <a:solidFill>
                  <a:srgbClr val="000000"/>
                </a:solidFill>
                <a:latin typeface="Arial" panose="020B0604020202020204" pitchFamily="34" charset="0"/>
                <a:cs typeface="Arial" panose="020B0604020202020204" pitchFamily="34" charset="0"/>
              </a:rPr>
              <a:t> định ý </a:t>
            </a:r>
            <a:r>
              <a:rPr lang="en-US" sz="4800" b="1" i="1" dirty="0" err="1" smtClean="0">
                <a:solidFill>
                  <a:srgbClr val="000000"/>
                </a:solidFill>
                <a:latin typeface="Arial" panose="020B0604020202020204" pitchFamily="34" charset="0"/>
                <a:cs typeface="Arial" panose="020B0604020202020204" pitchFamily="34" charset="0"/>
              </a:rPr>
              <a:t>kiến</a:t>
            </a:r>
            <a:r>
              <a:rPr lang="en-US" sz="4800" b="1" i="1" dirty="0" smtClean="0">
                <a:solidFill>
                  <a:srgbClr val="000000"/>
                </a:solidFill>
                <a:latin typeface="Arial" panose="020B0604020202020204" pitchFamily="34" charset="0"/>
                <a:cs typeface="Arial" panose="020B0604020202020204" pitchFamily="34" charset="0"/>
              </a:rPr>
              <a:t>, các </a:t>
            </a:r>
            <a:r>
              <a:rPr lang="en-US" sz="4800" b="1" i="1" dirty="0" err="1" smtClean="0">
                <a:solidFill>
                  <a:srgbClr val="000000"/>
                </a:solidFill>
                <a:latin typeface="Arial" panose="020B0604020202020204" pitchFamily="34" charset="0"/>
                <a:cs typeface="Arial" panose="020B0604020202020204" pitchFamily="34" charset="0"/>
              </a:rPr>
              <a:t>lí</a:t>
            </a:r>
            <a:r>
              <a:rPr lang="en-US" sz="4800" b="1" i="1" dirty="0" smtClean="0">
                <a:solidFill>
                  <a:srgbClr val="000000"/>
                </a:solidFill>
                <a:latin typeface="Arial" panose="020B0604020202020204" pitchFamily="34" charset="0"/>
                <a:cs typeface="Arial" panose="020B0604020202020204" pitchFamily="34" charset="0"/>
              </a:rPr>
              <a:t> </a:t>
            </a:r>
            <a:r>
              <a:rPr lang="en-US" sz="4800" b="1" i="1" dirty="0" err="1" smtClean="0">
                <a:solidFill>
                  <a:srgbClr val="000000"/>
                </a:solidFill>
                <a:latin typeface="Arial" panose="020B0604020202020204" pitchFamily="34" charset="0"/>
                <a:cs typeface="Arial" panose="020B0604020202020204" pitchFamily="34" charset="0"/>
              </a:rPr>
              <a:t>lẽ</a:t>
            </a:r>
            <a:r>
              <a:rPr lang="en-US" sz="4800" b="1" i="1" dirty="0" smtClean="0">
                <a:solidFill>
                  <a:srgbClr val="000000"/>
                </a:solidFill>
                <a:latin typeface="Arial" panose="020B0604020202020204" pitchFamily="34" charset="0"/>
                <a:cs typeface="Arial" panose="020B0604020202020204" pitchFamily="34" charset="0"/>
              </a:rPr>
              <a:t> </a:t>
            </a:r>
            <a:r>
              <a:rPr lang="en-US" sz="4800" b="1" i="1" dirty="0" err="1" smtClean="0">
                <a:solidFill>
                  <a:srgbClr val="000000"/>
                </a:solidFill>
                <a:latin typeface="Arial" panose="020B0604020202020204" pitchFamily="34" charset="0"/>
                <a:cs typeface="Arial" panose="020B0604020202020204" pitchFamily="34" charset="0"/>
              </a:rPr>
              <a:t>và</a:t>
            </a:r>
            <a:r>
              <a:rPr lang="en-US" sz="4800" b="1" i="1" dirty="0" smtClean="0">
                <a:solidFill>
                  <a:srgbClr val="000000"/>
                </a:solidFill>
                <a:latin typeface="Arial" panose="020B0604020202020204" pitchFamily="34" charset="0"/>
                <a:cs typeface="Arial" panose="020B0604020202020204" pitchFamily="34" charset="0"/>
              </a:rPr>
              <a:t> bằng </a:t>
            </a:r>
            <a:r>
              <a:rPr lang="en-US" sz="4800" b="1" i="1" dirty="0" err="1" smtClean="0">
                <a:solidFill>
                  <a:srgbClr val="000000"/>
                </a:solidFill>
                <a:latin typeface="Arial" panose="020B0604020202020204" pitchFamily="34" charset="0"/>
                <a:cs typeface="Arial" panose="020B0604020202020204" pitchFamily="34" charset="0"/>
              </a:rPr>
              <a:t>chứng</a:t>
            </a:r>
            <a:r>
              <a:rPr lang="en-US" sz="4800" b="1" i="1" dirty="0" smtClean="0">
                <a:solidFill>
                  <a:srgbClr val="000000"/>
                </a:solidFill>
                <a:latin typeface="Arial" panose="020B0604020202020204" pitchFamily="34" charset="0"/>
                <a:cs typeface="Arial" panose="020B0604020202020204" pitchFamily="34" charset="0"/>
              </a:rPr>
              <a:t> của văn bản Phải </a:t>
            </a:r>
            <a:r>
              <a:rPr lang="en-US" sz="4800" b="1" i="1" dirty="0" err="1" smtClean="0">
                <a:solidFill>
                  <a:srgbClr val="000000"/>
                </a:solidFill>
                <a:latin typeface="Arial" panose="020B0604020202020204" pitchFamily="34" charset="0"/>
                <a:cs typeface="Arial" panose="020B0604020202020204" pitchFamily="34" charset="0"/>
              </a:rPr>
              <a:t>chăng</a:t>
            </a:r>
            <a:r>
              <a:rPr lang="en-US" sz="4800" b="1" i="1" dirty="0" smtClean="0">
                <a:solidFill>
                  <a:srgbClr val="000000"/>
                </a:solidFill>
                <a:latin typeface="Arial" panose="020B0604020202020204" pitchFamily="34" charset="0"/>
                <a:cs typeface="Arial" panose="020B0604020202020204" pitchFamily="34" charset="0"/>
              </a:rPr>
              <a:t> chỉ có </a:t>
            </a:r>
            <a:r>
              <a:rPr lang="en-US" sz="4800" b="1" i="1" dirty="0" err="1" smtClean="0">
                <a:solidFill>
                  <a:srgbClr val="000000"/>
                </a:solidFill>
                <a:latin typeface="Arial" panose="020B0604020202020204" pitchFamily="34" charset="0"/>
                <a:cs typeface="Arial" panose="020B0604020202020204" pitchFamily="34" charset="0"/>
              </a:rPr>
              <a:t>ngọt</a:t>
            </a:r>
            <a:r>
              <a:rPr lang="en-US" sz="4800" b="1" i="1" dirty="0" smtClean="0">
                <a:solidFill>
                  <a:srgbClr val="000000"/>
                </a:solidFill>
                <a:latin typeface="Arial" panose="020B0604020202020204" pitchFamily="34" charset="0"/>
                <a:cs typeface="Arial" panose="020B0604020202020204" pitchFamily="34" charset="0"/>
              </a:rPr>
              <a:t> </a:t>
            </a:r>
            <a:r>
              <a:rPr lang="en-US" sz="4800" b="1" i="1" dirty="0" err="1" smtClean="0">
                <a:solidFill>
                  <a:srgbClr val="000000"/>
                </a:solidFill>
                <a:latin typeface="Arial" panose="020B0604020202020204" pitchFamily="34" charset="0"/>
                <a:cs typeface="Arial" panose="020B0604020202020204" pitchFamily="34" charset="0"/>
              </a:rPr>
              <a:t>ngào</a:t>
            </a:r>
            <a:r>
              <a:rPr lang="en-US" sz="4800" b="1" i="1" dirty="0" smtClean="0">
                <a:solidFill>
                  <a:srgbClr val="000000"/>
                </a:solidFill>
                <a:latin typeface="Arial" panose="020B0604020202020204" pitchFamily="34" charset="0"/>
                <a:cs typeface="Arial" panose="020B0604020202020204" pitchFamily="34" charset="0"/>
              </a:rPr>
              <a:t> mới làm nên </a:t>
            </a:r>
            <a:r>
              <a:rPr lang="en-US" sz="4800" b="1" i="1" dirty="0" err="1" smtClean="0">
                <a:solidFill>
                  <a:srgbClr val="000000"/>
                </a:solidFill>
                <a:latin typeface="Arial" panose="020B0604020202020204" pitchFamily="34" charset="0"/>
                <a:cs typeface="Arial" panose="020B0604020202020204" pitchFamily="34" charset="0"/>
              </a:rPr>
              <a:t>hạnh</a:t>
            </a:r>
            <a:r>
              <a:rPr lang="en-US" sz="4800" b="1" i="1" dirty="0" smtClean="0">
                <a:solidFill>
                  <a:srgbClr val="000000"/>
                </a:solidFill>
                <a:latin typeface="Arial" panose="020B0604020202020204" pitchFamily="34" charset="0"/>
                <a:cs typeface="Arial" panose="020B0604020202020204" pitchFamily="34" charset="0"/>
              </a:rPr>
              <a:t> </a:t>
            </a:r>
            <a:r>
              <a:rPr lang="en-US" sz="4800" b="1" i="1" dirty="0" err="1" smtClean="0">
                <a:solidFill>
                  <a:srgbClr val="000000"/>
                </a:solidFill>
                <a:latin typeface="Arial" panose="020B0604020202020204" pitchFamily="34" charset="0"/>
                <a:cs typeface="Arial" panose="020B0604020202020204" pitchFamily="34" charset="0"/>
              </a:rPr>
              <a:t>phúc</a:t>
            </a:r>
            <a:r>
              <a:rPr lang="en-US" sz="4800" b="1" i="1" dirty="0" smtClean="0">
                <a:solidFill>
                  <a:srgbClr val="000000"/>
                </a:solidFill>
                <a:latin typeface="Arial" panose="020B0604020202020204" pitchFamily="34" charset="0"/>
                <a:cs typeface="Arial" panose="020B0604020202020204" pitchFamily="34" charset="0"/>
              </a:rPr>
              <a:t>?</a:t>
            </a:r>
            <a:endParaRPr lang="en-US" sz="4800" b="1" i="1" dirty="0">
              <a:solidFill>
                <a:srgbClr val="000000"/>
              </a:solidFill>
              <a:latin typeface="Arial" panose="020B0604020202020204" pitchFamily="34" charset="0"/>
              <a:cs typeface="Arial" panose="020B0604020202020204" pitchFamily="34" charset="0"/>
            </a:endParaRPr>
          </a:p>
        </p:txBody>
      </p:sp>
      <p:pic>
        <p:nvPicPr>
          <p:cNvPr id="23" name="Picture 2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56804" y="411085"/>
            <a:ext cx="4194109" cy="19445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1EABC"/>
        </a:solidFill>
        <a:effectLst/>
      </p:bgPr>
    </p:bg>
    <p:spTree>
      <p:nvGrpSpPr>
        <p:cNvPr id="1" name=""/>
        <p:cNvGrpSpPr/>
        <p:nvPr/>
      </p:nvGrpSpPr>
      <p:grpSpPr>
        <a:xfrm>
          <a:off x="0" y="0"/>
          <a:ext cx="0" cy="0"/>
          <a:chOff x="0" y="0"/>
          <a:chExt cx="0" cy="0"/>
        </a:xfrm>
      </p:grpSpPr>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27971" y="1028700"/>
            <a:ext cx="2115516" cy="574138"/>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593078" y="1869536"/>
            <a:ext cx="2650408" cy="791060"/>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6805062" y="8832435"/>
            <a:ext cx="1689380" cy="1422151"/>
          </a:xfrm>
          <a:prstGeom prst="rect">
            <a:avLst/>
          </a:prstGeom>
        </p:spPr>
      </p:pic>
      <p:pic>
        <p:nvPicPr>
          <p:cNvPr id="16"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143000" y="7066052"/>
            <a:ext cx="2784262" cy="3217109"/>
          </a:xfrm>
          <a:prstGeom prst="rect">
            <a:avLst/>
          </a:prstGeom>
        </p:spPr>
      </p:pic>
      <p:pic>
        <p:nvPicPr>
          <p:cNvPr id="17" name="Picture 17"/>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9369930">
            <a:off x="13119874" y="-2577603"/>
            <a:ext cx="7296692" cy="4855617"/>
          </a:xfrm>
          <a:prstGeom prst="rect">
            <a:avLst/>
          </a:prstGeom>
        </p:spPr>
      </p:pic>
      <p:sp>
        <p:nvSpPr>
          <p:cNvPr id="32" name="Rounded Rectangle 31"/>
          <p:cNvSpPr/>
          <p:nvPr/>
        </p:nvSpPr>
        <p:spPr>
          <a:xfrm>
            <a:off x="5457825" y="895109"/>
            <a:ext cx="7696200" cy="2743200"/>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200" b="1" dirty="0" smtClean="0">
                <a:solidFill>
                  <a:schemeClr val="tx1"/>
                </a:solidFill>
                <a:latin typeface="Arial" panose="020B0604020202020204" pitchFamily="34" charset="0"/>
                <a:cs typeface="Arial" panose="020B0604020202020204" pitchFamily="34" charset="0"/>
              </a:rPr>
              <a:t>VẤN ĐỀ CẦN BÀN LUẬN</a:t>
            </a:r>
          </a:p>
          <a:p>
            <a:pPr algn="ctr">
              <a:lnSpc>
                <a:spcPct val="150000"/>
              </a:lnSpc>
            </a:pPr>
            <a:r>
              <a:rPr lang="en-US" sz="3800" i="1" dirty="0" smtClean="0">
                <a:solidFill>
                  <a:schemeClr val="tx1"/>
                </a:solidFill>
                <a:latin typeface="Arial" panose="020B0604020202020204" pitchFamily="34" charset="0"/>
                <a:cs typeface="Arial" panose="020B0604020202020204" pitchFamily="34" charset="0"/>
              </a:rPr>
              <a:t>Phải </a:t>
            </a:r>
            <a:r>
              <a:rPr lang="en-US" sz="3800" i="1" dirty="0" err="1" smtClean="0">
                <a:solidFill>
                  <a:schemeClr val="tx1"/>
                </a:solidFill>
                <a:latin typeface="Arial" panose="020B0604020202020204" pitchFamily="34" charset="0"/>
                <a:cs typeface="Arial" panose="020B0604020202020204" pitchFamily="34" charset="0"/>
              </a:rPr>
              <a:t>chăng</a:t>
            </a:r>
            <a:r>
              <a:rPr lang="en-US" sz="3800" i="1" dirty="0" smtClean="0">
                <a:solidFill>
                  <a:schemeClr val="tx1"/>
                </a:solidFill>
                <a:latin typeface="Arial" panose="020B0604020202020204" pitchFamily="34" charset="0"/>
                <a:cs typeface="Arial" panose="020B0604020202020204" pitchFamily="34" charset="0"/>
              </a:rPr>
              <a:t> chỉ có </a:t>
            </a:r>
            <a:r>
              <a:rPr lang="en-US" sz="3800" i="1" dirty="0" err="1" smtClean="0">
                <a:solidFill>
                  <a:schemeClr val="tx1"/>
                </a:solidFill>
                <a:latin typeface="Arial" panose="020B0604020202020204" pitchFamily="34" charset="0"/>
                <a:cs typeface="Arial" panose="020B0604020202020204" pitchFamily="34" charset="0"/>
              </a:rPr>
              <a:t>ngọt</a:t>
            </a:r>
            <a:r>
              <a:rPr lang="en-US" sz="3800" i="1" dirty="0" smtClean="0">
                <a:solidFill>
                  <a:schemeClr val="tx1"/>
                </a:solidFill>
                <a:latin typeface="Arial" panose="020B0604020202020204" pitchFamily="34" charset="0"/>
                <a:cs typeface="Arial" panose="020B0604020202020204" pitchFamily="34" charset="0"/>
              </a:rPr>
              <a:t> </a:t>
            </a:r>
            <a:r>
              <a:rPr lang="en-US" sz="3800" i="1" dirty="0" err="1" smtClean="0">
                <a:solidFill>
                  <a:schemeClr val="tx1"/>
                </a:solidFill>
                <a:latin typeface="Arial" panose="020B0604020202020204" pitchFamily="34" charset="0"/>
                <a:cs typeface="Arial" panose="020B0604020202020204" pitchFamily="34" charset="0"/>
              </a:rPr>
              <a:t>ngào</a:t>
            </a:r>
            <a:r>
              <a:rPr lang="en-US" sz="3800" i="1" dirty="0" smtClean="0">
                <a:solidFill>
                  <a:schemeClr val="tx1"/>
                </a:solidFill>
                <a:latin typeface="Arial" panose="020B0604020202020204" pitchFamily="34" charset="0"/>
                <a:cs typeface="Arial" panose="020B0604020202020204" pitchFamily="34" charset="0"/>
              </a:rPr>
              <a:t> mới làm nên </a:t>
            </a:r>
            <a:r>
              <a:rPr lang="en-US" sz="3800" i="1" dirty="0" err="1" smtClean="0">
                <a:solidFill>
                  <a:schemeClr val="tx1"/>
                </a:solidFill>
                <a:latin typeface="Arial" panose="020B0604020202020204" pitchFamily="34" charset="0"/>
                <a:cs typeface="Arial" panose="020B0604020202020204" pitchFamily="34" charset="0"/>
              </a:rPr>
              <a:t>hạnh</a:t>
            </a:r>
            <a:r>
              <a:rPr lang="en-US" sz="3800" i="1" dirty="0" smtClean="0">
                <a:solidFill>
                  <a:schemeClr val="tx1"/>
                </a:solidFill>
                <a:latin typeface="Arial" panose="020B0604020202020204" pitchFamily="34" charset="0"/>
                <a:cs typeface="Arial" panose="020B0604020202020204" pitchFamily="34" charset="0"/>
              </a:rPr>
              <a:t> </a:t>
            </a:r>
            <a:r>
              <a:rPr lang="en-US" sz="3800" i="1" dirty="0" err="1" smtClean="0">
                <a:solidFill>
                  <a:schemeClr val="tx1"/>
                </a:solidFill>
                <a:latin typeface="Arial" panose="020B0604020202020204" pitchFamily="34" charset="0"/>
                <a:cs typeface="Arial" panose="020B0604020202020204" pitchFamily="34" charset="0"/>
              </a:rPr>
              <a:t>phúc</a:t>
            </a:r>
            <a:r>
              <a:rPr lang="en-US" sz="3800" i="1" dirty="0" smtClean="0">
                <a:solidFill>
                  <a:schemeClr val="tx1"/>
                </a:solidFill>
                <a:latin typeface="Arial" panose="020B0604020202020204" pitchFamily="34" charset="0"/>
                <a:cs typeface="Arial" panose="020B0604020202020204" pitchFamily="34" charset="0"/>
              </a:rPr>
              <a:t>?</a:t>
            </a:r>
            <a:endParaRPr lang="en-US" sz="3800" i="1" dirty="0">
              <a:solidFill>
                <a:schemeClr val="tx1"/>
              </a:solidFill>
              <a:latin typeface="Arial" panose="020B0604020202020204" pitchFamily="34" charset="0"/>
              <a:cs typeface="Arial" panose="020B0604020202020204" pitchFamily="34" charset="0"/>
            </a:endParaRPr>
          </a:p>
        </p:txBody>
      </p:sp>
      <p:sp>
        <p:nvSpPr>
          <p:cNvPr id="33" name="Rounded Rectangle 32"/>
          <p:cNvSpPr/>
          <p:nvPr/>
        </p:nvSpPr>
        <p:spPr>
          <a:xfrm>
            <a:off x="3022387" y="4533900"/>
            <a:ext cx="3962400" cy="1447800"/>
          </a:xfrm>
          <a:prstGeom prst="round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dirty="0" smtClean="0">
                <a:solidFill>
                  <a:schemeClr val="tx1"/>
                </a:solidFill>
                <a:latin typeface="Arial" panose="020B0604020202020204" pitchFamily="34" charset="0"/>
                <a:cs typeface="Arial" panose="020B0604020202020204" pitchFamily="34" charset="0"/>
              </a:rPr>
              <a:t>Ý KIẾN 1</a:t>
            </a:r>
            <a:endParaRPr lang="en-US" sz="4200" b="1" dirty="0">
              <a:solidFill>
                <a:schemeClr val="tx1"/>
              </a:solidFill>
              <a:latin typeface="Arial" panose="020B0604020202020204" pitchFamily="34" charset="0"/>
              <a:cs typeface="Arial" panose="020B0604020202020204" pitchFamily="34" charset="0"/>
            </a:endParaRPr>
          </a:p>
        </p:txBody>
      </p:sp>
      <p:sp>
        <p:nvSpPr>
          <p:cNvPr id="34" name="Rounded Rectangle 33"/>
          <p:cNvSpPr/>
          <p:nvPr/>
        </p:nvSpPr>
        <p:spPr>
          <a:xfrm>
            <a:off x="11556787" y="4533900"/>
            <a:ext cx="3962400" cy="1447800"/>
          </a:xfrm>
          <a:prstGeom prst="round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dirty="0" smtClean="0">
                <a:solidFill>
                  <a:schemeClr val="tx1"/>
                </a:solidFill>
                <a:latin typeface="Arial" panose="020B0604020202020204" pitchFamily="34" charset="0"/>
                <a:cs typeface="Arial" panose="020B0604020202020204" pitchFamily="34" charset="0"/>
              </a:rPr>
              <a:t>Ý KIẾN 2</a:t>
            </a:r>
            <a:endParaRPr lang="en-US" sz="4200" b="1" dirty="0">
              <a:solidFill>
                <a:schemeClr val="tx1"/>
              </a:solidFill>
              <a:latin typeface="Arial" panose="020B0604020202020204" pitchFamily="34" charset="0"/>
              <a:cs typeface="Arial" panose="020B0604020202020204" pitchFamily="34" charset="0"/>
            </a:endParaRPr>
          </a:p>
        </p:txBody>
      </p:sp>
      <p:sp>
        <p:nvSpPr>
          <p:cNvPr id="35" name="Rounded Rectangle 34"/>
          <p:cNvSpPr/>
          <p:nvPr/>
        </p:nvSpPr>
        <p:spPr>
          <a:xfrm>
            <a:off x="1765087" y="6932461"/>
            <a:ext cx="6477000" cy="2344648"/>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dirty="0" err="1" smtClean="0">
                <a:solidFill>
                  <a:schemeClr val="tx1"/>
                </a:solidFill>
                <a:latin typeface="Arial" panose="020B0604020202020204" pitchFamily="34" charset="0"/>
                <a:cs typeface="Arial" panose="020B0604020202020204" pitchFamily="34" charset="0"/>
              </a:rPr>
              <a:t>Lí</a:t>
            </a:r>
            <a:r>
              <a:rPr lang="en-US" sz="3800" dirty="0" smtClean="0">
                <a:solidFill>
                  <a:schemeClr val="tx1"/>
                </a:solidFill>
                <a:latin typeface="Arial" panose="020B0604020202020204" pitchFamily="34" charset="0"/>
                <a:cs typeface="Arial" panose="020B0604020202020204" pitchFamily="34" charset="0"/>
              </a:rPr>
              <a:t>  </a:t>
            </a:r>
            <a:r>
              <a:rPr lang="en-US" sz="3800" dirty="0" err="1" smtClean="0">
                <a:solidFill>
                  <a:schemeClr val="tx1"/>
                </a:solidFill>
                <a:latin typeface="Arial" panose="020B0604020202020204" pitchFamily="34" charset="0"/>
                <a:cs typeface="Arial" panose="020B0604020202020204" pitchFamily="34" charset="0"/>
              </a:rPr>
              <a:t>lẽ</a:t>
            </a:r>
            <a:r>
              <a:rPr lang="en-US" sz="3800" dirty="0" smtClean="0">
                <a:solidFill>
                  <a:schemeClr val="tx1"/>
                </a:solidFill>
                <a:latin typeface="Arial" panose="020B0604020202020204" pitchFamily="34" charset="0"/>
                <a:cs typeface="Arial" panose="020B0604020202020204" pitchFamily="34" charset="0"/>
              </a:rPr>
              <a:t> 1.1 + Bằng </a:t>
            </a:r>
            <a:r>
              <a:rPr lang="en-US" sz="3800" dirty="0" err="1" smtClean="0">
                <a:solidFill>
                  <a:schemeClr val="tx1"/>
                </a:solidFill>
                <a:latin typeface="Arial" panose="020B0604020202020204" pitchFamily="34" charset="0"/>
                <a:cs typeface="Arial" panose="020B0604020202020204" pitchFamily="34" charset="0"/>
              </a:rPr>
              <a:t>chứng</a:t>
            </a:r>
            <a:r>
              <a:rPr lang="en-US" sz="3800" dirty="0" smtClean="0">
                <a:solidFill>
                  <a:schemeClr val="tx1"/>
                </a:solidFill>
                <a:latin typeface="Arial" panose="020B0604020202020204" pitchFamily="34" charset="0"/>
                <a:cs typeface="Arial" panose="020B0604020202020204" pitchFamily="34" charset="0"/>
              </a:rPr>
              <a:t> 1.1</a:t>
            </a:r>
          </a:p>
          <a:p>
            <a:pPr algn="ctr">
              <a:lnSpc>
                <a:spcPct val="150000"/>
              </a:lnSpc>
            </a:pPr>
            <a:r>
              <a:rPr lang="en-US" sz="3800" dirty="0" err="1" smtClean="0">
                <a:solidFill>
                  <a:schemeClr val="tx1"/>
                </a:solidFill>
                <a:latin typeface="Arial" panose="020B0604020202020204" pitchFamily="34" charset="0"/>
                <a:cs typeface="Arial" panose="020B0604020202020204" pitchFamily="34" charset="0"/>
              </a:rPr>
              <a:t>Lí</a:t>
            </a:r>
            <a:r>
              <a:rPr lang="en-US" sz="3800" dirty="0" smtClean="0">
                <a:solidFill>
                  <a:schemeClr val="tx1"/>
                </a:solidFill>
                <a:latin typeface="Arial" panose="020B0604020202020204" pitchFamily="34" charset="0"/>
                <a:cs typeface="Arial" panose="020B0604020202020204" pitchFamily="34" charset="0"/>
              </a:rPr>
              <a:t> </a:t>
            </a:r>
            <a:r>
              <a:rPr lang="en-US" sz="3800" dirty="0" err="1" smtClean="0">
                <a:solidFill>
                  <a:schemeClr val="tx1"/>
                </a:solidFill>
                <a:latin typeface="Arial" panose="020B0604020202020204" pitchFamily="34" charset="0"/>
                <a:cs typeface="Arial" panose="020B0604020202020204" pitchFamily="34" charset="0"/>
              </a:rPr>
              <a:t>lẽ</a:t>
            </a:r>
            <a:r>
              <a:rPr lang="en-US" sz="3800" dirty="0" smtClean="0">
                <a:solidFill>
                  <a:schemeClr val="tx1"/>
                </a:solidFill>
                <a:latin typeface="Arial" panose="020B0604020202020204" pitchFamily="34" charset="0"/>
                <a:cs typeface="Arial" panose="020B0604020202020204" pitchFamily="34" charset="0"/>
              </a:rPr>
              <a:t> 1.2 + Bằng </a:t>
            </a:r>
            <a:r>
              <a:rPr lang="en-US" sz="3800" dirty="0" err="1" smtClean="0">
                <a:solidFill>
                  <a:schemeClr val="tx1"/>
                </a:solidFill>
                <a:latin typeface="Arial" panose="020B0604020202020204" pitchFamily="34" charset="0"/>
                <a:cs typeface="Arial" panose="020B0604020202020204" pitchFamily="34" charset="0"/>
              </a:rPr>
              <a:t>chứng</a:t>
            </a:r>
            <a:r>
              <a:rPr lang="en-US" sz="3800" dirty="0" smtClean="0">
                <a:solidFill>
                  <a:schemeClr val="tx1"/>
                </a:solidFill>
                <a:latin typeface="Arial" panose="020B0604020202020204" pitchFamily="34" charset="0"/>
                <a:cs typeface="Arial" panose="020B0604020202020204" pitchFamily="34" charset="0"/>
              </a:rPr>
              <a:t> 1.2</a:t>
            </a:r>
            <a:endParaRPr lang="en-US" sz="3800" dirty="0">
              <a:solidFill>
                <a:schemeClr val="tx1"/>
              </a:solidFill>
              <a:latin typeface="Arial" panose="020B0604020202020204" pitchFamily="34" charset="0"/>
              <a:cs typeface="Arial" panose="020B0604020202020204" pitchFamily="34" charset="0"/>
            </a:endParaRPr>
          </a:p>
        </p:txBody>
      </p:sp>
      <p:sp>
        <p:nvSpPr>
          <p:cNvPr id="36" name="Rounded Rectangle 35"/>
          <p:cNvSpPr/>
          <p:nvPr/>
        </p:nvSpPr>
        <p:spPr>
          <a:xfrm>
            <a:off x="10299487" y="6918173"/>
            <a:ext cx="6477000" cy="2344648"/>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dirty="0" err="1" smtClean="0">
                <a:solidFill>
                  <a:schemeClr val="tx1"/>
                </a:solidFill>
                <a:latin typeface="Arial" panose="020B0604020202020204" pitchFamily="34" charset="0"/>
                <a:cs typeface="Arial" panose="020B0604020202020204" pitchFamily="34" charset="0"/>
              </a:rPr>
              <a:t>Lí</a:t>
            </a:r>
            <a:r>
              <a:rPr lang="en-US" sz="3800" dirty="0" smtClean="0">
                <a:solidFill>
                  <a:schemeClr val="tx1"/>
                </a:solidFill>
                <a:latin typeface="Arial" panose="020B0604020202020204" pitchFamily="34" charset="0"/>
                <a:cs typeface="Arial" panose="020B0604020202020204" pitchFamily="34" charset="0"/>
              </a:rPr>
              <a:t> </a:t>
            </a:r>
            <a:r>
              <a:rPr lang="en-US" sz="3800" dirty="0" err="1" smtClean="0">
                <a:solidFill>
                  <a:schemeClr val="tx1"/>
                </a:solidFill>
                <a:latin typeface="Arial" panose="020B0604020202020204" pitchFamily="34" charset="0"/>
                <a:cs typeface="Arial" panose="020B0604020202020204" pitchFamily="34" charset="0"/>
              </a:rPr>
              <a:t>lẽ</a:t>
            </a:r>
            <a:r>
              <a:rPr lang="en-US" sz="3800" dirty="0" smtClean="0">
                <a:solidFill>
                  <a:schemeClr val="tx1"/>
                </a:solidFill>
                <a:latin typeface="Arial" panose="020B0604020202020204" pitchFamily="34" charset="0"/>
                <a:cs typeface="Arial" panose="020B0604020202020204" pitchFamily="34" charset="0"/>
              </a:rPr>
              <a:t> 2.1 + Bằng </a:t>
            </a:r>
            <a:r>
              <a:rPr lang="en-US" sz="3800" dirty="0" err="1" smtClean="0">
                <a:solidFill>
                  <a:schemeClr val="tx1"/>
                </a:solidFill>
                <a:latin typeface="Arial" panose="020B0604020202020204" pitchFamily="34" charset="0"/>
                <a:cs typeface="Arial" panose="020B0604020202020204" pitchFamily="34" charset="0"/>
              </a:rPr>
              <a:t>chứng</a:t>
            </a:r>
            <a:r>
              <a:rPr lang="en-US" sz="3800" dirty="0" smtClean="0">
                <a:solidFill>
                  <a:schemeClr val="tx1"/>
                </a:solidFill>
                <a:latin typeface="Arial" panose="020B0604020202020204" pitchFamily="34" charset="0"/>
                <a:cs typeface="Arial" panose="020B0604020202020204" pitchFamily="34" charset="0"/>
              </a:rPr>
              <a:t> 2.1</a:t>
            </a:r>
          </a:p>
          <a:p>
            <a:pPr algn="ctr">
              <a:lnSpc>
                <a:spcPct val="150000"/>
              </a:lnSpc>
            </a:pPr>
            <a:r>
              <a:rPr lang="en-US" sz="3800" dirty="0" err="1" smtClean="0">
                <a:solidFill>
                  <a:schemeClr val="tx1"/>
                </a:solidFill>
                <a:latin typeface="Arial" panose="020B0604020202020204" pitchFamily="34" charset="0"/>
                <a:cs typeface="Arial" panose="020B0604020202020204" pitchFamily="34" charset="0"/>
              </a:rPr>
              <a:t>Lí</a:t>
            </a:r>
            <a:r>
              <a:rPr lang="en-US" sz="3800" dirty="0" smtClean="0">
                <a:solidFill>
                  <a:schemeClr val="tx1"/>
                </a:solidFill>
                <a:latin typeface="Arial" panose="020B0604020202020204" pitchFamily="34" charset="0"/>
                <a:cs typeface="Arial" panose="020B0604020202020204" pitchFamily="34" charset="0"/>
              </a:rPr>
              <a:t> </a:t>
            </a:r>
            <a:r>
              <a:rPr lang="en-US" sz="3800" dirty="0" err="1" smtClean="0">
                <a:solidFill>
                  <a:schemeClr val="tx1"/>
                </a:solidFill>
                <a:latin typeface="Arial" panose="020B0604020202020204" pitchFamily="34" charset="0"/>
                <a:cs typeface="Arial" panose="020B0604020202020204" pitchFamily="34" charset="0"/>
              </a:rPr>
              <a:t>lẽ</a:t>
            </a:r>
            <a:r>
              <a:rPr lang="en-US" sz="3800" dirty="0" smtClean="0">
                <a:solidFill>
                  <a:schemeClr val="tx1"/>
                </a:solidFill>
                <a:latin typeface="Arial" panose="020B0604020202020204" pitchFamily="34" charset="0"/>
                <a:cs typeface="Arial" panose="020B0604020202020204" pitchFamily="34" charset="0"/>
              </a:rPr>
              <a:t> 2.2 + Bằng </a:t>
            </a:r>
            <a:r>
              <a:rPr lang="en-US" sz="3800" dirty="0" err="1" smtClean="0">
                <a:solidFill>
                  <a:schemeClr val="tx1"/>
                </a:solidFill>
                <a:latin typeface="Arial" panose="020B0604020202020204" pitchFamily="34" charset="0"/>
                <a:cs typeface="Arial" panose="020B0604020202020204" pitchFamily="34" charset="0"/>
              </a:rPr>
              <a:t>chứng</a:t>
            </a:r>
            <a:r>
              <a:rPr lang="en-US" sz="3800" dirty="0" smtClean="0">
                <a:solidFill>
                  <a:schemeClr val="tx1"/>
                </a:solidFill>
                <a:latin typeface="Arial" panose="020B0604020202020204" pitchFamily="34" charset="0"/>
                <a:cs typeface="Arial" panose="020B0604020202020204" pitchFamily="34" charset="0"/>
              </a:rPr>
              <a:t> 2.2</a:t>
            </a:r>
            <a:endParaRPr lang="en-US" sz="3800" dirty="0">
              <a:solidFill>
                <a:schemeClr val="tx1"/>
              </a:solidFill>
              <a:latin typeface="Arial" panose="020B0604020202020204" pitchFamily="34" charset="0"/>
              <a:cs typeface="Arial" panose="020B0604020202020204" pitchFamily="34" charset="0"/>
            </a:endParaRPr>
          </a:p>
        </p:txBody>
      </p:sp>
      <p:cxnSp>
        <p:nvCxnSpPr>
          <p:cNvPr id="38" name="Straight Arrow Connector 37"/>
          <p:cNvCxnSpPr>
            <a:stCxn id="32" idx="2"/>
            <a:endCxn id="33" idx="0"/>
          </p:cNvCxnSpPr>
          <p:nvPr/>
        </p:nvCxnSpPr>
        <p:spPr>
          <a:xfrm flipH="1">
            <a:off x="5003587" y="3638309"/>
            <a:ext cx="4302338" cy="895591"/>
          </a:xfrm>
          <a:prstGeom prst="straightConnector1">
            <a:avLst/>
          </a:prstGeom>
          <a:ln>
            <a:prstDash val="sysDash"/>
            <a:tailEnd type="triangle"/>
          </a:ln>
        </p:spPr>
        <p:style>
          <a:lnRef idx="3">
            <a:schemeClr val="dk1"/>
          </a:lnRef>
          <a:fillRef idx="0">
            <a:schemeClr val="dk1"/>
          </a:fillRef>
          <a:effectRef idx="2">
            <a:schemeClr val="dk1"/>
          </a:effectRef>
          <a:fontRef idx="minor">
            <a:schemeClr val="tx1"/>
          </a:fontRef>
        </p:style>
      </p:cxnSp>
      <p:cxnSp>
        <p:nvCxnSpPr>
          <p:cNvPr id="43" name="Straight Arrow Connector 42"/>
          <p:cNvCxnSpPr>
            <a:stCxn id="32" idx="2"/>
            <a:endCxn id="34" idx="0"/>
          </p:cNvCxnSpPr>
          <p:nvPr/>
        </p:nvCxnSpPr>
        <p:spPr>
          <a:xfrm>
            <a:off x="9305925" y="3638309"/>
            <a:ext cx="4232062" cy="895591"/>
          </a:xfrm>
          <a:prstGeom prst="straightConnector1">
            <a:avLst/>
          </a:prstGeom>
          <a:ln>
            <a:prstDash val="sysDash"/>
            <a:tailEnd type="triangle"/>
          </a:ln>
        </p:spPr>
        <p:style>
          <a:lnRef idx="3">
            <a:schemeClr val="dk1"/>
          </a:lnRef>
          <a:fillRef idx="0">
            <a:schemeClr val="dk1"/>
          </a:fillRef>
          <a:effectRef idx="2">
            <a:schemeClr val="dk1"/>
          </a:effectRef>
          <a:fontRef idx="minor">
            <a:schemeClr val="tx1"/>
          </a:fontRef>
        </p:style>
      </p:cxnSp>
      <p:cxnSp>
        <p:nvCxnSpPr>
          <p:cNvPr id="46" name="Straight Arrow Connector 45"/>
          <p:cNvCxnSpPr>
            <a:stCxn id="33" idx="2"/>
            <a:endCxn id="35" idx="0"/>
          </p:cNvCxnSpPr>
          <p:nvPr/>
        </p:nvCxnSpPr>
        <p:spPr>
          <a:xfrm>
            <a:off x="5003587" y="5981700"/>
            <a:ext cx="0" cy="950761"/>
          </a:xfrm>
          <a:prstGeom prst="straightConnector1">
            <a:avLst/>
          </a:prstGeom>
          <a:ln>
            <a:prstDash val="sysDash"/>
            <a:tailEnd type="triangle"/>
          </a:ln>
        </p:spPr>
        <p:style>
          <a:lnRef idx="3">
            <a:schemeClr val="dk1"/>
          </a:lnRef>
          <a:fillRef idx="0">
            <a:schemeClr val="dk1"/>
          </a:fillRef>
          <a:effectRef idx="2">
            <a:schemeClr val="dk1"/>
          </a:effectRef>
          <a:fontRef idx="minor">
            <a:schemeClr val="tx1"/>
          </a:fontRef>
        </p:style>
      </p:cxnSp>
      <p:cxnSp>
        <p:nvCxnSpPr>
          <p:cNvPr id="48" name="Straight Arrow Connector 47"/>
          <p:cNvCxnSpPr>
            <a:stCxn id="34" idx="2"/>
            <a:endCxn id="36" idx="0"/>
          </p:cNvCxnSpPr>
          <p:nvPr/>
        </p:nvCxnSpPr>
        <p:spPr>
          <a:xfrm>
            <a:off x="13537987" y="5981700"/>
            <a:ext cx="0" cy="936473"/>
          </a:xfrm>
          <a:prstGeom prst="straightConnector1">
            <a:avLst/>
          </a:prstGeom>
          <a:ln>
            <a:prstDash val="sysDash"/>
            <a:tailEnd type="triangle"/>
          </a:ln>
        </p:spPr>
        <p:style>
          <a:lnRef idx="3">
            <a:schemeClr val="dk1"/>
          </a:lnRef>
          <a:fillRef idx="0">
            <a:schemeClr val="dk1"/>
          </a:fillRef>
          <a:effectRef idx="2">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barn(inVertical)">
                                      <p:cBhvr>
                                        <p:cTn id="13" dur="500"/>
                                        <p:tgtEl>
                                          <p:spTgt spid="3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barn(inVertical)">
                                      <p:cBhvr>
                                        <p:cTn id="16" dur="500"/>
                                        <p:tgtEl>
                                          <p:spTgt spid="33"/>
                                        </p:tgtEl>
                                      </p:cBhvr>
                                    </p:animEffect>
                                  </p:childTnLst>
                                </p:cTn>
                              </p:par>
                              <p:par>
                                <p:cTn id="17" presetID="16" presetClass="entr" presetSubtype="21"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barn(inVertical)">
                                      <p:cBhvr>
                                        <p:cTn id="19" dur="500"/>
                                        <p:tgtEl>
                                          <p:spTgt spid="4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arn(inVertical)">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randombar(horizontal)">
                                      <p:cBhvr>
                                        <p:cTn id="27" dur="500"/>
                                        <p:tgtEl>
                                          <p:spTgt spid="46"/>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randombar(horizontal)">
                                      <p:cBhvr>
                                        <p:cTn id="30" dur="500"/>
                                        <p:tgtEl>
                                          <p:spTgt spid="35"/>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randombar(horizontal)">
                                      <p:cBhvr>
                                        <p:cTn id="35" dur="500"/>
                                        <p:tgtEl>
                                          <p:spTgt spid="48"/>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randombar(horizontal)">
                                      <p:cBhvr>
                                        <p:cTn id="3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0CE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147715">
            <a:off x="-335329" y="-2815472"/>
            <a:ext cx="3087066" cy="591598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468600" y="-45762"/>
            <a:ext cx="4194109" cy="1944541"/>
          </a:xfrm>
          <a:prstGeom prst="rect">
            <a:avLst/>
          </a:prstGeom>
        </p:spPr>
      </p:pic>
      <p:grpSp>
        <p:nvGrpSpPr>
          <p:cNvPr id="7" name="Group 7"/>
          <p:cNvGrpSpPr/>
          <p:nvPr/>
        </p:nvGrpSpPr>
        <p:grpSpPr>
          <a:xfrm>
            <a:off x="1219200" y="2552700"/>
            <a:ext cx="16124040" cy="6587493"/>
            <a:chOff x="0" y="0"/>
            <a:chExt cx="13340810" cy="8413429"/>
          </a:xfrm>
        </p:grpSpPr>
        <p:sp>
          <p:nvSpPr>
            <p:cNvPr id="8" name="Freeform 8"/>
            <p:cNvSpPr/>
            <p:nvPr/>
          </p:nvSpPr>
          <p:spPr>
            <a:xfrm>
              <a:off x="-9098" y="-6509"/>
              <a:ext cx="13355141" cy="8445483"/>
            </a:xfrm>
            <a:custGeom>
              <a:avLst/>
              <a:gdLst/>
              <a:ahLst/>
              <a:cxnLst/>
              <a:rect l="l" t="t" r="r" b="b"/>
              <a:pathLst>
                <a:path w="13355141" h="8445483">
                  <a:moveTo>
                    <a:pt x="63030" y="7851929"/>
                  </a:moveTo>
                  <a:cubicBezTo>
                    <a:pt x="63030" y="7851929"/>
                    <a:pt x="0" y="7605365"/>
                    <a:pt x="10218" y="1214762"/>
                  </a:cubicBezTo>
                  <a:cubicBezTo>
                    <a:pt x="18651" y="990971"/>
                    <a:pt x="65033" y="645332"/>
                    <a:pt x="65033" y="645332"/>
                  </a:cubicBezTo>
                  <a:cubicBezTo>
                    <a:pt x="82233" y="502466"/>
                    <a:pt x="56685" y="337866"/>
                    <a:pt x="181385" y="223925"/>
                  </a:cubicBezTo>
                  <a:cubicBezTo>
                    <a:pt x="346794" y="72788"/>
                    <a:pt x="621643" y="0"/>
                    <a:pt x="12462068" y="6965"/>
                  </a:cubicBezTo>
                  <a:lnTo>
                    <a:pt x="12462070" y="6965"/>
                  </a:lnTo>
                  <a:cubicBezTo>
                    <a:pt x="12678816" y="16819"/>
                    <a:pt x="12883132" y="36481"/>
                    <a:pt x="13017319" y="101690"/>
                  </a:cubicBezTo>
                  <a:cubicBezTo>
                    <a:pt x="13273366" y="226120"/>
                    <a:pt x="13355141" y="459160"/>
                    <a:pt x="13349653" y="704684"/>
                  </a:cubicBezTo>
                  <a:cubicBezTo>
                    <a:pt x="13349653" y="704684"/>
                    <a:pt x="13306365" y="1013073"/>
                    <a:pt x="13313799" y="1248607"/>
                  </a:cubicBezTo>
                  <a:cubicBezTo>
                    <a:pt x="13320923" y="7593730"/>
                    <a:pt x="13328079" y="7789333"/>
                    <a:pt x="13328079" y="7789333"/>
                  </a:cubicBezTo>
                  <a:cubicBezTo>
                    <a:pt x="13311398" y="8005066"/>
                    <a:pt x="13196754" y="8215678"/>
                    <a:pt x="12999884" y="8327302"/>
                  </a:cubicBezTo>
                  <a:cubicBezTo>
                    <a:pt x="12849532" y="8412550"/>
                    <a:pt x="12651502" y="8427648"/>
                    <a:pt x="10063605" y="8416906"/>
                  </a:cubicBezTo>
                  <a:lnTo>
                    <a:pt x="10063456" y="8416906"/>
                  </a:lnTo>
                  <a:cubicBezTo>
                    <a:pt x="645952" y="8411629"/>
                    <a:pt x="384604" y="8445483"/>
                    <a:pt x="254278" y="8336325"/>
                  </a:cubicBezTo>
                  <a:cubicBezTo>
                    <a:pt x="145767" y="8245440"/>
                    <a:pt x="81795" y="8052128"/>
                    <a:pt x="63030" y="7851929"/>
                  </a:cubicBezTo>
                  <a:close/>
                </a:path>
              </a:pathLst>
            </a:custGeom>
            <a:solidFill>
              <a:srgbClr val="FFFFFF"/>
            </a:solidFill>
          </p:spPr>
        </p:sp>
      </p:grpSp>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73202" y="8712408"/>
            <a:ext cx="4003803" cy="1338962"/>
          </a:xfrm>
          <a:prstGeom prst="rect">
            <a:avLst/>
          </a:prstGeom>
        </p:spPr>
      </p:pic>
      <p:sp>
        <p:nvSpPr>
          <p:cNvPr id="13" name="TextBox 12"/>
          <p:cNvSpPr txBox="1"/>
          <p:nvPr/>
        </p:nvSpPr>
        <p:spPr>
          <a:xfrm>
            <a:off x="3548062" y="1240929"/>
            <a:ext cx="11887200" cy="830997"/>
          </a:xfrm>
          <a:prstGeom prst="rect">
            <a:avLst/>
          </a:prstGeom>
          <a:noFill/>
        </p:spPr>
        <p:txBody>
          <a:bodyPr wrap="square" rtlCol="0">
            <a:spAutoFit/>
          </a:bodyPr>
          <a:lstStyle/>
          <a:p>
            <a:pPr algn="ctr"/>
            <a:r>
              <a:rPr lang="en-US" sz="4800" b="1" i="1" dirty="0" smtClean="0">
                <a:latin typeface="Arial" panose="020B0604020202020204" pitchFamily="34" charset="0"/>
                <a:cs typeface="Arial" panose="020B0604020202020204" pitchFamily="34" charset="0"/>
              </a:rPr>
              <a:t>Ý </a:t>
            </a:r>
            <a:r>
              <a:rPr lang="en-US" sz="4800" b="1" i="1" dirty="0" err="1" smtClean="0">
                <a:latin typeface="Arial" panose="020B0604020202020204" pitchFamily="34" charset="0"/>
                <a:cs typeface="Arial" panose="020B0604020202020204" pitchFamily="34" charset="0"/>
              </a:rPr>
              <a:t>kiến</a:t>
            </a:r>
            <a:r>
              <a:rPr lang="en-US" sz="4800" b="1" i="1" dirty="0" smtClean="0">
                <a:latin typeface="Arial" panose="020B0604020202020204" pitchFamily="34" charset="0"/>
                <a:cs typeface="Arial" panose="020B0604020202020204" pitchFamily="34" charset="0"/>
              </a:rPr>
              <a:t> 1: </a:t>
            </a:r>
            <a:r>
              <a:rPr lang="en-US" sz="4800" b="1" i="1" dirty="0" err="1" smtClean="0">
                <a:latin typeface="Arial" panose="020B0604020202020204" pitchFamily="34" charset="0"/>
                <a:cs typeface="Arial" panose="020B0604020202020204" pitchFamily="34" charset="0"/>
              </a:rPr>
              <a:t>Ngọt</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ngào</a:t>
            </a:r>
            <a:r>
              <a:rPr lang="en-US" sz="4800" b="1" i="1" dirty="0" smtClean="0">
                <a:latin typeface="Arial" panose="020B0604020202020204" pitchFamily="34" charset="0"/>
                <a:cs typeface="Arial" panose="020B0604020202020204" pitchFamily="34" charset="0"/>
              </a:rPr>
              <a:t> là </a:t>
            </a:r>
            <a:r>
              <a:rPr lang="en-US" sz="4800" b="1" i="1" dirty="0" err="1" smtClean="0">
                <a:latin typeface="Arial" panose="020B0604020202020204" pitchFamily="34" charset="0"/>
                <a:cs typeface="Arial" panose="020B0604020202020204" pitchFamily="34" charset="0"/>
              </a:rPr>
              <a:t>hạnh</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phúc</a:t>
            </a:r>
            <a:endParaRPr lang="en-US" sz="4800" b="1" i="1" dirty="0">
              <a:latin typeface="Arial" panose="020B0604020202020204" pitchFamily="34" charset="0"/>
              <a:cs typeface="Arial" panose="020B0604020202020204" pitchFamily="34" charset="0"/>
            </a:endParaRPr>
          </a:p>
        </p:txBody>
      </p:sp>
      <p:sp>
        <p:nvSpPr>
          <p:cNvPr id="14" name="Rectangle 13"/>
          <p:cNvSpPr/>
          <p:nvPr/>
        </p:nvSpPr>
        <p:spPr>
          <a:xfrm>
            <a:off x="1440576" y="3383992"/>
            <a:ext cx="15676616" cy="4939814"/>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200" b="1" dirty="0">
                <a:solidFill>
                  <a:srgbClr val="444444"/>
                </a:solidFill>
              </a:rPr>
              <a:t>Lí lẽ 1.1: </a:t>
            </a:r>
            <a:r>
              <a:rPr lang="vi-VN" sz="4200" dirty="0">
                <a:solidFill>
                  <a:srgbClr val="444444"/>
                </a:solidFill>
              </a:rPr>
              <a:t>Ngọt ngào mang đến cho con người sự thoải mái, sự bình yên nên hẳn nhiên đó là hạnh phúc</a:t>
            </a:r>
            <a:r>
              <a:rPr lang="vi-VN" sz="4200" dirty="0" smtClean="0">
                <a:solidFill>
                  <a:srgbClr val="444444"/>
                </a:solidFill>
              </a:rPr>
              <a:t>.</a:t>
            </a:r>
            <a:endParaRPr lang="en-US" sz="4200" dirty="0" smtClean="0">
              <a:solidFill>
                <a:srgbClr val="444444"/>
              </a:solidFill>
            </a:endParaRPr>
          </a:p>
          <a:p>
            <a:pPr marL="571500" indent="-571500" algn="just">
              <a:lnSpc>
                <a:spcPct val="150000"/>
              </a:lnSpc>
              <a:buFont typeface="Wingdings" panose="05000000000000000000" pitchFamily="2" charset="2"/>
              <a:buChar char="§"/>
            </a:pPr>
            <a:r>
              <a:rPr lang="vi-VN" sz="4200" b="1" dirty="0">
                <a:solidFill>
                  <a:srgbClr val="444444"/>
                </a:solidFill>
              </a:rPr>
              <a:t>Bằng chứng 1.1: </a:t>
            </a:r>
            <a:r>
              <a:rPr lang="vi-VN" sz="4200" dirty="0">
                <a:solidFill>
                  <a:srgbClr val="444444"/>
                </a:solidFill>
              </a:rPr>
              <a:t>Một cử chỉ quan tâm, yêu thương, một lời hỏi han ngọt ngào của cha mẹ dành cho con, của bạn bè dành cho nhau cũng đủ khiến người ta cảm thấy vui vẻ và ấm lòng.</a:t>
            </a:r>
            <a:endParaRPr lang="vi-VN" sz="4200" b="0" i="0" dirty="0">
              <a:solidFill>
                <a:srgbClr val="444444"/>
              </a:solidFill>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Effect transition="in" filter="barn(inVertical)">
                                      <p:cBhvr>
                                        <p:cTn id="13" dur="500"/>
                                        <p:tgtEl>
                                          <p:spTgt spid="1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4">
                                            <p:txEl>
                                              <p:pRg st="1" end="1"/>
                                            </p:txEl>
                                          </p:spTgt>
                                        </p:tgtEl>
                                        <p:attrNameLst>
                                          <p:attrName>style.visibility</p:attrName>
                                        </p:attrNameLst>
                                      </p:cBhvr>
                                      <p:to>
                                        <p:strVal val="visible"/>
                                      </p:to>
                                    </p:set>
                                    <p:animEffect transition="in" filter="barn(inVertical)">
                                      <p:cBhvr>
                                        <p:cTn id="18"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0CE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147715">
            <a:off x="-335329" y="-2815472"/>
            <a:ext cx="3087066" cy="591598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468600" y="-45762"/>
            <a:ext cx="4194109" cy="1944541"/>
          </a:xfrm>
          <a:prstGeom prst="rect">
            <a:avLst/>
          </a:prstGeom>
        </p:spPr>
      </p:pic>
      <p:grpSp>
        <p:nvGrpSpPr>
          <p:cNvPr id="7" name="Group 7"/>
          <p:cNvGrpSpPr/>
          <p:nvPr/>
        </p:nvGrpSpPr>
        <p:grpSpPr>
          <a:xfrm>
            <a:off x="1219200" y="2552700"/>
            <a:ext cx="16124040" cy="6587493"/>
            <a:chOff x="0" y="0"/>
            <a:chExt cx="13340810" cy="8413429"/>
          </a:xfrm>
        </p:grpSpPr>
        <p:sp>
          <p:nvSpPr>
            <p:cNvPr id="8" name="Freeform 8"/>
            <p:cNvSpPr/>
            <p:nvPr/>
          </p:nvSpPr>
          <p:spPr>
            <a:xfrm>
              <a:off x="-9098" y="-6509"/>
              <a:ext cx="13355141" cy="8445483"/>
            </a:xfrm>
            <a:custGeom>
              <a:avLst/>
              <a:gdLst/>
              <a:ahLst/>
              <a:cxnLst/>
              <a:rect l="l" t="t" r="r" b="b"/>
              <a:pathLst>
                <a:path w="13355141" h="8445483">
                  <a:moveTo>
                    <a:pt x="63030" y="7851929"/>
                  </a:moveTo>
                  <a:cubicBezTo>
                    <a:pt x="63030" y="7851929"/>
                    <a:pt x="0" y="7605365"/>
                    <a:pt x="10218" y="1214762"/>
                  </a:cubicBezTo>
                  <a:cubicBezTo>
                    <a:pt x="18651" y="990971"/>
                    <a:pt x="65033" y="645332"/>
                    <a:pt x="65033" y="645332"/>
                  </a:cubicBezTo>
                  <a:cubicBezTo>
                    <a:pt x="82233" y="502466"/>
                    <a:pt x="56685" y="337866"/>
                    <a:pt x="181385" y="223925"/>
                  </a:cubicBezTo>
                  <a:cubicBezTo>
                    <a:pt x="346794" y="72788"/>
                    <a:pt x="621643" y="0"/>
                    <a:pt x="12462068" y="6965"/>
                  </a:cubicBezTo>
                  <a:lnTo>
                    <a:pt x="12462070" y="6965"/>
                  </a:lnTo>
                  <a:cubicBezTo>
                    <a:pt x="12678816" y="16819"/>
                    <a:pt x="12883132" y="36481"/>
                    <a:pt x="13017319" y="101690"/>
                  </a:cubicBezTo>
                  <a:cubicBezTo>
                    <a:pt x="13273366" y="226120"/>
                    <a:pt x="13355141" y="459160"/>
                    <a:pt x="13349653" y="704684"/>
                  </a:cubicBezTo>
                  <a:cubicBezTo>
                    <a:pt x="13349653" y="704684"/>
                    <a:pt x="13306365" y="1013073"/>
                    <a:pt x="13313799" y="1248607"/>
                  </a:cubicBezTo>
                  <a:cubicBezTo>
                    <a:pt x="13320923" y="7593730"/>
                    <a:pt x="13328079" y="7789333"/>
                    <a:pt x="13328079" y="7789333"/>
                  </a:cubicBezTo>
                  <a:cubicBezTo>
                    <a:pt x="13311398" y="8005066"/>
                    <a:pt x="13196754" y="8215678"/>
                    <a:pt x="12999884" y="8327302"/>
                  </a:cubicBezTo>
                  <a:cubicBezTo>
                    <a:pt x="12849532" y="8412550"/>
                    <a:pt x="12651502" y="8427648"/>
                    <a:pt x="10063605" y="8416906"/>
                  </a:cubicBezTo>
                  <a:lnTo>
                    <a:pt x="10063456" y="8416906"/>
                  </a:lnTo>
                  <a:cubicBezTo>
                    <a:pt x="645952" y="8411629"/>
                    <a:pt x="384604" y="8445483"/>
                    <a:pt x="254278" y="8336325"/>
                  </a:cubicBezTo>
                  <a:cubicBezTo>
                    <a:pt x="145767" y="8245440"/>
                    <a:pt x="81795" y="8052128"/>
                    <a:pt x="63030" y="7851929"/>
                  </a:cubicBezTo>
                  <a:close/>
                </a:path>
              </a:pathLst>
            </a:custGeom>
            <a:solidFill>
              <a:srgbClr val="FFFFFF"/>
            </a:solidFill>
          </p:spPr>
        </p:sp>
      </p:grpSp>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73202" y="8712408"/>
            <a:ext cx="4003803" cy="1338962"/>
          </a:xfrm>
          <a:prstGeom prst="rect">
            <a:avLst/>
          </a:prstGeom>
        </p:spPr>
      </p:pic>
      <p:sp>
        <p:nvSpPr>
          <p:cNvPr id="13" name="TextBox 12"/>
          <p:cNvSpPr txBox="1"/>
          <p:nvPr/>
        </p:nvSpPr>
        <p:spPr>
          <a:xfrm>
            <a:off x="3548062" y="1240929"/>
            <a:ext cx="11887200" cy="830997"/>
          </a:xfrm>
          <a:prstGeom prst="rect">
            <a:avLst/>
          </a:prstGeom>
          <a:noFill/>
        </p:spPr>
        <p:txBody>
          <a:bodyPr wrap="square" rtlCol="0">
            <a:spAutoFit/>
          </a:bodyPr>
          <a:lstStyle/>
          <a:p>
            <a:pPr algn="ctr"/>
            <a:r>
              <a:rPr lang="en-US" sz="4800" b="1" i="1" dirty="0" smtClean="0">
                <a:latin typeface="Arial" panose="020B0604020202020204" pitchFamily="34" charset="0"/>
                <a:cs typeface="Arial" panose="020B0604020202020204" pitchFamily="34" charset="0"/>
              </a:rPr>
              <a:t>Ý </a:t>
            </a:r>
            <a:r>
              <a:rPr lang="en-US" sz="4800" b="1" i="1" dirty="0" err="1" smtClean="0">
                <a:latin typeface="Arial" panose="020B0604020202020204" pitchFamily="34" charset="0"/>
                <a:cs typeface="Arial" panose="020B0604020202020204" pitchFamily="34" charset="0"/>
              </a:rPr>
              <a:t>kiến</a:t>
            </a:r>
            <a:r>
              <a:rPr lang="en-US" sz="4800" b="1" i="1" dirty="0" smtClean="0">
                <a:latin typeface="Arial" panose="020B0604020202020204" pitchFamily="34" charset="0"/>
                <a:cs typeface="Arial" panose="020B0604020202020204" pitchFamily="34" charset="0"/>
              </a:rPr>
              <a:t> 1: </a:t>
            </a:r>
            <a:r>
              <a:rPr lang="en-US" sz="4800" b="1" i="1" dirty="0" err="1" smtClean="0">
                <a:latin typeface="Arial" panose="020B0604020202020204" pitchFamily="34" charset="0"/>
                <a:cs typeface="Arial" panose="020B0604020202020204" pitchFamily="34" charset="0"/>
              </a:rPr>
              <a:t>Ngọt</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ngào</a:t>
            </a:r>
            <a:r>
              <a:rPr lang="en-US" sz="4800" b="1" i="1" dirty="0" smtClean="0">
                <a:latin typeface="Arial" panose="020B0604020202020204" pitchFamily="34" charset="0"/>
                <a:cs typeface="Arial" panose="020B0604020202020204" pitchFamily="34" charset="0"/>
              </a:rPr>
              <a:t> là </a:t>
            </a:r>
            <a:r>
              <a:rPr lang="en-US" sz="4800" b="1" i="1" dirty="0" err="1" smtClean="0">
                <a:latin typeface="Arial" panose="020B0604020202020204" pitchFamily="34" charset="0"/>
                <a:cs typeface="Arial" panose="020B0604020202020204" pitchFamily="34" charset="0"/>
              </a:rPr>
              <a:t>hạnh</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phúc</a:t>
            </a:r>
            <a:endParaRPr lang="en-US" sz="4800" b="1" i="1" dirty="0">
              <a:latin typeface="Arial" panose="020B0604020202020204" pitchFamily="34" charset="0"/>
              <a:cs typeface="Arial" panose="020B0604020202020204" pitchFamily="34" charset="0"/>
            </a:endParaRPr>
          </a:p>
        </p:txBody>
      </p:sp>
      <p:sp>
        <p:nvSpPr>
          <p:cNvPr id="14" name="Rectangle 13"/>
          <p:cNvSpPr/>
          <p:nvPr/>
        </p:nvSpPr>
        <p:spPr>
          <a:xfrm>
            <a:off x="1440576" y="3383992"/>
            <a:ext cx="15676616" cy="4939814"/>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200" b="1" dirty="0">
                <a:solidFill>
                  <a:srgbClr val="444444"/>
                </a:solidFill>
              </a:rPr>
              <a:t>Lí lẽ 1.2: </a:t>
            </a:r>
            <a:r>
              <a:rPr lang="vi-VN" sz="4200" dirty="0">
                <a:solidFill>
                  <a:srgbClr val="444444"/>
                </a:solidFill>
              </a:rPr>
              <a:t>Một cuộc sống giàu có, sung túc, đủ đầy giúp cho con </a:t>
            </a:r>
            <a:r>
              <a:rPr lang="vi-VN" sz="4200" dirty="0" smtClean="0">
                <a:solidFill>
                  <a:srgbClr val="444444"/>
                </a:solidFill>
              </a:rPr>
              <a:t>người</a:t>
            </a:r>
            <a:r>
              <a:rPr lang="en-US" sz="4200" dirty="0" smtClean="0">
                <a:solidFill>
                  <a:srgbClr val="444444"/>
                </a:solidFill>
              </a:rPr>
              <a:t>…</a:t>
            </a:r>
            <a:r>
              <a:rPr lang="vi-VN" sz="4200" dirty="0" smtClean="0">
                <a:solidFill>
                  <a:srgbClr val="444444"/>
                </a:solidFill>
              </a:rPr>
              <a:t>cho </a:t>
            </a:r>
            <a:r>
              <a:rPr lang="vi-VN" sz="4200" dirty="0">
                <a:solidFill>
                  <a:srgbClr val="444444"/>
                </a:solidFill>
              </a:rPr>
              <a:t>cuộc sống thêm phần hạnh phúc, tươi đẹp.</a:t>
            </a:r>
          </a:p>
          <a:p>
            <a:pPr marL="571500" indent="-571500" algn="just">
              <a:lnSpc>
                <a:spcPct val="150000"/>
              </a:lnSpc>
              <a:buFont typeface="Wingdings" panose="05000000000000000000" pitchFamily="2" charset="2"/>
              <a:buChar char="§"/>
            </a:pPr>
            <a:r>
              <a:rPr lang="vi-VN" sz="4200" b="1" dirty="0">
                <a:solidFill>
                  <a:srgbClr val="444444"/>
                </a:solidFill>
              </a:rPr>
              <a:t>Bằng chứng 1.2: </a:t>
            </a:r>
            <a:r>
              <a:rPr lang="vi-VN" sz="4200" dirty="0">
                <a:solidFill>
                  <a:srgbClr val="444444"/>
                </a:solidFill>
              </a:rPr>
              <a:t>Tỉ phủ Bill Gates đã dành 45,68% tài sản của mình để thành lập quỹ từ </a:t>
            </a:r>
            <a:r>
              <a:rPr lang="vi-VN" sz="4200" dirty="0" smtClean="0">
                <a:solidFill>
                  <a:srgbClr val="444444"/>
                </a:solidFill>
              </a:rPr>
              <a:t>thiện</a:t>
            </a:r>
            <a:r>
              <a:rPr lang="en-US" sz="4200" dirty="0" smtClean="0">
                <a:solidFill>
                  <a:srgbClr val="444444"/>
                </a:solidFill>
              </a:rPr>
              <a:t>…</a:t>
            </a:r>
            <a:r>
              <a:rPr lang="vi-VN" sz="4200" dirty="0" smtClean="0">
                <a:solidFill>
                  <a:srgbClr val="444444"/>
                </a:solidFill>
              </a:rPr>
              <a:t>đang </a:t>
            </a:r>
            <a:r>
              <a:rPr lang="vi-VN" sz="4200" dirty="0">
                <a:solidFill>
                  <a:srgbClr val="444444"/>
                </a:solidFill>
              </a:rPr>
              <a:t>gặp khó khăn, khốn khó ở khắp nơi trên thế giới.</a:t>
            </a:r>
            <a:endParaRPr lang="vi-VN" sz="4200" i="0" dirty="0">
              <a:solidFill>
                <a:srgbClr val="444444"/>
              </a:solidFill>
              <a:effectLst/>
            </a:endParaRPr>
          </a:p>
        </p:txBody>
      </p:sp>
    </p:spTree>
    <p:extLst>
      <p:ext uri="{BB962C8B-B14F-4D97-AF65-F5344CB8AC3E}">
        <p14:creationId xmlns:p14="http://schemas.microsoft.com/office/powerpoint/2010/main" val="126766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barn(inVertical)">
                                      <p:cBhvr>
                                        <p:cTn id="12"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C09F"/>
        </a:solidFill>
        <a:effectLst/>
      </p:bgPr>
    </p:bg>
    <p:spTree>
      <p:nvGrpSpPr>
        <p:cNvPr id="1" name=""/>
        <p:cNvGrpSpPr/>
        <p:nvPr/>
      </p:nvGrpSpPr>
      <p:grpSpPr>
        <a:xfrm>
          <a:off x="0" y="0"/>
          <a:ext cx="0" cy="0"/>
          <a:chOff x="0" y="0"/>
          <a:chExt cx="0" cy="0"/>
        </a:xfrm>
      </p:grpSpPr>
      <p:sp>
        <p:nvSpPr>
          <p:cNvPr id="2" name="TextBox 2"/>
          <p:cNvSpPr txBox="1"/>
          <p:nvPr/>
        </p:nvSpPr>
        <p:spPr>
          <a:xfrm>
            <a:off x="1371600" y="877971"/>
            <a:ext cx="16013785" cy="2769989"/>
          </a:xfrm>
          <a:prstGeom prst="rect">
            <a:avLst/>
          </a:prstGeom>
        </p:spPr>
        <p:txBody>
          <a:bodyPr wrap="square" lIns="0" tIns="0" rIns="0" bIns="0" rtlCol="0" anchor="t">
            <a:spAutoFit/>
          </a:bodyPr>
          <a:lstStyle/>
          <a:p>
            <a:pPr algn="just">
              <a:lnSpc>
                <a:spcPct val="125000"/>
              </a:lnSpc>
            </a:pPr>
            <a:r>
              <a:rPr lang="en-US" sz="4800" b="1" i="1" dirty="0" smtClean="0">
                <a:solidFill>
                  <a:srgbClr val="1B1B1B"/>
                </a:solidFill>
                <a:latin typeface="Arial" panose="020B0604020202020204" pitchFamily="34" charset="0"/>
                <a:cs typeface="Arial" panose="020B0604020202020204" pitchFamily="34" charset="0"/>
              </a:rPr>
              <a:t>Ý </a:t>
            </a:r>
            <a:r>
              <a:rPr lang="en-US" sz="4800" b="1" i="1" dirty="0" err="1" smtClean="0">
                <a:solidFill>
                  <a:srgbClr val="1B1B1B"/>
                </a:solidFill>
                <a:latin typeface="Arial" panose="020B0604020202020204" pitchFamily="34" charset="0"/>
                <a:cs typeface="Arial" panose="020B0604020202020204" pitchFamily="34" charset="0"/>
              </a:rPr>
              <a:t>kiến</a:t>
            </a:r>
            <a:r>
              <a:rPr lang="en-US" sz="4800" b="1" i="1" dirty="0" smtClean="0">
                <a:solidFill>
                  <a:srgbClr val="1B1B1B"/>
                </a:solidFill>
                <a:latin typeface="Arial" panose="020B0604020202020204" pitchFamily="34" charset="0"/>
                <a:cs typeface="Arial" panose="020B0604020202020204" pitchFamily="34" charset="0"/>
              </a:rPr>
              <a:t> 2: </a:t>
            </a:r>
            <a:r>
              <a:rPr lang="vi-VN" sz="4800" b="1" i="1" dirty="0">
                <a:solidFill>
                  <a:srgbClr val="1B1B1B"/>
                </a:solidFill>
                <a:latin typeface="Arial" panose="020B0604020202020204" pitchFamily="34" charset="0"/>
                <a:cs typeface="Arial" panose="020B0604020202020204" pitchFamily="34" charset="0"/>
              </a:rPr>
              <a:t>Hạnh phúc không chỉ đến từ những điều ngọt ngào ấy, nó còn có thể được tạo nên bởi những vất vả, mệt nhọc, thậm chí là nỗi đau.</a:t>
            </a:r>
            <a:endParaRPr lang="en-US" sz="4800" b="1" i="1" dirty="0">
              <a:solidFill>
                <a:srgbClr val="1B1B1B"/>
              </a:solidFill>
              <a:latin typeface="Arial" panose="020B0604020202020204" pitchFamily="34" charset="0"/>
              <a:cs typeface="Arial" panose="020B0604020202020204" pitchFamily="34" charset="0"/>
            </a:endParaRPr>
          </a:p>
        </p:txBody>
      </p:sp>
      <p:grpSp>
        <p:nvGrpSpPr>
          <p:cNvPr id="3" name="Group 3"/>
          <p:cNvGrpSpPr/>
          <p:nvPr/>
        </p:nvGrpSpPr>
        <p:grpSpPr>
          <a:xfrm>
            <a:off x="1300501" y="3801708"/>
            <a:ext cx="16155982" cy="5715324"/>
            <a:chOff x="0" y="0"/>
            <a:chExt cx="7174137" cy="5578360"/>
          </a:xfrm>
        </p:grpSpPr>
        <p:sp>
          <p:nvSpPr>
            <p:cNvPr id="4" name="Freeform 4"/>
            <p:cNvSpPr/>
            <p:nvPr/>
          </p:nvSpPr>
          <p:spPr>
            <a:xfrm>
              <a:off x="-9098" y="-6509"/>
              <a:ext cx="7188468" cy="5610413"/>
            </a:xfrm>
            <a:custGeom>
              <a:avLst/>
              <a:gdLst/>
              <a:ahLst/>
              <a:cxnLst/>
              <a:rect l="l" t="t" r="r" b="b"/>
              <a:pathLst>
                <a:path w="7188468" h="5610413">
                  <a:moveTo>
                    <a:pt x="63030" y="5016860"/>
                  </a:moveTo>
                  <a:cubicBezTo>
                    <a:pt x="63030" y="5016860"/>
                    <a:pt x="0" y="4770296"/>
                    <a:pt x="10218" y="1214762"/>
                  </a:cubicBezTo>
                  <a:cubicBezTo>
                    <a:pt x="18651" y="990971"/>
                    <a:pt x="65033" y="645332"/>
                    <a:pt x="65033" y="645332"/>
                  </a:cubicBezTo>
                  <a:cubicBezTo>
                    <a:pt x="82233" y="502466"/>
                    <a:pt x="56685" y="337866"/>
                    <a:pt x="181385" y="223925"/>
                  </a:cubicBezTo>
                  <a:cubicBezTo>
                    <a:pt x="346794" y="72788"/>
                    <a:pt x="621643" y="0"/>
                    <a:pt x="6295395" y="6965"/>
                  </a:cubicBezTo>
                  <a:lnTo>
                    <a:pt x="6295396" y="6965"/>
                  </a:lnTo>
                  <a:cubicBezTo>
                    <a:pt x="6512143" y="16819"/>
                    <a:pt x="6716458" y="36481"/>
                    <a:pt x="6850646" y="101690"/>
                  </a:cubicBezTo>
                  <a:cubicBezTo>
                    <a:pt x="7106693" y="226120"/>
                    <a:pt x="7188468" y="459160"/>
                    <a:pt x="7182980" y="704684"/>
                  </a:cubicBezTo>
                  <a:cubicBezTo>
                    <a:pt x="7182980" y="704684"/>
                    <a:pt x="7139692" y="1013073"/>
                    <a:pt x="7147125" y="1248607"/>
                  </a:cubicBezTo>
                  <a:cubicBezTo>
                    <a:pt x="7154249" y="4758662"/>
                    <a:pt x="7161405" y="4954264"/>
                    <a:pt x="7161405" y="4954264"/>
                  </a:cubicBezTo>
                  <a:cubicBezTo>
                    <a:pt x="7144724" y="5169997"/>
                    <a:pt x="7030080" y="5380608"/>
                    <a:pt x="6833210" y="5492233"/>
                  </a:cubicBezTo>
                  <a:cubicBezTo>
                    <a:pt x="6682859" y="5577481"/>
                    <a:pt x="6484828" y="5592579"/>
                    <a:pt x="5152467" y="5581837"/>
                  </a:cubicBezTo>
                  <a:lnTo>
                    <a:pt x="5152397" y="5581837"/>
                  </a:lnTo>
                  <a:cubicBezTo>
                    <a:pt x="645952" y="5576560"/>
                    <a:pt x="384604" y="5610413"/>
                    <a:pt x="254278" y="5501256"/>
                  </a:cubicBezTo>
                  <a:cubicBezTo>
                    <a:pt x="145767" y="5410371"/>
                    <a:pt x="81795" y="5217059"/>
                    <a:pt x="63030" y="5016860"/>
                  </a:cubicBezTo>
                  <a:close/>
                </a:path>
              </a:pathLst>
            </a:custGeom>
            <a:solidFill>
              <a:srgbClr val="FFFDF6"/>
            </a:solidFill>
          </p:spPr>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144075" y="5693394"/>
            <a:ext cx="4611410" cy="5328309"/>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7508114">
            <a:off x="-1849240" y="-3038083"/>
            <a:ext cx="7296692" cy="4855617"/>
          </a:xfrm>
          <a:prstGeom prst="rect">
            <a:avLst/>
          </a:prstGeom>
        </p:spPr>
      </p:pic>
      <p:pic>
        <p:nvPicPr>
          <p:cNvPr id="20"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110737" y="2947039"/>
            <a:ext cx="4003803" cy="1338962"/>
          </a:xfrm>
          <a:prstGeom prst="rect">
            <a:avLst/>
          </a:prstGeom>
        </p:spPr>
      </p:pic>
      <p:sp>
        <p:nvSpPr>
          <p:cNvPr id="24" name="Rectangle 23"/>
          <p:cNvSpPr/>
          <p:nvPr/>
        </p:nvSpPr>
        <p:spPr>
          <a:xfrm>
            <a:off x="1765768" y="4286001"/>
            <a:ext cx="14935200" cy="4939814"/>
          </a:xfrm>
          <a:prstGeom prst="rect">
            <a:avLst/>
          </a:prstGeom>
        </p:spPr>
        <p:txBody>
          <a:bodyPr wrap="square">
            <a:spAutoFit/>
          </a:bodyPr>
          <a:lstStyle/>
          <a:p>
            <a:pPr marL="571500" indent="-571500">
              <a:lnSpc>
                <a:spcPct val="150000"/>
              </a:lnSpc>
              <a:buFont typeface="Wingdings" panose="05000000000000000000" pitchFamily="2" charset="2"/>
              <a:buChar char="§"/>
            </a:pPr>
            <a:r>
              <a:rPr lang="vi-VN" sz="4200" b="1" dirty="0">
                <a:solidFill>
                  <a:srgbClr val="444444"/>
                </a:solidFill>
              </a:rPr>
              <a:t>Lí lẽ 2.1: </a:t>
            </a:r>
            <a:r>
              <a:rPr lang="vi-VN" sz="4200" dirty="0">
                <a:solidFill>
                  <a:srgbClr val="444444"/>
                </a:solidFill>
              </a:rPr>
              <a:t>Một người mẹ sinh con, dù đau đến thế nào vẫn chỉ cảm thấy vui sướng, hạnh phúc.</a:t>
            </a:r>
          </a:p>
          <a:p>
            <a:pPr marL="571500" indent="-571500">
              <a:lnSpc>
                <a:spcPct val="150000"/>
              </a:lnSpc>
              <a:buFont typeface="Wingdings" panose="05000000000000000000" pitchFamily="2" charset="2"/>
              <a:buChar char="§"/>
            </a:pPr>
            <a:r>
              <a:rPr lang="vi-VN" sz="4200" b="1" dirty="0">
                <a:solidFill>
                  <a:srgbClr val="444444"/>
                </a:solidFill>
              </a:rPr>
              <a:t>Bằng chứng 2.1: </a:t>
            </a:r>
            <a:r>
              <a:rPr lang="vi-VN" sz="4200" dirty="0">
                <a:solidFill>
                  <a:srgbClr val="444444"/>
                </a:solidFill>
              </a:rPr>
              <a:t>Lần mẹ đau đớn nhất, khi sinh con. Lúc ấy mẹ mới cảm nhận được nỗi đau vượt cạn</a:t>
            </a:r>
            <a:r>
              <a:rPr lang="vi-VN" sz="4200" dirty="0" smtClean="0">
                <a:solidFill>
                  <a:srgbClr val="444444"/>
                </a:solidFill>
              </a:rPr>
              <a:t>,</a:t>
            </a:r>
            <a:r>
              <a:rPr lang="en-US" sz="4200" dirty="0" smtClean="0">
                <a:solidFill>
                  <a:srgbClr val="444444"/>
                </a:solidFill>
              </a:rPr>
              <a:t>…</a:t>
            </a:r>
            <a:r>
              <a:rPr lang="vi-VN" sz="4200" dirty="0" smtClean="0">
                <a:solidFill>
                  <a:srgbClr val="444444"/>
                </a:solidFill>
              </a:rPr>
              <a:t>giá </a:t>
            </a:r>
            <a:r>
              <a:rPr lang="vi-VN" sz="4200" dirty="0">
                <a:solidFill>
                  <a:srgbClr val="444444"/>
                </a:solidFill>
              </a:rPr>
              <a:t>trị thực sự của hạnh phúc.</a:t>
            </a:r>
            <a:endParaRPr lang="vi-VN" sz="4200" b="0" i="0" dirty="0">
              <a:solidFill>
                <a:srgbClr val="444444"/>
              </a:solidFill>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4">
                                            <p:txEl>
                                              <p:pRg st="0" end="0"/>
                                            </p:txEl>
                                          </p:spTgt>
                                        </p:tgtEl>
                                        <p:attrNameLst>
                                          <p:attrName>style.visibility</p:attrName>
                                        </p:attrNameLst>
                                      </p:cBhvr>
                                      <p:to>
                                        <p:strVal val="visible"/>
                                      </p:to>
                                    </p:set>
                                    <p:animEffect transition="in" filter="barn(inVertical)">
                                      <p:cBhvr>
                                        <p:cTn id="18" dur="500"/>
                                        <p:tgtEl>
                                          <p:spTgt spid="2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4">
                                            <p:txEl>
                                              <p:pRg st="1" end="1"/>
                                            </p:txEl>
                                          </p:spTgt>
                                        </p:tgtEl>
                                        <p:attrNameLst>
                                          <p:attrName>style.visibility</p:attrName>
                                        </p:attrNameLst>
                                      </p:cBhvr>
                                      <p:to>
                                        <p:strVal val="visible"/>
                                      </p:to>
                                    </p:set>
                                    <p:animEffect transition="in" filter="barn(inVertical)">
                                      <p:cBhvr>
                                        <p:cTn id="23"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TotalTime>
  <Words>677</Words>
  <Application>Microsoft Office PowerPoint</Application>
  <PresentationFormat>Custom</PresentationFormat>
  <Paragraphs>47</Paragraphs>
  <Slides>16</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宋体</vt:lpstr>
      <vt:lpstr>Wingdings</vt: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20</cp:revision>
  <dcterms:created xsi:type="dcterms:W3CDTF">2006-08-16T00:00:00Z</dcterms:created>
  <dcterms:modified xsi:type="dcterms:W3CDTF">2022-08-03T11:57:45Z</dcterms:modified>
  <dc:identifier>DAEt-d3kjac</dc:identifier>
</cp:coreProperties>
</file>