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15" r:id="rId2"/>
    <p:sldId id="276" r:id="rId3"/>
    <p:sldId id="317" r:id="rId4"/>
    <p:sldId id="306" r:id="rId5"/>
    <p:sldId id="302" r:id="rId6"/>
    <p:sldId id="314" r:id="rId7"/>
    <p:sldId id="291" r:id="rId8"/>
    <p:sldId id="303" r:id="rId9"/>
    <p:sldId id="316" r:id="rId10"/>
    <p:sldId id="311" r:id="rId11"/>
    <p:sldId id="298" r:id="rId12"/>
    <p:sldId id="307" r:id="rId13"/>
    <p:sldId id="312" r:id="rId14"/>
    <p:sldId id="313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1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4E98-4F93-4EE7-8CEE-42A8B2BA409B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7B48C-D3F6-4972-B167-BF48AE481E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728DC-E9D7-44F4-835A-28314EE084AC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355E-CC84-4D49-83FC-1BA006D3E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Thi&#7871;t%20k&#7871;%20trang%20ph&#7909;c%20L&#7877;%20h&#7897;i%20cho%20nh&#226;n%20v&#7853;t%203D%20t&#7841;o%20t&#7915;%20d&#226;y%20th&#233;p%20-%20M&#297;%20thu&#7853;t%20l&#7899;p%206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96817"/>
              </p:ext>
            </p:extLst>
          </p:nvPr>
        </p:nvGraphicFramePr>
        <p:xfrm>
          <a:off x="304800" y="-990600"/>
          <a:ext cx="10795074" cy="809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239719" imgH="3179086" progId="PowerPoint.Show.12">
                  <p:embed/>
                </p:oleObj>
              </mc:Choice>
              <mc:Fallback>
                <p:oleObj name="Presentation" r:id="rId2" imgW="4239719" imgH="3179086" progId="PowerPoint.Show.12">
                  <p:embed/>
                  <p:pic>
                    <p:nvPicPr>
                      <p:cNvPr id="3074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-990600"/>
                        <a:ext cx="10795074" cy="8096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4780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hiết kế trang phục Lễ hội cho nhân vật 3D tạo từ dây thép - Mĩ thuật lớp 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457200"/>
            <a:ext cx="11658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381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 BỊ CHO TIẾT 2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Chuẩn bị vải vụn, vải hoa…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228600" y="2209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Chuẩn bị 1 ít giấy gói hoa màu đẹp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228600" y="2971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Chuẩn bị 1 cuộn băng dính hai mặt.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  <p:sp>
        <p:nvSpPr>
          <p:cNvPr id="7" name="TextBox 6"/>
          <p:cNvSpPr txBox="1"/>
          <p:nvPr/>
        </p:nvSpPr>
        <p:spPr>
          <a:xfrm>
            <a:off x="304800" y="38862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Chuẩn bị kéo, kim khâu… 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 tiết 2)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1295400"/>
            <a:ext cx="3481070" cy="53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Thiết kế trang phục lễ hội cho nhân vật: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 tiết 2)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5800" y="2438400"/>
            <a:ext cx="3481070" cy="416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Trưng bày sản phẩm và chia sẻ: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2: Trang phục lễ hội ( tiết 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Tìm hiểu trang phục lễ hội trong tranh của họa sĩ: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2667000"/>
            <a:ext cx="4472940" cy="383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DẶN DÒ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Chuẩn bị -Bài 10: Hoạt cảnh ngày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9" b="99454" l="5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813190" y="483246"/>
            <a:ext cx="8565613" cy="86177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  <a:spcAft>
                <a:spcPts val="1600"/>
              </a:spcAft>
              <a:defRPr/>
            </a:pPr>
            <a:endParaRPr lang="en-US" sz="2135" b="1" spc="400" dirty="0">
              <a:solidFill>
                <a:srgbClr val="FFC000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914400"/>
            <a:ext cx="10058400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5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CŨ:NHÂN VẬT 3D TỪ DÂY THÉP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2200" y="23622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-HỌC SINH TƯƠNG TÁC NHẬN XÉT SẢN PHẨM NHÂN VẬT 3 D TỪ DÂY THÉP.</a:t>
            </a:r>
          </a:p>
          <a:p>
            <a:r>
              <a:rPr lang="en-US" sz="2400" b="1">
                <a:solidFill>
                  <a:srgbClr val="FFFF00"/>
                </a:solidFill>
              </a:rPr>
              <a:t>-GIÁO VIÊN NHẬN XÉT ƯU KHUYẾT ĐIỂM TỪNG SẢN PHẨM CỦA HỌC SINH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D0A86-E4F5-A86B-F925-60CC73CB2341}"/>
              </a:ext>
            </a:extLst>
          </p:cNvPr>
          <p:cNvSpPr txBox="1"/>
          <p:nvPr/>
        </p:nvSpPr>
        <p:spPr>
          <a:xfrm>
            <a:off x="2514600" y="1143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F15301-C318-E11A-3DDF-292194BAEEAB}"/>
              </a:ext>
            </a:extLst>
          </p:cNvPr>
          <p:cNvSpPr txBox="1"/>
          <p:nvPr/>
        </p:nvSpPr>
        <p:spPr>
          <a:xfrm>
            <a:off x="1962150" y="2945012"/>
            <a:ext cx="826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trong lễ hội </a:t>
            </a:r>
          </a:p>
          <a:p>
            <a:pPr algn="ctr"/>
            <a:r>
              <a:rPr lang="en-US" sz="48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( 2 tiết )</a:t>
            </a:r>
          </a:p>
        </p:txBody>
      </p:sp>
    </p:spTree>
    <p:extLst>
      <p:ext uri="{BB962C8B-B14F-4D97-AF65-F5344CB8AC3E}">
        <p14:creationId xmlns:p14="http://schemas.microsoft.com/office/powerpoint/2010/main" val="256206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158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057400"/>
            <a:ext cx="8153400" cy="449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2004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Mô tả kiểu dáng, màu sắc trang phục của người phụ nữ hát quan họ trong lễ hội </a:t>
            </a:r>
            <a:endParaRPr lang="en-US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 tiết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371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1.Khám phá trang phục lễ hội:</a:t>
            </a:r>
          </a:p>
        </p:txBody>
      </p:sp>
      <p:pic>
        <p:nvPicPr>
          <p:cNvPr id="1026" name="Picture 2" descr="C:\Users\Administrator\Desktop\1539941762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1143000"/>
            <a:ext cx="318135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/>
      <p:bldP spid="5" grpId="1"/>
      <p:bldP spid="6" grpId="0"/>
      <p:bldP spid="6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04800" y="2057400"/>
            <a:ext cx="8153400" cy="449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2590800"/>
            <a:ext cx="6477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Trang phục bao gồm : trong là chiếc yếm có màu rực rỡ. Bên ngoài là một chiếc áo cánh . Ngoài cùng là những lượt áo dài tứ thân, màu sắc trầm, thắt dải lụa tươi tắn…</a:t>
            </a:r>
            <a:endParaRPr lang="en-US" sz="3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 tiết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1.Khám phá trang phục lễ hội:</a:t>
            </a:r>
          </a:p>
        </p:txBody>
      </p:sp>
      <p:pic>
        <p:nvPicPr>
          <p:cNvPr id="1026" name="Picture 2" descr="C:\Users\Administrator\Desktop\1539941762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3000" y="1143000"/>
            <a:ext cx="318135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1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524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1.Khám phá trang phục lễ hội: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 tiết 1)</a:t>
            </a:r>
          </a:p>
        </p:txBody>
      </p:sp>
      <p:pic>
        <p:nvPicPr>
          <p:cNvPr id="2050" name="Picture 2" descr="C:\Users\Administrator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4419600"/>
            <a:ext cx="3886200" cy="22098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752600"/>
            <a:ext cx="3886200" cy="237172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28601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CHỦ ĐỀ :LỄ HỘI QUÊ HƯƠNG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FFC000"/>
              </a:solidFill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838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imes New Roman" pitchFamily="18" charset="0"/>
                <a:ea typeface="Roboto" panose="02000000000000000000" pitchFamily="2" charset="0"/>
                <a:cs typeface="Times New Roman" pitchFamily="18" charset="0"/>
              </a:rPr>
              <a:t>Bài 9: Trang phục lễ hội (tiết 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2.Cách thiết kế trang phục cho nhân vật:</a:t>
            </a:r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4343400"/>
            <a:ext cx="315087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1600" y="533400"/>
            <a:ext cx="2875280" cy="35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133600"/>
            <a:ext cx="8610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Các bước thiết kế trang phục cho nhân vật 3D: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Lựa chọn vật liệu có màu sắc phù hợp với trang phục lễ hội cần thể hiện cho nhân vật.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Vẽ và cắt hình trang phục phù hợp với tỉ lệ hình khối nhân vật.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Thêm chi tiết, hoàn thiện trang phục và tạo đặc điểm riêng cho nhân vật</a:t>
            </a:r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86445" y="542106"/>
            <a:ext cx="6348549" cy="8360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/>
              <a:t>HẾT TIẾT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384663" y="3135086"/>
            <a:ext cx="9509760" cy="2351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Xem</a:t>
            </a:r>
            <a:r>
              <a:rPr lang="en-US" sz="3600" dirty="0"/>
              <a:t> </a:t>
            </a:r>
            <a:r>
              <a:rPr lang="en-US" sz="3600" dirty="0" err="1"/>
              <a:t>lại</a:t>
            </a:r>
            <a:r>
              <a:rPr lang="en-US" sz="3600" dirty="0"/>
              <a:t> </a:t>
            </a:r>
            <a:r>
              <a:rPr lang="en-US" sz="3600" err="1"/>
              <a:t>bài</a:t>
            </a:r>
            <a:r>
              <a:rPr lang="en-US" sz="3600"/>
              <a:t> 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tiết</a:t>
            </a:r>
            <a:r>
              <a:rPr lang="en-US" sz="3600" dirty="0"/>
              <a:t> 1</a:t>
            </a:r>
          </a:p>
          <a:p>
            <a:pPr algn="ctr"/>
            <a:endParaRPr lang="en-US" sz="3600" dirty="0"/>
          </a:p>
        </p:txBody>
      </p:sp>
      <p:sp>
        <p:nvSpPr>
          <p:cNvPr id="7" name="Down Arrow 6"/>
          <p:cNvSpPr/>
          <p:nvPr/>
        </p:nvSpPr>
        <p:spPr>
          <a:xfrm>
            <a:off x="3670662" y="1593667"/>
            <a:ext cx="4415246" cy="11103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4087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459</Words>
  <Application>Microsoft Office PowerPoint</Application>
  <PresentationFormat>Widescreen</PresentationFormat>
  <Paragraphs>43</Paragraphs>
  <Slides>15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Roboto</vt:lpstr>
      <vt:lpstr>Times New Roman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Quốc Phạm</cp:lastModifiedBy>
  <cp:revision>120</cp:revision>
  <dcterms:created xsi:type="dcterms:W3CDTF">2021-09-20T13:50:00Z</dcterms:created>
  <dcterms:modified xsi:type="dcterms:W3CDTF">2022-08-10T15:01:40Z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6BBB74A1067942FA8C738F4B23A95152</vt:lpwstr>
  </property>
  <property fmtid="{D5CDD505-2E9C-101B-9397-08002B2CF9AE}" pid="3" name="KSOProductBuildVer">
    <vt:lpwstr>1033-11.2.0.10323</vt:lpwstr>
  </property>
</Properties>
</file>