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sldIdLst>
    <p:sldId id="464" r:id="rId3"/>
    <p:sldId id="321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5" r:id="rId13"/>
    <p:sldId id="456" r:id="rId14"/>
    <p:sldId id="457" r:id="rId15"/>
    <p:sldId id="458" r:id="rId16"/>
    <p:sldId id="459" r:id="rId17"/>
    <p:sldId id="460" r:id="rId18"/>
    <p:sldId id="409" r:id="rId19"/>
    <p:sldId id="463" r:id="rId20"/>
    <p:sldId id="3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084"/>
    <a:srgbClr val="FE007F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4" autoAdjust="0"/>
    <p:restoredTop sz="92657" autoAdjust="0"/>
  </p:normalViewPr>
  <p:slideViewPr>
    <p:cSldViewPr>
      <p:cViewPr varScale="1">
        <p:scale>
          <a:sx n="67" d="100"/>
          <a:sy n="67" d="100"/>
        </p:scale>
        <p:origin x="612" y="4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B0FA-3FDE-43D1-BA91-7D6290444165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F5B61-8280-4DDD-BF0D-27330B3F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1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14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15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16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17DB-0B3E-4C6A-9DDD-269390CE1644}" type="datetimeFigureOut">
              <a:rPr lang="en-US"/>
              <a:t>8/6/2022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C869-FBF3-4499-9473-3449BF12916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480E-B5E7-4B49-93F6-0D189095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57CF-7990-4D1B-B8E5-13A237539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804E-1202-4424-B155-E6FDAC6A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E784-8096-468B-BD84-9D97F63A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F85A-14FD-4D65-A0CF-7AC0CCB2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5E96-5A60-44F6-A751-4E721F775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37498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EDF5-AB5D-414F-85C1-E8E57810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DE2C-D22B-40AB-88C3-27FB94E6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1A21-A46D-4867-BBA4-2DE8AAE4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3949-7FD0-45D1-AD40-D6945448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85FA-37D8-4B5F-B572-2D133892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B93-7617-4006-8549-BB2BBF495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88914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BA7B-51E0-4212-ADEF-7258359C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F366-7FFE-4B75-B473-40FB73DB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8C862-3A68-4672-AC99-3862ABED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262A-C471-4C14-A840-6B14427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B2EA2-7C20-4412-88A2-E42B5D32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8BF4-D9F8-4C8F-B6BD-BD6D5DA44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360687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7FF7-CBE2-4EA4-9086-7640958A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04B1-F0AB-4085-9A67-C5BD23BC2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ABEAA-B5D4-460E-BF6B-0ABD342B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5763AB-D69D-4C6D-B9F3-F8F85EA8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01A19B-4F62-4F6E-A548-440F56C9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B8BEE-0692-4D94-A44D-B738494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568C-FD97-4BB2-8343-025C926A8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973896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FDDA-4D75-4F46-8DF0-A3097EAF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57E57-A099-42F0-8E6E-D0213DE95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78003-1EC5-467F-8716-C930250B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80A5-42C7-4FF5-A92C-DC12093E4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9812C-ADC3-4C7C-8467-D843A457B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6B24D-F55D-4745-80C9-25743702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902FC1-5D1E-4C03-ADA0-D72E8BAD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1AD3CD-6BF4-432B-9F96-A539D084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BFF7-B2F1-4183-A6B7-7285519F8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0534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79CE-3049-4B15-9EDA-D9933FB5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D3D500-6D6F-41B7-BC9F-A6B24535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596E1-B0C4-4ADB-9C24-5650E5C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899347-C697-4479-867E-A7214801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A9A8-21C3-4EA7-92E1-78CD9E1D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374992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57633D-6909-40B4-9163-86B1284C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B28980-D72F-4728-B609-A9D47F5D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7E09C-F0FE-4A02-9C4E-770EB011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9E27-1189-4D2B-9382-5A704EE2B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195212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68C1-E1D0-4458-88FF-ED77747D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F5DE-3C89-47C1-BE4F-936C6F8C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BB159-684D-4F13-A562-37BF1D00B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F6298-B98A-42AE-BD25-9131C7CA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5E3D2D-B757-474B-98A2-7C646CD4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B32245-065F-4AEE-8B0F-356C4C00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D77A-FD6D-4521-B487-DF65E8958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680955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BDFD-40FA-4DE9-9186-DAB37FC2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651BC-08A6-40BB-953A-EF2A2BFCF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BEDD-B418-4638-93FB-3C3E27DE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3D0DC9-0B26-4C5B-86BE-2D48A972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D11DA-B1D4-4CCB-8A13-577E60A4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7EA32-DB62-48F7-99F5-0C25AED9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8BD7-61C9-4BB8-A393-B0FB666DF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180850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4D7E-22E6-46DC-A61D-18125F2D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2DB9F-6C65-4600-AA6A-8DB5E9C68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D63F-B5A9-441C-9C64-4CC72B0F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CAA56-4C83-4B33-A8B9-1D97DC40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094D5-DAF3-46D7-99A1-2FC29B4C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7A9E-FD1D-476A-972F-AB809A694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50242"/>
      </p:ext>
    </p:extLst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557A4-003D-429E-AF54-E5CCEED71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7B7EE-F197-4478-875F-47699BBA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2D40-7598-4CA1-871D-12FD7E3B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A2AD-98F7-4B3F-8F75-E71C8D5B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9D13-B2CA-4F51-BCB7-32126EF7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A91F-D1EA-4402-BCC5-5BD759E2B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157095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364B9DE-0615-4D28-B053-66DF2A0DC282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C9D4467-A9DD-484C-8191-21B0D4B9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BC7991-4723-47A9-BEFC-3B9AA5FA6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B1B-2BF9-4BF0-B862-6CAB9A0A9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684B-1F8C-47B2-AF8D-0B5FD8884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485C-F676-4098-BA5A-6293EC8F7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EEFFE4-4CD0-44C6-8488-EACFADD2E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7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644110A0-D09D-479C-AB0E-BAC735B2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9</a:t>
            </a:r>
          </a:p>
        </p:txBody>
      </p:sp>
    </p:spTree>
    <p:extLst>
      <p:ext uri="{BB962C8B-B14F-4D97-AF65-F5344CB8AC3E}">
        <p14:creationId xmlns:p14="http://schemas.microsoft.com/office/powerpoint/2010/main" val="293179418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/>
          <p:nvPr/>
        </p:nvSpPr>
        <p:spPr>
          <a:xfrm>
            <a:off x="152400" y="76359"/>
            <a:ext cx="7296150" cy="64516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sz="3600" dirty="0">
                <a:latin typeface="Times New Roman" panose="02020603050405020304" pitchFamily="18" charset="0"/>
              </a:rPr>
              <a:t> </a:t>
            </a:r>
            <a:r>
              <a:rPr b="1" dirty="0">
                <a:solidFill>
                  <a:srgbClr val="3333FF"/>
                </a:solidFill>
                <a:latin typeface="Arial Black" panose="020B0A04020102020204" pitchFamily="34" charset="0"/>
              </a:rPr>
              <a:t>Tìm hiểu  ứng dụng và sản xuất </a:t>
            </a:r>
            <a:r>
              <a:rPr lang="en-US" b="1" dirty="0">
                <a:solidFill>
                  <a:srgbClr val="3333FF"/>
                </a:solidFill>
                <a:latin typeface="Arial Black" panose="020B0A04020102020204" pitchFamily="34" charset="0"/>
              </a:rPr>
              <a:t>sodium</a:t>
            </a:r>
            <a:r>
              <a:rPr b="1" dirty="0">
                <a:solidFill>
                  <a:srgbClr val="3333FF"/>
                </a:solidFill>
                <a:latin typeface="Arial Black" panose="020B0A04020102020204" pitchFamily="34" charset="0"/>
              </a:rPr>
              <a:t> h</a:t>
            </a:r>
            <a:r>
              <a:rPr lang="en-US" b="1" dirty="0">
                <a:solidFill>
                  <a:srgbClr val="3333FF"/>
                </a:solidFill>
                <a:latin typeface="Arial Black" panose="020B0A04020102020204" pitchFamily="34" charset="0"/>
              </a:rPr>
              <a:t>y</a:t>
            </a:r>
            <a:r>
              <a:rPr b="1" dirty="0">
                <a:solidFill>
                  <a:srgbClr val="3333FF"/>
                </a:solidFill>
                <a:latin typeface="Arial Black" panose="020B0A04020102020204" pitchFamily="34" charset="0"/>
              </a:rPr>
              <a:t>đroxi</a:t>
            </a:r>
            <a:r>
              <a:rPr lang="en-US" b="1" dirty="0">
                <a:solidFill>
                  <a:srgbClr val="3333FF"/>
                </a:solidFill>
                <a:latin typeface="Arial Black" panose="020B0A04020102020204" pitchFamily="34" charset="0"/>
              </a:rPr>
              <a:t>de</a:t>
            </a:r>
            <a:r>
              <a:rPr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6086" name="Text Box 6"/>
          <p:cNvSpPr txBox="1"/>
          <p:nvPr/>
        </p:nvSpPr>
        <p:spPr>
          <a:xfrm>
            <a:off x="247650" y="1962150"/>
            <a:ext cx="3086100" cy="92202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Quan sát tranh và thảo luận nhóm nêu các ứng dụng của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sodium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đroxi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de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367" name="AutoShape 8"/>
          <p:cNvSpPr>
            <a:spLocks noChangeAspect="1"/>
          </p:cNvSpPr>
          <p:nvPr/>
        </p:nvSpPr>
        <p:spPr>
          <a:xfrm>
            <a:off x="3124200" y="1447800"/>
            <a:ext cx="60198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 Black" panose="020B0A04020102020204" pitchFamily="34" charset="0"/>
            </a:endParaRPr>
          </a:p>
        </p:txBody>
      </p:sp>
      <p:grpSp>
        <p:nvGrpSpPr>
          <p:cNvPr id="46089" name="Group 9"/>
          <p:cNvGrpSpPr/>
          <p:nvPr/>
        </p:nvGrpSpPr>
        <p:grpSpPr>
          <a:xfrm>
            <a:off x="1490980" y="571500"/>
            <a:ext cx="5648325" cy="1181100"/>
            <a:chOff x="1968" y="891"/>
            <a:chExt cx="3558" cy="759"/>
          </a:xfrm>
        </p:grpSpPr>
        <p:sp>
          <p:nvSpPr>
            <p:cNvPr id="15406" name="AutoShape 17"/>
            <p:cNvSpPr/>
            <p:nvPr/>
          </p:nvSpPr>
          <p:spPr>
            <a:xfrm>
              <a:off x="2228" y="979"/>
              <a:ext cx="3298" cy="5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  <a:tileRect/>
            </a:gradFill>
            <a:ln w="38100" cap="flat" cmpd="sng">
              <a:solidFill>
                <a:srgbClr val="74A731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5407" name="Text Box 21"/>
            <p:cNvSpPr txBox="1"/>
            <p:nvPr/>
          </p:nvSpPr>
          <p:spPr>
            <a:xfrm>
              <a:off x="2551" y="1010"/>
              <a:ext cx="2626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Click to add Title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5408" name="AutoShape 23"/>
            <p:cNvSpPr/>
            <p:nvPr/>
          </p:nvSpPr>
          <p:spPr>
            <a:xfrm>
              <a:off x="2228" y="979"/>
              <a:ext cx="3298" cy="5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  <a:tileRect/>
            </a:gradFill>
            <a:ln w="38100" cap="flat" cmpd="sng">
              <a:solidFill>
                <a:srgbClr val="6D85E9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5409" name="Text Box 26"/>
            <p:cNvSpPr txBox="1"/>
            <p:nvPr/>
          </p:nvSpPr>
          <p:spPr>
            <a:xfrm>
              <a:off x="2592" y="960"/>
              <a:ext cx="2928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A – 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Sodium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h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y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đroxi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de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:</a:t>
              </a:r>
            </a:p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III - Ứng dụng:</a:t>
              </a:r>
              <a:endParaRPr u="sng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410" name="Oval 18"/>
            <p:cNvSpPr/>
            <p:nvPr/>
          </p:nvSpPr>
          <p:spPr>
            <a:xfrm rot="1758052">
              <a:off x="1986" y="956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5411" name="Oval 24"/>
            <p:cNvSpPr/>
            <p:nvPr/>
          </p:nvSpPr>
          <p:spPr>
            <a:xfrm rot="1758052">
              <a:off x="1968" y="891"/>
              <a:ext cx="624" cy="694"/>
            </a:xfrm>
            <a:prstGeom prst="ellipse">
              <a:avLst/>
            </a:prstGeom>
            <a:solidFill>
              <a:srgbClr val="55497D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5412" name="Oval 19"/>
            <p:cNvSpPr/>
            <p:nvPr/>
          </p:nvSpPr>
          <p:spPr>
            <a:xfrm rot="1758052">
              <a:off x="1968" y="930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5413" name="Text Box 22"/>
            <p:cNvSpPr txBox="1"/>
            <p:nvPr/>
          </p:nvSpPr>
          <p:spPr>
            <a:xfrm>
              <a:off x="2094" y="959"/>
              <a:ext cx="356" cy="44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5414" name="Oval 25"/>
            <p:cNvSpPr/>
            <p:nvPr/>
          </p:nvSpPr>
          <p:spPr>
            <a:xfrm rot="1758052">
              <a:off x="1968" y="930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5415" name="Oval 20"/>
            <p:cNvSpPr/>
            <p:nvPr/>
          </p:nvSpPr>
          <p:spPr>
            <a:xfrm>
              <a:off x="2030" y="975"/>
              <a:ext cx="280" cy="39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</p:grpSp>
      <p:pic>
        <p:nvPicPr>
          <p:cNvPr id="46100" name="Picture 20" descr="book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19580"/>
            <a:ext cx="661035" cy="47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01" name="Rectangle 21"/>
          <p:cNvSpPr/>
          <p:nvPr/>
        </p:nvSpPr>
        <p:spPr>
          <a:xfrm>
            <a:off x="5562600" y="1925955"/>
            <a:ext cx="2907665" cy="258445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Sản xuất xà phòng, chất tẩy rửa, bột giặt.</a:t>
            </a: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Sản xuất tơ nhân tạo.</a:t>
            </a: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Sản xuất giấy.</a:t>
            </a: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Sản xuất nhôm (Làm sạch quặng trước khi sản xuất).</a:t>
            </a: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Chế biến dầu mỏ và nhiều ngành công nghiệp hóa chất khác.</a:t>
            </a:r>
          </a:p>
        </p:txBody>
      </p:sp>
      <p:pic>
        <p:nvPicPr>
          <p:cNvPr id="46102" name="Picture 22" descr="vis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420" y="2884170"/>
            <a:ext cx="1616075" cy="263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03" name="Picture 23" descr="vi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070" y="2917825"/>
            <a:ext cx="1828800" cy="2667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123" name="Group 43"/>
          <p:cNvGrpSpPr/>
          <p:nvPr/>
        </p:nvGrpSpPr>
        <p:grpSpPr>
          <a:xfrm rot="-1395024">
            <a:off x="2075180" y="5528310"/>
            <a:ext cx="3015615" cy="1432560"/>
            <a:chOff x="5532" y="10953"/>
            <a:chExt cx="1447" cy="718"/>
          </a:xfrm>
        </p:grpSpPr>
        <p:sp>
          <p:nvSpPr>
            <p:cNvPr id="15393" name="Freeform 44"/>
            <p:cNvSpPr/>
            <p:nvPr/>
          </p:nvSpPr>
          <p:spPr>
            <a:xfrm>
              <a:off x="6383" y="11177"/>
              <a:ext cx="568" cy="463"/>
            </a:xfrm>
            <a:custGeom>
              <a:avLst/>
              <a:gdLst/>
              <a:ahLst/>
              <a:cxnLst>
                <a:cxn ang="0">
                  <a:pos x="568" y="110"/>
                </a:cxn>
                <a:cxn ang="0">
                  <a:pos x="559" y="118"/>
                </a:cxn>
                <a:cxn ang="0">
                  <a:pos x="539" y="132"/>
                </a:cxn>
                <a:cxn ang="0">
                  <a:pos x="512" y="152"/>
                </a:cxn>
                <a:cxn ang="0">
                  <a:pos x="480" y="175"/>
                </a:cxn>
                <a:cxn ang="0">
                  <a:pos x="441" y="202"/>
                </a:cxn>
                <a:cxn ang="0">
                  <a:pos x="399" y="233"/>
                </a:cxn>
                <a:cxn ang="0">
                  <a:pos x="355" y="263"/>
                </a:cxn>
                <a:cxn ang="0">
                  <a:pos x="308" y="295"/>
                </a:cxn>
                <a:cxn ang="0">
                  <a:pos x="263" y="327"/>
                </a:cxn>
                <a:cxn ang="0">
                  <a:pos x="220" y="357"/>
                </a:cxn>
                <a:cxn ang="0">
                  <a:pos x="179" y="386"/>
                </a:cxn>
                <a:cxn ang="0">
                  <a:pos x="143" y="411"/>
                </a:cxn>
                <a:cxn ang="0">
                  <a:pos x="113" y="433"/>
                </a:cxn>
                <a:cxn ang="0">
                  <a:pos x="88" y="449"/>
                </a:cxn>
                <a:cxn ang="0">
                  <a:pos x="73" y="459"/>
                </a:cxn>
                <a:cxn ang="0">
                  <a:pos x="68" y="463"/>
                </a:cxn>
                <a:cxn ang="0">
                  <a:pos x="56" y="454"/>
                </a:cxn>
                <a:cxn ang="0">
                  <a:pos x="43" y="439"/>
                </a:cxn>
                <a:cxn ang="0">
                  <a:pos x="32" y="420"/>
                </a:cxn>
                <a:cxn ang="0">
                  <a:pos x="21" y="399"/>
                </a:cxn>
                <a:cxn ang="0">
                  <a:pos x="13" y="380"/>
                </a:cxn>
                <a:cxn ang="0">
                  <a:pos x="5" y="362"/>
                </a:cxn>
                <a:cxn ang="0">
                  <a:pos x="2" y="351"/>
                </a:cxn>
                <a:cxn ang="0">
                  <a:pos x="0" y="346"/>
                </a:cxn>
                <a:cxn ang="0">
                  <a:pos x="2" y="346"/>
                </a:cxn>
                <a:cxn ang="0">
                  <a:pos x="5" y="346"/>
                </a:cxn>
                <a:cxn ang="0">
                  <a:pos x="11" y="344"/>
                </a:cxn>
                <a:cxn ang="0">
                  <a:pos x="20" y="343"/>
                </a:cxn>
                <a:cxn ang="0">
                  <a:pos x="30" y="338"/>
                </a:cxn>
                <a:cxn ang="0">
                  <a:pos x="43" y="332"/>
                </a:cxn>
                <a:cxn ang="0">
                  <a:pos x="57" y="322"/>
                </a:cxn>
                <a:cxn ang="0">
                  <a:pos x="73" y="308"/>
                </a:cxn>
                <a:cxn ang="0">
                  <a:pos x="86" y="298"/>
                </a:cxn>
                <a:cxn ang="0">
                  <a:pos x="104" y="284"/>
                </a:cxn>
                <a:cxn ang="0">
                  <a:pos x="127" y="266"/>
                </a:cxn>
                <a:cxn ang="0">
                  <a:pos x="156" y="246"/>
                </a:cxn>
                <a:cxn ang="0">
                  <a:pos x="186" y="225"/>
                </a:cxn>
                <a:cxn ang="0">
                  <a:pos x="220" y="201"/>
                </a:cxn>
                <a:cxn ang="0">
                  <a:pos x="256" y="176"/>
                </a:cxn>
                <a:cxn ang="0">
                  <a:pos x="294" y="149"/>
                </a:cxn>
                <a:cxn ang="0">
                  <a:pos x="330" y="124"/>
                </a:cxn>
                <a:cxn ang="0">
                  <a:pos x="365" y="100"/>
                </a:cxn>
                <a:cxn ang="0">
                  <a:pos x="399" y="77"/>
                </a:cxn>
                <a:cxn ang="0">
                  <a:pos x="432" y="55"/>
                </a:cxn>
                <a:cxn ang="0">
                  <a:pos x="460" y="36"/>
                </a:cxn>
                <a:cxn ang="0">
                  <a:pos x="485" y="20"/>
                </a:cxn>
                <a:cxn ang="0">
                  <a:pos x="503" y="9"/>
                </a:cxn>
                <a:cxn ang="0">
                  <a:pos x="518" y="0"/>
                </a:cxn>
                <a:cxn ang="0">
                  <a:pos x="521" y="29"/>
                </a:cxn>
                <a:cxn ang="0">
                  <a:pos x="530" y="64"/>
                </a:cxn>
                <a:cxn ang="0">
                  <a:pos x="546" y="95"/>
                </a:cxn>
                <a:cxn ang="0">
                  <a:pos x="568" y="110"/>
                </a:cxn>
              </a:cxnLst>
              <a:rect l="0" t="0" r="0" b="0"/>
              <a:pathLst>
                <a:path w="568" h="463">
                  <a:moveTo>
                    <a:pt x="568" y="110"/>
                  </a:moveTo>
                  <a:lnTo>
                    <a:pt x="559" y="118"/>
                  </a:lnTo>
                  <a:lnTo>
                    <a:pt x="539" y="132"/>
                  </a:lnTo>
                  <a:lnTo>
                    <a:pt x="512" y="152"/>
                  </a:lnTo>
                  <a:lnTo>
                    <a:pt x="480" y="175"/>
                  </a:lnTo>
                  <a:lnTo>
                    <a:pt x="441" y="202"/>
                  </a:lnTo>
                  <a:lnTo>
                    <a:pt x="399" y="233"/>
                  </a:lnTo>
                  <a:lnTo>
                    <a:pt x="355" y="263"/>
                  </a:lnTo>
                  <a:lnTo>
                    <a:pt x="308" y="295"/>
                  </a:lnTo>
                  <a:lnTo>
                    <a:pt x="263" y="327"/>
                  </a:lnTo>
                  <a:lnTo>
                    <a:pt x="220" y="357"/>
                  </a:lnTo>
                  <a:lnTo>
                    <a:pt x="179" y="386"/>
                  </a:lnTo>
                  <a:lnTo>
                    <a:pt x="143" y="411"/>
                  </a:lnTo>
                  <a:lnTo>
                    <a:pt x="113" y="433"/>
                  </a:lnTo>
                  <a:lnTo>
                    <a:pt x="88" y="449"/>
                  </a:lnTo>
                  <a:lnTo>
                    <a:pt x="73" y="459"/>
                  </a:lnTo>
                  <a:lnTo>
                    <a:pt x="68" y="463"/>
                  </a:lnTo>
                  <a:lnTo>
                    <a:pt x="56" y="454"/>
                  </a:lnTo>
                  <a:lnTo>
                    <a:pt x="43" y="439"/>
                  </a:lnTo>
                  <a:lnTo>
                    <a:pt x="32" y="420"/>
                  </a:lnTo>
                  <a:lnTo>
                    <a:pt x="21" y="399"/>
                  </a:lnTo>
                  <a:lnTo>
                    <a:pt x="13" y="380"/>
                  </a:lnTo>
                  <a:lnTo>
                    <a:pt x="5" y="362"/>
                  </a:lnTo>
                  <a:lnTo>
                    <a:pt x="2" y="351"/>
                  </a:lnTo>
                  <a:lnTo>
                    <a:pt x="0" y="346"/>
                  </a:lnTo>
                  <a:lnTo>
                    <a:pt x="2" y="346"/>
                  </a:lnTo>
                  <a:lnTo>
                    <a:pt x="5" y="346"/>
                  </a:lnTo>
                  <a:lnTo>
                    <a:pt x="11" y="344"/>
                  </a:lnTo>
                  <a:lnTo>
                    <a:pt x="20" y="343"/>
                  </a:lnTo>
                  <a:lnTo>
                    <a:pt x="30" y="338"/>
                  </a:lnTo>
                  <a:lnTo>
                    <a:pt x="43" y="332"/>
                  </a:lnTo>
                  <a:lnTo>
                    <a:pt x="57" y="322"/>
                  </a:lnTo>
                  <a:lnTo>
                    <a:pt x="73" y="308"/>
                  </a:lnTo>
                  <a:lnTo>
                    <a:pt x="86" y="298"/>
                  </a:lnTo>
                  <a:lnTo>
                    <a:pt x="104" y="284"/>
                  </a:lnTo>
                  <a:lnTo>
                    <a:pt x="127" y="266"/>
                  </a:lnTo>
                  <a:lnTo>
                    <a:pt x="156" y="246"/>
                  </a:lnTo>
                  <a:lnTo>
                    <a:pt x="186" y="225"/>
                  </a:lnTo>
                  <a:lnTo>
                    <a:pt x="220" y="201"/>
                  </a:lnTo>
                  <a:lnTo>
                    <a:pt x="256" y="176"/>
                  </a:lnTo>
                  <a:lnTo>
                    <a:pt x="294" y="149"/>
                  </a:lnTo>
                  <a:lnTo>
                    <a:pt x="330" y="124"/>
                  </a:lnTo>
                  <a:lnTo>
                    <a:pt x="365" y="100"/>
                  </a:lnTo>
                  <a:lnTo>
                    <a:pt x="399" y="77"/>
                  </a:lnTo>
                  <a:lnTo>
                    <a:pt x="432" y="55"/>
                  </a:lnTo>
                  <a:lnTo>
                    <a:pt x="460" y="36"/>
                  </a:lnTo>
                  <a:lnTo>
                    <a:pt x="485" y="20"/>
                  </a:lnTo>
                  <a:lnTo>
                    <a:pt x="503" y="9"/>
                  </a:lnTo>
                  <a:lnTo>
                    <a:pt x="518" y="0"/>
                  </a:lnTo>
                  <a:lnTo>
                    <a:pt x="521" y="29"/>
                  </a:lnTo>
                  <a:lnTo>
                    <a:pt x="530" y="64"/>
                  </a:lnTo>
                  <a:lnTo>
                    <a:pt x="546" y="95"/>
                  </a:lnTo>
                  <a:lnTo>
                    <a:pt x="568" y="11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45"/>
            <p:cNvSpPr/>
            <p:nvPr/>
          </p:nvSpPr>
          <p:spPr>
            <a:xfrm>
              <a:off x="6383" y="11177"/>
              <a:ext cx="568" cy="463"/>
            </a:xfrm>
            <a:custGeom>
              <a:avLst/>
              <a:gdLst/>
              <a:ahLst/>
              <a:cxnLst>
                <a:cxn ang="0">
                  <a:pos x="568" y="110"/>
                </a:cxn>
                <a:cxn ang="0">
                  <a:pos x="568" y="110"/>
                </a:cxn>
                <a:cxn ang="0">
                  <a:pos x="559" y="118"/>
                </a:cxn>
                <a:cxn ang="0">
                  <a:pos x="539" y="132"/>
                </a:cxn>
                <a:cxn ang="0">
                  <a:pos x="512" y="152"/>
                </a:cxn>
                <a:cxn ang="0">
                  <a:pos x="480" y="175"/>
                </a:cxn>
                <a:cxn ang="0">
                  <a:pos x="441" y="202"/>
                </a:cxn>
                <a:cxn ang="0">
                  <a:pos x="399" y="233"/>
                </a:cxn>
                <a:cxn ang="0">
                  <a:pos x="355" y="263"/>
                </a:cxn>
                <a:cxn ang="0">
                  <a:pos x="308" y="295"/>
                </a:cxn>
                <a:cxn ang="0">
                  <a:pos x="263" y="327"/>
                </a:cxn>
                <a:cxn ang="0">
                  <a:pos x="220" y="357"/>
                </a:cxn>
                <a:cxn ang="0">
                  <a:pos x="179" y="386"/>
                </a:cxn>
                <a:cxn ang="0">
                  <a:pos x="143" y="411"/>
                </a:cxn>
                <a:cxn ang="0">
                  <a:pos x="113" y="433"/>
                </a:cxn>
                <a:cxn ang="0">
                  <a:pos x="88" y="449"/>
                </a:cxn>
                <a:cxn ang="0">
                  <a:pos x="73" y="459"/>
                </a:cxn>
                <a:cxn ang="0">
                  <a:pos x="68" y="463"/>
                </a:cxn>
                <a:cxn ang="0">
                  <a:pos x="68" y="463"/>
                </a:cxn>
                <a:cxn ang="0">
                  <a:pos x="56" y="454"/>
                </a:cxn>
                <a:cxn ang="0">
                  <a:pos x="43" y="439"/>
                </a:cxn>
                <a:cxn ang="0">
                  <a:pos x="32" y="420"/>
                </a:cxn>
                <a:cxn ang="0">
                  <a:pos x="21" y="399"/>
                </a:cxn>
                <a:cxn ang="0">
                  <a:pos x="13" y="380"/>
                </a:cxn>
                <a:cxn ang="0">
                  <a:pos x="5" y="362"/>
                </a:cxn>
                <a:cxn ang="0">
                  <a:pos x="2" y="351"/>
                </a:cxn>
                <a:cxn ang="0">
                  <a:pos x="0" y="346"/>
                </a:cxn>
                <a:cxn ang="0">
                  <a:pos x="0" y="346"/>
                </a:cxn>
                <a:cxn ang="0">
                  <a:pos x="2" y="346"/>
                </a:cxn>
                <a:cxn ang="0">
                  <a:pos x="5" y="346"/>
                </a:cxn>
                <a:cxn ang="0">
                  <a:pos x="11" y="344"/>
                </a:cxn>
                <a:cxn ang="0">
                  <a:pos x="20" y="343"/>
                </a:cxn>
                <a:cxn ang="0">
                  <a:pos x="30" y="338"/>
                </a:cxn>
                <a:cxn ang="0">
                  <a:pos x="43" y="332"/>
                </a:cxn>
                <a:cxn ang="0">
                  <a:pos x="57" y="322"/>
                </a:cxn>
                <a:cxn ang="0">
                  <a:pos x="73" y="308"/>
                </a:cxn>
                <a:cxn ang="0">
                  <a:pos x="73" y="308"/>
                </a:cxn>
                <a:cxn ang="0">
                  <a:pos x="86" y="298"/>
                </a:cxn>
                <a:cxn ang="0">
                  <a:pos x="104" y="284"/>
                </a:cxn>
                <a:cxn ang="0">
                  <a:pos x="127" y="266"/>
                </a:cxn>
                <a:cxn ang="0">
                  <a:pos x="156" y="246"/>
                </a:cxn>
                <a:cxn ang="0">
                  <a:pos x="186" y="225"/>
                </a:cxn>
                <a:cxn ang="0">
                  <a:pos x="220" y="201"/>
                </a:cxn>
                <a:cxn ang="0">
                  <a:pos x="256" y="176"/>
                </a:cxn>
                <a:cxn ang="0">
                  <a:pos x="294" y="149"/>
                </a:cxn>
                <a:cxn ang="0">
                  <a:pos x="330" y="124"/>
                </a:cxn>
                <a:cxn ang="0">
                  <a:pos x="365" y="100"/>
                </a:cxn>
                <a:cxn ang="0">
                  <a:pos x="399" y="77"/>
                </a:cxn>
                <a:cxn ang="0">
                  <a:pos x="432" y="55"/>
                </a:cxn>
                <a:cxn ang="0">
                  <a:pos x="460" y="36"/>
                </a:cxn>
                <a:cxn ang="0">
                  <a:pos x="485" y="20"/>
                </a:cxn>
                <a:cxn ang="0">
                  <a:pos x="503" y="9"/>
                </a:cxn>
                <a:cxn ang="0">
                  <a:pos x="518" y="0"/>
                </a:cxn>
                <a:cxn ang="0">
                  <a:pos x="518" y="0"/>
                </a:cxn>
                <a:cxn ang="0">
                  <a:pos x="521" y="29"/>
                </a:cxn>
                <a:cxn ang="0">
                  <a:pos x="530" y="64"/>
                </a:cxn>
                <a:cxn ang="0">
                  <a:pos x="546" y="95"/>
                </a:cxn>
                <a:cxn ang="0">
                  <a:pos x="568" y="110"/>
                </a:cxn>
              </a:cxnLst>
              <a:rect l="0" t="0" r="0" b="0"/>
              <a:pathLst>
                <a:path w="568" h="463">
                  <a:moveTo>
                    <a:pt x="568" y="110"/>
                  </a:moveTo>
                  <a:lnTo>
                    <a:pt x="568" y="110"/>
                  </a:lnTo>
                  <a:lnTo>
                    <a:pt x="559" y="118"/>
                  </a:lnTo>
                  <a:lnTo>
                    <a:pt x="539" y="132"/>
                  </a:lnTo>
                  <a:lnTo>
                    <a:pt x="512" y="152"/>
                  </a:lnTo>
                  <a:lnTo>
                    <a:pt x="480" y="175"/>
                  </a:lnTo>
                  <a:lnTo>
                    <a:pt x="441" y="202"/>
                  </a:lnTo>
                  <a:lnTo>
                    <a:pt x="399" y="233"/>
                  </a:lnTo>
                  <a:lnTo>
                    <a:pt x="355" y="263"/>
                  </a:lnTo>
                  <a:lnTo>
                    <a:pt x="308" y="295"/>
                  </a:lnTo>
                  <a:lnTo>
                    <a:pt x="263" y="327"/>
                  </a:lnTo>
                  <a:lnTo>
                    <a:pt x="220" y="357"/>
                  </a:lnTo>
                  <a:lnTo>
                    <a:pt x="179" y="386"/>
                  </a:lnTo>
                  <a:lnTo>
                    <a:pt x="143" y="411"/>
                  </a:lnTo>
                  <a:lnTo>
                    <a:pt x="113" y="433"/>
                  </a:lnTo>
                  <a:lnTo>
                    <a:pt x="88" y="449"/>
                  </a:lnTo>
                  <a:lnTo>
                    <a:pt x="73" y="459"/>
                  </a:lnTo>
                  <a:lnTo>
                    <a:pt x="68" y="463"/>
                  </a:lnTo>
                  <a:lnTo>
                    <a:pt x="56" y="454"/>
                  </a:lnTo>
                  <a:lnTo>
                    <a:pt x="43" y="439"/>
                  </a:lnTo>
                  <a:lnTo>
                    <a:pt x="32" y="420"/>
                  </a:lnTo>
                  <a:lnTo>
                    <a:pt x="21" y="399"/>
                  </a:lnTo>
                  <a:lnTo>
                    <a:pt x="13" y="380"/>
                  </a:lnTo>
                  <a:lnTo>
                    <a:pt x="5" y="362"/>
                  </a:lnTo>
                  <a:lnTo>
                    <a:pt x="2" y="351"/>
                  </a:lnTo>
                  <a:lnTo>
                    <a:pt x="0" y="346"/>
                  </a:lnTo>
                  <a:lnTo>
                    <a:pt x="2" y="346"/>
                  </a:lnTo>
                  <a:lnTo>
                    <a:pt x="5" y="346"/>
                  </a:lnTo>
                  <a:lnTo>
                    <a:pt x="11" y="344"/>
                  </a:lnTo>
                  <a:lnTo>
                    <a:pt x="20" y="343"/>
                  </a:lnTo>
                  <a:lnTo>
                    <a:pt x="30" y="338"/>
                  </a:lnTo>
                  <a:lnTo>
                    <a:pt x="43" y="332"/>
                  </a:lnTo>
                  <a:lnTo>
                    <a:pt x="57" y="322"/>
                  </a:lnTo>
                  <a:lnTo>
                    <a:pt x="73" y="308"/>
                  </a:lnTo>
                  <a:lnTo>
                    <a:pt x="86" y="298"/>
                  </a:lnTo>
                  <a:lnTo>
                    <a:pt x="104" y="284"/>
                  </a:lnTo>
                  <a:lnTo>
                    <a:pt x="127" y="266"/>
                  </a:lnTo>
                  <a:lnTo>
                    <a:pt x="156" y="246"/>
                  </a:lnTo>
                  <a:lnTo>
                    <a:pt x="186" y="225"/>
                  </a:lnTo>
                  <a:lnTo>
                    <a:pt x="220" y="201"/>
                  </a:lnTo>
                  <a:lnTo>
                    <a:pt x="256" y="176"/>
                  </a:lnTo>
                  <a:lnTo>
                    <a:pt x="294" y="149"/>
                  </a:lnTo>
                  <a:lnTo>
                    <a:pt x="330" y="124"/>
                  </a:lnTo>
                  <a:lnTo>
                    <a:pt x="365" y="100"/>
                  </a:lnTo>
                  <a:lnTo>
                    <a:pt x="399" y="77"/>
                  </a:lnTo>
                  <a:lnTo>
                    <a:pt x="432" y="55"/>
                  </a:lnTo>
                  <a:lnTo>
                    <a:pt x="460" y="36"/>
                  </a:lnTo>
                  <a:lnTo>
                    <a:pt x="485" y="20"/>
                  </a:lnTo>
                  <a:lnTo>
                    <a:pt x="503" y="9"/>
                  </a:lnTo>
                  <a:lnTo>
                    <a:pt x="518" y="0"/>
                  </a:lnTo>
                  <a:lnTo>
                    <a:pt x="521" y="29"/>
                  </a:lnTo>
                  <a:lnTo>
                    <a:pt x="530" y="64"/>
                  </a:lnTo>
                  <a:lnTo>
                    <a:pt x="546" y="95"/>
                  </a:lnTo>
                  <a:lnTo>
                    <a:pt x="568" y="11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46"/>
            <p:cNvSpPr/>
            <p:nvPr/>
          </p:nvSpPr>
          <p:spPr>
            <a:xfrm>
              <a:off x="5532" y="10953"/>
              <a:ext cx="1447" cy="718"/>
            </a:xfrm>
            <a:custGeom>
              <a:avLst/>
              <a:gdLst/>
              <a:ahLst/>
              <a:cxnLst>
                <a:cxn ang="0">
                  <a:pos x="301" y="521"/>
                </a:cxn>
                <a:cxn ang="0">
                  <a:pos x="249" y="444"/>
                </a:cxn>
                <a:cxn ang="0">
                  <a:pos x="228" y="397"/>
                </a:cxn>
                <a:cxn ang="0">
                  <a:pos x="255" y="387"/>
                </a:cxn>
                <a:cxn ang="0">
                  <a:pos x="111" y="346"/>
                </a:cxn>
                <a:cxn ang="0">
                  <a:pos x="94" y="366"/>
                </a:cxn>
                <a:cxn ang="0">
                  <a:pos x="126" y="426"/>
                </a:cxn>
                <a:cxn ang="0">
                  <a:pos x="194" y="502"/>
                </a:cxn>
                <a:cxn ang="0">
                  <a:pos x="249" y="527"/>
                </a:cxn>
                <a:cxn ang="0">
                  <a:pos x="203" y="514"/>
                </a:cxn>
                <a:cxn ang="0">
                  <a:pos x="101" y="475"/>
                </a:cxn>
                <a:cxn ang="0">
                  <a:pos x="33" y="400"/>
                </a:cxn>
                <a:cxn ang="0">
                  <a:pos x="0" y="341"/>
                </a:cxn>
                <a:cxn ang="0">
                  <a:pos x="18" y="321"/>
                </a:cxn>
                <a:cxn ang="0">
                  <a:pos x="31" y="313"/>
                </a:cxn>
                <a:cxn ang="0">
                  <a:pos x="51" y="278"/>
                </a:cxn>
                <a:cxn ang="0">
                  <a:pos x="131" y="215"/>
                </a:cxn>
                <a:cxn ang="0">
                  <a:pos x="290" y="105"/>
                </a:cxn>
                <a:cxn ang="0">
                  <a:pos x="430" y="10"/>
                </a:cxn>
                <a:cxn ang="0">
                  <a:pos x="473" y="1"/>
                </a:cxn>
                <a:cxn ang="0">
                  <a:pos x="554" y="19"/>
                </a:cxn>
                <a:cxn ang="0">
                  <a:pos x="779" y="68"/>
                </a:cxn>
                <a:cxn ang="0">
                  <a:pos x="1069" y="129"/>
                </a:cxn>
                <a:cxn ang="0">
                  <a:pos x="1295" y="177"/>
                </a:cxn>
                <a:cxn ang="0">
                  <a:pos x="1383" y="207"/>
                </a:cxn>
                <a:cxn ang="0">
                  <a:pos x="1336" y="244"/>
                </a:cxn>
                <a:cxn ang="0">
                  <a:pos x="1216" y="324"/>
                </a:cxn>
                <a:cxn ang="0">
                  <a:pos x="1071" y="425"/>
                </a:cxn>
                <a:cxn ang="0">
                  <a:pos x="955" y="508"/>
                </a:cxn>
                <a:cxn ang="0">
                  <a:pos x="894" y="556"/>
                </a:cxn>
                <a:cxn ang="0">
                  <a:pos x="856" y="570"/>
                </a:cxn>
                <a:cxn ang="0">
                  <a:pos x="856" y="586"/>
                </a:cxn>
                <a:cxn ang="0">
                  <a:pos x="894" y="663"/>
                </a:cxn>
                <a:cxn ang="0">
                  <a:pos x="939" y="673"/>
                </a:cxn>
                <a:cxn ang="0">
                  <a:pos x="1071" y="581"/>
                </a:cxn>
                <a:cxn ang="0">
                  <a:pos x="1250" y="457"/>
                </a:cxn>
                <a:cxn ang="0">
                  <a:pos x="1390" y="356"/>
                </a:cxn>
                <a:cxn ang="0">
                  <a:pos x="1447" y="329"/>
                </a:cxn>
                <a:cxn ang="0">
                  <a:pos x="1340" y="418"/>
                </a:cxn>
                <a:cxn ang="0">
                  <a:pos x="1179" y="531"/>
                </a:cxn>
                <a:cxn ang="0">
                  <a:pos x="1052" y="626"/>
                </a:cxn>
                <a:cxn ang="0">
                  <a:pos x="971" y="684"/>
                </a:cxn>
                <a:cxn ang="0">
                  <a:pos x="953" y="706"/>
                </a:cxn>
                <a:cxn ang="0">
                  <a:pos x="914" y="718"/>
                </a:cxn>
                <a:cxn ang="0">
                  <a:pos x="864" y="703"/>
                </a:cxn>
                <a:cxn ang="0">
                  <a:pos x="772" y="674"/>
                </a:cxn>
                <a:cxn ang="0">
                  <a:pos x="638" y="636"/>
                </a:cxn>
                <a:cxn ang="0">
                  <a:pos x="487" y="594"/>
                </a:cxn>
              </a:cxnLst>
              <a:rect l="0" t="0" r="0" b="0"/>
              <a:pathLst>
                <a:path w="1447" h="718">
                  <a:moveTo>
                    <a:pt x="412" y="572"/>
                  </a:moveTo>
                  <a:lnTo>
                    <a:pt x="364" y="556"/>
                  </a:lnTo>
                  <a:lnTo>
                    <a:pt x="328" y="538"/>
                  </a:lnTo>
                  <a:lnTo>
                    <a:pt x="301" y="521"/>
                  </a:lnTo>
                  <a:lnTo>
                    <a:pt x="283" y="501"/>
                  </a:lnTo>
                  <a:lnTo>
                    <a:pt x="269" y="482"/>
                  </a:lnTo>
                  <a:lnTo>
                    <a:pt x="258" y="463"/>
                  </a:lnTo>
                  <a:lnTo>
                    <a:pt x="249" y="444"/>
                  </a:lnTo>
                  <a:lnTo>
                    <a:pt x="239" y="428"/>
                  </a:lnTo>
                  <a:lnTo>
                    <a:pt x="230" y="415"/>
                  </a:lnTo>
                  <a:lnTo>
                    <a:pt x="226" y="405"/>
                  </a:lnTo>
                  <a:lnTo>
                    <a:pt x="228" y="397"/>
                  </a:lnTo>
                  <a:lnTo>
                    <a:pt x="231" y="391"/>
                  </a:lnTo>
                  <a:lnTo>
                    <a:pt x="237" y="387"/>
                  </a:lnTo>
                  <a:lnTo>
                    <a:pt x="246" y="386"/>
                  </a:lnTo>
                  <a:lnTo>
                    <a:pt x="255" y="387"/>
                  </a:lnTo>
                  <a:lnTo>
                    <a:pt x="265" y="390"/>
                  </a:lnTo>
                  <a:lnTo>
                    <a:pt x="131" y="352"/>
                  </a:lnTo>
                  <a:lnTo>
                    <a:pt x="120" y="347"/>
                  </a:lnTo>
                  <a:lnTo>
                    <a:pt x="111" y="346"/>
                  </a:lnTo>
                  <a:lnTo>
                    <a:pt x="104" y="347"/>
                  </a:lnTo>
                  <a:lnTo>
                    <a:pt x="97" y="351"/>
                  </a:lnTo>
                  <a:lnTo>
                    <a:pt x="94" y="357"/>
                  </a:lnTo>
                  <a:lnTo>
                    <a:pt x="94" y="366"/>
                  </a:lnTo>
                  <a:lnTo>
                    <a:pt x="97" y="377"/>
                  </a:lnTo>
                  <a:lnTo>
                    <a:pt x="104" y="390"/>
                  </a:lnTo>
                  <a:lnTo>
                    <a:pt x="115" y="407"/>
                  </a:lnTo>
                  <a:lnTo>
                    <a:pt x="126" y="426"/>
                  </a:lnTo>
                  <a:lnTo>
                    <a:pt x="135" y="445"/>
                  </a:lnTo>
                  <a:lnTo>
                    <a:pt x="149" y="464"/>
                  </a:lnTo>
                  <a:lnTo>
                    <a:pt x="167" y="483"/>
                  </a:lnTo>
                  <a:lnTo>
                    <a:pt x="194" y="502"/>
                  </a:lnTo>
                  <a:lnTo>
                    <a:pt x="230" y="518"/>
                  </a:lnTo>
                  <a:lnTo>
                    <a:pt x="278" y="535"/>
                  </a:lnTo>
                  <a:lnTo>
                    <a:pt x="264" y="531"/>
                  </a:lnTo>
                  <a:lnTo>
                    <a:pt x="249" y="527"/>
                  </a:lnTo>
                  <a:lnTo>
                    <a:pt x="237" y="523"/>
                  </a:lnTo>
                  <a:lnTo>
                    <a:pt x="224" y="519"/>
                  </a:lnTo>
                  <a:lnTo>
                    <a:pt x="213" y="517"/>
                  </a:lnTo>
                  <a:lnTo>
                    <a:pt x="203" y="514"/>
                  </a:lnTo>
                  <a:lnTo>
                    <a:pt x="194" y="512"/>
                  </a:lnTo>
                  <a:lnTo>
                    <a:pt x="185" y="509"/>
                  </a:lnTo>
                  <a:lnTo>
                    <a:pt x="136" y="493"/>
                  </a:lnTo>
                  <a:lnTo>
                    <a:pt x="101" y="475"/>
                  </a:lnTo>
                  <a:lnTo>
                    <a:pt x="74" y="458"/>
                  </a:lnTo>
                  <a:lnTo>
                    <a:pt x="56" y="439"/>
                  </a:lnTo>
                  <a:lnTo>
                    <a:pt x="42" y="419"/>
                  </a:lnTo>
                  <a:lnTo>
                    <a:pt x="33" y="400"/>
                  </a:lnTo>
                  <a:lnTo>
                    <a:pt x="22" y="382"/>
                  </a:lnTo>
                  <a:lnTo>
                    <a:pt x="11" y="365"/>
                  </a:lnTo>
                  <a:lnTo>
                    <a:pt x="4" y="352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4" y="326"/>
                  </a:lnTo>
                  <a:lnTo>
                    <a:pt x="11" y="322"/>
                  </a:lnTo>
                  <a:lnTo>
                    <a:pt x="18" y="321"/>
                  </a:lnTo>
                  <a:lnTo>
                    <a:pt x="27" y="322"/>
                  </a:lnTo>
                  <a:lnTo>
                    <a:pt x="38" y="327"/>
                  </a:lnTo>
                  <a:lnTo>
                    <a:pt x="33" y="319"/>
                  </a:lnTo>
                  <a:lnTo>
                    <a:pt x="31" y="313"/>
                  </a:lnTo>
                  <a:lnTo>
                    <a:pt x="31" y="306"/>
                  </a:lnTo>
                  <a:lnTo>
                    <a:pt x="34" y="297"/>
                  </a:lnTo>
                  <a:lnTo>
                    <a:pt x="40" y="288"/>
                  </a:lnTo>
                  <a:lnTo>
                    <a:pt x="51" y="278"/>
                  </a:lnTo>
                  <a:lnTo>
                    <a:pt x="65" y="265"/>
                  </a:lnTo>
                  <a:lnTo>
                    <a:pt x="83" y="250"/>
                  </a:lnTo>
                  <a:lnTo>
                    <a:pt x="104" y="234"/>
                  </a:lnTo>
                  <a:lnTo>
                    <a:pt x="131" y="215"/>
                  </a:lnTo>
                  <a:lnTo>
                    <a:pt x="163" y="192"/>
                  </a:lnTo>
                  <a:lnTo>
                    <a:pt x="199" y="167"/>
                  </a:lnTo>
                  <a:lnTo>
                    <a:pt x="242" y="138"/>
                  </a:lnTo>
                  <a:lnTo>
                    <a:pt x="290" y="105"/>
                  </a:lnTo>
                  <a:lnTo>
                    <a:pt x="344" y="68"/>
                  </a:lnTo>
                  <a:lnTo>
                    <a:pt x="405" y="26"/>
                  </a:lnTo>
                  <a:lnTo>
                    <a:pt x="419" y="17"/>
                  </a:lnTo>
                  <a:lnTo>
                    <a:pt x="430" y="10"/>
                  </a:lnTo>
                  <a:lnTo>
                    <a:pt x="441" y="5"/>
                  </a:lnTo>
                  <a:lnTo>
                    <a:pt x="452" y="1"/>
                  </a:lnTo>
                  <a:lnTo>
                    <a:pt x="462" y="0"/>
                  </a:lnTo>
                  <a:lnTo>
                    <a:pt x="473" y="1"/>
                  </a:lnTo>
                  <a:lnTo>
                    <a:pt x="487" y="4"/>
                  </a:lnTo>
                  <a:lnTo>
                    <a:pt x="505" y="7"/>
                  </a:lnTo>
                  <a:lnTo>
                    <a:pt x="523" y="11"/>
                  </a:lnTo>
                  <a:lnTo>
                    <a:pt x="554" y="19"/>
                  </a:lnTo>
                  <a:lnTo>
                    <a:pt x="599" y="29"/>
                  </a:lnTo>
                  <a:lnTo>
                    <a:pt x="652" y="40"/>
                  </a:lnTo>
                  <a:lnTo>
                    <a:pt x="713" y="54"/>
                  </a:lnTo>
                  <a:lnTo>
                    <a:pt x="779" y="68"/>
                  </a:lnTo>
                  <a:lnTo>
                    <a:pt x="851" y="83"/>
                  </a:lnTo>
                  <a:lnTo>
                    <a:pt x="924" y="98"/>
                  </a:lnTo>
                  <a:lnTo>
                    <a:pt x="998" y="114"/>
                  </a:lnTo>
                  <a:lnTo>
                    <a:pt x="1069" y="129"/>
                  </a:lnTo>
                  <a:lnTo>
                    <a:pt x="1136" y="143"/>
                  </a:lnTo>
                  <a:lnTo>
                    <a:pt x="1197" y="157"/>
                  </a:lnTo>
                  <a:lnTo>
                    <a:pt x="1250" y="168"/>
                  </a:lnTo>
                  <a:lnTo>
                    <a:pt x="1295" y="177"/>
                  </a:lnTo>
                  <a:lnTo>
                    <a:pt x="1326" y="185"/>
                  </a:lnTo>
                  <a:lnTo>
                    <a:pt x="1343" y="189"/>
                  </a:lnTo>
                  <a:lnTo>
                    <a:pt x="1372" y="199"/>
                  </a:lnTo>
                  <a:lnTo>
                    <a:pt x="1383" y="207"/>
                  </a:lnTo>
                  <a:lnTo>
                    <a:pt x="1379" y="216"/>
                  </a:lnTo>
                  <a:lnTo>
                    <a:pt x="1369" y="224"/>
                  </a:lnTo>
                  <a:lnTo>
                    <a:pt x="1354" y="233"/>
                  </a:lnTo>
                  <a:lnTo>
                    <a:pt x="1336" y="244"/>
                  </a:lnTo>
                  <a:lnTo>
                    <a:pt x="1311" y="260"/>
                  </a:lnTo>
                  <a:lnTo>
                    <a:pt x="1283" y="279"/>
                  </a:lnTo>
                  <a:lnTo>
                    <a:pt x="1250" y="301"/>
                  </a:lnTo>
                  <a:lnTo>
                    <a:pt x="1216" y="324"/>
                  </a:lnTo>
                  <a:lnTo>
                    <a:pt x="1181" y="348"/>
                  </a:lnTo>
                  <a:lnTo>
                    <a:pt x="1145" y="373"/>
                  </a:lnTo>
                  <a:lnTo>
                    <a:pt x="1107" y="400"/>
                  </a:lnTo>
                  <a:lnTo>
                    <a:pt x="1071" y="425"/>
                  </a:lnTo>
                  <a:lnTo>
                    <a:pt x="1037" y="449"/>
                  </a:lnTo>
                  <a:lnTo>
                    <a:pt x="1007" y="470"/>
                  </a:lnTo>
                  <a:lnTo>
                    <a:pt x="978" y="490"/>
                  </a:lnTo>
                  <a:lnTo>
                    <a:pt x="955" y="508"/>
                  </a:lnTo>
                  <a:lnTo>
                    <a:pt x="937" y="522"/>
                  </a:lnTo>
                  <a:lnTo>
                    <a:pt x="924" y="532"/>
                  </a:lnTo>
                  <a:lnTo>
                    <a:pt x="908" y="546"/>
                  </a:lnTo>
                  <a:lnTo>
                    <a:pt x="894" y="556"/>
                  </a:lnTo>
                  <a:lnTo>
                    <a:pt x="881" y="562"/>
                  </a:lnTo>
                  <a:lnTo>
                    <a:pt x="871" y="567"/>
                  </a:lnTo>
                  <a:lnTo>
                    <a:pt x="862" y="568"/>
                  </a:lnTo>
                  <a:lnTo>
                    <a:pt x="856" y="570"/>
                  </a:lnTo>
                  <a:lnTo>
                    <a:pt x="853" y="570"/>
                  </a:lnTo>
                  <a:lnTo>
                    <a:pt x="851" y="570"/>
                  </a:lnTo>
                  <a:lnTo>
                    <a:pt x="853" y="575"/>
                  </a:lnTo>
                  <a:lnTo>
                    <a:pt x="856" y="586"/>
                  </a:lnTo>
                  <a:lnTo>
                    <a:pt x="864" y="604"/>
                  </a:lnTo>
                  <a:lnTo>
                    <a:pt x="872" y="623"/>
                  </a:lnTo>
                  <a:lnTo>
                    <a:pt x="883" y="644"/>
                  </a:lnTo>
                  <a:lnTo>
                    <a:pt x="894" y="663"/>
                  </a:lnTo>
                  <a:lnTo>
                    <a:pt x="907" y="678"/>
                  </a:lnTo>
                  <a:lnTo>
                    <a:pt x="919" y="687"/>
                  </a:lnTo>
                  <a:lnTo>
                    <a:pt x="924" y="683"/>
                  </a:lnTo>
                  <a:lnTo>
                    <a:pt x="939" y="673"/>
                  </a:lnTo>
                  <a:lnTo>
                    <a:pt x="964" y="657"/>
                  </a:lnTo>
                  <a:lnTo>
                    <a:pt x="994" y="635"/>
                  </a:lnTo>
                  <a:lnTo>
                    <a:pt x="1030" y="610"/>
                  </a:lnTo>
                  <a:lnTo>
                    <a:pt x="1071" y="581"/>
                  </a:lnTo>
                  <a:lnTo>
                    <a:pt x="1114" y="551"/>
                  </a:lnTo>
                  <a:lnTo>
                    <a:pt x="1159" y="519"/>
                  </a:lnTo>
                  <a:lnTo>
                    <a:pt x="1206" y="487"/>
                  </a:lnTo>
                  <a:lnTo>
                    <a:pt x="1250" y="457"/>
                  </a:lnTo>
                  <a:lnTo>
                    <a:pt x="1292" y="426"/>
                  </a:lnTo>
                  <a:lnTo>
                    <a:pt x="1331" y="399"/>
                  </a:lnTo>
                  <a:lnTo>
                    <a:pt x="1363" y="376"/>
                  </a:lnTo>
                  <a:lnTo>
                    <a:pt x="1390" y="356"/>
                  </a:lnTo>
                  <a:lnTo>
                    <a:pt x="1410" y="342"/>
                  </a:lnTo>
                  <a:lnTo>
                    <a:pt x="1419" y="334"/>
                  </a:lnTo>
                  <a:lnTo>
                    <a:pt x="1438" y="324"/>
                  </a:lnTo>
                  <a:lnTo>
                    <a:pt x="1447" y="329"/>
                  </a:lnTo>
                  <a:lnTo>
                    <a:pt x="1444" y="345"/>
                  </a:lnTo>
                  <a:lnTo>
                    <a:pt x="1429" y="360"/>
                  </a:lnTo>
                  <a:lnTo>
                    <a:pt x="1383" y="389"/>
                  </a:lnTo>
                  <a:lnTo>
                    <a:pt x="1340" y="418"/>
                  </a:lnTo>
                  <a:lnTo>
                    <a:pt x="1297" y="446"/>
                  </a:lnTo>
                  <a:lnTo>
                    <a:pt x="1256" y="475"/>
                  </a:lnTo>
                  <a:lnTo>
                    <a:pt x="1216" y="503"/>
                  </a:lnTo>
                  <a:lnTo>
                    <a:pt x="1179" y="531"/>
                  </a:lnTo>
                  <a:lnTo>
                    <a:pt x="1143" y="557"/>
                  </a:lnTo>
                  <a:lnTo>
                    <a:pt x="1111" y="582"/>
                  </a:lnTo>
                  <a:lnTo>
                    <a:pt x="1080" y="605"/>
                  </a:lnTo>
                  <a:lnTo>
                    <a:pt x="1052" y="626"/>
                  </a:lnTo>
                  <a:lnTo>
                    <a:pt x="1028" y="645"/>
                  </a:lnTo>
                  <a:lnTo>
                    <a:pt x="1005" y="662"/>
                  </a:lnTo>
                  <a:lnTo>
                    <a:pt x="987" y="674"/>
                  </a:lnTo>
                  <a:lnTo>
                    <a:pt x="971" y="684"/>
                  </a:lnTo>
                  <a:lnTo>
                    <a:pt x="960" y="689"/>
                  </a:lnTo>
                  <a:lnTo>
                    <a:pt x="951" y="692"/>
                  </a:lnTo>
                  <a:lnTo>
                    <a:pt x="955" y="699"/>
                  </a:lnTo>
                  <a:lnTo>
                    <a:pt x="953" y="706"/>
                  </a:lnTo>
                  <a:lnTo>
                    <a:pt x="948" y="711"/>
                  </a:lnTo>
                  <a:lnTo>
                    <a:pt x="939" y="716"/>
                  </a:lnTo>
                  <a:lnTo>
                    <a:pt x="926" y="718"/>
                  </a:lnTo>
                  <a:lnTo>
                    <a:pt x="914" y="718"/>
                  </a:lnTo>
                  <a:lnTo>
                    <a:pt x="899" y="716"/>
                  </a:lnTo>
                  <a:lnTo>
                    <a:pt x="885" y="711"/>
                  </a:lnTo>
                  <a:lnTo>
                    <a:pt x="876" y="707"/>
                  </a:lnTo>
                  <a:lnTo>
                    <a:pt x="864" y="703"/>
                  </a:lnTo>
                  <a:lnTo>
                    <a:pt x="846" y="697"/>
                  </a:lnTo>
                  <a:lnTo>
                    <a:pt x="824" y="691"/>
                  </a:lnTo>
                  <a:lnTo>
                    <a:pt x="799" y="683"/>
                  </a:lnTo>
                  <a:lnTo>
                    <a:pt x="772" y="674"/>
                  </a:lnTo>
                  <a:lnTo>
                    <a:pt x="742" y="665"/>
                  </a:lnTo>
                  <a:lnTo>
                    <a:pt x="710" y="657"/>
                  </a:lnTo>
                  <a:lnTo>
                    <a:pt x="676" y="646"/>
                  </a:lnTo>
                  <a:lnTo>
                    <a:pt x="638" y="636"/>
                  </a:lnTo>
                  <a:lnTo>
                    <a:pt x="602" y="625"/>
                  </a:lnTo>
                  <a:lnTo>
                    <a:pt x="564" y="615"/>
                  </a:lnTo>
                  <a:lnTo>
                    <a:pt x="525" y="604"/>
                  </a:lnTo>
                  <a:lnTo>
                    <a:pt x="487" y="594"/>
                  </a:lnTo>
                  <a:lnTo>
                    <a:pt x="450" y="582"/>
                  </a:lnTo>
                  <a:lnTo>
                    <a:pt x="412" y="572"/>
                  </a:lnTo>
                  <a:close/>
                </a:path>
              </a:pathLst>
            </a:custGeom>
            <a:solidFill>
              <a:srgbClr val="0066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47"/>
            <p:cNvSpPr/>
            <p:nvPr/>
          </p:nvSpPr>
          <p:spPr>
            <a:xfrm>
              <a:off x="5532" y="10953"/>
              <a:ext cx="1447" cy="718"/>
            </a:xfrm>
            <a:custGeom>
              <a:avLst/>
              <a:gdLst/>
              <a:ahLst/>
              <a:cxnLst>
                <a:cxn ang="0">
                  <a:pos x="328" y="538"/>
                </a:cxn>
                <a:cxn ang="0">
                  <a:pos x="258" y="463"/>
                </a:cxn>
                <a:cxn ang="0">
                  <a:pos x="230" y="415"/>
                </a:cxn>
                <a:cxn ang="0">
                  <a:pos x="237" y="387"/>
                </a:cxn>
                <a:cxn ang="0">
                  <a:pos x="131" y="352"/>
                </a:cxn>
                <a:cxn ang="0">
                  <a:pos x="104" y="347"/>
                </a:cxn>
                <a:cxn ang="0">
                  <a:pos x="97" y="377"/>
                </a:cxn>
                <a:cxn ang="0">
                  <a:pos x="126" y="426"/>
                </a:cxn>
                <a:cxn ang="0">
                  <a:pos x="194" y="502"/>
                </a:cxn>
                <a:cxn ang="0">
                  <a:pos x="264" y="531"/>
                </a:cxn>
                <a:cxn ang="0">
                  <a:pos x="213" y="517"/>
                </a:cxn>
                <a:cxn ang="0">
                  <a:pos x="185" y="509"/>
                </a:cxn>
                <a:cxn ang="0">
                  <a:pos x="56" y="439"/>
                </a:cxn>
                <a:cxn ang="0">
                  <a:pos x="11" y="365"/>
                </a:cxn>
                <a:cxn ang="0">
                  <a:pos x="0" y="332"/>
                </a:cxn>
                <a:cxn ang="0">
                  <a:pos x="27" y="322"/>
                </a:cxn>
                <a:cxn ang="0">
                  <a:pos x="31" y="313"/>
                </a:cxn>
                <a:cxn ang="0">
                  <a:pos x="51" y="278"/>
                </a:cxn>
                <a:cxn ang="0">
                  <a:pos x="131" y="215"/>
                </a:cxn>
                <a:cxn ang="0">
                  <a:pos x="290" y="105"/>
                </a:cxn>
                <a:cxn ang="0">
                  <a:pos x="419" y="17"/>
                </a:cxn>
                <a:cxn ang="0">
                  <a:pos x="462" y="0"/>
                </a:cxn>
                <a:cxn ang="0">
                  <a:pos x="505" y="7"/>
                </a:cxn>
                <a:cxn ang="0">
                  <a:pos x="652" y="40"/>
                </a:cxn>
                <a:cxn ang="0">
                  <a:pos x="924" y="98"/>
                </a:cxn>
                <a:cxn ang="0">
                  <a:pos x="1197" y="157"/>
                </a:cxn>
                <a:cxn ang="0">
                  <a:pos x="1343" y="189"/>
                </a:cxn>
                <a:cxn ang="0">
                  <a:pos x="1379" y="216"/>
                </a:cxn>
                <a:cxn ang="0">
                  <a:pos x="1336" y="244"/>
                </a:cxn>
                <a:cxn ang="0">
                  <a:pos x="1216" y="324"/>
                </a:cxn>
                <a:cxn ang="0">
                  <a:pos x="1071" y="425"/>
                </a:cxn>
                <a:cxn ang="0">
                  <a:pos x="955" y="508"/>
                </a:cxn>
                <a:cxn ang="0">
                  <a:pos x="908" y="546"/>
                </a:cxn>
                <a:cxn ang="0">
                  <a:pos x="862" y="568"/>
                </a:cxn>
                <a:cxn ang="0">
                  <a:pos x="851" y="570"/>
                </a:cxn>
                <a:cxn ang="0">
                  <a:pos x="872" y="623"/>
                </a:cxn>
                <a:cxn ang="0">
                  <a:pos x="919" y="687"/>
                </a:cxn>
                <a:cxn ang="0">
                  <a:pos x="964" y="657"/>
                </a:cxn>
                <a:cxn ang="0">
                  <a:pos x="1114" y="551"/>
                </a:cxn>
                <a:cxn ang="0">
                  <a:pos x="1292" y="426"/>
                </a:cxn>
                <a:cxn ang="0">
                  <a:pos x="1410" y="342"/>
                </a:cxn>
                <a:cxn ang="0">
                  <a:pos x="1447" y="329"/>
                </a:cxn>
                <a:cxn ang="0">
                  <a:pos x="1383" y="389"/>
                </a:cxn>
                <a:cxn ang="0">
                  <a:pos x="1216" y="503"/>
                </a:cxn>
                <a:cxn ang="0">
                  <a:pos x="1080" y="605"/>
                </a:cxn>
                <a:cxn ang="0">
                  <a:pos x="987" y="674"/>
                </a:cxn>
                <a:cxn ang="0">
                  <a:pos x="951" y="692"/>
                </a:cxn>
                <a:cxn ang="0">
                  <a:pos x="939" y="716"/>
                </a:cxn>
                <a:cxn ang="0">
                  <a:pos x="885" y="711"/>
                </a:cxn>
                <a:cxn ang="0">
                  <a:pos x="846" y="697"/>
                </a:cxn>
                <a:cxn ang="0">
                  <a:pos x="742" y="665"/>
                </a:cxn>
                <a:cxn ang="0">
                  <a:pos x="602" y="625"/>
                </a:cxn>
                <a:cxn ang="0">
                  <a:pos x="450" y="582"/>
                </a:cxn>
              </a:cxnLst>
              <a:rect l="0" t="0" r="0" b="0"/>
              <a:pathLst>
                <a:path w="1447" h="718">
                  <a:moveTo>
                    <a:pt x="412" y="572"/>
                  </a:moveTo>
                  <a:lnTo>
                    <a:pt x="412" y="572"/>
                  </a:lnTo>
                  <a:lnTo>
                    <a:pt x="364" y="556"/>
                  </a:lnTo>
                  <a:lnTo>
                    <a:pt x="328" y="538"/>
                  </a:lnTo>
                  <a:lnTo>
                    <a:pt x="301" y="521"/>
                  </a:lnTo>
                  <a:lnTo>
                    <a:pt x="283" y="501"/>
                  </a:lnTo>
                  <a:lnTo>
                    <a:pt x="269" y="482"/>
                  </a:lnTo>
                  <a:lnTo>
                    <a:pt x="258" y="463"/>
                  </a:lnTo>
                  <a:lnTo>
                    <a:pt x="249" y="444"/>
                  </a:lnTo>
                  <a:lnTo>
                    <a:pt x="239" y="428"/>
                  </a:lnTo>
                  <a:lnTo>
                    <a:pt x="230" y="415"/>
                  </a:lnTo>
                  <a:lnTo>
                    <a:pt x="226" y="405"/>
                  </a:lnTo>
                  <a:lnTo>
                    <a:pt x="228" y="397"/>
                  </a:lnTo>
                  <a:lnTo>
                    <a:pt x="231" y="391"/>
                  </a:lnTo>
                  <a:lnTo>
                    <a:pt x="237" y="387"/>
                  </a:lnTo>
                  <a:lnTo>
                    <a:pt x="246" y="386"/>
                  </a:lnTo>
                  <a:lnTo>
                    <a:pt x="255" y="387"/>
                  </a:lnTo>
                  <a:lnTo>
                    <a:pt x="265" y="390"/>
                  </a:lnTo>
                  <a:lnTo>
                    <a:pt x="131" y="352"/>
                  </a:lnTo>
                  <a:lnTo>
                    <a:pt x="120" y="347"/>
                  </a:lnTo>
                  <a:lnTo>
                    <a:pt x="111" y="346"/>
                  </a:lnTo>
                  <a:lnTo>
                    <a:pt x="104" y="347"/>
                  </a:lnTo>
                  <a:lnTo>
                    <a:pt x="97" y="351"/>
                  </a:lnTo>
                  <a:lnTo>
                    <a:pt x="94" y="357"/>
                  </a:lnTo>
                  <a:lnTo>
                    <a:pt x="94" y="366"/>
                  </a:lnTo>
                  <a:lnTo>
                    <a:pt x="97" y="377"/>
                  </a:lnTo>
                  <a:lnTo>
                    <a:pt x="104" y="390"/>
                  </a:lnTo>
                  <a:lnTo>
                    <a:pt x="115" y="407"/>
                  </a:lnTo>
                  <a:lnTo>
                    <a:pt x="126" y="426"/>
                  </a:lnTo>
                  <a:lnTo>
                    <a:pt x="135" y="445"/>
                  </a:lnTo>
                  <a:lnTo>
                    <a:pt x="149" y="464"/>
                  </a:lnTo>
                  <a:lnTo>
                    <a:pt x="167" y="483"/>
                  </a:lnTo>
                  <a:lnTo>
                    <a:pt x="194" y="502"/>
                  </a:lnTo>
                  <a:lnTo>
                    <a:pt x="230" y="518"/>
                  </a:lnTo>
                  <a:lnTo>
                    <a:pt x="278" y="535"/>
                  </a:lnTo>
                  <a:lnTo>
                    <a:pt x="264" y="531"/>
                  </a:lnTo>
                  <a:lnTo>
                    <a:pt x="249" y="527"/>
                  </a:lnTo>
                  <a:lnTo>
                    <a:pt x="237" y="523"/>
                  </a:lnTo>
                  <a:lnTo>
                    <a:pt x="224" y="519"/>
                  </a:lnTo>
                  <a:lnTo>
                    <a:pt x="213" y="517"/>
                  </a:lnTo>
                  <a:lnTo>
                    <a:pt x="203" y="514"/>
                  </a:lnTo>
                  <a:lnTo>
                    <a:pt x="194" y="512"/>
                  </a:lnTo>
                  <a:lnTo>
                    <a:pt x="185" y="509"/>
                  </a:lnTo>
                  <a:lnTo>
                    <a:pt x="136" y="493"/>
                  </a:lnTo>
                  <a:lnTo>
                    <a:pt x="101" y="475"/>
                  </a:lnTo>
                  <a:lnTo>
                    <a:pt x="74" y="458"/>
                  </a:lnTo>
                  <a:lnTo>
                    <a:pt x="56" y="439"/>
                  </a:lnTo>
                  <a:lnTo>
                    <a:pt x="42" y="419"/>
                  </a:lnTo>
                  <a:lnTo>
                    <a:pt x="33" y="400"/>
                  </a:lnTo>
                  <a:lnTo>
                    <a:pt x="22" y="382"/>
                  </a:lnTo>
                  <a:lnTo>
                    <a:pt x="11" y="365"/>
                  </a:lnTo>
                  <a:lnTo>
                    <a:pt x="4" y="352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4" y="326"/>
                  </a:lnTo>
                  <a:lnTo>
                    <a:pt x="11" y="322"/>
                  </a:lnTo>
                  <a:lnTo>
                    <a:pt x="18" y="321"/>
                  </a:lnTo>
                  <a:lnTo>
                    <a:pt x="27" y="322"/>
                  </a:lnTo>
                  <a:lnTo>
                    <a:pt x="38" y="327"/>
                  </a:lnTo>
                  <a:lnTo>
                    <a:pt x="33" y="319"/>
                  </a:lnTo>
                  <a:lnTo>
                    <a:pt x="31" y="313"/>
                  </a:lnTo>
                  <a:lnTo>
                    <a:pt x="31" y="306"/>
                  </a:lnTo>
                  <a:lnTo>
                    <a:pt x="34" y="297"/>
                  </a:lnTo>
                  <a:lnTo>
                    <a:pt x="40" y="288"/>
                  </a:lnTo>
                  <a:lnTo>
                    <a:pt x="51" y="278"/>
                  </a:lnTo>
                  <a:lnTo>
                    <a:pt x="65" y="265"/>
                  </a:lnTo>
                  <a:lnTo>
                    <a:pt x="83" y="250"/>
                  </a:lnTo>
                  <a:lnTo>
                    <a:pt x="104" y="234"/>
                  </a:lnTo>
                  <a:lnTo>
                    <a:pt x="131" y="215"/>
                  </a:lnTo>
                  <a:lnTo>
                    <a:pt x="163" y="192"/>
                  </a:lnTo>
                  <a:lnTo>
                    <a:pt x="199" y="167"/>
                  </a:lnTo>
                  <a:lnTo>
                    <a:pt x="242" y="138"/>
                  </a:lnTo>
                  <a:lnTo>
                    <a:pt x="290" y="105"/>
                  </a:lnTo>
                  <a:lnTo>
                    <a:pt x="344" y="68"/>
                  </a:lnTo>
                  <a:lnTo>
                    <a:pt x="405" y="26"/>
                  </a:lnTo>
                  <a:lnTo>
                    <a:pt x="419" y="17"/>
                  </a:lnTo>
                  <a:lnTo>
                    <a:pt x="430" y="10"/>
                  </a:lnTo>
                  <a:lnTo>
                    <a:pt x="441" y="5"/>
                  </a:lnTo>
                  <a:lnTo>
                    <a:pt x="452" y="1"/>
                  </a:lnTo>
                  <a:lnTo>
                    <a:pt x="462" y="0"/>
                  </a:lnTo>
                  <a:lnTo>
                    <a:pt x="473" y="1"/>
                  </a:lnTo>
                  <a:lnTo>
                    <a:pt x="487" y="4"/>
                  </a:lnTo>
                  <a:lnTo>
                    <a:pt x="505" y="7"/>
                  </a:lnTo>
                  <a:lnTo>
                    <a:pt x="523" y="11"/>
                  </a:lnTo>
                  <a:lnTo>
                    <a:pt x="554" y="19"/>
                  </a:lnTo>
                  <a:lnTo>
                    <a:pt x="599" y="29"/>
                  </a:lnTo>
                  <a:lnTo>
                    <a:pt x="652" y="40"/>
                  </a:lnTo>
                  <a:lnTo>
                    <a:pt x="713" y="54"/>
                  </a:lnTo>
                  <a:lnTo>
                    <a:pt x="779" y="68"/>
                  </a:lnTo>
                  <a:lnTo>
                    <a:pt x="851" y="83"/>
                  </a:lnTo>
                  <a:lnTo>
                    <a:pt x="924" y="98"/>
                  </a:lnTo>
                  <a:lnTo>
                    <a:pt x="998" y="114"/>
                  </a:lnTo>
                  <a:lnTo>
                    <a:pt x="1069" y="129"/>
                  </a:lnTo>
                  <a:lnTo>
                    <a:pt x="1136" y="143"/>
                  </a:lnTo>
                  <a:lnTo>
                    <a:pt x="1197" y="157"/>
                  </a:lnTo>
                  <a:lnTo>
                    <a:pt x="1250" y="168"/>
                  </a:lnTo>
                  <a:lnTo>
                    <a:pt x="1295" y="177"/>
                  </a:lnTo>
                  <a:lnTo>
                    <a:pt x="1326" y="185"/>
                  </a:lnTo>
                  <a:lnTo>
                    <a:pt x="1343" y="189"/>
                  </a:lnTo>
                  <a:lnTo>
                    <a:pt x="1372" y="199"/>
                  </a:lnTo>
                  <a:lnTo>
                    <a:pt x="1383" y="207"/>
                  </a:lnTo>
                  <a:lnTo>
                    <a:pt x="1379" y="216"/>
                  </a:lnTo>
                  <a:lnTo>
                    <a:pt x="1369" y="224"/>
                  </a:lnTo>
                  <a:lnTo>
                    <a:pt x="1354" y="233"/>
                  </a:lnTo>
                  <a:lnTo>
                    <a:pt x="1336" y="244"/>
                  </a:lnTo>
                  <a:lnTo>
                    <a:pt x="1311" y="260"/>
                  </a:lnTo>
                  <a:lnTo>
                    <a:pt x="1283" y="279"/>
                  </a:lnTo>
                  <a:lnTo>
                    <a:pt x="1250" y="301"/>
                  </a:lnTo>
                  <a:lnTo>
                    <a:pt x="1216" y="324"/>
                  </a:lnTo>
                  <a:lnTo>
                    <a:pt x="1181" y="348"/>
                  </a:lnTo>
                  <a:lnTo>
                    <a:pt x="1145" y="373"/>
                  </a:lnTo>
                  <a:lnTo>
                    <a:pt x="1107" y="400"/>
                  </a:lnTo>
                  <a:lnTo>
                    <a:pt x="1071" y="425"/>
                  </a:lnTo>
                  <a:lnTo>
                    <a:pt x="1037" y="449"/>
                  </a:lnTo>
                  <a:lnTo>
                    <a:pt x="1007" y="470"/>
                  </a:lnTo>
                  <a:lnTo>
                    <a:pt x="978" y="490"/>
                  </a:lnTo>
                  <a:lnTo>
                    <a:pt x="955" y="508"/>
                  </a:lnTo>
                  <a:lnTo>
                    <a:pt x="937" y="522"/>
                  </a:lnTo>
                  <a:lnTo>
                    <a:pt x="924" y="532"/>
                  </a:lnTo>
                  <a:lnTo>
                    <a:pt x="908" y="546"/>
                  </a:lnTo>
                  <a:lnTo>
                    <a:pt x="894" y="556"/>
                  </a:lnTo>
                  <a:lnTo>
                    <a:pt x="881" y="562"/>
                  </a:lnTo>
                  <a:lnTo>
                    <a:pt x="871" y="567"/>
                  </a:lnTo>
                  <a:lnTo>
                    <a:pt x="862" y="568"/>
                  </a:lnTo>
                  <a:lnTo>
                    <a:pt x="856" y="570"/>
                  </a:lnTo>
                  <a:lnTo>
                    <a:pt x="853" y="570"/>
                  </a:lnTo>
                  <a:lnTo>
                    <a:pt x="851" y="570"/>
                  </a:lnTo>
                  <a:lnTo>
                    <a:pt x="853" y="575"/>
                  </a:lnTo>
                  <a:lnTo>
                    <a:pt x="856" y="586"/>
                  </a:lnTo>
                  <a:lnTo>
                    <a:pt x="864" y="604"/>
                  </a:lnTo>
                  <a:lnTo>
                    <a:pt x="872" y="623"/>
                  </a:lnTo>
                  <a:lnTo>
                    <a:pt x="883" y="644"/>
                  </a:lnTo>
                  <a:lnTo>
                    <a:pt x="894" y="663"/>
                  </a:lnTo>
                  <a:lnTo>
                    <a:pt x="907" y="678"/>
                  </a:lnTo>
                  <a:lnTo>
                    <a:pt x="919" y="687"/>
                  </a:lnTo>
                  <a:lnTo>
                    <a:pt x="924" y="683"/>
                  </a:lnTo>
                  <a:lnTo>
                    <a:pt x="939" y="673"/>
                  </a:lnTo>
                  <a:lnTo>
                    <a:pt x="964" y="657"/>
                  </a:lnTo>
                  <a:lnTo>
                    <a:pt x="994" y="635"/>
                  </a:lnTo>
                  <a:lnTo>
                    <a:pt x="1030" y="610"/>
                  </a:lnTo>
                  <a:lnTo>
                    <a:pt x="1071" y="581"/>
                  </a:lnTo>
                  <a:lnTo>
                    <a:pt x="1114" y="551"/>
                  </a:lnTo>
                  <a:lnTo>
                    <a:pt x="1159" y="519"/>
                  </a:lnTo>
                  <a:lnTo>
                    <a:pt x="1206" y="487"/>
                  </a:lnTo>
                  <a:lnTo>
                    <a:pt x="1250" y="457"/>
                  </a:lnTo>
                  <a:lnTo>
                    <a:pt x="1292" y="426"/>
                  </a:lnTo>
                  <a:lnTo>
                    <a:pt x="1331" y="399"/>
                  </a:lnTo>
                  <a:lnTo>
                    <a:pt x="1363" y="376"/>
                  </a:lnTo>
                  <a:lnTo>
                    <a:pt x="1390" y="356"/>
                  </a:lnTo>
                  <a:lnTo>
                    <a:pt x="1410" y="342"/>
                  </a:lnTo>
                  <a:lnTo>
                    <a:pt x="1419" y="334"/>
                  </a:lnTo>
                  <a:lnTo>
                    <a:pt x="1438" y="324"/>
                  </a:lnTo>
                  <a:lnTo>
                    <a:pt x="1447" y="329"/>
                  </a:lnTo>
                  <a:lnTo>
                    <a:pt x="1444" y="345"/>
                  </a:lnTo>
                  <a:lnTo>
                    <a:pt x="1429" y="360"/>
                  </a:lnTo>
                  <a:lnTo>
                    <a:pt x="1383" y="389"/>
                  </a:lnTo>
                  <a:lnTo>
                    <a:pt x="1340" y="418"/>
                  </a:lnTo>
                  <a:lnTo>
                    <a:pt x="1297" y="446"/>
                  </a:lnTo>
                  <a:lnTo>
                    <a:pt x="1256" y="475"/>
                  </a:lnTo>
                  <a:lnTo>
                    <a:pt x="1216" y="503"/>
                  </a:lnTo>
                  <a:lnTo>
                    <a:pt x="1179" y="531"/>
                  </a:lnTo>
                  <a:lnTo>
                    <a:pt x="1143" y="557"/>
                  </a:lnTo>
                  <a:lnTo>
                    <a:pt x="1111" y="582"/>
                  </a:lnTo>
                  <a:lnTo>
                    <a:pt x="1080" y="605"/>
                  </a:lnTo>
                  <a:lnTo>
                    <a:pt x="1052" y="626"/>
                  </a:lnTo>
                  <a:lnTo>
                    <a:pt x="1028" y="645"/>
                  </a:lnTo>
                  <a:lnTo>
                    <a:pt x="1005" y="662"/>
                  </a:lnTo>
                  <a:lnTo>
                    <a:pt x="987" y="674"/>
                  </a:lnTo>
                  <a:lnTo>
                    <a:pt x="971" y="684"/>
                  </a:lnTo>
                  <a:lnTo>
                    <a:pt x="960" y="689"/>
                  </a:lnTo>
                  <a:lnTo>
                    <a:pt x="951" y="692"/>
                  </a:lnTo>
                  <a:lnTo>
                    <a:pt x="955" y="699"/>
                  </a:lnTo>
                  <a:lnTo>
                    <a:pt x="953" y="706"/>
                  </a:lnTo>
                  <a:lnTo>
                    <a:pt x="948" y="711"/>
                  </a:lnTo>
                  <a:lnTo>
                    <a:pt x="939" y="716"/>
                  </a:lnTo>
                  <a:lnTo>
                    <a:pt x="926" y="718"/>
                  </a:lnTo>
                  <a:lnTo>
                    <a:pt x="914" y="718"/>
                  </a:lnTo>
                  <a:lnTo>
                    <a:pt x="899" y="716"/>
                  </a:lnTo>
                  <a:lnTo>
                    <a:pt x="885" y="711"/>
                  </a:lnTo>
                  <a:lnTo>
                    <a:pt x="876" y="707"/>
                  </a:lnTo>
                  <a:lnTo>
                    <a:pt x="864" y="703"/>
                  </a:lnTo>
                  <a:lnTo>
                    <a:pt x="846" y="697"/>
                  </a:lnTo>
                  <a:lnTo>
                    <a:pt x="824" y="691"/>
                  </a:lnTo>
                  <a:lnTo>
                    <a:pt x="799" y="683"/>
                  </a:lnTo>
                  <a:lnTo>
                    <a:pt x="772" y="674"/>
                  </a:lnTo>
                  <a:lnTo>
                    <a:pt x="742" y="665"/>
                  </a:lnTo>
                  <a:lnTo>
                    <a:pt x="710" y="657"/>
                  </a:lnTo>
                  <a:lnTo>
                    <a:pt x="676" y="646"/>
                  </a:lnTo>
                  <a:lnTo>
                    <a:pt x="638" y="636"/>
                  </a:lnTo>
                  <a:lnTo>
                    <a:pt x="602" y="625"/>
                  </a:lnTo>
                  <a:lnTo>
                    <a:pt x="564" y="615"/>
                  </a:lnTo>
                  <a:lnTo>
                    <a:pt x="525" y="604"/>
                  </a:lnTo>
                  <a:lnTo>
                    <a:pt x="487" y="594"/>
                  </a:lnTo>
                  <a:lnTo>
                    <a:pt x="450" y="582"/>
                  </a:lnTo>
                  <a:lnTo>
                    <a:pt x="412" y="57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48"/>
            <p:cNvSpPr/>
            <p:nvPr/>
          </p:nvSpPr>
          <p:spPr>
            <a:xfrm flipH="1">
              <a:off x="6404" y="11233"/>
              <a:ext cx="507" cy="34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8" name="Line 49"/>
            <p:cNvSpPr/>
            <p:nvPr/>
          </p:nvSpPr>
          <p:spPr>
            <a:xfrm flipV="1">
              <a:off x="6413" y="11296"/>
              <a:ext cx="436" cy="295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9" name="Line 50"/>
            <p:cNvSpPr/>
            <p:nvPr/>
          </p:nvSpPr>
          <p:spPr>
            <a:xfrm flipV="1">
              <a:off x="6424" y="11433"/>
              <a:ext cx="254" cy="17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0" name="Freeform 51"/>
            <p:cNvSpPr/>
            <p:nvPr/>
          </p:nvSpPr>
          <p:spPr>
            <a:xfrm>
              <a:off x="6601" y="11377"/>
              <a:ext cx="307" cy="18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69"/>
                </a:cxn>
                <a:cxn ang="0">
                  <a:pos x="18" y="73"/>
                </a:cxn>
                <a:cxn ang="0">
                  <a:pos x="43" y="80"/>
                </a:cxn>
                <a:cxn ang="0">
                  <a:pos x="74" y="93"/>
                </a:cxn>
                <a:cxn ang="0">
                  <a:pos x="106" y="109"/>
                </a:cxn>
                <a:cxn ang="0">
                  <a:pos x="138" y="126"/>
                </a:cxn>
                <a:cxn ang="0">
                  <a:pos x="165" y="144"/>
                </a:cxn>
                <a:cxn ang="0">
                  <a:pos x="185" y="162"/>
                </a:cxn>
                <a:cxn ang="0">
                  <a:pos x="196" y="180"/>
                </a:cxn>
                <a:cxn ang="0">
                  <a:pos x="201" y="162"/>
                </a:cxn>
                <a:cxn ang="0">
                  <a:pos x="206" y="134"/>
                </a:cxn>
                <a:cxn ang="0">
                  <a:pos x="205" y="109"/>
                </a:cxn>
                <a:cxn ang="0">
                  <a:pos x="196" y="93"/>
                </a:cxn>
                <a:cxn ang="0">
                  <a:pos x="210" y="93"/>
                </a:cxn>
                <a:cxn ang="0">
                  <a:pos x="224" y="93"/>
                </a:cxn>
                <a:cxn ang="0">
                  <a:pos x="240" y="93"/>
                </a:cxn>
                <a:cxn ang="0">
                  <a:pos x="257" y="94"/>
                </a:cxn>
                <a:cxn ang="0">
                  <a:pos x="273" y="95"/>
                </a:cxn>
                <a:cxn ang="0">
                  <a:pos x="285" y="98"/>
                </a:cxn>
                <a:cxn ang="0">
                  <a:pos x="298" y="103"/>
                </a:cxn>
                <a:cxn ang="0">
                  <a:pos x="307" y="111"/>
                </a:cxn>
                <a:cxn ang="0">
                  <a:pos x="298" y="99"/>
                </a:cxn>
                <a:cxn ang="0">
                  <a:pos x="283" y="83"/>
                </a:cxn>
                <a:cxn ang="0">
                  <a:pos x="262" y="63"/>
                </a:cxn>
                <a:cxn ang="0">
                  <a:pos x="235" y="44"/>
                </a:cxn>
                <a:cxn ang="0">
                  <a:pos x="205" y="25"/>
                </a:cxn>
                <a:cxn ang="0">
                  <a:pos x="171" y="10"/>
                </a:cxn>
                <a:cxn ang="0">
                  <a:pos x="135" y="1"/>
                </a:cxn>
                <a:cxn ang="0">
                  <a:pos x="99" y="0"/>
                </a:cxn>
              </a:cxnLst>
              <a:rect l="0" t="0" r="0" b="0"/>
              <a:pathLst>
                <a:path w="307" h="180">
                  <a:moveTo>
                    <a:pt x="99" y="0"/>
                  </a:moveTo>
                  <a:lnTo>
                    <a:pt x="0" y="69"/>
                  </a:lnTo>
                  <a:lnTo>
                    <a:pt x="18" y="73"/>
                  </a:lnTo>
                  <a:lnTo>
                    <a:pt x="43" y="80"/>
                  </a:lnTo>
                  <a:lnTo>
                    <a:pt x="74" y="93"/>
                  </a:lnTo>
                  <a:lnTo>
                    <a:pt x="106" y="109"/>
                  </a:lnTo>
                  <a:lnTo>
                    <a:pt x="138" y="126"/>
                  </a:lnTo>
                  <a:lnTo>
                    <a:pt x="165" y="144"/>
                  </a:lnTo>
                  <a:lnTo>
                    <a:pt x="185" y="162"/>
                  </a:lnTo>
                  <a:lnTo>
                    <a:pt x="196" y="180"/>
                  </a:lnTo>
                  <a:lnTo>
                    <a:pt x="201" y="162"/>
                  </a:lnTo>
                  <a:lnTo>
                    <a:pt x="206" y="134"/>
                  </a:lnTo>
                  <a:lnTo>
                    <a:pt x="205" y="109"/>
                  </a:lnTo>
                  <a:lnTo>
                    <a:pt x="196" y="93"/>
                  </a:lnTo>
                  <a:lnTo>
                    <a:pt x="210" y="93"/>
                  </a:lnTo>
                  <a:lnTo>
                    <a:pt x="224" y="93"/>
                  </a:lnTo>
                  <a:lnTo>
                    <a:pt x="240" y="93"/>
                  </a:lnTo>
                  <a:lnTo>
                    <a:pt x="257" y="94"/>
                  </a:lnTo>
                  <a:lnTo>
                    <a:pt x="273" y="95"/>
                  </a:lnTo>
                  <a:lnTo>
                    <a:pt x="285" y="98"/>
                  </a:lnTo>
                  <a:lnTo>
                    <a:pt x="298" y="103"/>
                  </a:lnTo>
                  <a:lnTo>
                    <a:pt x="307" y="111"/>
                  </a:lnTo>
                  <a:lnTo>
                    <a:pt x="298" y="99"/>
                  </a:lnTo>
                  <a:lnTo>
                    <a:pt x="283" y="83"/>
                  </a:lnTo>
                  <a:lnTo>
                    <a:pt x="262" y="63"/>
                  </a:lnTo>
                  <a:lnTo>
                    <a:pt x="235" y="44"/>
                  </a:lnTo>
                  <a:lnTo>
                    <a:pt x="205" y="25"/>
                  </a:lnTo>
                  <a:lnTo>
                    <a:pt x="171" y="10"/>
                  </a:lnTo>
                  <a:lnTo>
                    <a:pt x="135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52"/>
            <p:cNvSpPr/>
            <p:nvPr/>
          </p:nvSpPr>
          <p:spPr>
            <a:xfrm>
              <a:off x="6601" y="11377"/>
              <a:ext cx="307" cy="18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69"/>
                </a:cxn>
                <a:cxn ang="0">
                  <a:pos x="18" y="73"/>
                </a:cxn>
                <a:cxn ang="0">
                  <a:pos x="43" y="80"/>
                </a:cxn>
                <a:cxn ang="0">
                  <a:pos x="74" y="93"/>
                </a:cxn>
                <a:cxn ang="0">
                  <a:pos x="106" y="109"/>
                </a:cxn>
                <a:cxn ang="0">
                  <a:pos x="138" y="126"/>
                </a:cxn>
                <a:cxn ang="0">
                  <a:pos x="165" y="144"/>
                </a:cxn>
                <a:cxn ang="0">
                  <a:pos x="185" y="162"/>
                </a:cxn>
                <a:cxn ang="0">
                  <a:pos x="196" y="180"/>
                </a:cxn>
                <a:cxn ang="0">
                  <a:pos x="201" y="162"/>
                </a:cxn>
                <a:cxn ang="0">
                  <a:pos x="206" y="134"/>
                </a:cxn>
                <a:cxn ang="0">
                  <a:pos x="205" y="109"/>
                </a:cxn>
                <a:cxn ang="0">
                  <a:pos x="196" y="93"/>
                </a:cxn>
                <a:cxn ang="0">
                  <a:pos x="210" y="93"/>
                </a:cxn>
                <a:cxn ang="0">
                  <a:pos x="224" y="93"/>
                </a:cxn>
                <a:cxn ang="0">
                  <a:pos x="240" y="93"/>
                </a:cxn>
                <a:cxn ang="0">
                  <a:pos x="257" y="94"/>
                </a:cxn>
                <a:cxn ang="0">
                  <a:pos x="273" y="95"/>
                </a:cxn>
                <a:cxn ang="0">
                  <a:pos x="285" y="98"/>
                </a:cxn>
                <a:cxn ang="0">
                  <a:pos x="298" y="103"/>
                </a:cxn>
                <a:cxn ang="0">
                  <a:pos x="307" y="111"/>
                </a:cxn>
                <a:cxn ang="0">
                  <a:pos x="298" y="99"/>
                </a:cxn>
                <a:cxn ang="0">
                  <a:pos x="283" y="83"/>
                </a:cxn>
                <a:cxn ang="0">
                  <a:pos x="262" y="63"/>
                </a:cxn>
                <a:cxn ang="0">
                  <a:pos x="235" y="44"/>
                </a:cxn>
                <a:cxn ang="0">
                  <a:pos x="205" y="25"/>
                </a:cxn>
                <a:cxn ang="0">
                  <a:pos x="171" y="10"/>
                </a:cxn>
                <a:cxn ang="0">
                  <a:pos x="135" y="1"/>
                </a:cxn>
                <a:cxn ang="0">
                  <a:pos x="99" y="0"/>
                </a:cxn>
              </a:cxnLst>
              <a:rect l="0" t="0" r="0" b="0"/>
              <a:pathLst>
                <a:path w="307" h="180">
                  <a:moveTo>
                    <a:pt x="99" y="0"/>
                  </a:moveTo>
                  <a:lnTo>
                    <a:pt x="0" y="69"/>
                  </a:lnTo>
                  <a:lnTo>
                    <a:pt x="18" y="73"/>
                  </a:lnTo>
                  <a:lnTo>
                    <a:pt x="43" y="80"/>
                  </a:lnTo>
                  <a:lnTo>
                    <a:pt x="74" y="93"/>
                  </a:lnTo>
                  <a:lnTo>
                    <a:pt x="106" y="109"/>
                  </a:lnTo>
                  <a:lnTo>
                    <a:pt x="138" y="126"/>
                  </a:lnTo>
                  <a:lnTo>
                    <a:pt x="165" y="144"/>
                  </a:lnTo>
                  <a:lnTo>
                    <a:pt x="185" y="162"/>
                  </a:lnTo>
                  <a:lnTo>
                    <a:pt x="196" y="180"/>
                  </a:lnTo>
                  <a:lnTo>
                    <a:pt x="201" y="162"/>
                  </a:lnTo>
                  <a:lnTo>
                    <a:pt x="206" y="134"/>
                  </a:lnTo>
                  <a:lnTo>
                    <a:pt x="205" y="109"/>
                  </a:lnTo>
                  <a:lnTo>
                    <a:pt x="196" y="93"/>
                  </a:lnTo>
                  <a:lnTo>
                    <a:pt x="210" y="93"/>
                  </a:lnTo>
                  <a:lnTo>
                    <a:pt x="224" y="93"/>
                  </a:lnTo>
                  <a:lnTo>
                    <a:pt x="240" y="93"/>
                  </a:lnTo>
                  <a:lnTo>
                    <a:pt x="257" y="94"/>
                  </a:lnTo>
                  <a:lnTo>
                    <a:pt x="273" y="95"/>
                  </a:lnTo>
                  <a:lnTo>
                    <a:pt x="285" y="98"/>
                  </a:lnTo>
                  <a:lnTo>
                    <a:pt x="298" y="103"/>
                  </a:lnTo>
                  <a:lnTo>
                    <a:pt x="307" y="111"/>
                  </a:lnTo>
                  <a:lnTo>
                    <a:pt x="298" y="99"/>
                  </a:lnTo>
                  <a:lnTo>
                    <a:pt x="283" y="83"/>
                  </a:lnTo>
                  <a:lnTo>
                    <a:pt x="262" y="63"/>
                  </a:lnTo>
                  <a:lnTo>
                    <a:pt x="235" y="44"/>
                  </a:lnTo>
                  <a:lnTo>
                    <a:pt x="205" y="25"/>
                  </a:lnTo>
                  <a:lnTo>
                    <a:pt x="171" y="10"/>
                  </a:lnTo>
                  <a:lnTo>
                    <a:pt x="135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C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53"/>
            <p:cNvSpPr/>
            <p:nvPr/>
          </p:nvSpPr>
          <p:spPr>
            <a:xfrm>
              <a:off x="6601" y="11377"/>
              <a:ext cx="307" cy="18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18" y="73"/>
                </a:cxn>
                <a:cxn ang="0">
                  <a:pos x="43" y="80"/>
                </a:cxn>
                <a:cxn ang="0">
                  <a:pos x="74" y="93"/>
                </a:cxn>
                <a:cxn ang="0">
                  <a:pos x="106" y="109"/>
                </a:cxn>
                <a:cxn ang="0">
                  <a:pos x="138" y="126"/>
                </a:cxn>
                <a:cxn ang="0">
                  <a:pos x="165" y="144"/>
                </a:cxn>
                <a:cxn ang="0">
                  <a:pos x="185" y="162"/>
                </a:cxn>
                <a:cxn ang="0">
                  <a:pos x="196" y="180"/>
                </a:cxn>
                <a:cxn ang="0">
                  <a:pos x="196" y="180"/>
                </a:cxn>
                <a:cxn ang="0">
                  <a:pos x="201" y="162"/>
                </a:cxn>
                <a:cxn ang="0">
                  <a:pos x="206" y="134"/>
                </a:cxn>
                <a:cxn ang="0">
                  <a:pos x="205" y="109"/>
                </a:cxn>
                <a:cxn ang="0">
                  <a:pos x="196" y="93"/>
                </a:cxn>
                <a:cxn ang="0">
                  <a:pos x="196" y="93"/>
                </a:cxn>
                <a:cxn ang="0">
                  <a:pos x="210" y="93"/>
                </a:cxn>
                <a:cxn ang="0">
                  <a:pos x="224" y="93"/>
                </a:cxn>
                <a:cxn ang="0">
                  <a:pos x="240" y="93"/>
                </a:cxn>
                <a:cxn ang="0">
                  <a:pos x="257" y="94"/>
                </a:cxn>
                <a:cxn ang="0">
                  <a:pos x="273" y="95"/>
                </a:cxn>
                <a:cxn ang="0">
                  <a:pos x="285" y="98"/>
                </a:cxn>
                <a:cxn ang="0">
                  <a:pos x="298" y="103"/>
                </a:cxn>
                <a:cxn ang="0">
                  <a:pos x="307" y="111"/>
                </a:cxn>
                <a:cxn ang="0">
                  <a:pos x="307" y="111"/>
                </a:cxn>
                <a:cxn ang="0">
                  <a:pos x="298" y="99"/>
                </a:cxn>
                <a:cxn ang="0">
                  <a:pos x="283" y="83"/>
                </a:cxn>
                <a:cxn ang="0">
                  <a:pos x="262" y="63"/>
                </a:cxn>
                <a:cxn ang="0">
                  <a:pos x="235" y="44"/>
                </a:cxn>
                <a:cxn ang="0">
                  <a:pos x="205" y="25"/>
                </a:cxn>
                <a:cxn ang="0">
                  <a:pos x="171" y="10"/>
                </a:cxn>
                <a:cxn ang="0">
                  <a:pos x="135" y="1"/>
                </a:cxn>
                <a:cxn ang="0">
                  <a:pos x="99" y="0"/>
                </a:cxn>
              </a:cxnLst>
              <a:rect l="0" t="0" r="0" b="0"/>
              <a:pathLst>
                <a:path w="307" h="180">
                  <a:moveTo>
                    <a:pt x="99" y="0"/>
                  </a:moveTo>
                  <a:lnTo>
                    <a:pt x="0" y="69"/>
                  </a:lnTo>
                  <a:lnTo>
                    <a:pt x="18" y="73"/>
                  </a:lnTo>
                  <a:lnTo>
                    <a:pt x="43" y="80"/>
                  </a:lnTo>
                  <a:lnTo>
                    <a:pt x="74" y="93"/>
                  </a:lnTo>
                  <a:lnTo>
                    <a:pt x="106" y="109"/>
                  </a:lnTo>
                  <a:lnTo>
                    <a:pt x="138" y="126"/>
                  </a:lnTo>
                  <a:lnTo>
                    <a:pt x="165" y="144"/>
                  </a:lnTo>
                  <a:lnTo>
                    <a:pt x="185" y="162"/>
                  </a:lnTo>
                  <a:lnTo>
                    <a:pt x="196" y="180"/>
                  </a:lnTo>
                  <a:lnTo>
                    <a:pt x="201" y="162"/>
                  </a:lnTo>
                  <a:lnTo>
                    <a:pt x="206" y="134"/>
                  </a:lnTo>
                  <a:lnTo>
                    <a:pt x="205" y="109"/>
                  </a:lnTo>
                  <a:lnTo>
                    <a:pt x="196" y="93"/>
                  </a:lnTo>
                  <a:lnTo>
                    <a:pt x="210" y="93"/>
                  </a:lnTo>
                  <a:lnTo>
                    <a:pt x="224" y="93"/>
                  </a:lnTo>
                  <a:lnTo>
                    <a:pt x="240" y="93"/>
                  </a:lnTo>
                  <a:lnTo>
                    <a:pt x="257" y="94"/>
                  </a:lnTo>
                  <a:lnTo>
                    <a:pt x="273" y="95"/>
                  </a:lnTo>
                  <a:lnTo>
                    <a:pt x="285" y="98"/>
                  </a:lnTo>
                  <a:lnTo>
                    <a:pt x="298" y="103"/>
                  </a:lnTo>
                  <a:lnTo>
                    <a:pt x="307" y="111"/>
                  </a:lnTo>
                  <a:lnTo>
                    <a:pt x="298" y="99"/>
                  </a:lnTo>
                  <a:lnTo>
                    <a:pt x="283" y="83"/>
                  </a:lnTo>
                  <a:lnTo>
                    <a:pt x="262" y="63"/>
                  </a:lnTo>
                  <a:lnTo>
                    <a:pt x="235" y="44"/>
                  </a:lnTo>
                  <a:lnTo>
                    <a:pt x="205" y="25"/>
                  </a:lnTo>
                  <a:lnTo>
                    <a:pt x="171" y="10"/>
                  </a:lnTo>
                  <a:lnTo>
                    <a:pt x="135" y="1"/>
                  </a:lnTo>
                  <a:lnTo>
                    <a:pt x="9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54"/>
            <p:cNvSpPr/>
            <p:nvPr/>
          </p:nvSpPr>
          <p:spPr>
            <a:xfrm>
              <a:off x="5626" y="11299"/>
              <a:ext cx="318" cy="226"/>
            </a:xfrm>
            <a:custGeom>
              <a:avLst/>
              <a:gdLst/>
              <a:ahLst/>
              <a:cxnLst>
                <a:cxn ang="0">
                  <a:pos x="318" y="226"/>
                </a:cxn>
                <a:cxn ang="0">
                  <a:pos x="270" y="210"/>
                </a:cxn>
                <a:cxn ang="0">
                  <a:pos x="234" y="192"/>
                </a:cxn>
                <a:cxn ang="0">
                  <a:pos x="207" y="175"/>
                </a:cxn>
                <a:cxn ang="0">
                  <a:pos x="189" y="156"/>
                </a:cxn>
                <a:cxn ang="0">
                  <a:pos x="175" y="136"/>
                </a:cxn>
                <a:cxn ang="0">
                  <a:pos x="164" y="117"/>
                </a:cxn>
                <a:cxn ang="0">
                  <a:pos x="155" y="99"/>
                </a:cxn>
                <a:cxn ang="0">
                  <a:pos x="145" y="82"/>
                </a:cxn>
                <a:cxn ang="0">
                  <a:pos x="136" y="69"/>
                </a:cxn>
                <a:cxn ang="0">
                  <a:pos x="132" y="59"/>
                </a:cxn>
                <a:cxn ang="0">
                  <a:pos x="134" y="51"/>
                </a:cxn>
                <a:cxn ang="0">
                  <a:pos x="137" y="45"/>
                </a:cxn>
                <a:cxn ang="0">
                  <a:pos x="143" y="41"/>
                </a:cxn>
                <a:cxn ang="0">
                  <a:pos x="152" y="40"/>
                </a:cxn>
                <a:cxn ang="0">
                  <a:pos x="161" y="41"/>
                </a:cxn>
                <a:cxn ang="0">
                  <a:pos x="171" y="44"/>
                </a:cxn>
                <a:cxn ang="0">
                  <a:pos x="37" y="6"/>
                </a:cxn>
                <a:cxn ang="0">
                  <a:pos x="26" y="1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3" y="31"/>
                </a:cxn>
                <a:cxn ang="0">
                  <a:pos x="10" y="44"/>
                </a:cxn>
                <a:cxn ang="0">
                  <a:pos x="21" y="61"/>
                </a:cxn>
                <a:cxn ang="0">
                  <a:pos x="32" y="80"/>
                </a:cxn>
                <a:cxn ang="0">
                  <a:pos x="41" y="99"/>
                </a:cxn>
                <a:cxn ang="0">
                  <a:pos x="55" y="118"/>
                </a:cxn>
                <a:cxn ang="0">
                  <a:pos x="73" y="137"/>
                </a:cxn>
                <a:cxn ang="0">
                  <a:pos x="100" y="156"/>
                </a:cxn>
                <a:cxn ang="0">
                  <a:pos x="136" y="172"/>
                </a:cxn>
                <a:cxn ang="0">
                  <a:pos x="184" y="189"/>
                </a:cxn>
                <a:cxn ang="0">
                  <a:pos x="318" y="226"/>
                </a:cxn>
              </a:cxnLst>
              <a:rect l="0" t="0" r="0" b="0"/>
              <a:pathLst>
                <a:path w="318" h="226">
                  <a:moveTo>
                    <a:pt x="318" y="226"/>
                  </a:moveTo>
                  <a:lnTo>
                    <a:pt x="270" y="210"/>
                  </a:lnTo>
                  <a:lnTo>
                    <a:pt x="234" y="192"/>
                  </a:lnTo>
                  <a:lnTo>
                    <a:pt x="207" y="175"/>
                  </a:lnTo>
                  <a:lnTo>
                    <a:pt x="189" y="156"/>
                  </a:lnTo>
                  <a:lnTo>
                    <a:pt x="175" y="136"/>
                  </a:lnTo>
                  <a:lnTo>
                    <a:pt x="164" y="117"/>
                  </a:lnTo>
                  <a:lnTo>
                    <a:pt x="155" y="99"/>
                  </a:lnTo>
                  <a:lnTo>
                    <a:pt x="145" y="82"/>
                  </a:lnTo>
                  <a:lnTo>
                    <a:pt x="136" y="69"/>
                  </a:lnTo>
                  <a:lnTo>
                    <a:pt x="132" y="59"/>
                  </a:lnTo>
                  <a:lnTo>
                    <a:pt x="134" y="51"/>
                  </a:lnTo>
                  <a:lnTo>
                    <a:pt x="137" y="45"/>
                  </a:lnTo>
                  <a:lnTo>
                    <a:pt x="143" y="41"/>
                  </a:lnTo>
                  <a:lnTo>
                    <a:pt x="152" y="40"/>
                  </a:lnTo>
                  <a:lnTo>
                    <a:pt x="161" y="41"/>
                  </a:lnTo>
                  <a:lnTo>
                    <a:pt x="171" y="44"/>
                  </a:lnTo>
                  <a:lnTo>
                    <a:pt x="37" y="6"/>
                  </a:lnTo>
                  <a:lnTo>
                    <a:pt x="26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3" y="31"/>
                  </a:lnTo>
                  <a:lnTo>
                    <a:pt x="10" y="44"/>
                  </a:lnTo>
                  <a:lnTo>
                    <a:pt x="21" y="61"/>
                  </a:lnTo>
                  <a:lnTo>
                    <a:pt x="32" y="80"/>
                  </a:lnTo>
                  <a:lnTo>
                    <a:pt x="41" y="99"/>
                  </a:lnTo>
                  <a:lnTo>
                    <a:pt x="55" y="118"/>
                  </a:lnTo>
                  <a:lnTo>
                    <a:pt x="73" y="137"/>
                  </a:lnTo>
                  <a:lnTo>
                    <a:pt x="100" y="156"/>
                  </a:lnTo>
                  <a:lnTo>
                    <a:pt x="136" y="172"/>
                  </a:lnTo>
                  <a:lnTo>
                    <a:pt x="184" y="189"/>
                  </a:lnTo>
                  <a:lnTo>
                    <a:pt x="318" y="226"/>
                  </a:lnTo>
                  <a:close/>
                </a:path>
              </a:pathLst>
            </a:custGeom>
            <a:solidFill>
              <a:srgbClr val="7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55"/>
            <p:cNvSpPr/>
            <p:nvPr/>
          </p:nvSpPr>
          <p:spPr>
            <a:xfrm>
              <a:off x="5626" y="11299"/>
              <a:ext cx="318" cy="226"/>
            </a:xfrm>
            <a:custGeom>
              <a:avLst/>
              <a:gdLst/>
              <a:ahLst/>
              <a:cxnLst>
                <a:cxn ang="0">
                  <a:pos x="318" y="226"/>
                </a:cxn>
                <a:cxn ang="0">
                  <a:pos x="318" y="226"/>
                </a:cxn>
                <a:cxn ang="0">
                  <a:pos x="270" y="210"/>
                </a:cxn>
                <a:cxn ang="0">
                  <a:pos x="234" y="192"/>
                </a:cxn>
                <a:cxn ang="0">
                  <a:pos x="207" y="175"/>
                </a:cxn>
                <a:cxn ang="0">
                  <a:pos x="189" y="156"/>
                </a:cxn>
                <a:cxn ang="0">
                  <a:pos x="175" y="136"/>
                </a:cxn>
                <a:cxn ang="0">
                  <a:pos x="164" y="117"/>
                </a:cxn>
                <a:cxn ang="0">
                  <a:pos x="155" y="99"/>
                </a:cxn>
                <a:cxn ang="0">
                  <a:pos x="145" y="82"/>
                </a:cxn>
                <a:cxn ang="0">
                  <a:pos x="145" y="82"/>
                </a:cxn>
                <a:cxn ang="0">
                  <a:pos x="136" y="69"/>
                </a:cxn>
                <a:cxn ang="0">
                  <a:pos x="132" y="59"/>
                </a:cxn>
                <a:cxn ang="0">
                  <a:pos x="134" y="51"/>
                </a:cxn>
                <a:cxn ang="0">
                  <a:pos x="137" y="45"/>
                </a:cxn>
                <a:cxn ang="0">
                  <a:pos x="143" y="41"/>
                </a:cxn>
                <a:cxn ang="0">
                  <a:pos x="152" y="40"/>
                </a:cxn>
                <a:cxn ang="0">
                  <a:pos x="161" y="41"/>
                </a:cxn>
                <a:cxn ang="0">
                  <a:pos x="171" y="44"/>
                </a:cxn>
                <a:cxn ang="0">
                  <a:pos x="37" y="6"/>
                </a:cxn>
                <a:cxn ang="0">
                  <a:pos x="37" y="6"/>
                </a:cxn>
                <a:cxn ang="0">
                  <a:pos x="26" y="1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3" y="31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21" y="61"/>
                </a:cxn>
                <a:cxn ang="0">
                  <a:pos x="32" y="80"/>
                </a:cxn>
                <a:cxn ang="0">
                  <a:pos x="41" y="99"/>
                </a:cxn>
                <a:cxn ang="0">
                  <a:pos x="55" y="118"/>
                </a:cxn>
                <a:cxn ang="0">
                  <a:pos x="73" y="137"/>
                </a:cxn>
                <a:cxn ang="0">
                  <a:pos x="100" y="156"/>
                </a:cxn>
                <a:cxn ang="0">
                  <a:pos x="136" y="172"/>
                </a:cxn>
                <a:cxn ang="0">
                  <a:pos x="184" y="189"/>
                </a:cxn>
                <a:cxn ang="0">
                  <a:pos x="318" y="226"/>
                </a:cxn>
              </a:cxnLst>
              <a:rect l="0" t="0" r="0" b="0"/>
              <a:pathLst>
                <a:path w="318" h="226">
                  <a:moveTo>
                    <a:pt x="318" y="226"/>
                  </a:moveTo>
                  <a:lnTo>
                    <a:pt x="318" y="226"/>
                  </a:lnTo>
                  <a:lnTo>
                    <a:pt x="270" y="210"/>
                  </a:lnTo>
                  <a:lnTo>
                    <a:pt x="234" y="192"/>
                  </a:lnTo>
                  <a:lnTo>
                    <a:pt x="207" y="175"/>
                  </a:lnTo>
                  <a:lnTo>
                    <a:pt x="189" y="156"/>
                  </a:lnTo>
                  <a:lnTo>
                    <a:pt x="175" y="136"/>
                  </a:lnTo>
                  <a:lnTo>
                    <a:pt x="164" y="117"/>
                  </a:lnTo>
                  <a:lnTo>
                    <a:pt x="155" y="99"/>
                  </a:lnTo>
                  <a:lnTo>
                    <a:pt x="145" y="82"/>
                  </a:lnTo>
                  <a:lnTo>
                    <a:pt x="136" y="69"/>
                  </a:lnTo>
                  <a:lnTo>
                    <a:pt x="132" y="59"/>
                  </a:lnTo>
                  <a:lnTo>
                    <a:pt x="134" y="51"/>
                  </a:lnTo>
                  <a:lnTo>
                    <a:pt x="137" y="45"/>
                  </a:lnTo>
                  <a:lnTo>
                    <a:pt x="143" y="41"/>
                  </a:lnTo>
                  <a:lnTo>
                    <a:pt x="152" y="40"/>
                  </a:lnTo>
                  <a:lnTo>
                    <a:pt x="161" y="41"/>
                  </a:lnTo>
                  <a:lnTo>
                    <a:pt x="171" y="44"/>
                  </a:lnTo>
                  <a:lnTo>
                    <a:pt x="37" y="6"/>
                  </a:lnTo>
                  <a:lnTo>
                    <a:pt x="26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3" y="31"/>
                  </a:lnTo>
                  <a:lnTo>
                    <a:pt x="10" y="44"/>
                  </a:lnTo>
                  <a:lnTo>
                    <a:pt x="21" y="61"/>
                  </a:lnTo>
                  <a:lnTo>
                    <a:pt x="32" y="80"/>
                  </a:lnTo>
                  <a:lnTo>
                    <a:pt x="41" y="99"/>
                  </a:lnTo>
                  <a:lnTo>
                    <a:pt x="55" y="118"/>
                  </a:lnTo>
                  <a:lnTo>
                    <a:pt x="73" y="137"/>
                  </a:lnTo>
                  <a:lnTo>
                    <a:pt x="100" y="156"/>
                  </a:lnTo>
                  <a:lnTo>
                    <a:pt x="136" y="172"/>
                  </a:lnTo>
                  <a:lnTo>
                    <a:pt x="184" y="189"/>
                  </a:lnTo>
                  <a:lnTo>
                    <a:pt x="318" y="226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56"/>
            <p:cNvSpPr/>
            <p:nvPr/>
          </p:nvSpPr>
          <p:spPr>
            <a:xfrm>
              <a:off x="5566" y="11265"/>
              <a:ext cx="812" cy="2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2" y="236"/>
                </a:cxn>
                <a:cxn ang="0">
                  <a:pos x="797" y="24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0" b="0"/>
              <a:pathLst>
                <a:path w="812" h="246">
                  <a:moveTo>
                    <a:pt x="0" y="0"/>
                  </a:moveTo>
                  <a:lnTo>
                    <a:pt x="812" y="236"/>
                  </a:lnTo>
                  <a:lnTo>
                    <a:pt x="797" y="246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9" name="Group 89"/>
          <p:cNvGrpSpPr/>
          <p:nvPr/>
        </p:nvGrpSpPr>
        <p:grpSpPr>
          <a:xfrm>
            <a:off x="124460" y="4810760"/>
            <a:ext cx="1609090" cy="2028190"/>
            <a:chOff x="4972" y="10317"/>
            <a:chExt cx="2255" cy="821"/>
          </a:xfrm>
        </p:grpSpPr>
        <p:sp>
          <p:nvSpPr>
            <p:cNvPr id="15376" name="Freeform 90"/>
            <p:cNvSpPr/>
            <p:nvPr/>
          </p:nvSpPr>
          <p:spPr>
            <a:xfrm>
              <a:off x="4972" y="10317"/>
              <a:ext cx="2255" cy="821"/>
            </a:xfrm>
            <a:custGeom>
              <a:avLst/>
              <a:gdLst/>
              <a:ahLst/>
              <a:cxnLst>
                <a:cxn ang="0">
                  <a:pos x="454" y="20"/>
                </a:cxn>
                <a:cxn ang="0">
                  <a:pos x="565" y="41"/>
                </a:cxn>
                <a:cxn ang="0">
                  <a:pos x="667" y="43"/>
                </a:cxn>
                <a:cxn ang="0">
                  <a:pos x="764" y="36"/>
                </a:cxn>
                <a:cxn ang="0">
                  <a:pos x="854" y="28"/>
                </a:cxn>
                <a:cxn ang="0">
                  <a:pos x="937" y="26"/>
                </a:cxn>
                <a:cxn ang="0">
                  <a:pos x="1017" y="40"/>
                </a:cxn>
                <a:cxn ang="0">
                  <a:pos x="1093" y="77"/>
                </a:cxn>
                <a:cxn ang="0">
                  <a:pos x="1166" y="80"/>
                </a:cxn>
                <a:cxn ang="0">
                  <a:pos x="1232" y="41"/>
                </a:cxn>
                <a:cxn ang="0">
                  <a:pos x="1290" y="18"/>
                </a:cxn>
                <a:cxn ang="0">
                  <a:pos x="1343" y="8"/>
                </a:cxn>
                <a:cxn ang="0">
                  <a:pos x="1389" y="7"/>
                </a:cxn>
                <a:cxn ang="0">
                  <a:pos x="1435" y="13"/>
                </a:cxn>
                <a:cxn ang="0">
                  <a:pos x="1481" y="22"/>
                </a:cxn>
                <a:cxn ang="0">
                  <a:pos x="1532" y="30"/>
                </a:cxn>
                <a:cxn ang="0">
                  <a:pos x="1590" y="38"/>
                </a:cxn>
                <a:cxn ang="0">
                  <a:pos x="1656" y="40"/>
                </a:cxn>
                <a:cxn ang="0">
                  <a:pos x="1733" y="36"/>
                </a:cxn>
                <a:cxn ang="0">
                  <a:pos x="1821" y="23"/>
                </a:cxn>
                <a:cxn ang="0">
                  <a:pos x="1877" y="28"/>
                </a:cxn>
                <a:cxn ang="0">
                  <a:pos x="1901" y="66"/>
                </a:cxn>
                <a:cxn ang="0">
                  <a:pos x="1935" y="103"/>
                </a:cxn>
                <a:cxn ang="0">
                  <a:pos x="1968" y="130"/>
                </a:cxn>
                <a:cxn ang="0">
                  <a:pos x="2255" y="782"/>
                </a:cxn>
                <a:cxn ang="0">
                  <a:pos x="1274" y="784"/>
                </a:cxn>
                <a:cxn ang="0">
                  <a:pos x="1290" y="795"/>
                </a:cxn>
                <a:cxn ang="0">
                  <a:pos x="1304" y="808"/>
                </a:cxn>
                <a:cxn ang="0">
                  <a:pos x="1296" y="820"/>
                </a:cxn>
                <a:cxn ang="0">
                  <a:pos x="1244" y="821"/>
                </a:cxn>
                <a:cxn ang="0">
                  <a:pos x="1150" y="821"/>
                </a:cxn>
                <a:cxn ang="0">
                  <a:pos x="1051" y="821"/>
                </a:cxn>
                <a:cxn ang="0">
                  <a:pos x="983" y="821"/>
                </a:cxn>
                <a:cxn ang="0">
                  <a:pos x="949" y="820"/>
                </a:cxn>
                <a:cxn ang="0">
                  <a:pos x="935" y="808"/>
                </a:cxn>
                <a:cxn ang="0">
                  <a:pos x="947" y="795"/>
                </a:cxn>
                <a:cxn ang="0">
                  <a:pos x="963" y="784"/>
                </a:cxn>
                <a:cxn ang="0">
                  <a:pos x="0" y="782"/>
                </a:cxn>
                <a:cxn ang="0">
                  <a:pos x="263" y="123"/>
                </a:cxn>
                <a:cxn ang="0">
                  <a:pos x="295" y="105"/>
                </a:cxn>
                <a:cxn ang="0">
                  <a:pos x="324" y="79"/>
                </a:cxn>
                <a:cxn ang="0">
                  <a:pos x="346" y="48"/>
                </a:cxn>
                <a:cxn ang="0">
                  <a:pos x="384" y="35"/>
                </a:cxn>
              </a:cxnLst>
              <a:rect l="0" t="0" r="0" b="0"/>
              <a:pathLst>
                <a:path w="2255" h="821">
                  <a:moveTo>
                    <a:pt x="394" y="0"/>
                  </a:moveTo>
                  <a:lnTo>
                    <a:pt x="454" y="20"/>
                  </a:lnTo>
                  <a:lnTo>
                    <a:pt x="509" y="33"/>
                  </a:lnTo>
                  <a:lnTo>
                    <a:pt x="565" y="41"/>
                  </a:lnTo>
                  <a:lnTo>
                    <a:pt x="617" y="44"/>
                  </a:lnTo>
                  <a:lnTo>
                    <a:pt x="667" y="43"/>
                  </a:lnTo>
                  <a:lnTo>
                    <a:pt x="716" y="41"/>
                  </a:lnTo>
                  <a:lnTo>
                    <a:pt x="764" y="36"/>
                  </a:lnTo>
                  <a:lnTo>
                    <a:pt x="810" y="31"/>
                  </a:lnTo>
                  <a:lnTo>
                    <a:pt x="854" y="28"/>
                  </a:lnTo>
                  <a:lnTo>
                    <a:pt x="896" y="26"/>
                  </a:lnTo>
                  <a:lnTo>
                    <a:pt x="937" y="26"/>
                  </a:lnTo>
                  <a:lnTo>
                    <a:pt x="977" y="31"/>
                  </a:lnTo>
                  <a:lnTo>
                    <a:pt x="1017" y="40"/>
                  </a:lnTo>
                  <a:lnTo>
                    <a:pt x="1055" y="54"/>
                  </a:lnTo>
                  <a:lnTo>
                    <a:pt x="1093" y="77"/>
                  </a:lnTo>
                  <a:lnTo>
                    <a:pt x="1128" y="107"/>
                  </a:lnTo>
                  <a:lnTo>
                    <a:pt x="1166" y="80"/>
                  </a:lnTo>
                  <a:lnTo>
                    <a:pt x="1200" y="58"/>
                  </a:lnTo>
                  <a:lnTo>
                    <a:pt x="1232" y="41"/>
                  </a:lnTo>
                  <a:lnTo>
                    <a:pt x="1262" y="26"/>
                  </a:lnTo>
                  <a:lnTo>
                    <a:pt x="1290" y="18"/>
                  </a:lnTo>
                  <a:lnTo>
                    <a:pt x="1318" y="12"/>
                  </a:lnTo>
                  <a:lnTo>
                    <a:pt x="1343" y="8"/>
                  </a:lnTo>
                  <a:lnTo>
                    <a:pt x="1367" y="7"/>
                  </a:lnTo>
                  <a:lnTo>
                    <a:pt x="1389" y="7"/>
                  </a:lnTo>
                  <a:lnTo>
                    <a:pt x="1411" y="10"/>
                  </a:lnTo>
                  <a:lnTo>
                    <a:pt x="1435" y="13"/>
                  </a:lnTo>
                  <a:lnTo>
                    <a:pt x="1457" y="17"/>
                  </a:lnTo>
                  <a:lnTo>
                    <a:pt x="1481" y="22"/>
                  </a:lnTo>
                  <a:lnTo>
                    <a:pt x="1507" y="26"/>
                  </a:lnTo>
                  <a:lnTo>
                    <a:pt x="1532" y="30"/>
                  </a:lnTo>
                  <a:lnTo>
                    <a:pt x="1560" y="35"/>
                  </a:lnTo>
                  <a:lnTo>
                    <a:pt x="1590" y="38"/>
                  </a:lnTo>
                  <a:lnTo>
                    <a:pt x="1622" y="40"/>
                  </a:lnTo>
                  <a:lnTo>
                    <a:pt x="1656" y="40"/>
                  </a:lnTo>
                  <a:lnTo>
                    <a:pt x="1694" y="40"/>
                  </a:lnTo>
                  <a:lnTo>
                    <a:pt x="1733" y="36"/>
                  </a:lnTo>
                  <a:lnTo>
                    <a:pt x="1775" y="31"/>
                  </a:lnTo>
                  <a:lnTo>
                    <a:pt x="1821" y="23"/>
                  </a:lnTo>
                  <a:lnTo>
                    <a:pt x="1871" y="13"/>
                  </a:lnTo>
                  <a:lnTo>
                    <a:pt x="1877" y="28"/>
                  </a:lnTo>
                  <a:lnTo>
                    <a:pt x="1889" y="46"/>
                  </a:lnTo>
                  <a:lnTo>
                    <a:pt x="1901" y="66"/>
                  </a:lnTo>
                  <a:lnTo>
                    <a:pt x="1917" y="85"/>
                  </a:lnTo>
                  <a:lnTo>
                    <a:pt x="1935" y="103"/>
                  </a:lnTo>
                  <a:lnTo>
                    <a:pt x="1952" y="120"/>
                  </a:lnTo>
                  <a:lnTo>
                    <a:pt x="1968" y="130"/>
                  </a:lnTo>
                  <a:lnTo>
                    <a:pt x="1986" y="134"/>
                  </a:lnTo>
                  <a:lnTo>
                    <a:pt x="2255" y="782"/>
                  </a:lnTo>
                  <a:lnTo>
                    <a:pt x="1270" y="782"/>
                  </a:lnTo>
                  <a:lnTo>
                    <a:pt x="1274" y="784"/>
                  </a:lnTo>
                  <a:lnTo>
                    <a:pt x="1280" y="789"/>
                  </a:lnTo>
                  <a:lnTo>
                    <a:pt x="1290" y="795"/>
                  </a:lnTo>
                  <a:lnTo>
                    <a:pt x="1298" y="802"/>
                  </a:lnTo>
                  <a:lnTo>
                    <a:pt x="1304" y="808"/>
                  </a:lnTo>
                  <a:lnTo>
                    <a:pt x="1304" y="815"/>
                  </a:lnTo>
                  <a:lnTo>
                    <a:pt x="1296" y="820"/>
                  </a:lnTo>
                  <a:lnTo>
                    <a:pt x="1276" y="821"/>
                  </a:lnTo>
                  <a:lnTo>
                    <a:pt x="1244" y="821"/>
                  </a:lnTo>
                  <a:lnTo>
                    <a:pt x="1200" y="821"/>
                  </a:lnTo>
                  <a:lnTo>
                    <a:pt x="1150" y="821"/>
                  </a:lnTo>
                  <a:lnTo>
                    <a:pt x="1099" y="821"/>
                  </a:lnTo>
                  <a:lnTo>
                    <a:pt x="1051" y="821"/>
                  </a:lnTo>
                  <a:lnTo>
                    <a:pt x="1011" y="821"/>
                  </a:lnTo>
                  <a:lnTo>
                    <a:pt x="983" y="821"/>
                  </a:lnTo>
                  <a:lnTo>
                    <a:pt x="973" y="821"/>
                  </a:lnTo>
                  <a:lnTo>
                    <a:pt x="949" y="820"/>
                  </a:lnTo>
                  <a:lnTo>
                    <a:pt x="937" y="815"/>
                  </a:lnTo>
                  <a:lnTo>
                    <a:pt x="935" y="808"/>
                  </a:lnTo>
                  <a:lnTo>
                    <a:pt x="939" y="802"/>
                  </a:lnTo>
                  <a:lnTo>
                    <a:pt x="947" y="795"/>
                  </a:lnTo>
                  <a:lnTo>
                    <a:pt x="957" y="789"/>
                  </a:lnTo>
                  <a:lnTo>
                    <a:pt x="963" y="784"/>
                  </a:lnTo>
                  <a:lnTo>
                    <a:pt x="967" y="782"/>
                  </a:lnTo>
                  <a:lnTo>
                    <a:pt x="0" y="782"/>
                  </a:lnTo>
                  <a:lnTo>
                    <a:pt x="249" y="126"/>
                  </a:lnTo>
                  <a:lnTo>
                    <a:pt x="263" y="123"/>
                  </a:lnTo>
                  <a:lnTo>
                    <a:pt x="279" y="116"/>
                  </a:lnTo>
                  <a:lnTo>
                    <a:pt x="295" y="105"/>
                  </a:lnTo>
                  <a:lnTo>
                    <a:pt x="310" y="94"/>
                  </a:lnTo>
                  <a:lnTo>
                    <a:pt x="324" y="79"/>
                  </a:lnTo>
                  <a:lnTo>
                    <a:pt x="336" y="64"/>
                  </a:lnTo>
                  <a:lnTo>
                    <a:pt x="346" y="48"/>
                  </a:lnTo>
                  <a:lnTo>
                    <a:pt x="354" y="33"/>
                  </a:lnTo>
                  <a:lnTo>
                    <a:pt x="384" y="3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91"/>
            <p:cNvSpPr/>
            <p:nvPr/>
          </p:nvSpPr>
          <p:spPr>
            <a:xfrm>
              <a:off x="5943" y="11063"/>
              <a:ext cx="29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93" y="59"/>
                </a:cxn>
                <a:cxn ang="0">
                  <a:pos x="275" y="53"/>
                </a:cxn>
                <a:cxn ang="0">
                  <a:pos x="257" y="44"/>
                </a:cxn>
                <a:cxn ang="0">
                  <a:pos x="239" y="35"/>
                </a:cxn>
                <a:cxn ang="0">
                  <a:pos x="223" y="25"/>
                </a:cxn>
                <a:cxn ang="0">
                  <a:pos x="207" y="15"/>
                </a:cxn>
                <a:cxn ang="0">
                  <a:pos x="191" y="7"/>
                </a:cxn>
                <a:cxn ang="0">
                  <a:pos x="175" y="2"/>
                </a:cxn>
                <a:cxn ang="0">
                  <a:pos x="157" y="0"/>
                </a:cxn>
                <a:cxn ang="0">
                  <a:pos x="132" y="2"/>
                </a:cxn>
                <a:cxn ang="0">
                  <a:pos x="108" y="8"/>
                </a:cxn>
                <a:cxn ang="0">
                  <a:pos x="88" y="17"/>
                </a:cxn>
                <a:cxn ang="0">
                  <a:pos x="70" y="25"/>
                </a:cxn>
                <a:cxn ang="0">
                  <a:pos x="52" y="36"/>
                </a:cxn>
                <a:cxn ang="0">
                  <a:pos x="36" y="44"/>
                </a:cxn>
                <a:cxn ang="0">
                  <a:pos x="18" y="53"/>
                </a:cxn>
                <a:cxn ang="0">
                  <a:pos x="0" y="59"/>
                </a:cxn>
              </a:cxnLst>
              <a:rect l="0" t="0" r="0" b="0"/>
              <a:pathLst>
                <a:path w="293" h="59">
                  <a:moveTo>
                    <a:pt x="0" y="59"/>
                  </a:moveTo>
                  <a:lnTo>
                    <a:pt x="293" y="59"/>
                  </a:lnTo>
                  <a:lnTo>
                    <a:pt x="275" y="53"/>
                  </a:lnTo>
                  <a:lnTo>
                    <a:pt x="257" y="44"/>
                  </a:lnTo>
                  <a:lnTo>
                    <a:pt x="239" y="35"/>
                  </a:lnTo>
                  <a:lnTo>
                    <a:pt x="223" y="25"/>
                  </a:lnTo>
                  <a:lnTo>
                    <a:pt x="207" y="15"/>
                  </a:lnTo>
                  <a:lnTo>
                    <a:pt x="191" y="7"/>
                  </a:lnTo>
                  <a:lnTo>
                    <a:pt x="175" y="2"/>
                  </a:lnTo>
                  <a:lnTo>
                    <a:pt x="157" y="0"/>
                  </a:lnTo>
                  <a:lnTo>
                    <a:pt x="132" y="2"/>
                  </a:lnTo>
                  <a:lnTo>
                    <a:pt x="108" y="8"/>
                  </a:lnTo>
                  <a:lnTo>
                    <a:pt x="88" y="17"/>
                  </a:lnTo>
                  <a:lnTo>
                    <a:pt x="70" y="25"/>
                  </a:lnTo>
                  <a:lnTo>
                    <a:pt x="52" y="36"/>
                  </a:lnTo>
                  <a:lnTo>
                    <a:pt x="36" y="44"/>
                  </a:lnTo>
                  <a:lnTo>
                    <a:pt x="18" y="5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92"/>
            <p:cNvSpPr/>
            <p:nvPr/>
          </p:nvSpPr>
          <p:spPr>
            <a:xfrm>
              <a:off x="5024" y="10415"/>
              <a:ext cx="280" cy="622"/>
            </a:xfrm>
            <a:custGeom>
              <a:avLst/>
              <a:gdLst/>
              <a:ahLst/>
              <a:cxnLst>
                <a:cxn ang="0">
                  <a:pos x="221" y="46"/>
                </a:cxn>
                <a:cxn ang="0">
                  <a:pos x="0" y="622"/>
                </a:cxn>
                <a:cxn ang="0">
                  <a:pos x="14" y="616"/>
                </a:cxn>
                <a:cxn ang="0">
                  <a:pos x="30" y="606"/>
                </a:cxn>
                <a:cxn ang="0">
                  <a:pos x="45" y="593"/>
                </a:cxn>
                <a:cxn ang="0">
                  <a:pos x="63" y="580"/>
                </a:cxn>
                <a:cxn ang="0">
                  <a:pos x="79" y="565"/>
                </a:cxn>
                <a:cxn ang="0">
                  <a:pos x="95" y="552"/>
                </a:cxn>
                <a:cxn ang="0">
                  <a:pos x="109" y="537"/>
                </a:cxn>
                <a:cxn ang="0">
                  <a:pos x="119" y="524"/>
                </a:cxn>
                <a:cxn ang="0">
                  <a:pos x="280" y="0"/>
                </a:cxn>
                <a:cxn ang="0">
                  <a:pos x="276" y="5"/>
                </a:cxn>
                <a:cxn ang="0">
                  <a:pos x="270" y="12"/>
                </a:cxn>
                <a:cxn ang="0">
                  <a:pos x="262" y="18"/>
                </a:cxn>
                <a:cxn ang="0">
                  <a:pos x="256" y="25"/>
                </a:cxn>
                <a:cxn ang="0">
                  <a:pos x="246" y="32"/>
                </a:cxn>
                <a:cxn ang="0">
                  <a:pos x="239" y="36"/>
                </a:cxn>
                <a:cxn ang="0">
                  <a:pos x="231" y="41"/>
                </a:cxn>
                <a:cxn ang="0">
                  <a:pos x="221" y="46"/>
                </a:cxn>
              </a:cxnLst>
              <a:rect l="0" t="0" r="0" b="0"/>
              <a:pathLst>
                <a:path w="280" h="622">
                  <a:moveTo>
                    <a:pt x="221" y="46"/>
                  </a:moveTo>
                  <a:lnTo>
                    <a:pt x="0" y="622"/>
                  </a:lnTo>
                  <a:lnTo>
                    <a:pt x="14" y="616"/>
                  </a:lnTo>
                  <a:lnTo>
                    <a:pt x="30" y="606"/>
                  </a:lnTo>
                  <a:lnTo>
                    <a:pt x="45" y="593"/>
                  </a:lnTo>
                  <a:lnTo>
                    <a:pt x="63" y="580"/>
                  </a:lnTo>
                  <a:lnTo>
                    <a:pt x="79" y="565"/>
                  </a:lnTo>
                  <a:lnTo>
                    <a:pt x="95" y="552"/>
                  </a:lnTo>
                  <a:lnTo>
                    <a:pt x="109" y="537"/>
                  </a:lnTo>
                  <a:lnTo>
                    <a:pt x="119" y="524"/>
                  </a:lnTo>
                  <a:lnTo>
                    <a:pt x="280" y="0"/>
                  </a:lnTo>
                  <a:lnTo>
                    <a:pt x="276" y="5"/>
                  </a:lnTo>
                  <a:lnTo>
                    <a:pt x="270" y="12"/>
                  </a:lnTo>
                  <a:lnTo>
                    <a:pt x="262" y="18"/>
                  </a:lnTo>
                  <a:lnTo>
                    <a:pt x="256" y="25"/>
                  </a:lnTo>
                  <a:lnTo>
                    <a:pt x="246" y="32"/>
                  </a:lnTo>
                  <a:lnTo>
                    <a:pt x="239" y="36"/>
                  </a:lnTo>
                  <a:lnTo>
                    <a:pt x="231" y="41"/>
                  </a:lnTo>
                  <a:lnTo>
                    <a:pt x="221" y="46"/>
                  </a:lnTo>
                  <a:close/>
                </a:path>
              </a:pathLst>
            </a:custGeom>
            <a:solidFill>
              <a:srgbClr val="3F9E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93"/>
            <p:cNvSpPr/>
            <p:nvPr/>
          </p:nvSpPr>
          <p:spPr>
            <a:xfrm>
              <a:off x="6108" y="10908"/>
              <a:ext cx="928" cy="13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2" y="59"/>
                </a:cxn>
                <a:cxn ang="0">
                  <a:pos x="110" y="31"/>
                </a:cxn>
                <a:cxn ang="0">
                  <a:pos x="170" y="13"/>
                </a:cxn>
                <a:cxn ang="0">
                  <a:pos x="231" y="3"/>
                </a:cxn>
                <a:cxn ang="0">
                  <a:pos x="297" y="0"/>
                </a:cxn>
                <a:cxn ang="0">
                  <a:pos x="363" y="1"/>
                </a:cxn>
                <a:cxn ang="0">
                  <a:pos x="428" y="8"/>
                </a:cxn>
                <a:cxn ang="0">
                  <a:pos x="494" y="16"/>
                </a:cxn>
                <a:cxn ang="0">
                  <a:pos x="558" y="28"/>
                </a:cxn>
                <a:cxn ang="0">
                  <a:pos x="619" y="41"/>
                </a:cxn>
                <a:cxn ang="0">
                  <a:pos x="679" y="52"/>
                </a:cxn>
                <a:cxn ang="0">
                  <a:pos x="735" y="62"/>
                </a:cxn>
                <a:cxn ang="0">
                  <a:pos x="787" y="69"/>
                </a:cxn>
                <a:cxn ang="0">
                  <a:pos x="834" y="72"/>
                </a:cxn>
                <a:cxn ang="0">
                  <a:pos x="876" y="69"/>
                </a:cxn>
                <a:cxn ang="0">
                  <a:pos x="910" y="60"/>
                </a:cxn>
                <a:cxn ang="0">
                  <a:pos x="928" y="82"/>
                </a:cxn>
                <a:cxn ang="0">
                  <a:pos x="886" y="93"/>
                </a:cxn>
                <a:cxn ang="0">
                  <a:pos x="842" y="96"/>
                </a:cxn>
                <a:cxn ang="0">
                  <a:pos x="795" y="95"/>
                </a:cxn>
                <a:cxn ang="0">
                  <a:pos x="745" y="90"/>
                </a:cxn>
                <a:cxn ang="0">
                  <a:pos x="693" y="82"/>
                </a:cxn>
                <a:cxn ang="0">
                  <a:pos x="639" y="70"/>
                </a:cxn>
                <a:cxn ang="0">
                  <a:pos x="584" y="60"/>
                </a:cxn>
                <a:cxn ang="0">
                  <a:pos x="524" y="49"/>
                </a:cxn>
                <a:cxn ang="0">
                  <a:pos x="464" y="41"/>
                </a:cxn>
                <a:cxn ang="0">
                  <a:pos x="402" y="36"/>
                </a:cxn>
                <a:cxn ang="0">
                  <a:pos x="339" y="34"/>
                </a:cxn>
                <a:cxn ang="0">
                  <a:pos x="273" y="39"/>
                </a:cxn>
                <a:cxn ang="0">
                  <a:pos x="207" y="51"/>
                </a:cxn>
                <a:cxn ang="0">
                  <a:pos x="140" y="70"/>
                </a:cxn>
                <a:cxn ang="0">
                  <a:pos x="70" y="98"/>
                </a:cxn>
                <a:cxn ang="0">
                  <a:pos x="0" y="137"/>
                </a:cxn>
                <a:cxn ang="0">
                  <a:pos x="2" y="129"/>
                </a:cxn>
                <a:cxn ang="0">
                  <a:pos x="2" y="119"/>
                </a:cxn>
                <a:cxn ang="0">
                  <a:pos x="2" y="108"/>
                </a:cxn>
                <a:cxn ang="0">
                  <a:pos x="0" y="96"/>
                </a:cxn>
              </a:cxnLst>
              <a:rect l="0" t="0" r="0" b="0"/>
              <a:pathLst>
                <a:path w="928" h="137">
                  <a:moveTo>
                    <a:pt x="0" y="96"/>
                  </a:moveTo>
                  <a:lnTo>
                    <a:pt x="52" y="59"/>
                  </a:lnTo>
                  <a:lnTo>
                    <a:pt x="110" y="31"/>
                  </a:lnTo>
                  <a:lnTo>
                    <a:pt x="170" y="13"/>
                  </a:lnTo>
                  <a:lnTo>
                    <a:pt x="231" y="3"/>
                  </a:lnTo>
                  <a:lnTo>
                    <a:pt x="297" y="0"/>
                  </a:lnTo>
                  <a:lnTo>
                    <a:pt x="363" y="1"/>
                  </a:lnTo>
                  <a:lnTo>
                    <a:pt x="428" y="8"/>
                  </a:lnTo>
                  <a:lnTo>
                    <a:pt x="494" y="16"/>
                  </a:lnTo>
                  <a:lnTo>
                    <a:pt x="558" y="28"/>
                  </a:lnTo>
                  <a:lnTo>
                    <a:pt x="619" y="41"/>
                  </a:lnTo>
                  <a:lnTo>
                    <a:pt x="679" y="52"/>
                  </a:lnTo>
                  <a:lnTo>
                    <a:pt x="735" y="62"/>
                  </a:lnTo>
                  <a:lnTo>
                    <a:pt x="787" y="69"/>
                  </a:lnTo>
                  <a:lnTo>
                    <a:pt x="834" y="72"/>
                  </a:lnTo>
                  <a:lnTo>
                    <a:pt x="876" y="69"/>
                  </a:lnTo>
                  <a:lnTo>
                    <a:pt x="910" y="60"/>
                  </a:lnTo>
                  <a:lnTo>
                    <a:pt x="928" y="82"/>
                  </a:lnTo>
                  <a:lnTo>
                    <a:pt x="886" y="93"/>
                  </a:lnTo>
                  <a:lnTo>
                    <a:pt x="842" y="96"/>
                  </a:lnTo>
                  <a:lnTo>
                    <a:pt x="795" y="95"/>
                  </a:lnTo>
                  <a:lnTo>
                    <a:pt x="745" y="90"/>
                  </a:lnTo>
                  <a:lnTo>
                    <a:pt x="693" y="82"/>
                  </a:lnTo>
                  <a:lnTo>
                    <a:pt x="639" y="70"/>
                  </a:lnTo>
                  <a:lnTo>
                    <a:pt x="584" y="60"/>
                  </a:lnTo>
                  <a:lnTo>
                    <a:pt x="524" y="49"/>
                  </a:lnTo>
                  <a:lnTo>
                    <a:pt x="464" y="41"/>
                  </a:lnTo>
                  <a:lnTo>
                    <a:pt x="402" y="36"/>
                  </a:lnTo>
                  <a:lnTo>
                    <a:pt x="339" y="34"/>
                  </a:lnTo>
                  <a:lnTo>
                    <a:pt x="273" y="39"/>
                  </a:lnTo>
                  <a:lnTo>
                    <a:pt x="207" y="51"/>
                  </a:lnTo>
                  <a:lnTo>
                    <a:pt x="140" y="70"/>
                  </a:lnTo>
                  <a:lnTo>
                    <a:pt x="70" y="98"/>
                  </a:lnTo>
                  <a:lnTo>
                    <a:pt x="0" y="137"/>
                  </a:lnTo>
                  <a:lnTo>
                    <a:pt x="2" y="129"/>
                  </a:lnTo>
                  <a:lnTo>
                    <a:pt x="2" y="119"/>
                  </a:lnTo>
                  <a:lnTo>
                    <a:pt x="2" y="10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7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94"/>
            <p:cNvSpPr/>
            <p:nvPr/>
          </p:nvSpPr>
          <p:spPr>
            <a:xfrm>
              <a:off x="6124" y="10960"/>
              <a:ext cx="1033" cy="126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68" y="57"/>
                </a:cxn>
                <a:cxn ang="0">
                  <a:pos x="134" y="31"/>
                </a:cxn>
                <a:cxn ang="0">
                  <a:pos x="199" y="13"/>
                </a:cxn>
                <a:cxn ang="0">
                  <a:pos x="263" y="3"/>
                </a:cxn>
                <a:cxn ang="0">
                  <a:pos x="327" y="0"/>
                </a:cxn>
                <a:cxn ang="0">
                  <a:pos x="388" y="2"/>
                </a:cxn>
                <a:cxn ang="0">
                  <a:pos x="450" y="7"/>
                </a:cxn>
                <a:cxn ang="0">
                  <a:pos x="510" y="15"/>
                </a:cxn>
                <a:cxn ang="0">
                  <a:pos x="568" y="25"/>
                </a:cxn>
                <a:cxn ang="0">
                  <a:pos x="623" y="35"/>
                </a:cxn>
                <a:cxn ang="0">
                  <a:pos x="679" y="44"/>
                </a:cxn>
                <a:cxn ang="0">
                  <a:pos x="731" y="53"/>
                </a:cxn>
                <a:cxn ang="0">
                  <a:pos x="783" y="57"/>
                </a:cxn>
                <a:cxn ang="0">
                  <a:pos x="830" y="57"/>
                </a:cxn>
                <a:cxn ang="0">
                  <a:pos x="878" y="51"/>
                </a:cxn>
                <a:cxn ang="0">
                  <a:pos x="922" y="39"/>
                </a:cxn>
                <a:cxn ang="0">
                  <a:pos x="932" y="46"/>
                </a:cxn>
                <a:cxn ang="0">
                  <a:pos x="942" y="54"/>
                </a:cxn>
                <a:cxn ang="0">
                  <a:pos x="954" y="64"/>
                </a:cxn>
                <a:cxn ang="0">
                  <a:pos x="970" y="75"/>
                </a:cxn>
                <a:cxn ang="0">
                  <a:pos x="984" y="87"/>
                </a:cxn>
                <a:cxn ang="0">
                  <a:pos x="999" y="97"/>
                </a:cxn>
                <a:cxn ang="0">
                  <a:pos x="1015" y="107"/>
                </a:cxn>
                <a:cxn ang="0">
                  <a:pos x="1033" y="113"/>
                </a:cxn>
                <a:cxn ang="0">
                  <a:pos x="492" y="113"/>
                </a:cxn>
                <a:cxn ang="0">
                  <a:pos x="480" y="105"/>
                </a:cxn>
                <a:cxn ang="0">
                  <a:pos x="464" y="97"/>
                </a:cxn>
                <a:cxn ang="0">
                  <a:pos x="442" y="89"/>
                </a:cxn>
                <a:cxn ang="0">
                  <a:pos x="420" y="84"/>
                </a:cxn>
                <a:cxn ang="0">
                  <a:pos x="392" y="77"/>
                </a:cxn>
                <a:cxn ang="0">
                  <a:pos x="365" y="74"/>
                </a:cxn>
                <a:cxn ang="0">
                  <a:pos x="333" y="72"/>
                </a:cxn>
                <a:cxn ang="0">
                  <a:pos x="303" y="71"/>
                </a:cxn>
                <a:cxn ang="0">
                  <a:pos x="269" y="71"/>
                </a:cxn>
                <a:cxn ang="0">
                  <a:pos x="237" y="74"/>
                </a:cxn>
                <a:cxn ang="0">
                  <a:pos x="205" y="77"/>
                </a:cxn>
                <a:cxn ang="0">
                  <a:pos x="175" y="82"/>
                </a:cxn>
                <a:cxn ang="0">
                  <a:pos x="146" y="90"/>
                </a:cxn>
                <a:cxn ang="0">
                  <a:pos x="118" y="100"/>
                </a:cxn>
                <a:cxn ang="0">
                  <a:pos x="94" y="111"/>
                </a:cxn>
                <a:cxn ang="0">
                  <a:pos x="72" y="126"/>
                </a:cxn>
                <a:cxn ang="0">
                  <a:pos x="66" y="121"/>
                </a:cxn>
                <a:cxn ang="0">
                  <a:pos x="58" y="116"/>
                </a:cxn>
                <a:cxn ang="0">
                  <a:pos x="50" y="113"/>
                </a:cxn>
                <a:cxn ang="0">
                  <a:pos x="42" y="108"/>
                </a:cxn>
                <a:cxn ang="0">
                  <a:pos x="32" y="103"/>
                </a:cxn>
                <a:cxn ang="0">
                  <a:pos x="24" y="100"/>
                </a:cxn>
                <a:cxn ang="0">
                  <a:pos x="12" y="97"/>
                </a:cxn>
                <a:cxn ang="0">
                  <a:pos x="0" y="93"/>
                </a:cxn>
              </a:cxnLst>
              <a:rect l="0" t="0" r="0" b="0"/>
              <a:pathLst>
                <a:path w="1033" h="126">
                  <a:moveTo>
                    <a:pt x="0" y="93"/>
                  </a:moveTo>
                  <a:lnTo>
                    <a:pt x="68" y="57"/>
                  </a:lnTo>
                  <a:lnTo>
                    <a:pt x="134" y="31"/>
                  </a:lnTo>
                  <a:lnTo>
                    <a:pt x="199" y="13"/>
                  </a:lnTo>
                  <a:lnTo>
                    <a:pt x="263" y="3"/>
                  </a:lnTo>
                  <a:lnTo>
                    <a:pt x="327" y="0"/>
                  </a:lnTo>
                  <a:lnTo>
                    <a:pt x="388" y="2"/>
                  </a:lnTo>
                  <a:lnTo>
                    <a:pt x="450" y="7"/>
                  </a:lnTo>
                  <a:lnTo>
                    <a:pt x="510" y="15"/>
                  </a:lnTo>
                  <a:lnTo>
                    <a:pt x="568" y="25"/>
                  </a:lnTo>
                  <a:lnTo>
                    <a:pt x="623" y="35"/>
                  </a:lnTo>
                  <a:lnTo>
                    <a:pt x="679" y="44"/>
                  </a:lnTo>
                  <a:lnTo>
                    <a:pt x="731" y="53"/>
                  </a:lnTo>
                  <a:lnTo>
                    <a:pt x="783" y="57"/>
                  </a:lnTo>
                  <a:lnTo>
                    <a:pt x="830" y="57"/>
                  </a:lnTo>
                  <a:lnTo>
                    <a:pt x="878" y="51"/>
                  </a:lnTo>
                  <a:lnTo>
                    <a:pt x="922" y="39"/>
                  </a:lnTo>
                  <a:lnTo>
                    <a:pt x="932" y="46"/>
                  </a:lnTo>
                  <a:lnTo>
                    <a:pt x="942" y="54"/>
                  </a:lnTo>
                  <a:lnTo>
                    <a:pt x="954" y="64"/>
                  </a:lnTo>
                  <a:lnTo>
                    <a:pt x="970" y="75"/>
                  </a:lnTo>
                  <a:lnTo>
                    <a:pt x="984" y="87"/>
                  </a:lnTo>
                  <a:lnTo>
                    <a:pt x="999" y="97"/>
                  </a:lnTo>
                  <a:lnTo>
                    <a:pt x="1015" y="107"/>
                  </a:lnTo>
                  <a:lnTo>
                    <a:pt x="1033" y="113"/>
                  </a:lnTo>
                  <a:lnTo>
                    <a:pt x="492" y="113"/>
                  </a:lnTo>
                  <a:lnTo>
                    <a:pt x="480" y="105"/>
                  </a:lnTo>
                  <a:lnTo>
                    <a:pt x="464" y="97"/>
                  </a:lnTo>
                  <a:lnTo>
                    <a:pt x="442" y="89"/>
                  </a:lnTo>
                  <a:lnTo>
                    <a:pt x="420" y="84"/>
                  </a:lnTo>
                  <a:lnTo>
                    <a:pt x="392" y="77"/>
                  </a:lnTo>
                  <a:lnTo>
                    <a:pt x="365" y="74"/>
                  </a:lnTo>
                  <a:lnTo>
                    <a:pt x="333" y="72"/>
                  </a:lnTo>
                  <a:lnTo>
                    <a:pt x="303" y="71"/>
                  </a:lnTo>
                  <a:lnTo>
                    <a:pt x="269" y="71"/>
                  </a:lnTo>
                  <a:lnTo>
                    <a:pt x="237" y="74"/>
                  </a:lnTo>
                  <a:lnTo>
                    <a:pt x="205" y="77"/>
                  </a:lnTo>
                  <a:lnTo>
                    <a:pt x="175" y="82"/>
                  </a:lnTo>
                  <a:lnTo>
                    <a:pt x="146" y="90"/>
                  </a:lnTo>
                  <a:lnTo>
                    <a:pt x="118" y="100"/>
                  </a:lnTo>
                  <a:lnTo>
                    <a:pt x="94" y="111"/>
                  </a:lnTo>
                  <a:lnTo>
                    <a:pt x="72" y="126"/>
                  </a:lnTo>
                  <a:lnTo>
                    <a:pt x="66" y="121"/>
                  </a:lnTo>
                  <a:lnTo>
                    <a:pt x="58" y="116"/>
                  </a:lnTo>
                  <a:lnTo>
                    <a:pt x="50" y="113"/>
                  </a:lnTo>
                  <a:lnTo>
                    <a:pt x="42" y="108"/>
                  </a:lnTo>
                  <a:lnTo>
                    <a:pt x="32" y="103"/>
                  </a:lnTo>
                  <a:lnTo>
                    <a:pt x="24" y="100"/>
                  </a:lnTo>
                  <a:lnTo>
                    <a:pt x="12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7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95"/>
            <p:cNvSpPr/>
            <p:nvPr/>
          </p:nvSpPr>
          <p:spPr>
            <a:xfrm>
              <a:off x="5010" y="11004"/>
              <a:ext cx="1037" cy="82"/>
            </a:xfrm>
            <a:custGeom>
              <a:avLst/>
              <a:gdLst/>
              <a:ahLst/>
              <a:cxnLst>
                <a:cxn ang="0">
                  <a:pos x="8" y="61"/>
                </a:cxn>
                <a:cxn ang="0">
                  <a:pos x="30" y="48"/>
                </a:cxn>
                <a:cxn ang="0">
                  <a:pos x="54" y="31"/>
                </a:cxn>
                <a:cxn ang="0">
                  <a:pos x="75" y="17"/>
                </a:cxn>
                <a:cxn ang="0">
                  <a:pos x="191" y="31"/>
                </a:cxn>
                <a:cxn ang="0">
                  <a:pos x="370" y="51"/>
                </a:cxn>
                <a:cxn ang="0">
                  <a:pos x="509" y="48"/>
                </a:cxn>
                <a:cxn ang="0">
                  <a:pos x="617" y="33"/>
                </a:cxn>
                <a:cxn ang="0">
                  <a:pos x="706" y="15"/>
                </a:cxn>
                <a:cxn ang="0">
                  <a:pos x="788" y="2"/>
                </a:cxn>
                <a:cxn ang="0">
                  <a:pos x="875" y="4"/>
                </a:cxn>
                <a:cxn ang="0">
                  <a:pos x="977" y="28"/>
                </a:cxn>
                <a:cxn ang="0">
                  <a:pos x="1029" y="54"/>
                </a:cxn>
                <a:cxn ang="0">
                  <a:pos x="1009" y="63"/>
                </a:cxn>
                <a:cxn ang="0">
                  <a:pos x="991" y="72"/>
                </a:cxn>
                <a:cxn ang="0">
                  <a:pos x="975" y="79"/>
                </a:cxn>
                <a:cxn ang="0">
                  <a:pos x="957" y="72"/>
                </a:cxn>
                <a:cxn ang="0">
                  <a:pos x="923" y="58"/>
                </a:cxn>
                <a:cxn ang="0">
                  <a:pos x="885" y="48"/>
                </a:cxn>
                <a:cxn ang="0">
                  <a:pos x="846" y="43"/>
                </a:cxn>
                <a:cxn ang="0">
                  <a:pos x="802" y="41"/>
                </a:cxn>
                <a:cxn ang="0">
                  <a:pos x="756" y="43"/>
                </a:cxn>
                <a:cxn ang="0">
                  <a:pos x="712" y="51"/>
                </a:cxn>
                <a:cxn ang="0">
                  <a:pos x="669" y="61"/>
                </a:cxn>
                <a:cxn ang="0">
                  <a:pos x="623" y="67"/>
                </a:cxn>
                <a:cxn ang="0">
                  <a:pos x="547" y="67"/>
                </a:cxn>
                <a:cxn ang="0">
                  <a:pos x="452" y="67"/>
                </a:cxn>
                <a:cxn ang="0">
                  <a:pos x="346" y="67"/>
                </a:cxn>
                <a:cxn ang="0">
                  <a:pos x="239" y="66"/>
                </a:cxn>
                <a:cxn ang="0">
                  <a:pos x="141" y="66"/>
                </a:cxn>
                <a:cxn ang="0">
                  <a:pos x="61" y="66"/>
                </a:cxn>
                <a:cxn ang="0">
                  <a:pos x="12" y="66"/>
                </a:cxn>
              </a:cxnLst>
              <a:rect l="0" t="0" r="0" b="0"/>
              <a:pathLst>
                <a:path w="1037" h="82">
                  <a:moveTo>
                    <a:pt x="0" y="66"/>
                  </a:moveTo>
                  <a:lnTo>
                    <a:pt x="8" y="61"/>
                  </a:lnTo>
                  <a:lnTo>
                    <a:pt x="18" y="56"/>
                  </a:lnTo>
                  <a:lnTo>
                    <a:pt x="30" y="48"/>
                  </a:lnTo>
                  <a:lnTo>
                    <a:pt x="42" y="40"/>
                  </a:lnTo>
                  <a:lnTo>
                    <a:pt x="54" y="31"/>
                  </a:lnTo>
                  <a:lnTo>
                    <a:pt x="65" y="23"/>
                  </a:lnTo>
                  <a:lnTo>
                    <a:pt x="75" y="17"/>
                  </a:lnTo>
                  <a:lnTo>
                    <a:pt x="81" y="12"/>
                  </a:lnTo>
                  <a:lnTo>
                    <a:pt x="191" y="31"/>
                  </a:lnTo>
                  <a:lnTo>
                    <a:pt x="286" y="45"/>
                  </a:lnTo>
                  <a:lnTo>
                    <a:pt x="370" y="51"/>
                  </a:lnTo>
                  <a:lnTo>
                    <a:pt x="444" y="51"/>
                  </a:lnTo>
                  <a:lnTo>
                    <a:pt x="509" y="48"/>
                  </a:lnTo>
                  <a:lnTo>
                    <a:pt x="567" y="41"/>
                  </a:lnTo>
                  <a:lnTo>
                    <a:pt x="617" y="33"/>
                  </a:lnTo>
                  <a:lnTo>
                    <a:pt x="665" y="23"/>
                  </a:lnTo>
                  <a:lnTo>
                    <a:pt x="706" y="15"/>
                  </a:lnTo>
                  <a:lnTo>
                    <a:pt x="748" y="7"/>
                  </a:lnTo>
                  <a:lnTo>
                    <a:pt x="788" y="2"/>
                  </a:lnTo>
                  <a:lnTo>
                    <a:pt x="830" y="0"/>
                  </a:lnTo>
                  <a:lnTo>
                    <a:pt x="875" y="4"/>
                  </a:lnTo>
                  <a:lnTo>
                    <a:pt x="923" y="12"/>
                  </a:lnTo>
                  <a:lnTo>
                    <a:pt x="977" y="28"/>
                  </a:lnTo>
                  <a:lnTo>
                    <a:pt x="1037" y="51"/>
                  </a:lnTo>
                  <a:lnTo>
                    <a:pt x="1029" y="54"/>
                  </a:lnTo>
                  <a:lnTo>
                    <a:pt x="1019" y="59"/>
                  </a:lnTo>
                  <a:lnTo>
                    <a:pt x="1009" y="63"/>
                  </a:lnTo>
                  <a:lnTo>
                    <a:pt x="999" y="67"/>
                  </a:lnTo>
                  <a:lnTo>
                    <a:pt x="991" y="72"/>
                  </a:lnTo>
                  <a:lnTo>
                    <a:pt x="983" y="76"/>
                  </a:lnTo>
                  <a:lnTo>
                    <a:pt x="975" y="79"/>
                  </a:lnTo>
                  <a:lnTo>
                    <a:pt x="971" y="82"/>
                  </a:lnTo>
                  <a:lnTo>
                    <a:pt x="957" y="72"/>
                  </a:lnTo>
                  <a:lnTo>
                    <a:pt x="941" y="64"/>
                  </a:lnTo>
                  <a:lnTo>
                    <a:pt x="923" y="58"/>
                  </a:lnTo>
                  <a:lnTo>
                    <a:pt x="905" y="53"/>
                  </a:lnTo>
                  <a:lnTo>
                    <a:pt x="885" y="48"/>
                  </a:lnTo>
                  <a:lnTo>
                    <a:pt x="866" y="45"/>
                  </a:lnTo>
                  <a:lnTo>
                    <a:pt x="846" y="43"/>
                  </a:lnTo>
                  <a:lnTo>
                    <a:pt x="824" y="41"/>
                  </a:lnTo>
                  <a:lnTo>
                    <a:pt x="802" y="41"/>
                  </a:lnTo>
                  <a:lnTo>
                    <a:pt x="780" y="41"/>
                  </a:lnTo>
                  <a:lnTo>
                    <a:pt x="756" y="43"/>
                  </a:lnTo>
                  <a:lnTo>
                    <a:pt x="734" y="46"/>
                  </a:lnTo>
                  <a:lnTo>
                    <a:pt x="712" y="51"/>
                  </a:lnTo>
                  <a:lnTo>
                    <a:pt x="690" y="54"/>
                  </a:lnTo>
                  <a:lnTo>
                    <a:pt x="669" y="61"/>
                  </a:lnTo>
                  <a:lnTo>
                    <a:pt x="649" y="67"/>
                  </a:lnTo>
                  <a:lnTo>
                    <a:pt x="623" y="67"/>
                  </a:lnTo>
                  <a:lnTo>
                    <a:pt x="587" y="67"/>
                  </a:lnTo>
                  <a:lnTo>
                    <a:pt x="547" y="67"/>
                  </a:lnTo>
                  <a:lnTo>
                    <a:pt x="501" y="67"/>
                  </a:lnTo>
                  <a:lnTo>
                    <a:pt x="452" y="67"/>
                  </a:lnTo>
                  <a:lnTo>
                    <a:pt x="400" y="67"/>
                  </a:lnTo>
                  <a:lnTo>
                    <a:pt x="346" y="67"/>
                  </a:lnTo>
                  <a:lnTo>
                    <a:pt x="292" y="66"/>
                  </a:lnTo>
                  <a:lnTo>
                    <a:pt x="239" y="66"/>
                  </a:lnTo>
                  <a:lnTo>
                    <a:pt x="187" y="66"/>
                  </a:lnTo>
                  <a:lnTo>
                    <a:pt x="141" y="66"/>
                  </a:lnTo>
                  <a:lnTo>
                    <a:pt x="97" y="66"/>
                  </a:lnTo>
                  <a:lnTo>
                    <a:pt x="61" y="66"/>
                  </a:lnTo>
                  <a:lnTo>
                    <a:pt x="32" y="66"/>
                  </a:lnTo>
                  <a:lnTo>
                    <a:pt x="12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7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96"/>
            <p:cNvSpPr/>
            <p:nvPr/>
          </p:nvSpPr>
          <p:spPr>
            <a:xfrm>
              <a:off x="5105" y="10919"/>
              <a:ext cx="984" cy="131"/>
            </a:xfrm>
            <a:custGeom>
              <a:avLst/>
              <a:gdLst/>
              <a:ahLst/>
              <a:cxnLst>
                <a:cxn ang="0">
                  <a:pos x="84" y="41"/>
                </a:cxn>
                <a:cxn ang="0">
                  <a:pos x="144" y="54"/>
                </a:cxn>
                <a:cxn ang="0">
                  <a:pos x="197" y="62"/>
                </a:cxn>
                <a:cxn ang="0">
                  <a:pos x="245" y="67"/>
                </a:cxn>
                <a:cxn ang="0">
                  <a:pos x="291" y="67"/>
                </a:cxn>
                <a:cxn ang="0">
                  <a:pos x="337" y="62"/>
                </a:cxn>
                <a:cxn ang="0">
                  <a:pos x="382" y="54"/>
                </a:cxn>
                <a:cxn ang="0">
                  <a:pos x="432" y="43"/>
                </a:cxn>
                <a:cxn ang="0">
                  <a:pos x="486" y="28"/>
                </a:cxn>
                <a:cxn ang="0">
                  <a:pos x="556" y="15"/>
                </a:cxn>
                <a:cxn ang="0">
                  <a:pos x="637" y="5"/>
                </a:cxn>
                <a:cxn ang="0">
                  <a:pos x="721" y="0"/>
                </a:cxn>
                <a:cxn ang="0">
                  <a:pos x="804" y="5"/>
                </a:cxn>
                <a:cxn ang="0">
                  <a:pos x="878" y="22"/>
                </a:cxn>
                <a:cxn ang="0">
                  <a:pos x="938" y="51"/>
                </a:cxn>
                <a:cxn ang="0">
                  <a:pos x="976" y="97"/>
                </a:cxn>
                <a:cxn ang="0">
                  <a:pos x="978" y="128"/>
                </a:cxn>
                <a:cxn ang="0">
                  <a:pos x="966" y="130"/>
                </a:cxn>
                <a:cxn ang="0">
                  <a:pos x="942" y="120"/>
                </a:cxn>
                <a:cxn ang="0">
                  <a:pos x="906" y="100"/>
                </a:cxn>
                <a:cxn ang="0">
                  <a:pos x="864" y="84"/>
                </a:cxn>
                <a:cxn ang="0">
                  <a:pos x="818" y="72"/>
                </a:cxn>
                <a:cxn ang="0">
                  <a:pos x="765" y="66"/>
                </a:cxn>
                <a:cxn ang="0">
                  <a:pos x="705" y="66"/>
                </a:cxn>
                <a:cxn ang="0">
                  <a:pos x="637" y="74"/>
                </a:cxn>
                <a:cxn ang="0">
                  <a:pos x="560" y="89"/>
                </a:cxn>
                <a:cxn ang="0">
                  <a:pos x="486" y="108"/>
                </a:cxn>
                <a:cxn ang="0">
                  <a:pos x="414" y="116"/>
                </a:cxn>
                <a:cxn ang="0">
                  <a:pos x="337" y="118"/>
                </a:cxn>
                <a:cxn ang="0">
                  <a:pos x="259" y="116"/>
                </a:cxn>
                <a:cxn ang="0">
                  <a:pos x="183" y="110"/>
                </a:cxn>
                <a:cxn ang="0">
                  <a:pos x="116" y="102"/>
                </a:cxn>
                <a:cxn ang="0">
                  <a:pos x="58" y="94"/>
                </a:cxn>
                <a:cxn ang="0">
                  <a:pos x="14" y="87"/>
                </a:cxn>
                <a:cxn ang="0">
                  <a:pos x="12" y="72"/>
                </a:cxn>
                <a:cxn ang="0">
                  <a:pos x="42" y="43"/>
                </a:cxn>
              </a:cxnLst>
              <a:rect l="0" t="0" r="0" b="0"/>
              <a:pathLst>
                <a:path w="984" h="131">
                  <a:moveTo>
                    <a:pt x="52" y="33"/>
                  </a:moveTo>
                  <a:lnTo>
                    <a:pt x="84" y="41"/>
                  </a:lnTo>
                  <a:lnTo>
                    <a:pt x="116" y="48"/>
                  </a:lnTo>
                  <a:lnTo>
                    <a:pt x="144" y="54"/>
                  </a:lnTo>
                  <a:lnTo>
                    <a:pt x="171" y="59"/>
                  </a:lnTo>
                  <a:lnTo>
                    <a:pt x="197" y="62"/>
                  </a:lnTo>
                  <a:lnTo>
                    <a:pt x="221" y="66"/>
                  </a:lnTo>
                  <a:lnTo>
                    <a:pt x="245" y="67"/>
                  </a:lnTo>
                  <a:lnTo>
                    <a:pt x="269" y="67"/>
                  </a:lnTo>
                  <a:lnTo>
                    <a:pt x="291" y="67"/>
                  </a:lnTo>
                  <a:lnTo>
                    <a:pt x="313" y="66"/>
                  </a:lnTo>
                  <a:lnTo>
                    <a:pt x="337" y="62"/>
                  </a:lnTo>
                  <a:lnTo>
                    <a:pt x="359" y="59"/>
                  </a:lnTo>
                  <a:lnTo>
                    <a:pt x="382" y="54"/>
                  </a:lnTo>
                  <a:lnTo>
                    <a:pt x="406" y="49"/>
                  </a:lnTo>
                  <a:lnTo>
                    <a:pt x="432" y="43"/>
                  </a:lnTo>
                  <a:lnTo>
                    <a:pt x="458" y="36"/>
                  </a:lnTo>
                  <a:lnTo>
                    <a:pt x="486" y="28"/>
                  </a:lnTo>
                  <a:lnTo>
                    <a:pt x="520" y="22"/>
                  </a:lnTo>
                  <a:lnTo>
                    <a:pt x="556" y="15"/>
                  </a:lnTo>
                  <a:lnTo>
                    <a:pt x="595" y="10"/>
                  </a:lnTo>
                  <a:lnTo>
                    <a:pt x="637" y="5"/>
                  </a:lnTo>
                  <a:lnTo>
                    <a:pt x="679" y="2"/>
                  </a:lnTo>
                  <a:lnTo>
                    <a:pt x="721" y="0"/>
                  </a:lnTo>
                  <a:lnTo>
                    <a:pt x="763" y="2"/>
                  </a:lnTo>
                  <a:lnTo>
                    <a:pt x="804" y="5"/>
                  </a:lnTo>
                  <a:lnTo>
                    <a:pt x="842" y="12"/>
                  </a:lnTo>
                  <a:lnTo>
                    <a:pt x="878" y="22"/>
                  </a:lnTo>
                  <a:lnTo>
                    <a:pt x="910" y="35"/>
                  </a:lnTo>
                  <a:lnTo>
                    <a:pt x="938" y="51"/>
                  </a:lnTo>
                  <a:lnTo>
                    <a:pt x="960" y="72"/>
                  </a:lnTo>
                  <a:lnTo>
                    <a:pt x="976" y="97"/>
                  </a:lnTo>
                  <a:lnTo>
                    <a:pt x="984" y="128"/>
                  </a:lnTo>
                  <a:lnTo>
                    <a:pt x="978" y="128"/>
                  </a:lnTo>
                  <a:lnTo>
                    <a:pt x="972" y="130"/>
                  </a:lnTo>
                  <a:lnTo>
                    <a:pt x="966" y="130"/>
                  </a:lnTo>
                  <a:lnTo>
                    <a:pt x="960" y="131"/>
                  </a:lnTo>
                  <a:lnTo>
                    <a:pt x="942" y="120"/>
                  </a:lnTo>
                  <a:lnTo>
                    <a:pt x="924" y="110"/>
                  </a:lnTo>
                  <a:lnTo>
                    <a:pt x="906" y="100"/>
                  </a:lnTo>
                  <a:lnTo>
                    <a:pt x="886" y="92"/>
                  </a:lnTo>
                  <a:lnTo>
                    <a:pt x="864" y="84"/>
                  </a:lnTo>
                  <a:lnTo>
                    <a:pt x="842" y="77"/>
                  </a:lnTo>
                  <a:lnTo>
                    <a:pt x="818" y="72"/>
                  </a:lnTo>
                  <a:lnTo>
                    <a:pt x="792" y="69"/>
                  </a:lnTo>
                  <a:lnTo>
                    <a:pt x="765" y="66"/>
                  </a:lnTo>
                  <a:lnTo>
                    <a:pt x="737" y="66"/>
                  </a:lnTo>
                  <a:lnTo>
                    <a:pt x="705" y="66"/>
                  </a:lnTo>
                  <a:lnTo>
                    <a:pt x="673" y="69"/>
                  </a:lnTo>
                  <a:lnTo>
                    <a:pt x="637" y="74"/>
                  </a:lnTo>
                  <a:lnTo>
                    <a:pt x="599" y="80"/>
                  </a:lnTo>
                  <a:lnTo>
                    <a:pt x="560" y="89"/>
                  </a:lnTo>
                  <a:lnTo>
                    <a:pt x="518" y="100"/>
                  </a:lnTo>
                  <a:lnTo>
                    <a:pt x="486" y="108"/>
                  </a:lnTo>
                  <a:lnTo>
                    <a:pt x="450" y="113"/>
                  </a:lnTo>
                  <a:lnTo>
                    <a:pt x="414" y="116"/>
                  </a:lnTo>
                  <a:lnTo>
                    <a:pt x="376" y="118"/>
                  </a:lnTo>
                  <a:lnTo>
                    <a:pt x="337" y="118"/>
                  </a:lnTo>
                  <a:lnTo>
                    <a:pt x="299" y="118"/>
                  </a:lnTo>
                  <a:lnTo>
                    <a:pt x="259" y="116"/>
                  </a:lnTo>
                  <a:lnTo>
                    <a:pt x="221" y="113"/>
                  </a:lnTo>
                  <a:lnTo>
                    <a:pt x="183" y="110"/>
                  </a:lnTo>
                  <a:lnTo>
                    <a:pt x="148" y="107"/>
                  </a:lnTo>
                  <a:lnTo>
                    <a:pt x="116" y="102"/>
                  </a:lnTo>
                  <a:lnTo>
                    <a:pt x="84" y="97"/>
                  </a:lnTo>
                  <a:lnTo>
                    <a:pt x="58" y="94"/>
                  </a:lnTo>
                  <a:lnTo>
                    <a:pt x="34" y="90"/>
                  </a:lnTo>
                  <a:lnTo>
                    <a:pt x="14" y="87"/>
                  </a:lnTo>
                  <a:lnTo>
                    <a:pt x="0" y="84"/>
                  </a:lnTo>
                  <a:lnTo>
                    <a:pt x="12" y="72"/>
                  </a:lnTo>
                  <a:lnTo>
                    <a:pt x="28" y="58"/>
                  </a:lnTo>
                  <a:lnTo>
                    <a:pt x="42" y="43"/>
                  </a:lnTo>
                  <a:lnTo>
                    <a:pt x="52" y="33"/>
                  </a:lnTo>
                  <a:close/>
                </a:path>
              </a:pathLst>
            </a:custGeom>
            <a:solidFill>
              <a:srgbClr val="007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97"/>
            <p:cNvSpPr/>
            <p:nvPr/>
          </p:nvSpPr>
          <p:spPr>
            <a:xfrm>
              <a:off x="6254" y="11045"/>
              <a:ext cx="326" cy="28"/>
            </a:xfrm>
            <a:custGeom>
              <a:avLst/>
              <a:gdLst/>
              <a:ahLst/>
              <a:cxnLst>
                <a:cxn ang="0">
                  <a:pos x="326" y="28"/>
                </a:cxn>
                <a:cxn ang="0">
                  <a:pos x="0" y="28"/>
                </a:cxn>
                <a:cxn ang="0">
                  <a:pos x="16" y="22"/>
                </a:cxn>
                <a:cxn ang="0">
                  <a:pos x="34" y="15"/>
                </a:cxn>
                <a:cxn ang="0">
                  <a:pos x="53" y="10"/>
                </a:cxn>
                <a:cxn ang="0">
                  <a:pos x="75" y="7"/>
                </a:cxn>
                <a:cxn ang="0">
                  <a:pos x="97" y="4"/>
                </a:cxn>
                <a:cxn ang="0">
                  <a:pos x="119" y="2"/>
                </a:cxn>
                <a:cxn ang="0">
                  <a:pos x="143" y="0"/>
                </a:cxn>
                <a:cxn ang="0">
                  <a:pos x="167" y="0"/>
                </a:cxn>
                <a:cxn ang="0">
                  <a:pos x="191" y="2"/>
                </a:cxn>
                <a:cxn ang="0">
                  <a:pos x="213" y="4"/>
                </a:cxn>
                <a:cxn ang="0">
                  <a:pos x="235" y="5"/>
                </a:cxn>
                <a:cxn ang="0">
                  <a:pos x="256" y="8"/>
                </a:cxn>
                <a:cxn ang="0">
                  <a:pos x="276" y="12"/>
                </a:cxn>
                <a:cxn ang="0">
                  <a:pos x="294" y="17"/>
                </a:cxn>
                <a:cxn ang="0">
                  <a:pos x="312" y="22"/>
                </a:cxn>
                <a:cxn ang="0">
                  <a:pos x="326" y="28"/>
                </a:cxn>
              </a:cxnLst>
              <a:rect l="0" t="0" r="0" b="0"/>
              <a:pathLst>
                <a:path w="326" h="28">
                  <a:moveTo>
                    <a:pt x="326" y="28"/>
                  </a:moveTo>
                  <a:lnTo>
                    <a:pt x="0" y="28"/>
                  </a:lnTo>
                  <a:lnTo>
                    <a:pt x="16" y="22"/>
                  </a:lnTo>
                  <a:lnTo>
                    <a:pt x="34" y="15"/>
                  </a:lnTo>
                  <a:lnTo>
                    <a:pt x="53" y="10"/>
                  </a:lnTo>
                  <a:lnTo>
                    <a:pt x="75" y="7"/>
                  </a:lnTo>
                  <a:lnTo>
                    <a:pt x="97" y="4"/>
                  </a:lnTo>
                  <a:lnTo>
                    <a:pt x="119" y="2"/>
                  </a:lnTo>
                  <a:lnTo>
                    <a:pt x="143" y="0"/>
                  </a:lnTo>
                  <a:lnTo>
                    <a:pt x="167" y="0"/>
                  </a:lnTo>
                  <a:lnTo>
                    <a:pt x="191" y="2"/>
                  </a:lnTo>
                  <a:lnTo>
                    <a:pt x="213" y="4"/>
                  </a:lnTo>
                  <a:lnTo>
                    <a:pt x="235" y="5"/>
                  </a:lnTo>
                  <a:lnTo>
                    <a:pt x="256" y="8"/>
                  </a:lnTo>
                  <a:lnTo>
                    <a:pt x="276" y="12"/>
                  </a:lnTo>
                  <a:lnTo>
                    <a:pt x="294" y="17"/>
                  </a:lnTo>
                  <a:lnTo>
                    <a:pt x="312" y="22"/>
                  </a:lnTo>
                  <a:lnTo>
                    <a:pt x="326" y="28"/>
                  </a:lnTo>
                  <a:close/>
                </a:path>
              </a:pathLst>
            </a:custGeom>
            <a:solidFill>
              <a:srgbClr val="3F3F3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98"/>
            <p:cNvSpPr/>
            <p:nvPr/>
          </p:nvSpPr>
          <p:spPr>
            <a:xfrm>
              <a:off x="5726" y="11062"/>
              <a:ext cx="177" cy="1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" y="5"/>
                </a:cxn>
                <a:cxn ang="0">
                  <a:pos x="46" y="3"/>
                </a:cxn>
                <a:cxn ang="0">
                  <a:pos x="72" y="1"/>
                </a:cxn>
                <a:cxn ang="0">
                  <a:pos x="98" y="0"/>
                </a:cxn>
                <a:cxn ang="0">
                  <a:pos x="122" y="1"/>
                </a:cxn>
                <a:cxn ang="0">
                  <a:pos x="144" y="3"/>
                </a:cxn>
                <a:cxn ang="0">
                  <a:pos x="161" y="6"/>
                </a:cxn>
                <a:cxn ang="0">
                  <a:pos x="177" y="11"/>
                </a:cxn>
                <a:cxn ang="0">
                  <a:pos x="0" y="9"/>
                </a:cxn>
              </a:cxnLst>
              <a:rect l="0" t="0" r="0" b="0"/>
              <a:pathLst>
                <a:path w="177" h="11">
                  <a:moveTo>
                    <a:pt x="0" y="9"/>
                  </a:moveTo>
                  <a:lnTo>
                    <a:pt x="22" y="5"/>
                  </a:lnTo>
                  <a:lnTo>
                    <a:pt x="46" y="3"/>
                  </a:lnTo>
                  <a:lnTo>
                    <a:pt x="72" y="1"/>
                  </a:lnTo>
                  <a:lnTo>
                    <a:pt x="98" y="0"/>
                  </a:lnTo>
                  <a:lnTo>
                    <a:pt x="122" y="1"/>
                  </a:lnTo>
                  <a:lnTo>
                    <a:pt x="144" y="3"/>
                  </a:lnTo>
                  <a:lnTo>
                    <a:pt x="161" y="6"/>
                  </a:lnTo>
                  <a:lnTo>
                    <a:pt x="177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F3F3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99"/>
            <p:cNvSpPr/>
            <p:nvPr/>
          </p:nvSpPr>
          <p:spPr>
            <a:xfrm>
              <a:off x="6339" y="10347"/>
              <a:ext cx="675" cy="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8"/>
                </a:cxn>
                <a:cxn ang="0">
                  <a:pos x="46" y="544"/>
                </a:cxn>
                <a:cxn ang="0">
                  <a:pos x="92" y="543"/>
                </a:cxn>
                <a:cxn ang="0">
                  <a:pos x="140" y="546"/>
                </a:cxn>
                <a:cxn ang="0">
                  <a:pos x="187" y="551"/>
                </a:cxn>
                <a:cxn ang="0">
                  <a:pos x="235" y="558"/>
                </a:cxn>
                <a:cxn ang="0">
                  <a:pos x="283" y="566"/>
                </a:cxn>
                <a:cxn ang="0">
                  <a:pos x="329" y="574"/>
                </a:cxn>
                <a:cxn ang="0">
                  <a:pos x="374" y="582"/>
                </a:cxn>
                <a:cxn ang="0">
                  <a:pos x="420" y="592"/>
                </a:cxn>
                <a:cxn ang="0">
                  <a:pos x="462" y="600"/>
                </a:cxn>
                <a:cxn ang="0">
                  <a:pos x="504" y="607"/>
                </a:cxn>
                <a:cxn ang="0">
                  <a:pos x="544" y="613"/>
                </a:cxn>
                <a:cxn ang="0">
                  <a:pos x="581" y="616"/>
                </a:cxn>
                <a:cxn ang="0">
                  <a:pos x="615" y="616"/>
                </a:cxn>
                <a:cxn ang="0">
                  <a:pos x="647" y="615"/>
                </a:cxn>
                <a:cxn ang="0">
                  <a:pos x="675" y="608"/>
                </a:cxn>
                <a:cxn ang="0">
                  <a:pos x="496" y="6"/>
                </a:cxn>
                <a:cxn ang="0">
                  <a:pos x="456" y="16"/>
                </a:cxn>
                <a:cxn ang="0">
                  <a:pos x="416" y="23"/>
                </a:cxn>
                <a:cxn ang="0">
                  <a:pos x="378" y="28"/>
                </a:cxn>
                <a:cxn ang="0">
                  <a:pos x="339" y="31"/>
                </a:cxn>
                <a:cxn ang="0">
                  <a:pos x="303" y="31"/>
                </a:cxn>
                <a:cxn ang="0">
                  <a:pos x="265" y="31"/>
                </a:cxn>
                <a:cxn ang="0">
                  <a:pos x="231" y="29"/>
                </a:cxn>
                <a:cxn ang="0">
                  <a:pos x="197" y="26"/>
                </a:cxn>
                <a:cxn ang="0">
                  <a:pos x="165" y="23"/>
                </a:cxn>
                <a:cxn ang="0">
                  <a:pos x="136" y="19"/>
                </a:cxn>
                <a:cxn ang="0">
                  <a:pos x="106" y="14"/>
                </a:cxn>
                <a:cxn ang="0">
                  <a:pos x="80" y="11"/>
                </a:cxn>
                <a:cxn ang="0">
                  <a:pos x="56" y="6"/>
                </a:cxn>
                <a:cxn ang="0">
                  <a:pos x="36" y="3"/>
                </a:cxn>
                <a:cxn ang="0">
                  <a:pos x="16" y="1"/>
                </a:cxn>
                <a:cxn ang="0">
                  <a:pos x="0" y="0"/>
                </a:cxn>
              </a:cxnLst>
              <a:rect l="0" t="0" r="0" b="0"/>
              <a:pathLst>
                <a:path w="675" h="616">
                  <a:moveTo>
                    <a:pt x="0" y="0"/>
                  </a:moveTo>
                  <a:lnTo>
                    <a:pt x="0" y="548"/>
                  </a:lnTo>
                  <a:lnTo>
                    <a:pt x="46" y="544"/>
                  </a:lnTo>
                  <a:lnTo>
                    <a:pt x="92" y="543"/>
                  </a:lnTo>
                  <a:lnTo>
                    <a:pt x="140" y="546"/>
                  </a:lnTo>
                  <a:lnTo>
                    <a:pt x="187" y="551"/>
                  </a:lnTo>
                  <a:lnTo>
                    <a:pt x="235" y="558"/>
                  </a:lnTo>
                  <a:lnTo>
                    <a:pt x="283" y="566"/>
                  </a:lnTo>
                  <a:lnTo>
                    <a:pt x="329" y="574"/>
                  </a:lnTo>
                  <a:lnTo>
                    <a:pt x="374" y="582"/>
                  </a:lnTo>
                  <a:lnTo>
                    <a:pt x="420" y="592"/>
                  </a:lnTo>
                  <a:lnTo>
                    <a:pt x="462" y="600"/>
                  </a:lnTo>
                  <a:lnTo>
                    <a:pt x="504" y="607"/>
                  </a:lnTo>
                  <a:lnTo>
                    <a:pt x="544" y="613"/>
                  </a:lnTo>
                  <a:lnTo>
                    <a:pt x="581" y="616"/>
                  </a:lnTo>
                  <a:lnTo>
                    <a:pt x="615" y="616"/>
                  </a:lnTo>
                  <a:lnTo>
                    <a:pt x="647" y="615"/>
                  </a:lnTo>
                  <a:lnTo>
                    <a:pt x="675" y="608"/>
                  </a:lnTo>
                  <a:lnTo>
                    <a:pt x="496" y="6"/>
                  </a:lnTo>
                  <a:lnTo>
                    <a:pt x="456" y="16"/>
                  </a:lnTo>
                  <a:lnTo>
                    <a:pt x="416" y="23"/>
                  </a:lnTo>
                  <a:lnTo>
                    <a:pt x="378" y="28"/>
                  </a:lnTo>
                  <a:lnTo>
                    <a:pt x="339" y="31"/>
                  </a:lnTo>
                  <a:lnTo>
                    <a:pt x="303" y="31"/>
                  </a:lnTo>
                  <a:lnTo>
                    <a:pt x="265" y="31"/>
                  </a:lnTo>
                  <a:lnTo>
                    <a:pt x="231" y="29"/>
                  </a:lnTo>
                  <a:lnTo>
                    <a:pt x="197" y="26"/>
                  </a:lnTo>
                  <a:lnTo>
                    <a:pt x="165" y="23"/>
                  </a:lnTo>
                  <a:lnTo>
                    <a:pt x="136" y="19"/>
                  </a:lnTo>
                  <a:lnTo>
                    <a:pt x="106" y="14"/>
                  </a:lnTo>
                  <a:lnTo>
                    <a:pt x="80" y="11"/>
                  </a:lnTo>
                  <a:lnTo>
                    <a:pt x="56" y="6"/>
                  </a:lnTo>
                  <a:lnTo>
                    <a:pt x="36" y="3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100"/>
            <p:cNvSpPr/>
            <p:nvPr/>
          </p:nvSpPr>
          <p:spPr>
            <a:xfrm>
              <a:off x="6859" y="10391"/>
              <a:ext cx="328" cy="6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566"/>
                </a:cxn>
                <a:cxn ang="0">
                  <a:pos x="177" y="574"/>
                </a:cxn>
                <a:cxn ang="0">
                  <a:pos x="191" y="587"/>
                </a:cxn>
                <a:cxn ang="0">
                  <a:pos x="209" y="604"/>
                </a:cxn>
                <a:cxn ang="0">
                  <a:pos x="229" y="620"/>
                </a:cxn>
                <a:cxn ang="0">
                  <a:pos x="251" y="638"/>
                </a:cxn>
                <a:cxn ang="0">
                  <a:pos x="276" y="656"/>
                </a:cxn>
                <a:cxn ang="0">
                  <a:pos x="302" y="671"/>
                </a:cxn>
                <a:cxn ang="0">
                  <a:pos x="328" y="684"/>
                </a:cxn>
                <a:cxn ang="0">
                  <a:pos x="77" y="78"/>
                </a:cxn>
                <a:cxn ang="0">
                  <a:pos x="69" y="72"/>
                </a:cxn>
                <a:cxn ang="0">
                  <a:pos x="59" y="62"/>
                </a:cxn>
                <a:cxn ang="0">
                  <a:pos x="48" y="52"/>
                </a:cxn>
                <a:cxn ang="0">
                  <a:pos x="36" y="41"/>
                </a:cxn>
                <a:cxn ang="0">
                  <a:pos x="26" y="29"/>
                </a:cxn>
                <a:cxn ang="0">
                  <a:pos x="16" y="20"/>
                </a:cxn>
                <a:cxn ang="0">
                  <a:pos x="6" y="8"/>
                </a:cxn>
                <a:cxn ang="0">
                  <a:pos x="0" y="0"/>
                </a:cxn>
              </a:cxnLst>
              <a:rect l="0" t="0" r="0" b="0"/>
              <a:pathLst>
                <a:path w="328" h="684">
                  <a:moveTo>
                    <a:pt x="0" y="0"/>
                  </a:moveTo>
                  <a:lnTo>
                    <a:pt x="169" y="566"/>
                  </a:lnTo>
                  <a:lnTo>
                    <a:pt x="177" y="574"/>
                  </a:lnTo>
                  <a:lnTo>
                    <a:pt x="191" y="587"/>
                  </a:lnTo>
                  <a:lnTo>
                    <a:pt x="209" y="604"/>
                  </a:lnTo>
                  <a:lnTo>
                    <a:pt x="229" y="620"/>
                  </a:lnTo>
                  <a:lnTo>
                    <a:pt x="251" y="638"/>
                  </a:lnTo>
                  <a:lnTo>
                    <a:pt x="276" y="656"/>
                  </a:lnTo>
                  <a:lnTo>
                    <a:pt x="302" y="671"/>
                  </a:lnTo>
                  <a:lnTo>
                    <a:pt x="328" y="684"/>
                  </a:lnTo>
                  <a:lnTo>
                    <a:pt x="77" y="78"/>
                  </a:lnTo>
                  <a:lnTo>
                    <a:pt x="69" y="72"/>
                  </a:lnTo>
                  <a:lnTo>
                    <a:pt x="59" y="62"/>
                  </a:lnTo>
                  <a:lnTo>
                    <a:pt x="48" y="52"/>
                  </a:lnTo>
                  <a:lnTo>
                    <a:pt x="36" y="41"/>
                  </a:lnTo>
                  <a:lnTo>
                    <a:pt x="26" y="29"/>
                  </a:lnTo>
                  <a:lnTo>
                    <a:pt x="16" y="20"/>
                  </a:lnTo>
                  <a:lnTo>
                    <a:pt x="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101"/>
            <p:cNvSpPr/>
            <p:nvPr/>
          </p:nvSpPr>
          <p:spPr>
            <a:xfrm>
              <a:off x="5344" y="10343"/>
              <a:ext cx="741" cy="630"/>
            </a:xfrm>
            <a:custGeom>
              <a:avLst/>
              <a:gdLst/>
              <a:ahLst/>
              <a:cxnLst>
                <a:cxn ang="0">
                  <a:pos x="187" y="380"/>
                </a:cxn>
                <a:cxn ang="0">
                  <a:pos x="98" y="359"/>
                </a:cxn>
                <a:cxn ang="0">
                  <a:pos x="42" y="321"/>
                </a:cxn>
                <a:cxn ang="0">
                  <a:pos x="12" y="270"/>
                </a:cxn>
                <a:cxn ang="0">
                  <a:pos x="0" y="213"/>
                </a:cxn>
                <a:cxn ang="0">
                  <a:pos x="4" y="153"/>
                </a:cxn>
                <a:cxn ang="0">
                  <a:pos x="16" y="95"/>
                </a:cxn>
                <a:cxn ang="0">
                  <a:pos x="30" y="43"/>
                </a:cxn>
                <a:cxn ang="0">
                  <a:pos x="40" y="0"/>
                </a:cxn>
                <a:cxn ang="0">
                  <a:pos x="62" y="9"/>
                </a:cxn>
                <a:cxn ang="0">
                  <a:pos x="82" y="15"/>
                </a:cxn>
                <a:cxn ang="0">
                  <a:pos x="104" y="22"/>
                </a:cxn>
                <a:cxn ang="0">
                  <a:pos x="126" y="25"/>
                </a:cxn>
                <a:cxn ang="0">
                  <a:pos x="147" y="30"/>
                </a:cxn>
                <a:cxn ang="0">
                  <a:pos x="171" y="33"/>
                </a:cxn>
                <a:cxn ang="0">
                  <a:pos x="193" y="35"/>
                </a:cxn>
                <a:cxn ang="0">
                  <a:pos x="215" y="36"/>
                </a:cxn>
                <a:cxn ang="0">
                  <a:pos x="253" y="36"/>
                </a:cxn>
                <a:cxn ang="0">
                  <a:pos x="291" y="36"/>
                </a:cxn>
                <a:cxn ang="0">
                  <a:pos x="329" y="35"/>
                </a:cxn>
                <a:cxn ang="0">
                  <a:pos x="364" y="32"/>
                </a:cxn>
                <a:cxn ang="0">
                  <a:pos x="402" y="28"/>
                </a:cxn>
                <a:cxn ang="0">
                  <a:pos x="438" y="25"/>
                </a:cxn>
                <a:cxn ang="0">
                  <a:pos x="474" y="23"/>
                </a:cxn>
                <a:cxn ang="0">
                  <a:pos x="508" y="22"/>
                </a:cxn>
                <a:cxn ang="0">
                  <a:pos x="541" y="22"/>
                </a:cxn>
                <a:cxn ang="0">
                  <a:pos x="573" y="25"/>
                </a:cxn>
                <a:cxn ang="0">
                  <a:pos x="605" y="28"/>
                </a:cxn>
                <a:cxn ang="0">
                  <a:pos x="635" y="35"/>
                </a:cxn>
                <a:cxn ang="0">
                  <a:pos x="665" y="46"/>
                </a:cxn>
                <a:cxn ang="0">
                  <a:pos x="691" y="59"/>
                </a:cxn>
                <a:cxn ang="0">
                  <a:pos x="717" y="77"/>
                </a:cxn>
                <a:cxn ang="0">
                  <a:pos x="741" y="99"/>
                </a:cxn>
                <a:cxn ang="0">
                  <a:pos x="741" y="630"/>
                </a:cxn>
                <a:cxn ang="0">
                  <a:pos x="701" y="606"/>
                </a:cxn>
                <a:cxn ang="0">
                  <a:pos x="661" y="586"/>
                </a:cxn>
                <a:cxn ang="0">
                  <a:pos x="621" y="571"/>
                </a:cxn>
                <a:cxn ang="0">
                  <a:pos x="581" y="562"/>
                </a:cxn>
                <a:cxn ang="0">
                  <a:pos x="543" y="553"/>
                </a:cxn>
                <a:cxn ang="0">
                  <a:pos x="508" y="548"/>
                </a:cxn>
                <a:cxn ang="0">
                  <a:pos x="472" y="544"/>
                </a:cxn>
                <a:cxn ang="0">
                  <a:pos x="438" y="539"/>
                </a:cxn>
                <a:cxn ang="0">
                  <a:pos x="408" y="532"/>
                </a:cxn>
                <a:cxn ang="0">
                  <a:pos x="378" y="526"/>
                </a:cxn>
                <a:cxn ang="0">
                  <a:pos x="350" y="514"/>
                </a:cxn>
                <a:cxn ang="0">
                  <a:pos x="327" y="499"/>
                </a:cxn>
                <a:cxn ang="0">
                  <a:pos x="305" y="480"/>
                </a:cxn>
                <a:cxn ang="0">
                  <a:pos x="287" y="455"/>
                </a:cxn>
                <a:cxn ang="0">
                  <a:pos x="273" y="423"/>
                </a:cxn>
                <a:cxn ang="0">
                  <a:pos x="261" y="382"/>
                </a:cxn>
                <a:cxn ang="0">
                  <a:pos x="251" y="382"/>
                </a:cxn>
                <a:cxn ang="0">
                  <a:pos x="241" y="382"/>
                </a:cxn>
                <a:cxn ang="0">
                  <a:pos x="231" y="382"/>
                </a:cxn>
                <a:cxn ang="0">
                  <a:pos x="221" y="382"/>
                </a:cxn>
                <a:cxn ang="0">
                  <a:pos x="213" y="382"/>
                </a:cxn>
                <a:cxn ang="0">
                  <a:pos x="203" y="382"/>
                </a:cxn>
                <a:cxn ang="0">
                  <a:pos x="195" y="380"/>
                </a:cxn>
                <a:cxn ang="0">
                  <a:pos x="187" y="380"/>
                </a:cxn>
              </a:cxnLst>
              <a:rect l="0" t="0" r="0" b="0"/>
              <a:pathLst>
                <a:path w="741" h="630">
                  <a:moveTo>
                    <a:pt x="187" y="380"/>
                  </a:moveTo>
                  <a:lnTo>
                    <a:pt x="98" y="359"/>
                  </a:lnTo>
                  <a:lnTo>
                    <a:pt x="42" y="321"/>
                  </a:lnTo>
                  <a:lnTo>
                    <a:pt x="12" y="270"/>
                  </a:lnTo>
                  <a:lnTo>
                    <a:pt x="0" y="213"/>
                  </a:lnTo>
                  <a:lnTo>
                    <a:pt x="4" y="153"/>
                  </a:lnTo>
                  <a:lnTo>
                    <a:pt x="16" y="95"/>
                  </a:lnTo>
                  <a:lnTo>
                    <a:pt x="30" y="43"/>
                  </a:lnTo>
                  <a:lnTo>
                    <a:pt x="40" y="0"/>
                  </a:lnTo>
                  <a:lnTo>
                    <a:pt x="62" y="9"/>
                  </a:lnTo>
                  <a:lnTo>
                    <a:pt x="82" y="15"/>
                  </a:lnTo>
                  <a:lnTo>
                    <a:pt x="104" y="22"/>
                  </a:lnTo>
                  <a:lnTo>
                    <a:pt x="126" y="25"/>
                  </a:lnTo>
                  <a:lnTo>
                    <a:pt x="147" y="30"/>
                  </a:lnTo>
                  <a:lnTo>
                    <a:pt x="171" y="33"/>
                  </a:lnTo>
                  <a:lnTo>
                    <a:pt x="193" y="35"/>
                  </a:lnTo>
                  <a:lnTo>
                    <a:pt x="215" y="36"/>
                  </a:lnTo>
                  <a:lnTo>
                    <a:pt x="253" y="36"/>
                  </a:lnTo>
                  <a:lnTo>
                    <a:pt x="291" y="36"/>
                  </a:lnTo>
                  <a:lnTo>
                    <a:pt x="329" y="35"/>
                  </a:lnTo>
                  <a:lnTo>
                    <a:pt x="364" y="32"/>
                  </a:lnTo>
                  <a:lnTo>
                    <a:pt x="402" y="28"/>
                  </a:lnTo>
                  <a:lnTo>
                    <a:pt x="438" y="25"/>
                  </a:lnTo>
                  <a:lnTo>
                    <a:pt x="474" y="23"/>
                  </a:lnTo>
                  <a:lnTo>
                    <a:pt x="508" y="22"/>
                  </a:lnTo>
                  <a:lnTo>
                    <a:pt x="541" y="22"/>
                  </a:lnTo>
                  <a:lnTo>
                    <a:pt x="573" y="25"/>
                  </a:lnTo>
                  <a:lnTo>
                    <a:pt x="605" y="28"/>
                  </a:lnTo>
                  <a:lnTo>
                    <a:pt x="635" y="35"/>
                  </a:lnTo>
                  <a:lnTo>
                    <a:pt x="665" y="46"/>
                  </a:lnTo>
                  <a:lnTo>
                    <a:pt x="691" y="59"/>
                  </a:lnTo>
                  <a:lnTo>
                    <a:pt x="717" y="77"/>
                  </a:lnTo>
                  <a:lnTo>
                    <a:pt x="741" y="99"/>
                  </a:lnTo>
                  <a:lnTo>
                    <a:pt x="741" y="630"/>
                  </a:lnTo>
                  <a:lnTo>
                    <a:pt x="701" y="606"/>
                  </a:lnTo>
                  <a:lnTo>
                    <a:pt x="661" y="586"/>
                  </a:lnTo>
                  <a:lnTo>
                    <a:pt x="621" y="571"/>
                  </a:lnTo>
                  <a:lnTo>
                    <a:pt x="581" y="562"/>
                  </a:lnTo>
                  <a:lnTo>
                    <a:pt x="543" y="553"/>
                  </a:lnTo>
                  <a:lnTo>
                    <a:pt x="508" y="548"/>
                  </a:lnTo>
                  <a:lnTo>
                    <a:pt x="472" y="544"/>
                  </a:lnTo>
                  <a:lnTo>
                    <a:pt x="438" y="539"/>
                  </a:lnTo>
                  <a:lnTo>
                    <a:pt x="408" y="532"/>
                  </a:lnTo>
                  <a:lnTo>
                    <a:pt x="378" y="526"/>
                  </a:lnTo>
                  <a:lnTo>
                    <a:pt x="350" y="514"/>
                  </a:lnTo>
                  <a:lnTo>
                    <a:pt x="327" y="499"/>
                  </a:lnTo>
                  <a:lnTo>
                    <a:pt x="305" y="480"/>
                  </a:lnTo>
                  <a:lnTo>
                    <a:pt x="287" y="455"/>
                  </a:lnTo>
                  <a:lnTo>
                    <a:pt x="273" y="423"/>
                  </a:lnTo>
                  <a:lnTo>
                    <a:pt x="261" y="382"/>
                  </a:lnTo>
                  <a:lnTo>
                    <a:pt x="251" y="382"/>
                  </a:lnTo>
                  <a:lnTo>
                    <a:pt x="241" y="382"/>
                  </a:lnTo>
                  <a:lnTo>
                    <a:pt x="231" y="382"/>
                  </a:lnTo>
                  <a:lnTo>
                    <a:pt x="221" y="382"/>
                  </a:lnTo>
                  <a:lnTo>
                    <a:pt x="213" y="382"/>
                  </a:lnTo>
                  <a:lnTo>
                    <a:pt x="203" y="382"/>
                  </a:lnTo>
                  <a:lnTo>
                    <a:pt x="195" y="380"/>
                  </a:lnTo>
                  <a:lnTo>
                    <a:pt x="187" y="38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102"/>
            <p:cNvSpPr/>
            <p:nvPr/>
          </p:nvSpPr>
          <p:spPr>
            <a:xfrm>
              <a:off x="5352" y="10659"/>
              <a:ext cx="321" cy="2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8"/>
                </a:cxn>
                <a:cxn ang="0">
                  <a:pos x="36" y="35"/>
                </a:cxn>
                <a:cxn ang="0">
                  <a:pos x="60" y="49"/>
                </a:cxn>
                <a:cxn ang="0">
                  <a:pos x="88" y="61"/>
                </a:cxn>
                <a:cxn ang="0">
                  <a:pos x="122" y="72"/>
                </a:cxn>
                <a:cxn ang="0">
                  <a:pos x="155" y="79"/>
                </a:cxn>
                <a:cxn ang="0">
                  <a:pos x="195" y="84"/>
                </a:cxn>
                <a:cxn ang="0">
                  <a:pos x="235" y="84"/>
                </a:cxn>
                <a:cxn ang="0">
                  <a:pos x="237" y="97"/>
                </a:cxn>
                <a:cxn ang="0">
                  <a:pos x="241" y="113"/>
                </a:cxn>
                <a:cxn ang="0">
                  <a:pos x="247" y="128"/>
                </a:cxn>
                <a:cxn ang="0">
                  <a:pos x="255" y="144"/>
                </a:cxn>
                <a:cxn ang="0">
                  <a:pos x="265" y="162"/>
                </a:cxn>
                <a:cxn ang="0">
                  <a:pos x="281" y="177"/>
                </a:cxn>
                <a:cxn ang="0">
                  <a:pos x="299" y="193"/>
                </a:cxn>
                <a:cxn ang="0">
                  <a:pos x="321" y="206"/>
                </a:cxn>
                <a:cxn ang="0">
                  <a:pos x="289" y="201"/>
                </a:cxn>
                <a:cxn ang="0">
                  <a:pos x="259" y="196"/>
                </a:cxn>
                <a:cxn ang="0">
                  <a:pos x="231" y="190"/>
                </a:cxn>
                <a:cxn ang="0">
                  <a:pos x="203" y="182"/>
                </a:cxn>
                <a:cxn ang="0">
                  <a:pos x="175" y="172"/>
                </a:cxn>
                <a:cxn ang="0">
                  <a:pos x="151" y="162"/>
                </a:cxn>
                <a:cxn ang="0">
                  <a:pos x="127" y="151"/>
                </a:cxn>
                <a:cxn ang="0">
                  <a:pos x="106" y="138"/>
                </a:cxn>
                <a:cxn ang="0">
                  <a:pos x="86" y="124"/>
                </a:cxn>
                <a:cxn ang="0">
                  <a:pos x="66" y="110"/>
                </a:cxn>
                <a:cxn ang="0">
                  <a:pos x="50" y="95"/>
                </a:cxn>
                <a:cxn ang="0">
                  <a:pos x="36" y="77"/>
                </a:cxn>
                <a:cxn ang="0">
                  <a:pos x="24" y="61"/>
                </a:cxn>
                <a:cxn ang="0">
                  <a:pos x="14" y="41"/>
                </a:cxn>
                <a:cxn ang="0">
                  <a:pos x="6" y="21"/>
                </a:cxn>
                <a:cxn ang="0">
                  <a:pos x="0" y="0"/>
                </a:cxn>
              </a:cxnLst>
              <a:rect l="0" t="0" r="0" b="0"/>
              <a:pathLst>
                <a:path w="321" h="206">
                  <a:moveTo>
                    <a:pt x="0" y="0"/>
                  </a:moveTo>
                  <a:lnTo>
                    <a:pt x="16" y="18"/>
                  </a:lnTo>
                  <a:lnTo>
                    <a:pt x="36" y="35"/>
                  </a:lnTo>
                  <a:lnTo>
                    <a:pt x="60" y="49"/>
                  </a:lnTo>
                  <a:lnTo>
                    <a:pt x="88" y="61"/>
                  </a:lnTo>
                  <a:lnTo>
                    <a:pt x="122" y="72"/>
                  </a:lnTo>
                  <a:lnTo>
                    <a:pt x="155" y="79"/>
                  </a:lnTo>
                  <a:lnTo>
                    <a:pt x="195" y="84"/>
                  </a:lnTo>
                  <a:lnTo>
                    <a:pt x="235" y="84"/>
                  </a:lnTo>
                  <a:lnTo>
                    <a:pt x="237" y="97"/>
                  </a:lnTo>
                  <a:lnTo>
                    <a:pt x="241" y="113"/>
                  </a:lnTo>
                  <a:lnTo>
                    <a:pt x="247" y="128"/>
                  </a:lnTo>
                  <a:lnTo>
                    <a:pt x="255" y="144"/>
                  </a:lnTo>
                  <a:lnTo>
                    <a:pt x="265" y="162"/>
                  </a:lnTo>
                  <a:lnTo>
                    <a:pt x="281" y="177"/>
                  </a:lnTo>
                  <a:lnTo>
                    <a:pt x="299" y="193"/>
                  </a:lnTo>
                  <a:lnTo>
                    <a:pt x="321" y="206"/>
                  </a:lnTo>
                  <a:lnTo>
                    <a:pt x="289" y="201"/>
                  </a:lnTo>
                  <a:lnTo>
                    <a:pt x="259" y="196"/>
                  </a:lnTo>
                  <a:lnTo>
                    <a:pt x="231" y="190"/>
                  </a:lnTo>
                  <a:lnTo>
                    <a:pt x="203" y="182"/>
                  </a:lnTo>
                  <a:lnTo>
                    <a:pt x="175" y="172"/>
                  </a:lnTo>
                  <a:lnTo>
                    <a:pt x="151" y="162"/>
                  </a:lnTo>
                  <a:lnTo>
                    <a:pt x="127" y="151"/>
                  </a:lnTo>
                  <a:lnTo>
                    <a:pt x="106" y="138"/>
                  </a:lnTo>
                  <a:lnTo>
                    <a:pt x="86" y="124"/>
                  </a:lnTo>
                  <a:lnTo>
                    <a:pt x="66" y="110"/>
                  </a:lnTo>
                  <a:lnTo>
                    <a:pt x="50" y="95"/>
                  </a:lnTo>
                  <a:lnTo>
                    <a:pt x="36" y="77"/>
                  </a:lnTo>
                  <a:lnTo>
                    <a:pt x="24" y="61"/>
                  </a:lnTo>
                  <a:lnTo>
                    <a:pt x="14" y="41"/>
                  </a:lnTo>
                  <a:lnTo>
                    <a:pt x="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103"/>
            <p:cNvSpPr/>
            <p:nvPr/>
          </p:nvSpPr>
          <p:spPr>
            <a:xfrm>
              <a:off x="5165" y="10365"/>
              <a:ext cx="683" cy="605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91" y="3"/>
                </a:cxn>
                <a:cxn ang="0">
                  <a:pos x="48" y="477"/>
                </a:cxn>
                <a:cxn ang="0">
                  <a:pos x="64" y="504"/>
                </a:cxn>
                <a:cxn ang="0">
                  <a:pos x="86" y="525"/>
                </a:cxn>
                <a:cxn ang="0">
                  <a:pos x="109" y="543"/>
                </a:cxn>
                <a:cxn ang="0">
                  <a:pos x="139" y="554"/>
                </a:cxn>
                <a:cxn ang="0">
                  <a:pos x="171" y="562"/>
                </a:cxn>
                <a:cxn ang="0">
                  <a:pos x="205" y="567"/>
                </a:cxn>
                <a:cxn ang="0">
                  <a:pos x="241" y="571"/>
                </a:cxn>
                <a:cxn ang="0">
                  <a:pos x="279" y="569"/>
                </a:cxn>
                <a:cxn ang="0">
                  <a:pos x="316" y="566"/>
                </a:cxn>
                <a:cxn ang="0">
                  <a:pos x="356" y="562"/>
                </a:cxn>
                <a:cxn ang="0">
                  <a:pos x="394" y="556"/>
                </a:cxn>
                <a:cxn ang="0">
                  <a:pos x="432" y="549"/>
                </a:cxn>
                <a:cxn ang="0">
                  <a:pos x="470" y="543"/>
                </a:cxn>
                <a:cxn ang="0">
                  <a:pos x="504" y="536"/>
                </a:cxn>
                <a:cxn ang="0">
                  <a:pos x="537" y="530"/>
                </a:cxn>
                <a:cxn ang="0">
                  <a:pos x="567" y="525"/>
                </a:cxn>
                <a:cxn ang="0">
                  <a:pos x="581" y="526"/>
                </a:cxn>
                <a:cxn ang="0">
                  <a:pos x="595" y="528"/>
                </a:cxn>
                <a:cxn ang="0">
                  <a:pos x="609" y="528"/>
                </a:cxn>
                <a:cxn ang="0">
                  <a:pos x="623" y="530"/>
                </a:cxn>
                <a:cxn ang="0">
                  <a:pos x="635" y="533"/>
                </a:cxn>
                <a:cxn ang="0">
                  <a:pos x="649" y="535"/>
                </a:cxn>
                <a:cxn ang="0">
                  <a:pos x="665" y="538"/>
                </a:cxn>
                <a:cxn ang="0">
                  <a:pos x="683" y="541"/>
                </a:cxn>
                <a:cxn ang="0">
                  <a:pos x="629" y="541"/>
                </a:cxn>
                <a:cxn ang="0">
                  <a:pos x="577" y="544"/>
                </a:cxn>
                <a:cxn ang="0">
                  <a:pos x="531" y="549"/>
                </a:cxn>
                <a:cxn ang="0">
                  <a:pos x="490" y="556"/>
                </a:cxn>
                <a:cxn ang="0">
                  <a:pos x="450" y="564"/>
                </a:cxn>
                <a:cxn ang="0">
                  <a:pos x="412" y="572"/>
                </a:cxn>
                <a:cxn ang="0">
                  <a:pos x="374" y="580"/>
                </a:cxn>
                <a:cxn ang="0">
                  <a:pos x="338" y="589"/>
                </a:cxn>
                <a:cxn ang="0">
                  <a:pos x="303" y="595"/>
                </a:cxn>
                <a:cxn ang="0">
                  <a:pos x="267" y="602"/>
                </a:cxn>
                <a:cxn ang="0">
                  <a:pos x="229" y="605"/>
                </a:cxn>
                <a:cxn ang="0">
                  <a:pos x="189" y="605"/>
                </a:cxn>
                <a:cxn ang="0">
                  <a:pos x="147" y="603"/>
                </a:cxn>
                <a:cxn ang="0">
                  <a:pos x="102" y="597"/>
                </a:cxn>
                <a:cxn ang="0">
                  <a:pos x="54" y="585"/>
                </a:cxn>
                <a:cxn ang="0">
                  <a:pos x="0" y="571"/>
                </a:cxn>
                <a:cxn ang="0">
                  <a:pos x="171" y="0"/>
                </a:cxn>
              </a:cxnLst>
              <a:rect l="0" t="0" r="0" b="0"/>
              <a:pathLst>
                <a:path w="683" h="605">
                  <a:moveTo>
                    <a:pt x="171" y="0"/>
                  </a:moveTo>
                  <a:lnTo>
                    <a:pt x="191" y="3"/>
                  </a:lnTo>
                  <a:lnTo>
                    <a:pt x="48" y="477"/>
                  </a:lnTo>
                  <a:lnTo>
                    <a:pt x="64" y="504"/>
                  </a:lnTo>
                  <a:lnTo>
                    <a:pt x="86" y="525"/>
                  </a:lnTo>
                  <a:lnTo>
                    <a:pt x="109" y="543"/>
                  </a:lnTo>
                  <a:lnTo>
                    <a:pt x="139" y="554"/>
                  </a:lnTo>
                  <a:lnTo>
                    <a:pt x="171" y="562"/>
                  </a:lnTo>
                  <a:lnTo>
                    <a:pt x="205" y="567"/>
                  </a:lnTo>
                  <a:lnTo>
                    <a:pt x="241" y="571"/>
                  </a:lnTo>
                  <a:lnTo>
                    <a:pt x="279" y="569"/>
                  </a:lnTo>
                  <a:lnTo>
                    <a:pt x="316" y="566"/>
                  </a:lnTo>
                  <a:lnTo>
                    <a:pt x="356" y="562"/>
                  </a:lnTo>
                  <a:lnTo>
                    <a:pt x="394" y="556"/>
                  </a:lnTo>
                  <a:lnTo>
                    <a:pt x="432" y="549"/>
                  </a:lnTo>
                  <a:lnTo>
                    <a:pt x="470" y="543"/>
                  </a:lnTo>
                  <a:lnTo>
                    <a:pt x="504" y="536"/>
                  </a:lnTo>
                  <a:lnTo>
                    <a:pt x="537" y="530"/>
                  </a:lnTo>
                  <a:lnTo>
                    <a:pt x="567" y="525"/>
                  </a:lnTo>
                  <a:lnTo>
                    <a:pt x="581" y="526"/>
                  </a:lnTo>
                  <a:lnTo>
                    <a:pt x="595" y="528"/>
                  </a:lnTo>
                  <a:lnTo>
                    <a:pt x="609" y="528"/>
                  </a:lnTo>
                  <a:lnTo>
                    <a:pt x="623" y="530"/>
                  </a:lnTo>
                  <a:lnTo>
                    <a:pt x="635" y="533"/>
                  </a:lnTo>
                  <a:lnTo>
                    <a:pt x="649" y="535"/>
                  </a:lnTo>
                  <a:lnTo>
                    <a:pt x="665" y="538"/>
                  </a:lnTo>
                  <a:lnTo>
                    <a:pt x="683" y="541"/>
                  </a:lnTo>
                  <a:lnTo>
                    <a:pt x="629" y="541"/>
                  </a:lnTo>
                  <a:lnTo>
                    <a:pt x="577" y="544"/>
                  </a:lnTo>
                  <a:lnTo>
                    <a:pt x="531" y="549"/>
                  </a:lnTo>
                  <a:lnTo>
                    <a:pt x="490" y="556"/>
                  </a:lnTo>
                  <a:lnTo>
                    <a:pt x="450" y="564"/>
                  </a:lnTo>
                  <a:lnTo>
                    <a:pt x="412" y="572"/>
                  </a:lnTo>
                  <a:lnTo>
                    <a:pt x="374" y="580"/>
                  </a:lnTo>
                  <a:lnTo>
                    <a:pt x="338" y="589"/>
                  </a:lnTo>
                  <a:lnTo>
                    <a:pt x="303" y="595"/>
                  </a:lnTo>
                  <a:lnTo>
                    <a:pt x="267" y="602"/>
                  </a:lnTo>
                  <a:lnTo>
                    <a:pt x="229" y="605"/>
                  </a:lnTo>
                  <a:lnTo>
                    <a:pt x="189" y="605"/>
                  </a:lnTo>
                  <a:lnTo>
                    <a:pt x="147" y="603"/>
                  </a:lnTo>
                  <a:lnTo>
                    <a:pt x="102" y="597"/>
                  </a:lnTo>
                  <a:lnTo>
                    <a:pt x="54" y="585"/>
                  </a:lnTo>
                  <a:lnTo>
                    <a:pt x="0" y="5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104"/>
            <p:cNvSpPr/>
            <p:nvPr/>
          </p:nvSpPr>
          <p:spPr>
            <a:xfrm>
              <a:off x="6100" y="10347"/>
              <a:ext cx="239" cy="63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38" y="78"/>
                </a:cxn>
                <a:cxn ang="0">
                  <a:pos x="72" y="55"/>
                </a:cxn>
                <a:cxn ang="0">
                  <a:pos x="104" y="37"/>
                </a:cxn>
                <a:cxn ang="0">
                  <a:pos x="134" y="23"/>
                </a:cxn>
                <a:cxn ang="0">
                  <a:pos x="162" y="13"/>
                </a:cxn>
                <a:cxn ang="0">
                  <a:pos x="190" y="5"/>
                </a:cxn>
                <a:cxn ang="0">
                  <a:pos x="215" y="1"/>
                </a:cxn>
                <a:cxn ang="0">
                  <a:pos x="239" y="0"/>
                </a:cxn>
                <a:cxn ang="0">
                  <a:pos x="239" y="548"/>
                </a:cxn>
                <a:cxn ang="0">
                  <a:pos x="211" y="551"/>
                </a:cxn>
                <a:cxn ang="0">
                  <a:pos x="184" y="556"/>
                </a:cxn>
                <a:cxn ang="0">
                  <a:pos x="154" y="564"/>
                </a:cxn>
                <a:cxn ang="0">
                  <a:pos x="124" y="572"/>
                </a:cxn>
                <a:cxn ang="0">
                  <a:pos x="94" y="584"/>
                </a:cxn>
                <a:cxn ang="0">
                  <a:pos x="62" y="598"/>
                </a:cxn>
                <a:cxn ang="0">
                  <a:pos x="32" y="616"/>
                </a:cxn>
                <a:cxn ang="0">
                  <a:pos x="0" y="636"/>
                </a:cxn>
                <a:cxn ang="0">
                  <a:pos x="0" y="106"/>
                </a:cxn>
              </a:cxnLst>
              <a:rect l="0" t="0" r="0" b="0"/>
              <a:pathLst>
                <a:path w="239" h="636">
                  <a:moveTo>
                    <a:pt x="0" y="106"/>
                  </a:moveTo>
                  <a:lnTo>
                    <a:pt x="38" y="78"/>
                  </a:lnTo>
                  <a:lnTo>
                    <a:pt x="72" y="55"/>
                  </a:lnTo>
                  <a:lnTo>
                    <a:pt x="104" y="37"/>
                  </a:lnTo>
                  <a:lnTo>
                    <a:pt x="134" y="23"/>
                  </a:lnTo>
                  <a:lnTo>
                    <a:pt x="162" y="13"/>
                  </a:lnTo>
                  <a:lnTo>
                    <a:pt x="190" y="5"/>
                  </a:lnTo>
                  <a:lnTo>
                    <a:pt x="215" y="1"/>
                  </a:lnTo>
                  <a:lnTo>
                    <a:pt x="239" y="0"/>
                  </a:lnTo>
                  <a:lnTo>
                    <a:pt x="239" y="548"/>
                  </a:lnTo>
                  <a:lnTo>
                    <a:pt x="211" y="551"/>
                  </a:lnTo>
                  <a:lnTo>
                    <a:pt x="184" y="556"/>
                  </a:lnTo>
                  <a:lnTo>
                    <a:pt x="154" y="564"/>
                  </a:lnTo>
                  <a:lnTo>
                    <a:pt x="124" y="572"/>
                  </a:lnTo>
                  <a:lnTo>
                    <a:pt x="94" y="584"/>
                  </a:lnTo>
                  <a:lnTo>
                    <a:pt x="62" y="598"/>
                  </a:lnTo>
                  <a:lnTo>
                    <a:pt x="32" y="616"/>
                  </a:lnTo>
                  <a:lnTo>
                    <a:pt x="0" y="63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105"/>
            <p:cNvSpPr/>
            <p:nvPr/>
          </p:nvSpPr>
          <p:spPr>
            <a:xfrm>
              <a:off x="5344" y="10343"/>
              <a:ext cx="215" cy="380"/>
            </a:xfrm>
            <a:custGeom>
              <a:avLst/>
              <a:gdLst/>
              <a:ahLst/>
              <a:cxnLst>
                <a:cxn ang="0">
                  <a:pos x="215" y="36"/>
                </a:cxn>
                <a:cxn ang="0">
                  <a:pos x="193" y="35"/>
                </a:cxn>
                <a:cxn ang="0">
                  <a:pos x="171" y="33"/>
                </a:cxn>
                <a:cxn ang="0">
                  <a:pos x="147" y="30"/>
                </a:cxn>
                <a:cxn ang="0">
                  <a:pos x="126" y="25"/>
                </a:cxn>
                <a:cxn ang="0">
                  <a:pos x="104" y="22"/>
                </a:cxn>
                <a:cxn ang="0">
                  <a:pos x="82" y="15"/>
                </a:cxn>
                <a:cxn ang="0">
                  <a:pos x="62" y="9"/>
                </a:cxn>
                <a:cxn ang="0">
                  <a:pos x="40" y="0"/>
                </a:cxn>
                <a:cxn ang="0">
                  <a:pos x="30" y="43"/>
                </a:cxn>
                <a:cxn ang="0">
                  <a:pos x="16" y="95"/>
                </a:cxn>
                <a:cxn ang="0">
                  <a:pos x="4" y="153"/>
                </a:cxn>
                <a:cxn ang="0">
                  <a:pos x="0" y="213"/>
                </a:cxn>
                <a:cxn ang="0">
                  <a:pos x="12" y="270"/>
                </a:cxn>
                <a:cxn ang="0">
                  <a:pos x="42" y="321"/>
                </a:cxn>
                <a:cxn ang="0">
                  <a:pos x="98" y="359"/>
                </a:cxn>
                <a:cxn ang="0">
                  <a:pos x="187" y="380"/>
                </a:cxn>
                <a:cxn ang="0">
                  <a:pos x="215" y="36"/>
                </a:cxn>
              </a:cxnLst>
              <a:rect l="0" t="0" r="0" b="0"/>
              <a:pathLst>
                <a:path w="215" h="380">
                  <a:moveTo>
                    <a:pt x="215" y="36"/>
                  </a:moveTo>
                  <a:lnTo>
                    <a:pt x="193" y="35"/>
                  </a:lnTo>
                  <a:lnTo>
                    <a:pt x="171" y="33"/>
                  </a:lnTo>
                  <a:lnTo>
                    <a:pt x="147" y="30"/>
                  </a:lnTo>
                  <a:lnTo>
                    <a:pt x="126" y="25"/>
                  </a:lnTo>
                  <a:lnTo>
                    <a:pt x="104" y="22"/>
                  </a:lnTo>
                  <a:lnTo>
                    <a:pt x="82" y="15"/>
                  </a:lnTo>
                  <a:lnTo>
                    <a:pt x="62" y="9"/>
                  </a:lnTo>
                  <a:lnTo>
                    <a:pt x="40" y="0"/>
                  </a:lnTo>
                  <a:lnTo>
                    <a:pt x="30" y="43"/>
                  </a:lnTo>
                  <a:lnTo>
                    <a:pt x="16" y="95"/>
                  </a:lnTo>
                  <a:lnTo>
                    <a:pt x="4" y="153"/>
                  </a:lnTo>
                  <a:lnTo>
                    <a:pt x="0" y="213"/>
                  </a:lnTo>
                  <a:lnTo>
                    <a:pt x="12" y="270"/>
                  </a:lnTo>
                  <a:lnTo>
                    <a:pt x="42" y="321"/>
                  </a:lnTo>
                  <a:lnTo>
                    <a:pt x="98" y="359"/>
                  </a:lnTo>
                  <a:lnTo>
                    <a:pt x="187" y="380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106"/>
            <p:cNvSpPr/>
            <p:nvPr/>
          </p:nvSpPr>
          <p:spPr>
            <a:xfrm>
              <a:off x="5235" y="10538"/>
              <a:ext cx="477" cy="38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85" y="23"/>
                </a:cxn>
                <a:cxn ang="0">
                  <a:pos x="73" y="62"/>
                </a:cxn>
                <a:cxn ang="0">
                  <a:pos x="57" y="111"/>
                </a:cxn>
                <a:cxn ang="0">
                  <a:pos x="41" y="165"/>
                </a:cxn>
                <a:cxn ang="0">
                  <a:pos x="26" y="216"/>
                </a:cxn>
                <a:cxn ang="0">
                  <a:pos x="12" y="260"/>
                </a:cxn>
                <a:cxn ang="0">
                  <a:pos x="4" y="291"/>
                </a:cxn>
                <a:cxn ang="0">
                  <a:pos x="0" y="303"/>
                </a:cxn>
                <a:cxn ang="0">
                  <a:pos x="16" y="327"/>
                </a:cxn>
                <a:cxn ang="0">
                  <a:pos x="37" y="347"/>
                </a:cxn>
                <a:cxn ang="0">
                  <a:pos x="63" y="362"/>
                </a:cxn>
                <a:cxn ang="0">
                  <a:pos x="93" y="371"/>
                </a:cxn>
                <a:cxn ang="0">
                  <a:pos x="127" y="378"/>
                </a:cxn>
                <a:cxn ang="0">
                  <a:pos x="163" y="381"/>
                </a:cxn>
                <a:cxn ang="0">
                  <a:pos x="201" y="381"/>
                </a:cxn>
                <a:cxn ang="0">
                  <a:pos x="239" y="380"/>
                </a:cxn>
                <a:cxn ang="0">
                  <a:pos x="278" y="376"/>
                </a:cxn>
                <a:cxn ang="0">
                  <a:pos x="316" y="371"/>
                </a:cxn>
                <a:cxn ang="0">
                  <a:pos x="352" y="367"/>
                </a:cxn>
                <a:cxn ang="0">
                  <a:pos x="384" y="360"/>
                </a:cxn>
                <a:cxn ang="0">
                  <a:pos x="416" y="355"/>
                </a:cxn>
                <a:cxn ang="0">
                  <a:pos x="442" y="352"/>
                </a:cxn>
                <a:cxn ang="0">
                  <a:pos x="461" y="349"/>
                </a:cxn>
                <a:cxn ang="0">
                  <a:pos x="477" y="347"/>
                </a:cxn>
                <a:cxn ang="0">
                  <a:pos x="432" y="342"/>
                </a:cxn>
                <a:cxn ang="0">
                  <a:pos x="388" y="335"/>
                </a:cxn>
                <a:cxn ang="0">
                  <a:pos x="346" y="327"/>
                </a:cxn>
                <a:cxn ang="0">
                  <a:pos x="306" y="316"/>
                </a:cxn>
                <a:cxn ang="0">
                  <a:pos x="270" y="304"/>
                </a:cxn>
                <a:cxn ang="0">
                  <a:pos x="237" y="290"/>
                </a:cxn>
                <a:cxn ang="0">
                  <a:pos x="207" y="273"/>
                </a:cxn>
                <a:cxn ang="0">
                  <a:pos x="181" y="254"/>
                </a:cxn>
                <a:cxn ang="0">
                  <a:pos x="155" y="232"/>
                </a:cxn>
                <a:cxn ang="0">
                  <a:pos x="135" y="208"/>
                </a:cxn>
                <a:cxn ang="0">
                  <a:pos x="119" y="182"/>
                </a:cxn>
                <a:cxn ang="0">
                  <a:pos x="105" y="151"/>
                </a:cxn>
                <a:cxn ang="0">
                  <a:pos x="95" y="118"/>
                </a:cxn>
                <a:cxn ang="0">
                  <a:pos x="89" y="82"/>
                </a:cxn>
                <a:cxn ang="0">
                  <a:pos x="89" y="43"/>
                </a:cxn>
                <a:cxn ang="0">
                  <a:pos x="91" y="0"/>
                </a:cxn>
              </a:cxnLst>
              <a:rect l="0" t="0" r="0" b="0"/>
              <a:pathLst>
                <a:path w="477" h="381">
                  <a:moveTo>
                    <a:pt x="91" y="0"/>
                  </a:moveTo>
                  <a:lnTo>
                    <a:pt x="85" y="23"/>
                  </a:lnTo>
                  <a:lnTo>
                    <a:pt x="73" y="62"/>
                  </a:lnTo>
                  <a:lnTo>
                    <a:pt x="57" y="111"/>
                  </a:lnTo>
                  <a:lnTo>
                    <a:pt x="41" y="165"/>
                  </a:lnTo>
                  <a:lnTo>
                    <a:pt x="26" y="216"/>
                  </a:lnTo>
                  <a:lnTo>
                    <a:pt x="12" y="260"/>
                  </a:lnTo>
                  <a:lnTo>
                    <a:pt x="4" y="291"/>
                  </a:lnTo>
                  <a:lnTo>
                    <a:pt x="0" y="303"/>
                  </a:lnTo>
                  <a:lnTo>
                    <a:pt x="16" y="327"/>
                  </a:lnTo>
                  <a:lnTo>
                    <a:pt x="37" y="347"/>
                  </a:lnTo>
                  <a:lnTo>
                    <a:pt x="63" y="362"/>
                  </a:lnTo>
                  <a:lnTo>
                    <a:pt x="93" y="371"/>
                  </a:lnTo>
                  <a:lnTo>
                    <a:pt x="127" y="378"/>
                  </a:lnTo>
                  <a:lnTo>
                    <a:pt x="163" y="381"/>
                  </a:lnTo>
                  <a:lnTo>
                    <a:pt x="201" y="381"/>
                  </a:lnTo>
                  <a:lnTo>
                    <a:pt x="239" y="380"/>
                  </a:lnTo>
                  <a:lnTo>
                    <a:pt x="278" y="376"/>
                  </a:lnTo>
                  <a:lnTo>
                    <a:pt x="316" y="371"/>
                  </a:lnTo>
                  <a:lnTo>
                    <a:pt x="352" y="367"/>
                  </a:lnTo>
                  <a:lnTo>
                    <a:pt x="384" y="360"/>
                  </a:lnTo>
                  <a:lnTo>
                    <a:pt x="416" y="355"/>
                  </a:lnTo>
                  <a:lnTo>
                    <a:pt x="442" y="352"/>
                  </a:lnTo>
                  <a:lnTo>
                    <a:pt x="461" y="349"/>
                  </a:lnTo>
                  <a:lnTo>
                    <a:pt x="477" y="347"/>
                  </a:lnTo>
                  <a:lnTo>
                    <a:pt x="432" y="342"/>
                  </a:lnTo>
                  <a:lnTo>
                    <a:pt x="388" y="335"/>
                  </a:lnTo>
                  <a:lnTo>
                    <a:pt x="346" y="327"/>
                  </a:lnTo>
                  <a:lnTo>
                    <a:pt x="306" y="316"/>
                  </a:lnTo>
                  <a:lnTo>
                    <a:pt x="270" y="304"/>
                  </a:lnTo>
                  <a:lnTo>
                    <a:pt x="237" y="290"/>
                  </a:lnTo>
                  <a:lnTo>
                    <a:pt x="207" y="273"/>
                  </a:lnTo>
                  <a:lnTo>
                    <a:pt x="181" y="254"/>
                  </a:lnTo>
                  <a:lnTo>
                    <a:pt x="155" y="232"/>
                  </a:lnTo>
                  <a:lnTo>
                    <a:pt x="135" y="208"/>
                  </a:lnTo>
                  <a:lnTo>
                    <a:pt x="119" y="182"/>
                  </a:lnTo>
                  <a:lnTo>
                    <a:pt x="105" y="151"/>
                  </a:lnTo>
                  <a:lnTo>
                    <a:pt x="95" y="118"/>
                  </a:lnTo>
                  <a:lnTo>
                    <a:pt x="89" y="82"/>
                  </a:lnTo>
                  <a:lnTo>
                    <a:pt x="89" y="4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87" name="Picture 107" descr="dau ho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14400"/>
            <a:ext cx="1431925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ldLvl="0" animBg="1"/>
      <p:bldP spid="46086" grpId="0" bldLvl="0" animBg="1"/>
      <p:bldP spid="4610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8"/>
          <p:cNvSpPr>
            <a:spLocks noChangeAspect="1"/>
          </p:cNvSpPr>
          <p:nvPr/>
        </p:nvSpPr>
        <p:spPr>
          <a:xfrm>
            <a:off x="3124200" y="1447800"/>
            <a:ext cx="60198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46100" name="Picture 20" descr="book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09800"/>
            <a:ext cx="661035" cy="473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945" name="Group 57"/>
          <p:cNvGrpSpPr/>
          <p:nvPr/>
        </p:nvGrpSpPr>
        <p:grpSpPr>
          <a:xfrm>
            <a:off x="1066800" y="762000"/>
            <a:ext cx="7162800" cy="1123950"/>
            <a:chOff x="1440" y="528"/>
            <a:chExt cx="4512" cy="708"/>
          </a:xfrm>
        </p:grpSpPr>
        <p:sp>
          <p:nvSpPr>
            <p:cNvPr id="16393" name="AutoShape 17"/>
            <p:cNvSpPr/>
            <p:nvPr/>
          </p:nvSpPr>
          <p:spPr>
            <a:xfrm>
              <a:off x="1700" y="578"/>
              <a:ext cx="3298" cy="5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  <a:tileRect/>
            </a:gradFill>
            <a:ln w="38100" cap="flat" cmpd="sng">
              <a:solidFill>
                <a:srgbClr val="74A731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6394" name="Text Box 21"/>
            <p:cNvSpPr txBox="1"/>
            <p:nvPr/>
          </p:nvSpPr>
          <p:spPr>
            <a:xfrm>
              <a:off x="2023" y="609"/>
              <a:ext cx="2626" cy="43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Click to add Title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6395" name="AutoShape 23"/>
            <p:cNvSpPr/>
            <p:nvPr/>
          </p:nvSpPr>
          <p:spPr>
            <a:xfrm>
              <a:off x="1680" y="576"/>
              <a:ext cx="3868" cy="5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  <a:tileRect/>
            </a:gradFill>
            <a:ln w="38100" cap="flat" cmpd="sng">
              <a:solidFill>
                <a:srgbClr val="6D85E9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6396" name="Text Box 26"/>
            <p:cNvSpPr txBox="1"/>
            <p:nvPr/>
          </p:nvSpPr>
          <p:spPr>
            <a:xfrm>
              <a:off x="2064" y="560"/>
              <a:ext cx="3888" cy="44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A – 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Sodium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h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y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đroxi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de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:</a:t>
              </a:r>
            </a:p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IV – Sản xuất 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sodium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h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y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đrox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ide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:</a:t>
              </a:r>
              <a:endParaRPr u="sng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397" name="Oval 18"/>
            <p:cNvSpPr/>
            <p:nvPr/>
          </p:nvSpPr>
          <p:spPr>
            <a:xfrm rot="1758052">
              <a:off x="1458" y="556"/>
              <a:ext cx="624" cy="68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6398" name="Oval 19"/>
            <p:cNvSpPr/>
            <p:nvPr/>
          </p:nvSpPr>
          <p:spPr>
            <a:xfrm rot="1758052">
              <a:off x="1440" y="530"/>
              <a:ext cx="624" cy="681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6399" name="Text Box 22"/>
            <p:cNvSpPr txBox="1"/>
            <p:nvPr/>
          </p:nvSpPr>
          <p:spPr>
            <a:xfrm>
              <a:off x="1566" y="559"/>
              <a:ext cx="356" cy="43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6400" name="Oval 25"/>
            <p:cNvSpPr/>
            <p:nvPr/>
          </p:nvSpPr>
          <p:spPr>
            <a:xfrm rot="1758052">
              <a:off x="1440" y="528"/>
              <a:ext cx="624" cy="681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6401" name="Oval 20"/>
            <p:cNvSpPr/>
            <p:nvPr/>
          </p:nvSpPr>
          <p:spPr>
            <a:xfrm>
              <a:off x="1502" y="574"/>
              <a:ext cx="280" cy="38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37948" name="Text Box 60"/>
          <p:cNvSpPr txBox="1"/>
          <p:nvPr/>
        </p:nvSpPr>
        <p:spPr>
          <a:xfrm>
            <a:off x="1828800" y="2209800"/>
            <a:ext cx="4419600" cy="22987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Quan sát sơ đồ điện phân dung dịch NaCl bão hòa sau, trả lời các hỏi:</a:t>
            </a:r>
          </a:p>
        </p:txBody>
      </p:sp>
      <p:pic>
        <p:nvPicPr>
          <p:cNvPr id="37949" name="Picture 61" descr="dau hoi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304800" y="2084705"/>
            <a:ext cx="1800225" cy="72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/>
          <p:nvPr/>
        </p:nvSpPr>
        <p:spPr>
          <a:xfrm>
            <a:off x="6457950" y="1130300"/>
            <a:ext cx="0" cy="4419600"/>
          </a:xfrm>
          <a:prstGeom prst="line">
            <a:avLst/>
          </a:prstGeom>
          <a:ln w="5715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179" name="Line 3"/>
          <p:cNvSpPr/>
          <p:nvPr/>
        </p:nvSpPr>
        <p:spPr>
          <a:xfrm>
            <a:off x="2651125" y="2644775"/>
            <a:ext cx="434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0180" name="Group 4"/>
          <p:cNvGrpSpPr/>
          <p:nvPr/>
        </p:nvGrpSpPr>
        <p:grpSpPr>
          <a:xfrm>
            <a:off x="2717800" y="2927350"/>
            <a:ext cx="1774825" cy="76200"/>
            <a:chOff x="1392" y="2494"/>
            <a:chExt cx="1118" cy="2"/>
          </a:xfrm>
        </p:grpSpPr>
        <p:sp>
          <p:nvSpPr>
            <p:cNvPr id="17632" name="Line 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33" name="Line 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34" name="Line 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35" name="Line 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185" name="Group 9"/>
          <p:cNvGrpSpPr/>
          <p:nvPr/>
        </p:nvGrpSpPr>
        <p:grpSpPr>
          <a:xfrm>
            <a:off x="5124450" y="2790825"/>
            <a:ext cx="1774825" cy="3175"/>
            <a:chOff x="1392" y="2494"/>
            <a:chExt cx="1118" cy="2"/>
          </a:xfrm>
        </p:grpSpPr>
        <p:sp>
          <p:nvSpPr>
            <p:cNvPr id="17628" name="Line 1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29" name="Line 1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30" name="Line 1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31" name="Line 1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190" name="Group 14"/>
          <p:cNvGrpSpPr/>
          <p:nvPr/>
        </p:nvGrpSpPr>
        <p:grpSpPr>
          <a:xfrm>
            <a:off x="2641600" y="3105150"/>
            <a:ext cx="1816100" cy="74613"/>
            <a:chOff x="1392" y="2494"/>
            <a:chExt cx="1118" cy="2"/>
          </a:xfrm>
        </p:grpSpPr>
        <p:sp>
          <p:nvSpPr>
            <p:cNvPr id="17624" name="Line 1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25" name="Line 1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26" name="Line 1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27" name="Line 1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195" name="Group 19"/>
          <p:cNvGrpSpPr/>
          <p:nvPr/>
        </p:nvGrpSpPr>
        <p:grpSpPr>
          <a:xfrm>
            <a:off x="5194300" y="3136900"/>
            <a:ext cx="1752600" cy="87313"/>
            <a:chOff x="1392" y="2494"/>
            <a:chExt cx="1118" cy="2"/>
          </a:xfrm>
        </p:grpSpPr>
        <p:sp>
          <p:nvSpPr>
            <p:cNvPr id="17620" name="Line 2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21" name="Line 2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22" name="Line 2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23" name="Line 2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00" name="Group 24"/>
          <p:cNvGrpSpPr/>
          <p:nvPr/>
        </p:nvGrpSpPr>
        <p:grpSpPr>
          <a:xfrm>
            <a:off x="2857500" y="3324225"/>
            <a:ext cx="1765300" cy="79375"/>
            <a:chOff x="1392" y="2494"/>
            <a:chExt cx="1118" cy="2"/>
          </a:xfrm>
        </p:grpSpPr>
        <p:sp>
          <p:nvSpPr>
            <p:cNvPr id="17616" name="Line 2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7" name="Line 2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8" name="Line 2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9" name="Line 2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05" name="Group 29"/>
          <p:cNvGrpSpPr/>
          <p:nvPr/>
        </p:nvGrpSpPr>
        <p:grpSpPr>
          <a:xfrm>
            <a:off x="5080000" y="3365500"/>
            <a:ext cx="1774825" cy="76200"/>
            <a:chOff x="1392" y="2494"/>
            <a:chExt cx="1118" cy="2"/>
          </a:xfrm>
        </p:grpSpPr>
        <p:sp>
          <p:nvSpPr>
            <p:cNvPr id="17612" name="Line 3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3" name="Line 3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4" name="Line 3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5" name="Line 3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10" name="Group 34"/>
          <p:cNvGrpSpPr/>
          <p:nvPr/>
        </p:nvGrpSpPr>
        <p:grpSpPr>
          <a:xfrm>
            <a:off x="2746375" y="3590925"/>
            <a:ext cx="1774825" cy="3175"/>
            <a:chOff x="1392" y="2494"/>
            <a:chExt cx="1118" cy="2"/>
          </a:xfrm>
        </p:grpSpPr>
        <p:sp>
          <p:nvSpPr>
            <p:cNvPr id="17608" name="Line 3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09" name="Line 3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0" name="Line 3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11" name="Line 3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15" name="Group 39"/>
          <p:cNvGrpSpPr/>
          <p:nvPr/>
        </p:nvGrpSpPr>
        <p:grpSpPr>
          <a:xfrm>
            <a:off x="5178425" y="3648075"/>
            <a:ext cx="1774825" cy="3175"/>
            <a:chOff x="1392" y="2494"/>
            <a:chExt cx="1118" cy="2"/>
          </a:xfrm>
        </p:grpSpPr>
        <p:sp>
          <p:nvSpPr>
            <p:cNvPr id="17604" name="Line 4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05" name="Line 4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06" name="Line 4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07" name="Line 4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20" name="Group 44"/>
          <p:cNvGrpSpPr/>
          <p:nvPr/>
        </p:nvGrpSpPr>
        <p:grpSpPr>
          <a:xfrm>
            <a:off x="2689225" y="3860800"/>
            <a:ext cx="1774825" cy="3175"/>
            <a:chOff x="1392" y="2494"/>
            <a:chExt cx="1118" cy="2"/>
          </a:xfrm>
        </p:grpSpPr>
        <p:sp>
          <p:nvSpPr>
            <p:cNvPr id="17600" name="Line 4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01" name="Line 4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02" name="Line 4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03" name="Line 4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25" name="Group 49"/>
          <p:cNvGrpSpPr/>
          <p:nvPr/>
        </p:nvGrpSpPr>
        <p:grpSpPr>
          <a:xfrm>
            <a:off x="5140325" y="3860800"/>
            <a:ext cx="1774825" cy="3175"/>
            <a:chOff x="1392" y="2494"/>
            <a:chExt cx="1118" cy="2"/>
          </a:xfrm>
        </p:grpSpPr>
        <p:sp>
          <p:nvSpPr>
            <p:cNvPr id="17596" name="Line 5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97" name="Line 5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98" name="Line 5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99" name="Line 5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30" name="Group 54"/>
          <p:cNvGrpSpPr/>
          <p:nvPr/>
        </p:nvGrpSpPr>
        <p:grpSpPr>
          <a:xfrm>
            <a:off x="2901950" y="4137025"/>
            <a:ext cx="1774825" cy="3175"/>
            <a:chOff x="1392" y="2494"/>
            <a:chExt cx="1118" cy="2"/>
          </a:xfrm>
        </p:grpSpPr>
        <p:sp>
          <p:nvSpPr>
            <p:cNvPr id="17592" name="Line 5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93" name="Line 5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94" name="Line 5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95" name="Line 5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35" name="Group 59"/>
          <p:cNvGrpSpPr/>
          <p:nvPr/>
        </p:nvGrpSpPr>
        <p:grpSpPr>
          <a:xfrm>
            <a:off x="5124450" y="4137025"/>
            <a:ext cx="1774825" cy="3175"/>
            <a:chOff x="1392" y="2494"/>
            <a:chExt cx="1118" cy="2"/>
          </a:xfrm>
        </p:grpSpPr>
        <p:sp>
          <p:nvSpPr>
            <p:cNvPr id="17588" name="Line 6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89" name="Line 6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90" name="Line 6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91" name="Line 6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40" name="Group 64"/>
          <p:cNvGrpSpPr/>
          <p:nvPr/>
        </p:nvGrpSpPr>
        <p:grpSpPr>
          <a:xfrm flipV="1">
            <a:off x="2717800" y="4352925"/>
            <a:ext cx="1781175" cy="136525"/>
            <a:chOff x="1392" y="2494"/>
            <a:chExt cx="1118" cy="2"/>
          </a:xfrm>
        </p:grpSpPr>
        <p:sp>
          <p:nvSpPr>
            <p:cNvPr id="17584" name="Line 6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85" name="Line 6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86" name="Line 6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87" name="Line 6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45" name="Group 69"/>
          <p:cNvGrpSpPr/>
          <p:nvPr/>
        </p:nvGrpSpPr>
        <p:grpSpPr>
          <a:xfrm>
            <a:off x="5175250" y="4413250"/>
            <a:ext cx="1733550" cy="92075"/>
            <a:chOff x="1392" y="2494"/>
            <a:chExt cx="1118" cy="2"/>
          </a:xfrm>
        </p:grpSpPr>
        <p:sp>
          <p:nvSpPr>
            <p:cNvPr id="17580" name="Line 7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81" name="Line 7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82" name="Line 7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83" name="Line 7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50" name="Group 74"/>
          <p:cNvGrpSpPr/>
          <p:nvPr/>
        </p:nvGrpSpPr>
        <p:grpSpPr>
          <a:xfrm>
            <a:off x="2857500" y="4699000"/>
            <a:ext cx="1774825" cy="3175"/>
            <a:chOff x="1392" y="2494"/>
            <a:chExt cx="1118" cy="2"/>
          </a:xfrm>
        </p:grpSpPr>
        <p:sp>
          <p:nvSpPr>
            <p:cNvPr id="17576" name="Line 7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77" name="Line 7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78" name="Line 7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79" name="Line 7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55" name="Group 79"/>
          <p:cNvGrpSpPr/>
          <p:nvPr/>
        </p:nvGrpSpPr>
        <p:grpSpPr>
          <a:xfrm>
            <a:off x="5080000" y="4699000"/>
            <a:ext cx="1774825" cy="3175"/>
            <a:chOff x="1392" y="2494"/>
            <a:chExt cx="1118" cy="2"/>
          </a:xfrm>
        </p:grpSpPr>
        <p:sp>
          <p:nvSpPr>
            <p:cNvPr id="17572" name="Line 8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73" name="Line 8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74" name="Line 8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75" name="Line 8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60" name="Group 84"/>
          <p:cNvGrpSpPr/>
          <p:nvPr/>
        </p:nvGrpSpPr>
        <p:grpSpPr>
          <a:xfrm>
            <a:off x="2708275" y="4918075"/>
            <a:ext cx="1774825" cy="3175"/>
            <a:chOff x="1392" y="2494"/>
            <a:chExt cx="1118" cy="2"/>
          </a:xfrm>
        </p:grpSpPr>
        <p:sp>
          <p:nvSpPr>
            <p:cNvPr id="17568" name="Line 8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69" name="Line 8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70" name="Line 8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71" name="Line 8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65" name="Group 89"/>
          <p:cNvGrpSpPr/>
          <p:nvPr/>
        </p:nvGrpSpPr>
        <p:grpSpPr>
          <a:xfrm>
            <a:off x="5172075" y="4918075"/>
            <a:ext cx="1774825" cy="3175"/>
            <a:chOff x="1392" y="2494"/>
            <a:chExt cx="1118" cy="2"/>
          </a:xfrm>
        </p:grpSpPr>
        <p:sp>
          <p:nvSpPr>
            <p:cNvPr id="17564" name="Line 9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65" name="Line 9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66" name="Line 9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67" name="Line 9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70" name="Group 94"/>
          <p:cNvGrpSpPr/>
          <p:nvPr/>
        </p:nvGrpSpPr>
        <p:grpSpPr>
          <a:xfrm>
            <a:off x="2857500" y="5192713"/>
            <a:ext cx="1765300" cy="74612"/>
            <a:chOff x="1392" y="2494"/>
            <a:chExt cx="1118" cy="2"/>
          </a:xfrm>
        </p:grpSpPr>
        <p:sp>
          <p:nvSpPr>
            <p:cNvPr id="17560" name="Line 9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61" name="Line 9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62" name="Line 9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63" name="Line 9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75" name="Group 99"/>
          <p:cNvGrpSpPr/>
          <p:nvPr/>
        </p:nvGrpSpPr>
        <p:grpSpPr>
          <a:xfrm>
            <a:off x="5060950" y="5172075"/>
            <a:ext cx="1828800" cy="133350"/>
            <a:chOff x="1392" y="2494"/>
            <a:chExt cx="1118" cy="2"/>
          </a:xfrm>
        </p:grpSpPr>
        <p:sp>
          <p:nvSpPr>
            <p:cNvPr id="17556" name="Line 10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57" name="Line 10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58" name="Line 10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59" name="Line 10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80" name="Group 104"/>
          <p:cNvGrpSpPr/>
          <p:nvPr/>
        </p:nvGrpSpPr>
        <p:grpSpPr>
          <a:xfrm>
            <a:off x="2889250" y="5422900"/>
            <a:ext cx="1892300" cy="120650"/>
            <a:chOff x="1392" y="2494"/>
            <a:chExt cx="1118" cy="2"/>
          </a:xfrm>
        </p:grpSpPr>
        <p:sp>
          <p:nvSpPr>
            <p:cNvPr id="17552" name="Line 10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53" name="Line 10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54" name="Line 10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55" name="Line 10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85" name="Group 109"/>
          <p:cNvGrpSpPr/>
          <p:nvPr/>
        </p:nvGrpSpPr>
        <p:grpSpPr>
          <a:xfrm>
            <a:off x="4660900" y="5461000"/>
            <a:ext cx="2133600" cy="120650"/>
            <a:chOff x="1392" y="2494"/>
            <a:chExt cx="1118" cy="2"/>
          </a:xfrm>
        </p:grpSpPr>
        <p:sp>
          <p:nvSpPr>
            <p:cNvPr id="17548" name="Line 11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49" name="Line 11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50" name="Line 11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51" name="Line 11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90" name="Group 114"/>
          <p:cNvGrpSpPr/>
          <p:nvPr/>
        </p:nvGrpSpPr>
        <p:grpSpPr>
          <a:xfrm>
            <a:off x="2711450" y="5670550"/>
            <a:ext cx="1835150" cy="95250"/>
            <a:chOff x="1392" y="2494"/>
            <a:chExt cx="1118" cy="2"/>
          </a:xfrm>
        </p:grpSpPr>
        <p:sp>
          <p:nvSpPr>
            <p:cNvPr id="17544" name="Line 115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45" name="Line 116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46" name="Line 117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47" name="Line 118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295" name="Group 119"/>
          <p:cNvGrpSpPr/>
          <p:nvPr/>
        </p:nvGrpSpPr>
        <p:grpSpPr>
          <a:xfrm>
            <a:off x="5118100" y="5613400"/>
            <a:ext cx="1851025" cy="155575"/>
            <a:chOff x="1392" y="2494"/>
            <a:chExt cx="1118" cy="2"/>
          </a:xfrm>
        </p:grpSpPr>
        <p:sp>
          <p:nvSpPr>
            <p:cNvPr id="17540" name="Line 120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41" name="Line 121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42" name="Line 122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43" name="Line 123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7436" name="Line 124"/>
          <p:cNvSpPr/>
          <p:nvPr/>
        </p:nvSpPr>
        <p:spPr>
          <a:xfrm>
            <a:off x="3844925" y="736600"/>
            <a:ext cx="0" cy="6619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37" name="Line 125"/>
          <p:cNvSpPr/>
          <p:nvPr/>
        </p:nvSpPr>
        <p:spPr>
          <a:xfrm flipH="1">
            <a:off x="3246438" y="731838"/>
            <a:ext cx="6143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7438" name="Group 126"/>
          <p:cNvGrpSpPr/>
          <p:nvPr/>
        </p:nvGrpSpPr>
        <p:grpSpPr>
          <a:xfrm>
            <a:off x="1981200" y="381000"/>
            <a:ext cx="5765800" cy="5486400"/>
            <a:chOff x="1062" y="460"/>
            <a:chExt cx="3632" cy="3456"/>
          </a:xfrm>
        </p:grpSpPr>
        <p:sp>
          <p:nvSpPr>
            <p:cNvPr id="17519" name="Line 127"/>
            <p:cNvSpPr/>
            <p:nvPr/>
          </p:nvSpPr>
          <p:spPr>
            <a:xfrm flipH="1">
              <a:off x="1480" y="1058"/>
              <a:ext cx="20" cy="25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20" name="Line 128"/>
            <p:cNvSpPr/>
            <p:nvPr/>
          </p:nvSpPr>
          <p:spPr>
            <a:xfrm>
              <a:off x="1062" y="3890"/>
              <a:ext cx="3160" cy="2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21" name="Line 129"/>
            <p:cNvSpPr/>
            <p:nvPr/>
          </p:nvSpPr>
          <p:spPr>
            <a:xfrm flipH="1">
              <a:off x="4218" y="1476"/>
              <a:ext cx="54" cy="244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22" name="Line 130"/>
            <p:cNvSpPr/>
            <p:nvPr/>
          </p:nvSpPr>
          <p:spPr>
            <a:xfrm>
              <a:off x="4266" y="1064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23" name="Line 131"/>
            <p:cNvSpPr/>
            <p:nvPr/>
          </p:nvSpPr>
          <p:spPr>
            <a:xfrm>
              <a:off x="4262" y="1482"/>
              <a:ext cx="43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24" name="Line 132"/>
            <p:cNvSpPr/>
            <p:nvPr/>
          </p:nvSpPr>
          <p:spPr>
            <a:xfrm>
              <a:off x="1062" y="3652"/>
              <a:ext cx="43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25" name="Line 133"/>
            <p:cNvSpPr/>
            <p:nvPr/>
          </p:nvSpPr>
          <p:spPr>
            <a:xfrm>
              <a:off x="4255" y="1211"/>
              <a:ext cx="43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26" name="Line 134"/>
            <p:cNvSpPr/>
            <p:nvPr/>
          </p:nvSpPr>
          <p:spPr>
            <a:xfrm>
              <a:off x="2140" y="1072"/>
              <a:ext cx="0" cy="2304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527" name="Line 135"/>
            <p:cNvSpPr/>
            <p:nvPr/>
          </p:nvSpPr>
          <p:spPr>
            <a:xfrm>
              <a:off x="3388" y="1056"/>
              <a:ext cx="0" cy="2304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528" name="Line 136"/>
            <p:cNvSpPr/>
            <p:nvPr/>
          </p:nvSpPr>
          <p:spPr>
            <a:xfrm>
              <a:off x="2118" y="3402"/>
              <a:ext cx="1296" cy="0"/>
            </a:xfrm>
            <a:prstGeom prst="line">
              <a:avLst/>
            </a:prstGeom>
            <a:ln w="76200" cap="flat" cmpd="sng">
              <a:solidFill>
                <a:srgbClr val="003399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7529" name="Line 137"/>
            <p:cNvSpPr/>
            <p:nvPr/>
          </p:nvSpPr>
          <p:spPr>
            <a:xfrm>
              <a:off x="1836" y="908"/>
              <a:ext cx="0" cy="2784"/>
            </a:xfrm>
            <a:prstGeom prst="line">
              <a:avLst/>
            </a:prstGeom>
            <a:ln w="5715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0" name="Line 138"/>
            <p:cNvSpPr/>
            <p:nvPr/>
          </p:nvSpPr>
          <p:spPr>
            <a:xfrm>
              <a:off x="3791" y="625"/>
              <a:ext cx="0" cy="44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1" name="Line 139"/>
            <p:cNvSpPr/>
            <p:nvPr/>
          </p:nvSpPr>
          <p:spPr>
            <a:xfrm>
              <a:off x="2553" y="487"/>
              <a:ext cx="0" cy="57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2" name="Line 140"/>
            <p:cNvSpPr/>
            <p:nvPr/>
          </p:nvSpPr>
          <p:spPr>
            <a:xfrm>
              <a:off x="1883" y="495"/>
              <a:ext cx="67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3" name="Line 141"/>
            <p:cNvSpPr/>
            <p:nvPr/>
          </p:nvSpPr>
          <p:spPr>
            <a:xfrm>
              <a:off x="3496" y="460"/>
              <a:ext cx="0" cy="60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4" name="Line 142"/>
            <p:cNvSpPr/>
            <p:nvPr/>
          </p:nvSpPr>
          <p:spPr>
            <a:xfrm flipH="1">
              <a:off x="3783" y="624"/>
              <a:ext cx="43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5" name="Line 143"/>
            <p:cNvSpPr/>
            <p:nvPr/>
          </p:nvSpPr>
          <p:spPr>
            <a:xfrm>
              <a:off x="3486" y="460"/>
              <a:ext cx="7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6" name="Line 144"/>
            <p:cNvSpPr/>
            <p:nvPr/>
          </p:nvSpPr>
          <p:spPr>
            <a:xfrm flipV="1">
              <a:off x="1490" y="1058"/>
              <a:ext cx="770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7" name="Line 145"/>
            <p:cNvSpPr/>
            <p:nvPr/>
          </p:nvSpPr>
          <p:spPr>
            <a:xfrm flipV="1">
              <a:off x="2548" y="1056"/>
              <a:ext cx="948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8" name="Line 146"/>
            <p:cNvSpPr/>
            <p:nvPr/>
          </p:nvSpPr>
          <p:spPr>
            <a:xfrm flipV="1">
              <a:off x="3798" y="1056"/>
              <a:ext cx="480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39" name="AutoShape 147"/>
            <p:cNvSpPr/>
            <p:nvPr/>
          </p:nvSpPr>
          <p:spPr>
            <a:xfrm>
              <a:off x="2770" y="842"/>
              <a:ext cx="294" cy="2312"/>
            </a:xfrm>
            <a:prstGeom prst="flowChartProcess">
              <a:avLst/>
            </a:prstGeom>
            <a:solidFill>
              <a:srgbClr val="3366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7439" name="Group 148"/>
          <p:cNvGrpSpPr/>
          <p:nvPr/>
        </p:nvGrpSpPr>
        <p:grpSpPr>
          <a:xfrm>
            <a:off x="6499225" y="850900"/>
            <a:ext cx="381000" cy="304800"/>
            <a:chOff x="4512" y="3360"/>
            <a:chExt cx="288" cy="192"/>
          </a:xfrm>
        </p:grpSpPr>
        <p:sp>
          <p:nvSpPr>
            <p:cNvPr id="17517" name="Oval 149"/>
            <p:cNvSpPr/>
            <p:nvPr/>
          </p:nvSpPr>
          <p:spPr>
            <a:xfrm>
              <a:off x="4512" y="3360"/>
              <a:ext cx="288" cy="19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7518" name="Line 150"/>
            <p:cNvSpPr/>
            <p:nvPr/>
          </p:nvSpPr>
          <p:spPr>
            <a:xfrm>
              <a:off x="4574" y="3454"/>
              <a:ext cx="1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440" name="Group 151"/>
          <p:cNvGrpSpPr/>
          <p:nvPr/>
        </p:nvGrpSpPr>
        <p:grpSpPr>
          <a:xfrm>
            <a:off x="2717800" y="869950"/>
            <a:ext cx="381000" cy="304800"/>
            <a:chOff x="4512" y="3360"/>
            <a:chExt cx="288" cy="192"/>
          </a:xfrm>
        </p:grpSpPr>
        <p:sp>
          <p:nvSpPr>
            <p:cNvPr id="17515" name="Oval 152"/>
            <p:cNvSpPr/>
            <p:nvPr/>
          </p:nvSpPr>
          <p:spPr>
            <a:xfrm>
              <a:off x="4512" y="3360"/>
              <a:ext cx="288" cy="19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7516" name="Line 153"/>
            <p:cNvSpPr/>
            <p:nvPr/>
          </p:nvSpPr>
          <p:spPr>
            <a:xfrm>
              <a:off x="4574" y="3454"/>
              <a:ext cx="1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441" name="Group 154"/>
          <p:cNvGrpSpPr/>
          <p:nvPr/>
        </p:nvGrpSpPr>
        <p:grpSpPr>
          <a:xfrm>
            <a:off x="4610100" y="511175"/>
            <a:ext cx="609600" cy="381000"/>
            <a:chOff x="4416" y="2544"/>
            <a:chExt cx="384" cy="240"/>
          </a:xfrm>
        </p:grpSpPr>
        <p:sp>
          <p:nvSpPr>
            <p:cNvPr id="17512" name="Oval 155"/>
            <p:cNvSpPr/>
            <p:nvPr/>
          </p:nvSpPr>
          <p:spPr>
            <a:xfrm>
              <a:off x="4416" y="2544"/>
              <a:ext cx="384" cy="240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7513" name="Line 156"/>
            <p:cNvSpPr/>
            <p:nvPr/>
          </p:nvSpPr>
          <p:spPr>
            <a:xfrm>
              <a:off x="4614" y="2568"/>
              <a:ext cx="0" cy="192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14" name="Line 157"/>
            <p:cNvSpPr/>
            <p:nvPr/>
          </p:nvSpPr>
          <p:spPr>
            <a:xfrm>
              <a:off x="4518" y="2664"/>
              <a:ext cx="192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442" name="Group 158"/>
          <p:cNvGrpSpPr/>
          <p:nvPr/>
        </p:nvGrpSpPr>
        <p:grpSpPr>
          <a:xfrm>
            <a:off x="6497638" y="844550"/>
            <a:ext cx="381000" cy="304800"/>
            <a:chOff x="4512" y="3360"/>
            <a:chExt cx="288" cy="192"/>
          </a:xfrm>
        </p:grpSpPr>
        <p:sp>
          <p:nvSpPr>
            <p:cNvPr id="17510" name="Oval 159"/>
            <p:cNvSpPr/>
            <p:nvPr/>
          </p:nvSpPr>
          <p:spPr>
            <a:xfrm>
              <a:off x="4512" y="3360"/>
              <a:ext cx="288" cy="192"/>
            </a:xfrm>
            <a:prstGeom prst="ellipse">
              <a:avLst/>
            </a:prstGeom>
            <a:solidFill>
              <a:srgbClr val="66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7511" name="Line 160"/>
            <p:cNvSpPr/>
            <p:nvPr/>
          </p:nvSpPr>
          <p:spPr>
            <a:xfrm>
              <a:off x="4574" y="3454"/>
              <a:ext cx="1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443" name="Group 161"/>
          <p:cNvGrpSpPr/>
          <p:nvPr/>
        </p:nvGrpSpPr>
        <p:grpSpPr>
          <a:xfrm>
            <a:off x="2716213" y="863600"/>
            <a:ext cx="381000" cy="304800"/>
            <a:chOff x="4512" y="3360"/>
            <a:chExt cx="288" cy="192"/>
          </a:xfrm>
        </p:grpSpPr>
        <p:sp>
          <p:nvSpPr>
            <p:cNvPr id="17508" name="Oval 162"/>
            <p:cNvSpPr/>
            <p:nvPr/>
          </p:nvSpPr>
          <p:spPr>
            <a:xfrm>
              <a:off x="4512" y="3360"/>
              <a:ext cx="288" cy="192"/>
            </a:xfrm>
            <a:prstGeom prst="ellipse">
              <a:avLst/>
            </a:prstGeom>
            <a:solidFill>
              <a:srgbClr val="66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7509" name="Line 163"/>
            <p:cNvSpPr/>
            <p:nvPr/>
          </p:nvSpPr>
          <p:spPr>
            <a:xfrm>
              <a:off x="4574" y="3454"/>
              <a:ext cx="1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444" name="Group 164"/>
          <p:cNvGrpSpPr/>
          <p:nvPr/>
        </p:nvGrpSpPr>
        <p:grpSpPr>
          <a:xfrm>
            <a:off x="4608513" y="504825"/>
            <a:ext cx="609600" cy="381000"/>
            <a:chOff x="4416" y="2544"/>
            <a:chExt cx="384" cy="240"/>
          </a:xfrm>
        </p:grpSpPr>
        <p:sp>
          <p:nvSpPr>
            <p:cNvPr id="17505" name="Oval 165"/>
            <p:cNvSpPr/>
            <p:nvPr/>
          </p:nvSpPr>
          <p:spPr>
            <a:xfrm>
              <a:off x="4416" y="2544"/>
              <a:ext cx="384" cy="240"/>
            </a:xfrm>
            <a:prstGeom prst="ellipse">
              <a:avLst/>
            </a:prstGeom>
            <a:solidFill>
              <a:srgbClr val="66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7506" name="Line 166"/>
            <p:cNvSpPr/>
            <p:nvPr/>
          </p:nvSpPr>
          <p:spPr>
            <a:xfrm>
              <a:off x="4614" y="2568"/>
              <a:ext cx="0" cy="192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07" name="Line 167"/>
            <p:cNvSpPr/>
            <p:nvPr/>
          </p:nvSpPr>
          <p:spPr>
            <a:xfrm>
              <a:off x="4518" y="2664"/>
              <a:ext cx="192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0344" name="Text Box 168"/>
          <p:cNvSpPr txBox="1"/>
          <p:nvPr/>
        </p:nvSpPr>
        <p:spPr>
          <a:xfrm>
            <a:off x="7388225" y="320675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i="1" dirty="0">
                <a:latin typeface="Arial" panose="020B0604020202020204" pitchFamily="34" charset="0"/>
              </a:rPr>
              <a:t>dd NaCl</a:t>
            </a:r>
          </a:p>
        </p:txBody>
      </p:sp>
      <p:sp>
        <p:nvSpPr>
          <p:cNvPr id="50345" name="Text Box 169"/>
          <p:cNvSpPr txBox="1"/>
          <p:nvPr/>
        </p:nvSpPr>
        <p:spPr>
          <a:xfrm>
            <a:off x="7458075" y="269875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i="1" dirty="0">
                <a:latin typeface="Arial" panose="020B0604020202020204" pitchFamily="34" charset="0"/>
              </a:rPr>
              <a:t>dd NaCl</a:t>
            </a:r>
          </a:p>
        </p:txBody>
      </p:sp>
      <p:sp>
        <p:nvSpPr>
          <p:cNvPr id="50346" name="Line 170"/>
          <p:cNvSpPr/>
          <p:nvPr/>
        </p:nvSpPr>
        <p:spPr>
          <a:xfrm flipH="1">
            <a:off x="5756275" y="3178175"/>
            <a:ext cx="1473200" cy="69373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347" name="Text Box 171"/>
          <p:cNvSpPr txBox="1"/>
          <p:nvPr/>
        </p:nvSpPr>
        <p:spPr>
          <a:xfrm>
            <a:off x="7369175" y="367665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i="1" dirty="0">
                <a:latin typeface="Arial" panose="020B0604020202020204" pitchFamily="34" charset="0"/>
              </a:rPr>
              <a:t>dd NaOH</a:t>
            </a:r>
          </a:p>
        </p:txBody>
      </p:sp>
      <p:sp>
        <p:nvSpPr>
          <p:cNvPr id="50348" name="Line 172"/>
          <p:cNvSpPr/>
          <p:nvPr/>
        </p:nvSpPr>
        <p:spPr>
          <a:xfrm flipH="1">
            <a:off x="6464300" y="4019550"/>
            <a:ext cx="762000" cy="3587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349" name="Text Box 173"/>
          <p:cNvSpPr txBox="1"/>
          <p:nvPr/>
        </p:nvSpPr>
        <p:spPr>
          <a:xfrm>
            <a:off x="654050" y="2384425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i="1" dirty="0">
                <a:latin typeface="Arial" panose="020B0604020202020204" pitchFamily="34" charset="0"/>
              </a:rPr>
              <a:t>Cực dương</a:t>
            </a:r>
          </a:p>
        </p:txBody>
      </p:sp>
      <p:sp>
        <p:nvSpPr>
          <p:cNvPr id="50350" name="Text Box 174"/>
          <p:cNvSpPr txBox="1"/>
          <p:nvPr/>
        </p:nvSpPr>
        <p:spPr>
          <a:xfrm>
            <a:off x="650875" y="3870325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i="1" dirty="0">
                <a:latin typeface="Arial" panose="020B0604020202020204" pitchFamily="34" charset="0"/>
              </a:rPr>
              <a:t>Cực âm</a:t>
            </a:r>
          </a:p>
        </p:txBody>
      </p:sp>
      <p:sp>
        <p:nvSpPr>
          <p:cNvPr id="50351" name="Text Box 175"/>
          <p:cNvSpPr txBox="1"/>
          <p:nvPr/>
        </p:nvSpPr>
        <p:spPr>
          <a:xfrm>
            <a:off x="444500" y="3070225"/>
            <a:ext cx="2168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i="1" dirty="0">
                <a:latin typeface="Arial" panose="020B0604020202020204" pitchFamily="34" charset="0"/>
              </a:rPr>
              <a:t>Màng ngăn xốp</a:t>
            </a:r>
          </a:p>
        </p:txBody>
      </p:sp>
      <p:sp>
        <p:nvSpPr>
          <p:cNvPr id="50352" name="Text Box 176"/>
          <p:cNvSpPr txBox="1"/>
          <p:nvPr/>
        </p:nvSpPr>
        <p:spPr>
          <a:xfrm>
            <a:off x="463550" y="5438775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i="1" dirty="0">
                <a:latin typeface="Arial" panose="020B0604020202020204" pitchFamily="34" charset="0"/>
              </a:rPr>
              <a:t>dd NaOH</a:t>
            </a:r>
          </a:p>
        </p:txBody>
      </p:sp>
      <p:sp>
        <p:nvSpPr>
          <p:cNvPr id="50353" name="Line 177"/>
          <p:cNvSpPr/>
          <p:nvPr/>
        </p:nvSpPr>
        <p:spPr>
          <a:xfrm flipH="1">
            <a:off x="1730375" y="5645150"/>
            <a:ext cx="914400" cy="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354" name="Line 178"/>
          <p:cNvSpPr/>
          <p:nvPr/>
        </p:nvSpPr>
        <p:spPr>
          <a:xfrm>
            <a:off x="2270125" y="2686050"/>
            <a:ext cx="2428875" cy="64928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355" name="Line 179"/>
          <p:cNvSpPr/>
          <p:nvPr/>
        </p:nvSpPr>
        <p:spPr>
          <a:xfrm>
            <a:off x="2416175" y="3340100"/>
            <a:ext cx="1219200" cy="32543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356" name="Line 180"/>
          <p:cNvSpPr/>
          <p:nvPr/>
        </p:nvSpPr>
        <p:spPr>
          <a:xfrm>
            <a:off x="1803400" y="4276725"/>
            <a:ext cx="1371600" cy="6413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357" name="Line 181"/>
          <p:cNvSpPr/>
          <p:nvPr/>
        </p:nvSpPr>
        <p:spPr>
          <a:xfrm>
            <a:off x="6927850" y="1803400"/>
            <a:ext cx="838200" cy="0"/>
          </a:xfrm>
          <a:prstGeom prst="line">
            <a:avLst/>
          </a:prstGeom>
          <a:ln w="38100" cap="flat" cmpd="sng">
            <a:solidFill>
              <a:srgbClr val="FF66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358" name="Text Box 182"/>
          <p:cNvSpPr txBox="1"/>
          <p:nvPr/>
        </p:nvSpPr>
        <p:spPr>
          <a:xfrm>
            <a:off x="7775575" y="1692275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i="1" dirty="0">
                <a:latin typeface="Arial" panose="020B0604020202020204" pitchFamily="34" charset="0"/>
              </a:rPr>
              <a:t>H</a:t>
            </a:r>
            <a:r>
              <a:rPr sz="2000" b="1" i="1" baseline="-25000" dirty="0">
                <a:latin typeface="Arial" panose="020B0604020202020204" pitchFamily="34" charset="0"/>
              </a:rPr>
              <a:t>2</a:t>
            </a:r>
            <a:endParaRPr sz="2000" b="1" i="1" dirty="0">
              <a:latin typeface="Arial" panose="020B0604020202020204" pitchFamily="34" charset="0"/>
            </a:endParaRPr>
          </a:p>
        </p:txBody>
      </p:sp>
      <p:sp>
        <p:nvSpPr>
          <p:cNvPr id="50359" name="Text Box 183"/>
          <p:cNvSpPr txBox="1"/>
          <p:nvPr/>
        </p:nvSpPr>
        <p:spPr>
          <a:xfrm>
            <a:off x="2546350" y="3556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i="1" dirty="0">
                <a:latin typeface="Arial" panose="020B0604020202020204" pitchFamily="34" charset="0"/>
              </a:rPr>
              <a:t>Cl</a:t>
            </a:r>
            <a:r>
              <a:rPr sz="2000" b="1" i="1" baseline="-25000" dirty="0">
                <a:latin typeface="Arial" panose="020B0604020202020204" pitchFamily="34" charset="0"/>
              </a:rPr>
              <a:t>2</a:t>
            </a:r>
            <a:endParaRPr sz="2000" b="1" i="1" dirty="0">
              <a:latin typeface="Arial" panose="020B0604020202020204" pitchFamily="34" charset="0"/>
            </a:endParaRPr>
          </a:p>
        </p:txBody>
      </p:sp>
      <p:sp>
        <p:nvSpPr>
          <p:cNvPr id="50360" name="Line 184"/>
          <p:cNvSpPr/>
          <p:nvPr/>
        </p:nvSpPr>
        <p:spPr>
          <a:xfrm flipH="1">
            <a:off x="3111500" y="596900"/>
            <a:ext cx="6096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361" name="Line 185"/>
          <p:cNvSpPr/>
          <p:nvPr/>
        </p:nvSpPr>
        <p:spPr>
          <a:xfrm>
            <a:off x="1803400" y="4265613"/>
            <a:ext cx="4613275" cy="84613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0362" name="Group 186"/>
          <p:cNvGrpSpPr/>
          <p:nvPr/>
        </p:nvGrpSpPr>
        <p:grpSpPr>
          <a:xfrm>
            <a:off x="2755900" y="2755900"/>
            <a:ext cx="1774825" cy="3175"/>
            <a:chOff x="1392" y="2494"/>
            <a:chExt cx="1118" cy="2"/>
          </a:xfrm>
        </p:grpSpPr>
        <p:sp>
          <p:nvSpPr>
            <p:cNvPr id="17501" name="Line 187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02" name="Line 188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03" name="Line 189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04" name="Line 190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367" name="Group 191"/>
          <p:cNvGrpSpPr/>
          <p:nvPr/>
        </p:nvGrpSpPr>
        <p:grpSpPr>
          <a:xfrm>
            <a:off x="5270500" y="2927350"/>
            <a:ext cx="1714500" cy="76200"/>
            <a:chOff x="1392" y="2494"/>
            <a:chExt cx="1118" cy="2"/>
          </a:xfrm>
        </p:grpSpPr>
        <p:sp>
          <p:nvSpPr>
            <p:cNvPr id="17497" name="Line 192"/>
            <p:cNvSpPr/>
            <p:nvPr/>
          </p:nvSpPr>
          <p:spPr>
            <a:xfrm>
              <a:off x="139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98" name="Line 193"/>
            <p:cNvSpPr/>
            <p:nvPr/>
          </p:nvSpPr>
          <p:spPr>
            <a:xfrm>
              <a:off x="1722" y="2496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99" name="Line 194"/>
            <p:cNvSpPr/>
            <p:nvPr/>
          </p:nvSpPr>
          <p:spPr>
            <a:xfrm>
              <a:off x="204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00" name="Line 195"/>
            <p:cNvSpPr/>
            <p:nvPr/>
          </p:nvSpPr>
          <p:spPr>
            <a:xfrm>
              <a:off x="2318" y="2494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0372" name="Line 196"/>
          <p:cNvSpPr/>
          <p:nvPr/>
        </p:nvSpPr>
        <p:spPr>
          <a:xfrm flipH="1">
            <a:off x="6242050" y="542925"/>
            <a:ext cx="1028700" cy="22225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50373" name="Group 197"/>
          <p:cNvGrpSpPr/>
          <p:nvPr/>
        </p:nvGrpSpPr>
        <p:grpSpPr>
          <a:xfrm>
            <a:off x="6494463" y="844550"/>
            <a:ext cx="381000" cy="304800"/>
            <a:chOff x="4512" y="3360"/>
            <a:chExt cx="288" cy="192"/>
          </a:xfrm>
        </p:grpSpPr>
        <p:sp>
          <p:nvSpPr>
            <p:cNvPr id="17495" name="Oval 198"/>
            <p:cNvSpPr/>
            <p:nvPr/>
          </p:nvSpPr>
          <p:spPr>
            <a:xfrm>
              <a:off x="4512" y="3360"/>
              <a:ext cx="288" cy="19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7496" name="Line 199"/>
            <p:cNvSpPr/>
            <p:nvPr/>
          </p:nvSpPr>
          <p:spPr>
            <a:xfrm>
              <a:off x="4574" y="3454"/>
              <a:ext cx="1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376" name="Group 200"/>
          <p:cNvGrpSpPr/>
          <p:nvPr/>
        </p:nvGrpSpPr>
        <p:grpSpPr>
          <a:xfrm>
            <a:off x="2713038" y="863600"/>
            <a:ext cx="381000" cy="304800"/>
            <a:chOff x="4512" y="3360"/>
            <a:chExt cx="288" cy="192"/>
          </a:xfrm>
        </p:grpSpPr>
        <p:sp>
          <p:nvSpPr>
            <p:cNvPr id="17493" name="Oval 201"/>
            <p:cNvSpPr/>
            <p:nvPr/>
          </p:nvSpPr>
          <p:spPr>
            <a:xfrm>
              <a:off x="4512" y="3360"/>
              <a:ext cx="288" cy="19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7494" name="Line 202"/>
            <p:cNvSpPr/>
            <p:nvPr/>
          </p:nvSpPr>
          <p:spPr>
            <a:xfrm>
              <a:off x="4574" y="3454"/>
              <a:ext cx="1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0379" name="Group 203"/>
          <p:cNvGrpSpPr/>
          <p:nvPr/>
        </p:nvGrpSpPr>
        <p:grpSpPr>
          <a:xfrm>
            <a:off x="4622800" y="504825"/>
            <a:ext cx="609600" cy="381000"/>
            <a:chOff x="4416" y="2544"/>
            <a:chExt cx="384" cy="240"/>
          </a:xfrm>
        </p:grpSpPr>
        <p:sp>
          <p:nvSpPr>
            <p:cNvPr id="17490" name="Oval 204"/>
            <p:cNvSpPr/>
            <p:nvPr/>
          </p:nvSpPr>
          <p:spPr>
            <a:xfrm>
              <a:off x="4416" y="2544"/>
              <a:ext cx="384" cy="240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7491" name="Line 205"/>
            <p:cNvSpPr/>
            <p:nvPr/>
          </p:nvSpPr>
          <p:spPr>
            <a:xfrm>
              <a:off x="4614" y="2568"/>
              <a:ext cx="0" cy="192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92" name="Line 206"/>
            <p:cNvSpPr/>
            <p:nvPr/>
          </p:nvSpPr>
          <p:spPr>
            <a:xfrm>
              <a:off x="4518" y="2664"/>
              <a:ext cx="192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0383" name="Oval 207"/>
          <p:cNvSpPr/>
          <p:nvPr/>
        </p:nvSpPr>
        <p:spPr>
          <a:xfrm>
            <a:off x="6451600" y="5384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84" name="Oval 208"/>
          <p:cNvSpPr/>
          <p:nvPr/>
        </p:nvSpPr>
        <p:spPr>
          <a:xfrm>
            <a:off x="6248400" y="5557838"/>
            <a:ext cx="2032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85" name="Oval 209"/>
          <p:cNvSpPr/>
          <p:nvPr/>
        </p:nvSpPr>
        <p:spPr>
          <a:xfrm>
            <a:off x="6115050" y="5237163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86" name="Oval 210"/>
          <p:cNvSpPr/>
          <p:nvPr/>
        </p:nvSpPr>
        <p:spPr>
          <a:xfrm>
            <a:off x="6356350" y="4862513"/>
            <a:ext cx="2032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87" name="Oval 211"/>
          <p:cNvSpPr/>
          <p:nvPr/>
        </p:nvSpPr>
        <p:spPr>
          <a:xfrm>
            <a:off x="6591300" y="50800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88" name="Oval 212"/>
          <p:cNvSpPr/>
          <p:nvPr/>
        </p:nvSpPr>
        <p:spPr>
          <a:xfrm>
            <a:off x="6527800" y="4622800"/>
            <a:ext cx="2032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89" name="Oval 213"/>
          <p:cNvSpPr/>
          <p:nvPr/>
        </p:nvSpPr>
        <p:spPr>
          <a:xfrm>
            <a:off x="6245225" y="512445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0" name="Oval 214"/>
          <p:cNvSpPr/>
          <p:nvPr/>
        </p:nvSpPr>
        <p:spPr>
          <a:xfrm>
            <a:off x="6059488" y="4721225"/>
            <a:ext cx="2032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1" name="Oval 215"/>
          <p:cNvSpPr/>
          <p:nvPr/>
        </p:nvSpPr>
        <p:spPr>
          <a:xfrm>
            <a:off x="3284538" y="55372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2" name="Oval 216"/>
          <p:cNvSpPr/>
          <p:nvPr/>
        </p:nvSpPr>
        <p:spPr>
          <a:xfrm>
            <a:off x="3022600" y="5308600"/>
            <a:ext cx="166688" cy="2286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3" name="Oval 217"/>
          <p:cNvSpPr/>
          <p:nvPr/>
        </p:nvSpPr>
        <p:spPr>
          <a:xfrm>
            <a:off x="3370263" y="5373688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4" name="Oval 218"/>
          <p:cNvSpPr/>
          <p:nvPr/>
        </p:nvSpPr>
        <p:spPr>
          <a:xfrm>
            <a:off x="3175000" y="5167313"/>
            <a:ext cx="166688" cy="2286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5" name="Oval 219"/>
          <p:cNvSpPr/>
          <p:nvPr/>
        </p:nvSpPr>
        <p:spPr>
          <a:xfrm>
            <a:off x="4570413" y="4606925"/>
            <a:ext cx="152400" cy="1524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6" name="Oval 220"/>
          <p:cNvSpPr/>
          <p:nvPr/>
        </p:nvSpPr>
        <p:spPr>
          <a:xfrm>
            <a:off x="4722813" y="4318000"/>
            <a:ext cx="152400" cy="2286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7" name="Oval 221"/>
          <p:cNvSpPr/>
          <p:nvPr/>
        </p:nvSpPr>
        <p:spPr>
          <a:xfrm>
            <a:off x="4799013" y="4470400"/>
            <a:ext cx="152400" cy="1524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8" name="Oval 222"/>
          <p:cNvSpPr/>
          <p:nvPr/>
        </p:nvSpPr>
        <p:spPr>
          <a:xfrm>
            <a:off x="4927600" y="4165600"/>
            <a:ext cx="152400" cy="2286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399" name="Oval 223"/>
          <p:cNvSpPr/>
          <p:nvPr/>
        </p:nvSpPr>
        <p:spPr>
          <a:xfrm>
            <a:off x="4470400" y="3937000"/>
            <a:ext cx="152400" cy="1524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400" name="Oval 224"/>
          <p:cNvSpPr/>
          <p:nvPr/>
        </p:nvSpPr>
        <p:spPr>
          <a:xfrm>
            <a:off x="4851400" y="4013200"/>
            <a:ext cx="152400" cy="1524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401" name="Oval 225"/>
          <p:cNvSpPr/>
          <p:nvPr/>
        </p:nvSpPr>
        <p:spPr>
          <a:xfrm>
            <a:off x="4799013" y="4622800"/>
            <a:ext cx="152400" cy="1524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0402" name="Oval 226"/>
          <p:cNvSpPr/>
          <p:nvPr/>
        </p:nvSpPr>
        <p:spPr>
          <a:xfrm>
            <a:off x="4546600" y="4089400"/>
            <a:ext cx="152400" cy="1524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7489" name="Text Box 227"/>
          <p:cNvSpPr txBox="1"/>
          <p:nvPr/>
        </p:nvSpPr>
        <p:spPr>
          <a:xfrm>
            <a:off x="1752600" y="6115050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điện phân dung dịch NaCl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5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5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5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1000"/>
                                        <p:tgtEl>
                                          <p:spTgt spid="5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1000"/>
                                        <p:tgtEl>
                                          <p:spTgt spid="5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1000"/>
                                        <p:tgtEl>
                                          <p:spTgt spid="5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5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1000"/>
                                        <p:tgtEl>
                                          <p:spTgt spid="5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1000"/>
                                        <p:tgtEl>
                                          <p:spTgt spid="5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1000"/>
                                        <p:tgtEl>
                                          <p:spTgt spid="5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1000"/>
                                        <p:tgtEl>
                                          <p:spTgt spid="5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100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5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1000"/>
                                        <p:tgtEl>
                                          <p:spTgt spid="5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7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7475E-6 L -3.33333E-6 -0.26087 C -3.33333E-6 -0.37812 0.03664 -0.52174 0.06667 -0.52174 L 0.13334 -0.52174 " pathEditMode="relative" rAng="0" ptsTypes="FfFF">
                                      <p:cBhvr>
                                        <p:cTn id="173" dur="2000" fill="hold"/>
                                        <p:tgtEl>
                                          <p:spTgt spid="50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5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7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987E-6 L 1.11111E-6 -0.27197 C 1.11111E-6 -0.39431 0.04184 -0.54394 0.07639 -0.54394 L 0.15278 -0.54394 " pathEditMode="relative" rAng="0" ptsTypes="FfFF">
                                      <p:cBhvr>
                                        <p:cTn id="178" dur="3000" fill="hold"/>
                                        <p:tgtEl>
                                          <p:spTgt spid="50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272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7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8834E-6 L -8.33333E-7 -0.25579 C -8.33333E-7 -0.37073 0.04219 -0.51134 0.07674 -0.51134 L 0.15365 -0.51134 " pathEditMode="relative" rAng="0" ptsTypes="FfFF">
                                      <p:cBhvr>
                                        <p:cTn id="183" dur="3000" fill="hold"/>
                                        <p:tgtEl>
                                          <p:spTgt spid="50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7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1832E-6 L -4.44444E-6 -0.22271 C -4.44444E-6 -0.32308 0.04184 -0.44542 0.07639 -0.44542 L 0.15278 -0.44542 " pathEditMode="relative" rAng="0" ptsTypes="FfFF">
                                      <p:cBhvr>
                                        <p:cTn id="188" dur="2000" fill="hold"/>
                                        <p:tgtEl>
                                          <p:spTgt spid="50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2230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7" presetClass="path" presetSubtype="0" repeatCount="1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5.55042E-8 L -0.00694 -0.24977 C -0.00694 -0.36216 0.03142 -0.49954 0.0632 -0.49954 L 0.13333 -0.49954 " pathEditMode="relative" rAng="0" ptsTypes="FfFF">
                                      <p:cBhvr>
                                        <p:cTn id="193" dur="1000" fill="hold"/>
                                        <p:tgtEl>
                                          <p:spTgt spid="5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2500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7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4912E-6 L -4.44444E-6 -0.21091 C -4.44444E-6 -0.30619 0.03334 -0.42183 0.06112 -0.42183 L 0.12223 -0.42183 " pathEditMode="relative" rAng="0" ptsTypes="FfFF">
                                      <p:cBhvr>
                                        <p:cTn id="198" dur="3000" fill="hold"/>
                                        <p:tgtEl>
                                          <p:spTgt spid="5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11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5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7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56984E-6 L -3.88889E-6 -0.24769 C -3.88889E-6 -0.35893 0.04219 -0.49492 0.07674 -0.49492 L 0.15365 -0.49492 " pathEditMode="relative" rAng="0" ptsTypes="FfFF">
                                      <p:cBhvr>
                                        <p:cTn id="203" dur="3000" fill="hold"/>
                                        <p:tgtEl>
                                          <p:spTgt spid="50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2470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7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1832E-6 L -4.44444E-6 -0.22271 C -4.44444E-6 -0.32308 0.04184 -0.44542 0.07639 -0.44542 L 0.15278 -0.44542 " pathEditMode="relative" rAng="0" ptsTypes="FfFF">
                                      <p:cBhvr>
                                        <p:cTn id="208" dur="2000" fill="hold"/>
                                        <p:tgtEl>
                                          <p:spTgt spid="50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2230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3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19514 1.48148E-6 C 0.2823 1.48148E-6 0.3908 -0.15 0.3908 -0.27199 L 0.3908 -0.54398 " pathEditMode="relative" rAng="0" ptsTypes="FfFF">
                                      <p:cBhvr>
                                        <p:cTn id="213" dur="3000" fill="hold"/>
                                        <p:tgtEl>
                                          <p:spTgt spid="50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720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3" presetClass="path" presetSubtype="0" repeatCount="1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5846E-6 L 0.20364 -2.85846E-6 C 0.29462 -2.85846E-6 0.40764 -0.14246 0.40764 -0.25809 L 0.40764 -0.51619 " pathEditMode="relative" rAng="0" ptsTypes="FfFF">
                                      <p:cBhvr>
                                        <p:cTn id="218" dur="1000" fill="hold"/>
                                        <p:tgtEl>
                                          <p:spTgt spid="50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2580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3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0333E-6 L 0.18507 -4.40333E-6 C 0.26771 -4.40333E-6 0.37032 -0.15009 0.37032 -0.27197 L 0.37032 -0.54394 " pathEditMode="relative" rAng="0" ptsTypes="FfFF">
                                      <p:cBhvr>
                                        <p:cTn id="223" dur="2000" fill="hold"/>
                                        <p:tgtEl>
                                          <p:spTgt spid="50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2720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5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3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1504 L 0.19914 0.01504 C 0.2882 0.01504 0.39931 -0.13357 0.39931 -0.25417 L 0.39931 -0.52223 " pathEditMode="relative" rAng="0" ptsTypes="FfFF">
                                      <p:cBhvr>
                                        <p:cTn id="228" dur="3000" fill="hold"/>
                                        <p:tgtEl>
                                          <p:spTgt spid="50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69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5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3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1 -0.05643 L -0.03211 -0.32423 C -0.03211 -0.44634 -0.06197 -0.59597 -0.08697 -0.59644 L -0.14427 -0.59736 " pathEditMode="relative" rAng="-1281097680" ptsTypes="FfFF">
                                      <p:cBhvr>
                                        <p:cTn id="233" dur="2000" fill="hold"/>
                                        <p:tgtEl>
                                          <p:spTgt spid="50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700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3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-0.00648 L -0.0467 -0.28055 C -0.0467 -0.40601 -0.07882 -0.55949 -0.10625 -0.55995 L -0.16927 -0.56157 " pathEditMode="relative" rAng="-1281097680" ptsTypes="FfFF">
                                      <p:cBhvr>
                                        <p:cTn id="238" dur="3000" fill="hold"/>
                                        <p:tgtEl>
                                          <p:spTgt spid="50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278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3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2 -0.1 L -0.07482 -0.33611 C -0.07482 -0.44398 -0.09982 -0.57639 -0.12083 -0.57685 L -0.16927 -0.57778 " pathEditMode="relative" rAng="-1281097680" ptsTypes="FfFF">
                                      <p:cBhvr>
                                        <p:cTn id="243" dur="2000" fill="hold"/>
                                        <p:tgtEl>
                                          <p:spTgt spid="50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3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2 -0.09667 L -0.07482 -0.31545 C -0.07482 -0.41605 -0.10694 -0.53885 -0.13437 -0.53908 L -0.19739 -0.5407 " pathEditMode="relative" rAng="-1281097680" ptsTypes="FfFF">
                                      <p:cBhvr>
                                        <p:cTn id="248" dur="3000" fill="hold"/>
                                        <p:tgtEl>
                                          <p:spTgt spid="50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0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972 L -0.02952 -0.00972 C -0.04219 -0.00972 -0.05868 -0.14408 -0.05868 -0.25463 L -0.05868 -0.49954 " pathEditMode="relative" rAng="-1607466960" ptsTypes="FfFF">
                                      <p:cBhvr>
                                        <p:cTn id="253" dur="2000" fill="hold"/>
                                        <p:tgtEl>
                                          <p:spTgt spid="50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450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5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0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6 L -0.046 -0.00046 C -0.06562 -0.00046 -0.09166 -0.14015 -0.09166 -0.25555 L -0.09166 -0.51064 " pathEditMode="relative" rAng="-1607466960" ptsTypes="FfFF">
                                      <p:cBhvr>
                                        <p:cTn id="258" dur="2000" fill="hold"/>
                                        <p:tgtEl>
                                          <p:spTgt spid="5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5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43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 L -0.05816 -0.34652 C -0.05816 -0.45949 -0.08316 -0.59768 -0.10416 -0.59814 L -0.1526 -0.59953 " pathEditMode="relative" rAng="-1281097680" ptsTypes="FfFF">
                                      <p:cBhvr>
                                        <p:cTn id="263" dur="2000" fill="hold"/>
                                        <p:tgtEl>
                                          <p:spTgt spid="50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25000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5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0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972 L -0.02952 -0.00972 C -0.04219 -0.00972 -0.05868 -0.14408 -0.05868 -0.25463 L -0.05868 -0.49954 " pathEditMode="relative" rAng="-1607466960" ptsTypes="FfFF">
                                      <p:cBhvr>
                                        <p:cTn id="268" dur="3000" fill="hold"/>
                                        <p:tgtEl>
                                          <p:spTgt spid="50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1" dur="500"/>
                                        <p:tgtEl>
                                          <p:spTgt spid="50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4" dur="500"/>
                                        <p:tgtEl>
                                          <p:spTgt spid="50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7" dur="500"/>
                                        <p:tgtEl>
                                          <p:spTgt spid="5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0" dur="500"/>
                                        <p:tgtEl>
                                          <p:spTgt spid="50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3" dur="500"/>
                                        <p:tgtEl>
                                          <p:spTgt spid="50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6" dur="500"/>
                                        <p:tgtEl>
                                          <p:spTgt spid="50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9" dur="500"/>
                                        <p:tgtEl>
                                          <p:spTgt spid="50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50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5" dur="500"/>
                                        <p:tgtEl>
                                          <p:spTgt spid="5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8" dur="500"/>
                                        <p:tgtEl>
                                          <p:spTgt spid="50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1" dur="500"/>
                                        <p:tgtEl>
                                          <p:spTgt spid="5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4" dur="500"/>
                                        <p:tgtEl>
                                          <p:spTgt spid="50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7" dur="500"/>
                                        <p:tgtEl>
                                          <p:spTgt spid="50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0" dur="500"/>
                                        <p:tgtEl>
                                          <p:spTgt spid="50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3" dur="500"/>
                                        <p:tgtEl>
                                          <p:spTgt spid="50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6" dur="500"/>
                                        <p:tgtEl>
                                          <p:spTgt spid="50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9" dur="500"/>
                                        <p:tgtEl>
                                          <p:spTgt spid="5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2" dur="500"/>
                                        <p:tgtEl>
                                          <p:spTgt spid="50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5" dur="500"/>
                                        <p:tgtEl>
                                          <p:spTgt spid="50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8" dur="500"/>
                                        <p:tgtEl>
                                          <p:spTgt spid="50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44" grpId="0"/>
      <p:bldP spid="50345" grpId="0"/>
      <p:bldP spid="50349" grpId="0"/>
      <p:bldP spid="50350" grpId="0"/>
      <p:bldP spid="50351" grpId="0"/>
      <p:bldP spid="50358" grpId="0"/>
      <p:bldP spid="50359" grpId="0"/>
      <p:bldP spid="50383" grpId="0" bldLvl="0" animBg="1"/>
      <p:bldP spid="50383" grpId="1" bldLvl="0" animBg="1"/>
      <p:bldP spid="50383" grpId="2" bldLvl="0" animBg="1"/>
      <p:bldP spid="50384" grpId="0" bldLvl="0" animBg="1"/>
      <p:bldP spid="50384" grpId="1" bldLvl="0" animBg="1"/>
      <p:bldP spid="50384" grpId="2" bldLvl="0" animBg="1"/>
      <p:bldP spid="50385" grpId="0" bldLvl="0" animBg="1"/>
      <p:bldP spid="50385" grpId="1" bldLvl="0" animBg="1"/>
      <p:bldP spid="50385" grpId="2" bldLvl="0" animBg="1"/>
      <p:bldP spid="50386" grpId="0" bldLvl="0" animBg="1"/>
      <p:bldP spid="50386" grpId="1" bldLvl="0" animBg="1"/>
      <p:bldP spid="50386" grpId="2" bldLvl="0" animBg="1"/>
      <p:bldP spid="50387" grpId="0" bldLvl="0" animBg="1"/>
      <p:bldP spid="50387" grpId="1" bldLvl="0" animBg="1"/>
      <p:bldP spid="50387" grpId="2" bldLvl="0" animBg="1"/>
      <p:bldP spid="50388" grpId="0" bldLvl="0" animBg="1"/>
      <p:bldP spid="50388" grpId="1" bldLvl="0" animBg="1"/>
      <p:bldP spid="50388" grpId="2" bldLvl="0" animBg="1"/>
      <p:bldP spid="50389" grpId="0" bldLvl="0" animBg="1"/>
      <p:bldP spid="50389" grpId="1" bldLvl="0" animBg="1"/>
      <p:bldP spid="50389" grpId="2" bldLvl="0" animBg="1"/>
      <p:bldP spid="50390" grpId="0" bldLvl="0" animBg="1"/>
      <p:bldP spid="50390" grpId="1" bldLvl="0" animBg="1"/>
      <p:bldP spid="50390" grpId="2" bldLvl="0" animBg="1"/>
      <p:bldP spid="50391" grpId="0" bldLvl="0" animBg="1"/>
      <p:bldP spid="50391" grpId="1" bldLvl="0" animBg="1"/>
      <p:bldP spid="50391" grpId="2" bldLvl="0" animBg="1"/>
      <p:bldP spid="50392" grpId="0" bldLvl="0" animBg="1"/>
      <p:bldP spid="50392" grpId="1" bldLvl="0" animBg="1"/>
      <p:bldP spid="50392" grpId="2" bldLvl="0" animBg="1"/>
      <p:bldP spid="50393" grpId="0" bldLvl="0" animBg="1"/>
      <p:bldP spid="50393" grpId="1" bldLvl="0" animBg="1"/>
      <p:bldP spid="50393" grpId="2" bldLvl="0" animBg="1"/>
      <p:bldP spid="50394" grpId="0" bldLvl="0" animBg="1"/>
      <p:bldP spid="50394" grpId="1" bldLvl="0" animBg="1"/>
      <p:bldP spid="50394" grpId="2" bldLvl="0" animBg="1"/>
      <p:bldP spid="50395" grpId="0" bldLvl="0" animBg="1"/>
      <p:bldP spid="50395" grpId="1" bldLvl="0" animBg="1"/>
      <p:bldP spid="50395" grpId="2" bldLvl="0" animBg="1"/>
      <p:bldP spid="50396" grpId="0" bldLvl="0" animBg="1"/>
      <p:bldP spid="50396" grpId="1" bldLvl="0" animBg="1"/>
      <p:bldP spid="50396" grpId="2" bldLvl="0" animBg="1"/>
      <p:bldP spid="50397" grpId="0" bldLvl="0" animBg="1"/>
      <p:bldP spid="50397" grpId="1" bldLvl="0" animBg="1"/>
      <p:bldP spid="50397" grpId="2" bldLvl="0" animBg="1"/>
      <p:bldP spid="50398" grpId="0" bldLvl="0" animBg="1"/>
      <p:bldP spid="50398" grpId="1" bldLvl="0" animBg="1"/>
      <p:bldP spid="50398" grpId="2" bldLvl="0" animBg="1"/>
      <p:bldP spid="50399" grpId="0" bldLvl="0" animBg="1"/>
      <p:bldP spid="50399" grpId="1" bldLvl="0" animBg="1"/>
      <p:bldP spid="50399" grpId="2" bldLvl="0" animBg="1"/>
      <p:bldP spid="50400" grpId="0" bldLvl="0" animBg="1"/>
      <p:bldP spid="50400" grpId="1" bldLvl="0" animBg="1"/>
      <p:bldP spid="50400" grpId="2" bldLvl="0" animBg="1"/>
      <p:bldP spid="50401" grpId="0" bldLvl="0" animBg="1"/>
      <p:bldP spid="50401" grpId="1" bldLvl="0" animBg="1"/>
      <p:bldP spid="50401" grpId="2" bldLvl="0" animBg="1"/>
      <p:bldP spid="50402" grpId="0" bldLvl="0" animBg="1"/>
      <p:bldP spid="50402" grpId="1" bldLvl="0" animBg="1"/>
      <p:bldP spid="50402" grpId="2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848600" cy="1633855"/>
          </a:xfrm>
        </p:spPr>
        <p:txBody>
          <a:bodyPr vert="horz" wrap="square" lIns="91440" tIns="45720" rIns="91440" bIns="45720" anchor="ctr" anchorCtr="0">
            <a:normAutofit fontScale="90000"/>
          </a:bodyPr>
          <a:lstStyle/>
          <a:p>
            <a:pPr>
              <a:buClrTx/>
              <a:buSzTx/>
              <a:buFontTx/>
            </a:pPr>
            <a:r>
              <a:rPr sz="35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thu được dung dịch gì trong thùng điện phân? Viết PTPƯ xảy ra?</a:t>
            </a:r>
            <a:br>
              <a:rPr sz="35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5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468995" cy="3276600"/>
          </a:xfrm>
        </p:spPr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Điện phân dung dịch NaCl bão hòa ( có màng ngăn xốp ) thu được dung dịch NaOH.</a:t>
            </a:r>
          </a:p>
          <a:p>
            <a:pPr algn="l">
              <a:buClrTx/>
              <a:buSzTx/>
              <a:buFontTx/>
            </a:pP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PTPƯ:</a:t>
            </a:r>
          </a:p>
          <a:p>
            <a:pPr algn="l">
              <a:buClrTx/>
              <a:buSzTx/>
              <a:buFontTx/>
            </a:pPr>
            <a:r>
              <a:rPr lang="pt-BR" altLang="x-none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2NaCl </a:t>
            </a:r>
            <a:r>
              <a:rPr lang="pt-BR" altLang="x-none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(dd)</a:t>
            </a:r>
            <a:r>
              <a:rPr lang="pt-BR" altLang="x-none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+ 2H</a:t>
            </a:r>
            <a:r>
              <a:rPr lang="pt-BR" altLang="x-none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pt-BR" altLang="x-none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</a:t>
            </a:r>
            <a:r>
              <a:rPr lang="pt-BR" altLang="x-none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(l)</a:t>
            </a:r>
            <a:r>
              <a:rPr lang="pt-BR" altLang="x-none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pt-BR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pt-BR" altLang="x-none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2NaOH </a:t>
            </a:r>
            <a:r>
              <a:rPr lang="pt-BR" altLang="x-none" sz="28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(dd)</a:t>
            </a:r>
            <a:r>
              <a:rPr lang="pt-BR" altLang="x-none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Cl</a:t>
            </a:r>
            <a:r>
              <a:rPr lang="pt-BR" altLang="x-none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pt-BR" altLang="x-none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 H</a:t>
            </a:r>
            <a:r>
              <a:rPr lang="pt-BR" altLang="x-none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pt-BR" altLang="x-none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SzTx/>
              <a:buFontTx/>
            </a:pP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57600" y="3048000"/>
          <a:ext cx="1386840" cy="43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3" imgW="990600" imgH="203200" progId="Equation.3">
                  <p:embed/>
                </p:oleObj>
              </mc:Choice>
              <mc:Fallback>
                <p:oleObj r:id="rId3" imgW="990600" imgH="2032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048000"/>
                        <a:ext cx="1386840" cy="4305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TextEdit="1"/>
          </p:cNvSpPr>
          <p:nvPr/>
        </p:nvSpPr>
        <p:spPr>
          <a:xfrm>
            <a:off x="762000" y="1828800"/>
            <a:ext cx="7620000" cy="381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spc="-360"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Giải ô chữ</a:t>
            </a:r>
          </a:p>
        </p:txBody>
      </p:sp>
      <p:sp>
        <p:nvSpPr>
          <p:cNvPr id="20483" name="WordArt 3"/>
          <p:cNvSpPr>
            <a:spLocks noTextEdit="1"/>
          </p:cNvSpPr>
          <p:nvPr/>
        </p:nvSpPr>
        <p:spPr>
          <a:xfrm>
            <a:off x="533400" y="1981200"/>
            <a:ext cx="7620000" cy="3581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spc="-360"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35921" dir="2699999" algn="ctr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Giải ô chữ</a:t>
            </a:r>
          </a:p>
        </p:txBody>
      </p:sp>
      <p:sp>
        <p:nvSpPr>
          <p:cNvPr id="20484" name="WordArt 4"/>
          <p:cNvSpPr>
            <a:spLocks noTextEdit="1"/>
          </p:cNvSpPr>
          <p:nvPr/>
        </p:nvSpPr>
        <p:spPr>
          <a:xfrm>
            <a:off x="381000" y="5334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en-US" sz="3600">
                <a:solidFill>
                  <a:srgbClr val="660066"/>
                </a:solidFill>
                <a:effectLst>
                  <a:prstShdw prst="shdw17" dist="17961" dir="13499999">
                    <a:srgbClr val="FF0066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</a:p>
        </p:txBody>
      </p:sp>
      <p:sp>
        <p:nvSpPr>
          <p:cNvPr id="20485" name="Rectangle 5"/>
          <p:cNvSpPr/>
          <p:nvPr/>
        </p:nvSpPr>
        <p:spPr>
          <a:xfrm>
            <a:off x="201613" y="304800"/>
            <a:ext cx="8637587" cy="63246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13499999">
              <a:srgbClr val="990000"/>
            </a:prstShdw>
          </a:effectLst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5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TextEdit="1"/>
          </p:cNvSpPr>
          <p:nvPr/>
        </p:nvSpPr>
        <p:spPr>
          <a:xfrm rot="-463963">
            <a:off x="533400" y="533400"/>
            <a:ext cx="5789613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3431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254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Luật chơi</a:t>
            </a:r>
          </a:p>
        </p:txBody>
      </p:sp>
      <p:sp>
        <p:nvSpPr>
          <p:cNvPr id="21507" name="Text Box 3"/>
          <p:cNvSpPr txBox="1"/>
          <p:nvPr/>
        </p:nvSpPr>
        <p:spPr>
          <a:xfrm>
            <a:off x="2514600" y="3276600"/>
            <a:ext cx="3886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9940" name="AutoShape 4" descr="Solid diamond"/>
          <p:cNvSpPr/>
          <p:nvPr/>
        </p:nvSpPr>
        <p:spPr>
          <a:xfrm>
            <a:off x="304800" y="1981200"/>
            <a:ext cx="8077200" cy="4495800"/>
          </a:xfrm>
          <a:prstGeom prst="cloudCallout">
            <a:avLst>
              <a:gd name="adj1" fmla="val 48014"/>
              <a:gd name="adj2" fmla="val -75144"/>
            </a:avLst>
          </a:prstGeom>
          <a:pattFill prst="solidDmnd">
            <a:fgClr>
              <a:srgbClr val="FF99FF"/>
            </a:fgClr>
            <a:bgClr>
              <a:schemeClr val="bg1"/>
            </a:bgClr>
          </a:patt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2000" b="1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2438400" y="3200400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9942" name="Text Box 6"/>
          <p:cNvSpPr txBox="1"/>
          <p:nvPr/>
        </p:nvSpPr>
        <p:spPr>
          <a:xfrm>
            <a:off x="1295400" y="2819400"/>
            <a:ext cx="67818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Giải các ô hàng ngang để tìm các chữ cái của ô từ khóa ( những chữ cái đó được đánh dấu bằng các ô màu vàng)</a:t>
            </a:r>
          </a:p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Khi đoán được từ khóa có thể trả lời luôn</a:t>
            </a:r>
          </a:p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Rectangle 7"/>
          <p:cNvSpPr/>
          <p:nvPr/>
        </p:nvSpPr>
        <p:spPr>
          <a:xfrm>
            <a:off x="201613" y="136525"/>
            <a:ext cx="8637587" cy="6477000"/>
          </a:xfrm>
          <a:prstGeom prst="rect">
            <a:avLst/>
          </a:prstGeom>
          <a:noFill/>
          <a:ln w="7620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13499999">
              <a:srgbClr val="000099"/>
            </a:prstShdw>
          </a:effectLst>
        </p:spPr>
        <p:txBody>
          <a:bodyPr wrap="none" anchor="ctr" anchorCtr="0"/>
          <a:lstStyle/>
          <a:p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ldLvl="0" animBg="1"/>
      <p:bldP spid="399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7200" y="685800"/>
          <a:ext cx="48768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486400" y="700088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?1</a:t>
                      </a:r>
                    </a:p>
                  </a:txBody>
                  <a:tcPr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86400" y="1163638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?2</a:t>
                      </a:r>
                    </a:p>
                  </a:txBody>
                  <a:tcPr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486400" y="1627188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?3</a:t>
                      </a:r>
                    </a:p>
                  </a:txBody>
                  <a:tcPr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486400" y="2051050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?4</a:t>
                      </a:r>
                    </a:p>
                  </a:txBody>
                  <a:tcPr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486400" y="2508250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?5</a:t>
                      </a:r>
                    </a:p>
                  </a:txBody>
                  <a:tcPr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486400" y="2965450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?6</a:t>
                      </a:r>
                    </a:p>
                  </a:txBody>
                  <a:tcPr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486400" y="3414713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?7</a:t>
                      </a:r>
                    </a:p>
                  </a:txBody>
                  <a:tcPr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486400" y="3871913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?8</a:t>
                      </a:r>
                    </a:p>
                  </a:txBody>
                  <a:tcPr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57200" y="685800"/>
          <a:ext cx="4876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25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5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5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5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5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25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25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Vertical Scroll 33"/>
          <p:cNvSpPr/>
          <p:nvPr/>
        </p:nvSpPr>
        <p:spPr>
          <a:xfrm>
            <a:off x="5992813" y="1203325"/>
            <a:ext cx="3200400" cy="3124200"/>
          </a:xfrm>
          <a:prstGeom prst="verticalScroll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chữ cái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chính để sản xuất vôi sống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57200" y="1143000"/>
          <a:ext cx="4525961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5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1434" marR="91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L="91434" marR="91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1434" marR="91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Vertical Scroll 35"/>
          <p:cNvSpPr/>
          <p:nvPr/>
        </p:nvSpPr>
        <p:spPr>
          <a:xfrm>
            <a:off x="5919788" y="1276350"/>
            <a:ext cx="3124200" cy="3124200"/>
          </a:xfrm>
          <a:prstGeom prst="verticalScroll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chữ cái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 có mấy tính chất 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Vertical Scroll 36"/>
          <p:cNvSpPr/>
          <p:nvPr/>
        </p:nvSpPr>
        <p:spPr>
          <a:xfrm>
            <a:off x="5972175" y="1255713"/>
            <a:ext cx="3124200" cy="3124200"/>
          </a:xfrm>
          <a:prstGeom prst="verticalScroll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chữ cái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chính để sản xuất NaOH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57200" y="1600200"/>
          <a:ext cx="4876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Vertical Scroll 40"/>
          <p:cNvSpPr/>
          <p:nvPr/>
        </p:nvSpPr>
        <p:spPr>
          <a:xfrm>
            <a:off x="5949950" y="1436688"/>
            <a:ext cx="3243263" cy="3440113"/>
          </a:xfrm>
          <a:prstGeom prst="verticalScroll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chữ cái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gọi khác của Natrihidroxit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457200" y="2057400"/>
          <a:ext cx="4876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Vertical Scroll 44"/>
          <p:cNvSpPr/>
          <p:nvPr/>
        </p:nvSpPr>
        <p:spPr>
          <a:xfrm>
            <a:off x="6057900" y="1322388"/>
            <a:ext cx="2916238" cy="3152775"/>
          </a:xfrm>
          <a:prstGeom prst="verticalScroll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chữ cái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thường NaOH tồn tại ở thể ..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57200" y="2514600"/>
          <a:ext cx="4876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Vertical Scroll 46"/>
          <p:cNvSpPr/>
          <p:nvPr/>
        </p:nvSpPr>
        <p:spPr>
          <a:xfrm>
            <a:off x="5937250" y="1474788"/>
            <a:ext cx="3027363" cy="3048000"/>
          </a:xfrm>
          <a:prstGeom prst="verticalScroll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chữ cái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 NaOH l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Phenolphtalein chuyển sang m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457200" y="2971800"/>
          <a:ext cx="4876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Vertical Scroll 48"/>
          <p:cNvSpPr/>
          <p:nvPr/>
        </p:nvSpPr>
        <p:spPr>
          <a:xfrm>
            <a:off x="6057900" y="1217613"/>
            <a:ext cx="3027363" cy="3124200"/>
          </a:xfrm>
          <a:prstGeom prst="verticalScroll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chữ cái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 NaOH l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quì tím chuyển sang m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457200" y="3429000"/>
          <a:ext cx="4876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457200" y="3886200"/>
          <a:ext cx="4876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Vertical Scroll 51"/>
          <p:cNvSpPr/>
          <p:nvPr/>
        </p:nvSpPr>
        <p:spPr>
          <a:xfrm>
            <a:off x="5878513" y="1322388"/>
            <a:ext cx="3255963" cy="3352800"/>
          </a:xfrm>
          <a:prstGeom prst="verticalScroll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chữ cái</a:t>
            </a:r>
          </a:p>
          <a:p>
            <a:pPr lvl="0"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sản xuất  NaOH l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phân có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lvl="0" algn="ctr" eaLnBrk="1" hangingPunct="1">
              <a:buNone/>
            </a:pP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151" descr="Solid diamond"/>
          <p:cNvSpPr/>
          <p:nvPr/>
        </p:nvSpPr>
        <p:spPr>
          <a:xfrm>
            <a:off x="796925" y="5519738"/>
            <a:ext cx="3657600" cy="762000"/>
          </a:xfrm>
          <a:prstGeom prst="rect">
            <a:avLst/>
          </a:prstGeom>
          <a:pattFill prst="solidDmnd">
            <a:fgClr>
              <a:srgbClr val="00FFCC"/>
            </a:fgClr>
            <a:bgClr>
              <a:schemeClr val="bg1"/>
            </a:bgClr>
          </a:patt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 TRONG</a:t>
            </a:r>
            <a:endParaRPr sz="2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152"/>
          <p:cNvSpPr txBox="1"/>
          <p:nvPr/>
        </p:nvSpPr>
        <p:spPr>
          <a:xfrm>
            <a:off x="5902325" y="5594350"/>
            <a:ext cx="2971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KHÓA CÓ 8 CHỮ CÁI  LÀ TÊN CỦA 1 DD BAZƠ </a:t>
            </a:r>
            <a:endParaRPr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AutoShape 153"/>
          <p:cNvSpPr/>
          <p:nvPr/>
        </p:nvSpPr>
        <p:spPr>
          <a:xfrm flipH="1">
            <a:off x="4625975" y="5748338"/>
            <a:ext cx="1143000" cy="2286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AutoShape 154"/>
          <p:cNvSpPr>
            <a:spLocks noChangeArrowheads="1"/>
          </p:cNvSpPr>
          <p:nvPr/>
        </p:nvSpPr>
        <p:spPr bwMode="auto">
          <a:xfrm>
            <a:off x="8569325" y="6205538"/>
            <a:ext cx="304800" cy="30480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286000" y="685800"/>
          <a:ext cx="58896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91461" marR="91461"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L="91461" marR="91461"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1461" marR="91461"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1461" marR="91461"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1461" marR="91461"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1461" marR="91461"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1461" marR="91461"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91461" marR="91461">
                    <a:lnL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0D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4" grpId="0" bldLvl="0" animBg="1"/>
      <p:bldP spid="34" grpId="1" bldLvl="0" animBg="1"/>
      <p:bldP spid="36" grpId="0" bldLvl="0" animBg="1"/>
      <p:bldP spid="36" grpId="1" animBg="1"/>
      <p:bldP spid="36" grpId="2" bldLvl="0" animBg="1"/>
      <p:bldP spid="37" grpId="0" bldLvl="0" animBg="1"/>
      <p:bldP spid="37" grpId="1" animBg="1"/>
      <p:bldP spid="37" grpId="2" bldLvl="0" animBg="1"/>
      <p:bldP spid="41" grpId="0" bldLvl="0" animBg="1"/>
      <p:bldP spid="41" grpId="1" animBg="1"/>
      <p:bldP spid="41" grpId="2" animBg="1"/>
      <p:bldP spid="41" grpId="3" bldLvl="0" animBg="1"/>
      <p:bldP spid="45" grpId="0" bldLvl="0" animBg="1"/>
      <p:bldP spid="45" grpId="1" bldLvl="0" animBg="1"/>
      <p:bldP spid="47" grpId="0" bldLvl="0" animBg="1"/>
      <p:bldP spid="47" grpId="1" bldLvl="0" animBg="1"/>
      <p:bldP spid="49" grpId="0" bldLvl="0" animBg="1"/>
      <p:bldP spid="49" grpId="1" bldLvl="0" animBg="1"/>
      <p:bldP spid="52" grpId="0" bldLvl="0" animBg="1"/>
      <p:bldP spid="52" grpId="1" bldLvl="0" animBg="1"/>
      <p:bldP spid="53" grpId="0" bldLvl="0" animBg="1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600200" y="249238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925" y="990600"/>
            <a:ext cx="7620000" cy="46774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 hydroxide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- Hệ thống kiến thức bằng sơ đồ tư duy.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1,2,3/27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Đối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 (tt)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 phần còn lại của bài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/>
          <p:nvPr/>
        </p:nvSpPr>
        <p:spPr>
          <a:xfrm>
            <a:off x="27432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7651" name="Text Box 5"/>
          <p:cNvSpPr txBox="1"/>
          <p:nvPr/>
        </p:nvSpPr>
        <p:spPr>
          <a:xfrm>
            <a:off x="3429000" y="2514600"/>
            <a:ext cx="4648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7841" name="Rectangle 17"/>
          <p:cNvSpPr/>
          <p:nvPr/>
        </p:nvSpPr>
        <p:spPr>
          <a:xfrm>
            <a:off x="0" y="1905000"/>
            <a:ext cx="2743200" cy="22098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/>
          <a:p>
            <a:pPr algn="ctr"/>
            <a:r>
              <a:rPr lang="en-US" sz="4400" b="1" u="sng" dirty="0">
                <a:solidFill>
                  <a:srgbClr val="0000FF"/>
                </a:solidFill>
                <a:latin typeface=".VnArabia" panose="020B7200000000000000" pitchFamily="34" charset="0"/>
              </a:rPr>
              <a:t>Hướng dẫn về nhà: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7842" name="Text Box 18"/>
          <p:cNvSpPr txBox="1"/>
          <p:nvPr/>
        </p:nvSpPr>
        <p:spPr>
          <a:xfrm>
            <a:off x="3124200" y="1333500"/>
            <a:ext cx="5638800" cy="4968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sz="4000" b="1" u="sng" dirty="0">
                <a:solidFill>
                  <a:srgbClr val="FF33CC"/>
                </a:solidFill>
                <a:latin typeface="Times New Roman" panose="02020603050405020304" pitchFamily="18" charset="0"/>
              </a:rPr>
              <a:t>Bài tập 4/27 SGK:</a:t>
            </a:r>
          </a:p>
          <a:p>
            <a:r>
              <a:rPr lang="en-US" sz="4000" b="1" dirty="0">
                <a:latin typeface="Times New Roman" panose="02020603050405020304" pitchFamily="18" charset="0"/>
              </a:rPr>
              <a:t>- Tính số mol của CO</a:t>
            </a:r>
            <a:r>
              <a:rPr lang="en-US" sz="4000" b="1" baseline="-25000" dirty="0">
                <a:latin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</a:rPr>
              <a:t> và NaOH.</a:t>
            </a:r>
          </a:p>
          <a:p>
            <a:r>
              <a:rPr lang="en-US" sz="4000" b="1" dirty="0">
                <a:latin typeface="Times New Roman" panose="02020603050405020304" pitchFamily="18" charset="0"/>
              </a:rPr>
              <a:t>- Viết PTPƯ → xác định chất dư sau phản ứng. </a:t>
            </a:r>
          </a:p>
          <a:p>
            <a:r>
              <a:rPr lang="en-US" sz="4000" b="1" dirty="0">
                <a:latin typeface="Times New Roman" panose="02020603050405020304" pitchFamily="18" charset="0"/>
              </a:rPr>
              <a:t>- Dựa vào số mol chất phản ứng hết để tính số mol của muối sinh ra.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1" grpId="0"/>
      <p:bldP spid="778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" y="228601"/>
            <a:ext cx="91440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371601"/>
            <a:ext cx="7086600" cy="2971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vi-VN" dirty="0"/>
              <a:t>  </a:t>
            </a: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KẾT THÚC           </a:t>
            </a:r>
            <a:b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b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HOÀN THÀNH TỐT BÀI TẬP VỀ NHÀ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28700"/>
            <a:ext cx="7844155" cy="1104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: BASE</a:t>
            </a:r>
            <a:endParaRPr lang="vi-VN" dirty="0">
              <a:effectLst/>
            </a:endParaRPr>
          </a:p>
        </p:txBody>
      </p:sp>
      <p:sp>
        <p:nvSpPr>
          <p:cNvPr id="2" name="AutoShape 2" descr="Sở Giáo Dục và Đào Tạo TP Hồ Chí Minh | Cổng dữ liệu mở Thành Phố Hồ Chí 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18" y="121293"/>
            <a:ext cx="1132322" cy="113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3" name="Picture 9" descr="Que%20Huong1202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18080"/>
            <a:ext cx="8531225" cy="409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0299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50" y="1676400"/>
            <a:ext cx="2103438" cy="345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28700" y="304800"/>
            <a:ext cx="7315200" cy="609600"/>
          </a:xfrm>
          <a:solidFill>
            <a:srgbClr val="00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KIỂM TRA BÀI CŨ</a:t>
            </a:r>
          </a:p>
        </p:txBody>
      </p:sp>
      <p:sp>
        <p:nvSpPr>
          <p:cNvPr id="10244" name="Rectangle 4"/>
          <p:cNvSpPr/>
          <p:nvPr/>
        </p:nvSpPr>
        <p:spPr>
          <a:xfrm>
            <a:off x="128588" y="1233488"/>
            <a:ext cx="7200900" cy="106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sz="3200" b="1" u="sng" dirty="0">
                <a:solidFill>
                  <a:srgbClr val="003300"/>
                </a:solidFill>
                <a:latin typeface="Times New Roman" panose="02020603050405020304" pitchFamily="18" charset="0"/>
              </a:rPr>
              <a:t>Câu 1: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Nêu tính chất hóa học của ba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se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Cho ví dụ minh họa?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sz="32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/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4" descr="B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895600" y="1038225"/>
            <a:ext cx="411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200" b="0" i="0" u="sng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Arabia" panose="020B7200000000000000" pitchFamily="34" charset="0"/>
                <a:ea typeface="+mn-ea"/>
                <a:cs typeface="+mn-cs"/>
              </a:rPr>
              <a:t>Tiết 13:</a:t>
            </a:r>
            <a:r>
              <a:rPr kumimoji="0" lang="en-US" sz="5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282" name="Text Box 18"/>
          <p:cNvSpPr txBox="1"/>
          <p:nvPr/>
        </p:nvSpPr>
        <p:spPr>
          <a:xfrm>
            <a:off x="1870075" y="2120900"/>
            <a:ext cx="5791200" cy="2953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6200" dirty="0">
                <a:solidFill>
                  <a:srgbClr val="0000FF"/>
                </a:solidFill>
                <a:latin typeface=".VnBodoniH" panose="020B7200000000000000" pitchFamily="34" charset="0"/>
              </a:rPr>
              <a:t>MỘT SỐ BA</a:t>
            </a:r>
            <a:r>
              <a:rPr lang="en-US" sz="6200" dirty="0">
                <a:solidFill>
                  <a:srgbClr val="0000FF"/>
                </a:solidFill>
                <a:latin typeface=".VnBodoniH" panose="020B7200000000000000" pitchFamily="34" charset="0"/>
              </a:rPr>
              <a:t>SE</a:t>
            </a:r>
            <a:r>
              <a:rPr sz="6200" dirty="0">
                <a:solidFill>
                  <a:srgbClr val="0000FF"/>
                </a:solidFill>
                <a:latin typeface=".VnBodoniH" panose="020B7200000000000000" pitchFamily="34" charset="0"/>
              </a:rPr>
              <a:t> QUAN TRỌNG</a:t>
            </a:r>
            <a:endParaRPr sz="6200" dirty="0">
              <a:latin typeface=".VnBodoni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bldLvl="0" animBg="1"/>
      <p:bldP spid="11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/>
          <p:nvPr/>
        </p:nvSpPr>
        <p:spPr>
          <a:xfrm>
            <a:off x="76200" y="-317"/>
            <a:ext cx="8936038" cy="3683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b="1" dirty="0">
                <a:solidFill>
                  <a:srgbClr val="3333FF"/>
                </a:solidFill>
                <a:latin typeface="Arial Black" panose="020B0A04020102020204" pitchFamily="34" charset="0"/>
              </a:rPr>
              <a:t>Tìm hiểu  tính chất của </a:t>
            </a:r>
            <a:r>
              <a:rPr lang="en-US" b="1" dirty="0">
                <a:solidFill>
                  <a:srgbClr val="3333FF"/>
                </a:solidFill>
                <a:latin typeface="Arial Black" panose="020B0A04020102020204" pitchFamily="34" charset="0"/>
              </a:rPr>
              <a:t>sodium</a:t>
            </a:r>
            <a:r>
              <a:rPr b="1" dirty="0">
                <a:solidFill>
                  <a:srgbClr val="3333FF"/>
                </a:solidFill>
                <a:latin typeface="Arial Black" panose="020B0A04020102020204" pitchFamily="34" charset="0"/>
              </a:rPr>
              <a:t> h</a:t>
            </a:r>
            <a:r>
              <a:rPr lang="en-US" b="1" dirty="0">
                <a:solidFill>
                  <a:srgbClr val="3333FF"/>
                </a:solidFill>
                <a:latin typeface="Arial Black" panose="020B0A04020102020204" pitchFamily="34" charset="0"/>
              </a:rPr>
              <a:t>y</a:t>
            </a:r>
            <a:r>
              <a:rPr b="1" dirty="0">
                <a:solidFill>
                  <a:srgbClr val="3333FF"/>
                </a:solidFill>
                <a:latin typeface="Arial Black" panose="020B0A04020102020204" pitchFamily="34" charset="0"/>
              </a:rPr>
              <a:t>đroxi</a:t>
            </a:r>
            <a:r>
              <a:rPr lang="en-US" b="1" dirty="0">
                <a:solidFill>
                  <a:srgbClr val="3333FF"/>
                </a:solidFill>
                <a:latin typeface="Arial Black" panose="020B0A04020102020204" pitchFamily="34" charset="0"/>
              </a:rPr>
              <a:t>de</a:t>
            </a:r>
          </a:p>
        </p:txBody>
      </p:sp>
      <p:sp>
        <p:nvSpPr>
          <p:cNvPr id="30728" name="Text Box 8"/>
          <p:cNvSpPr txBox="1"/>
          <p:nvPr/>
        </p:nvSpPr>
        <p:spPr>
          <a:xfrm>
            <a:off x="152400" y="1905000"/>
            <a:ext cx="3829050" cy="230695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Quan sát lọ thủy tinh đựng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sodium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đroxi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de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hãy cho biết trạng thái, màu sắc của NaOH? Cho viên NaOH vào ống nghiệm đựng nước, lắc đều →  quan sát vào thành ống nghiệm và nhận xét hiện tượng? </a:t>
            </a:r>
          </a:p>
          <a:p>
            <a:r>
              <a:rPr sz="1800" b="1" dirty="0">
                <a:solidFill>
                  <a:srgbClr val="0000FF"/>
                </a:solidFill>
                <a:latin typeface="Arial Black" panose="020B0A04020102020204" pitchFamily="34" charset="0"/>
              </a:rPr>
              <a:t>→</a:t>
            </a:r>
            <a:r>
              <a:rPr sz="1800" dirty="0">
                <a:latin typeface="Arial Black" panose="020B0A04020102020204" pitchFamily="34" charset="0"/>
              </a:rPr>
              <a:t>  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Kết luận gì về tính chất vật lí của NaOH?</a:t>
            </a:r>
          </a:p>
        </p:txBody>
      </p:sp>
      <p:pic>
        <p:nvPicPr>
          <p:cNvPr id="30729" name="Picture 9" descr="d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14478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AutoShape 11"/>
          <p:cNvSpPr>
            <a:spLocks noChangeAspect="1"/>
          </p:cNvSpPr>
          <p:nvPr/>
        </p:nvSpPr>
        <p:spPr>
          <a:xfrm>
            <a:off x="3124200" y="1447800"/>
            <a:ext cx="60198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 Black" panose="020B0A04020102020204" pitchFamily="34" charset="0"/>
            </a:endParaRPr>
          </a:p>
        </p:txBody>
      </p:sp>
      <p:grpSp>
        <p:nvGrpSpPr>
          <p:cNvPr id="30744" name="Group 24"/>
          <p:cNvGrpSpPr/>
          <p:nvPr/>
        </p:nvGrpSpPr>
        <p:grpSpPr>
          <a:xfrm>
            <a:off x="1219200" y="341313"/>
            <a:ext cx="5648325" cy="1106487"/>
            <a:chOff x="1968" y="891"/>
            <a:chExt cx="3558" cy="759"/>
          </a:xfrm>
        </p:grpSpPr>
        <p:sp>
          <p:nvSpPr>
            <p:cNvPr id="9228" name="AutoShape 17"/>
            <p:cNvSpPr/>
            <p:nvPr/>
          </p:nvSpPr>
          <p:spPr>
            <a:xfrm>
              <a:off x="2228" y="979"/>
              <a:ext cx="3298" cy="5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  <a:tileRect/>
            </a:gradFill>
            <a:ln w="38100" cap="flat" cmpd="sng">
              <a:solidFill>
                <a:srgbClr val="74A731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9229" name="Text Box 21"/>
            <p:cNvSpPr txBox="1"/>
            <p:nvPr/>
          </p:nvSpPr>
          <p:spPr>
            <a:xfrm>
              <a:off x="2551" y="1010"/>
              <a:ext cx="2626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Click to add Title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9230" name="AutoShape 23"/>
            <p:cNvSpPr/>
            <p:nvPr/>
          </p:nvSpPr>
          <p:spPr>
            <a:xfrm>
              <a:off x="2228" y="979"/>
              <a:ext cx="3298" cy="5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  <a:tileRect/>
            </a:gradFill>
            <a:ln w="38100" cap="flat" cmpd="sng">
              <a:solidFill>
                <a:srgbClr val="6D85E9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9231" name="Text Box 26"/>
            <p:cNvSpPr txBox="1"/>
            <p:nvPr/>
          </p:nvSpPr>
          <p:spPr>
            <a:xfrm>
              <a:off x="2592" y="960"/>
              <a:ext cx="2928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A – 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Sodium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h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y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đroxi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de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:</a:t>
              </a:r>
            </a:p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I – Tính chất vật lí:</a:t>
              </a:r>
              <a:endParaRPr u="sng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232" name="Oval 18"/>
            <p:cNvSpPr/>
            <p:nvPr/>
          </p:nvSpPr>
          <p:spPr>
            <a:xfrm rot="1758052">
              <a:off x="1986" y="956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9233" name="Oval 24"/>
            <p:cNvSpPr/>
            <p:nvPr/>
          </p:nvSpPr>
          <p:spPr>
            <a:xfrm rot="1758052">
              <a:off x="1968" y="891"/>
              <a:ext cx="624" cy="694"/>
            </a:xfrm>
            <a:prstGeom prst="ellipse">
              <a:avLst/>
            </a:prstGeom>
            <a:solidFill>
              <a:srgbClr val="55497D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9234" name="Oval 19"/>
            <p:cNvSpPr/>
            <p:nvPr/>
          </p:nvSpPr>
          <p:spPr>
            <a:xfrm rot="1758052">
              <a:off x="1968" y="930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9235" name="Text Box 22"/>
            <p:cNvSpPr txBox="1"/>
            <p:nvPr/>
          </p:nvSpPr>
          <p:spPr>
            <a:xfrm>
              <a:off x="2094" y="959"/>
              <a:ext cx="356" cy="44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9236" name="Oval 25"/>
            <p:cNvSpPr/>
            <p:nvPr/>
          </p:nvSpPr>
          <p:spPr>
            <a:xfrm rot="1758052">
              <a:off x="1968" y="930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9237" name="Oval 20"/>
            <p:cNvSpPr/>
            <p:nvPr/>
          </p:nvSpPr>
          <p:spPr>
            <a:xfrm>
              <a:off x="2030" y="975"/>
              <a:ext cx="280" cy="39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</p:grpSp>
      <p:pic>
        <p:nvPicPr>
          <p:cNvPr id="30745" name="Picture 25" descr="book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083" y="3733800"/>
            <a:ext cx="9906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6" name="Rectangle 26"/>
          <p:cNvSpPr/>
          <p:nvPr/>
        </p:nvSpPr>
        <p:spPr>
          <a:xfrm>
            <a:off x="4876800" y="4648200"/>
            <a:ext cx="3400425" cy="147637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NaOH là chất rắn không màu, hút ẩm mạnh, tan nhiều trong nước và tỏa nhiệt. </a:t>
            </a:r>
          </a:p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Dung dịch NaOH có tính nhờn làm bục vải, giấy và ăn mòn 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ldLvl="0" animBg="1"/>
      <p:bldP spid="30728" grpId="0" bldLvl="0" animBg="1"/>
      <p:bldP spid="307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2" name="Group 8"/>
          <p:cNvGrpSpPr/>
          <p:nvPr/>
        </p:nvGrpSpPr>
        <p:grpSpPr>
          <a:xfrm>
            <a:off x="1219200" y="0"/>
            <a:ext cx="5648325" cy="1106488"/>
            <a:chOff x="1968" y="891"/>
            <a:chExt cx="3558" cy="759"/>
          </a:xfrm>
        </p:grpSpPr>
        <p:sp>
          <p:nvSpPr>
            <p:cNvPr id="11275" name="AutoShape 17"/>
            <p:cNvSpPr/>
            <p:nvPr/>
          </p:nvSpPr>
          <p:spPr>
            <a:xfrm>
              <a:off x="2228" y="979"/>
              <a:ext cx="3298" cy="5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  <a:tileRect/>
            </a:gradFill>
            <a:ln w="38100" cap="flat" cmpd="sng">
              <a:solidFill>
                <a:srgbClr val="74A731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1276" name="Text Box 21"/>
            <p:cNvSpPr txBox="1"/>
            <p:nvPr/>
          </p:nvSpPr>
          <p:spPr>
            <a:xfrm>
              <a:off x="2551" y="1010"/>
              <a:ext cx="2626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Click to add Title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1277" name="AutoShape 23"/>
            <p:cNvSpPr/>
            <p:nvPr/>
          </p:nvSpPr>
          <p:spPr>
            <a:xfrm>
              <a:off x="2228" y="979"/>
              <a:ext cx="3298" cy="5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  <a:tileRect/>
            </a:gradFill>
            <a:ln w="38100" cap="flat" cmpd="sng">
              <a:solidFill>
                <a:srgbClr val="6D85E9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1278" name="Text Box 26"/>
            <p:cNvSpPr txBox="1"/>
            <p:nvPr/>
          </p:nvSpPr>
          <p:spPr>
            <a:xfrm>
              <a:off x="2592" y="960"/>
              <a:ext cx="2928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A – 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Sodium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h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y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đroxi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de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:</a:t>
              </a:r>
            </a:p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II – Tính chất hóa học:</a:t>
              </a:r>
              <a:endParaRPr u="sng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279" name="Oval 18"/>
            <p:cNvSpPr/>
            <p:nvPr/>
          </p:nvSpPr>
          <p:spPr>
            <a:xfrm rot="1758052">
              <a:off x="1986" y="956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1280" name="Oval 24"/>
            <p:cNvSpPr/>
            <p:nvPr/>
          </p:nvSpPr>
          <p:spPr>
            <a:xfrm rot="1758052">
              <a:off x="1968" y="891"/>
              <a:ext cx="624" cy="694"/>
            </a:xfrm>
            <a:prstGeom prst="ellipse">
              <a:avLst/>
            </a:prstGeom>
            <a:solidFill>
              <a:srgbClr val="55497D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1281" name="Oval 19"/>
            <p:cNvSpPr/>
            <p:nvPr/>
          </p:nvSpPr>
          <p:spPr>
            <a:xfrm rot="1758052">
              <a:off x="1968" y="930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1282" name="Text Box 22"/>
            <p:cNvSpPr txBox="1"/>
            <p:nvPr/>
          </p:nvSpPr>
          <p:spPr>
            <a:xfrm>
              <a:off x="2094" y="959"/>
              <a:ext cx="356" cy="44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1283" name="Oval 25"/>
            <p:cNvSpPr/>
            <p:nvPr/>
          </p:nvSpPr>
          <p:spPr>
            <a:xfrm rot="1758052">
              <a:off x="1968" y="930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1284" name="Oval 20"/>
            <p:cNvSpPr/>
            <p:nvPr/>
          </p:nvSpPr>
          <p:spPr>
            <a:xfrm>
              <a:off x="2030" y="975"/>
              <a:ext cx="280" cy="39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</p:grpSp>
      <p:pic>
        <p:nvPicPr>
          <p:cNvPr id="26643" name="Picture 19" descr="d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831850"/>
            <a:ext cx="1203325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4" name="Text Box 20"/>
          <p:cNvSpPr txBox="1"/>
          <p:nvPr/>
        </p:nvSpPr>
        <p:spPr>
          <a:xfrm>
            <a:off x="222250" y="1773238"/>
            <a:ext cx="2743200" cy="138271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NaOH đã làm đổi màu chất chỉ thị như thế nào?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46" name="Picture 22" descr="book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83" y="1295083"/>
            <a:ext cx="990600" cy="74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7" name="Rectangle 23"/>
          <p:cNvSpPr/>
          <p:nvPr/>
        </p:nvSpPr>
        <p:spPr>
          <a:xfrm>
            <a:off x="4343400" y="1849438"/>
            <a:ext cx="4598988" cy="2227262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b="1" i="1" u="sng" dirty="0">
                <a:solidFill>
                  <a:srgbClr val="D60093"/>
                </a:solidFill>
                <a:latin typeface="Times New Roman" panose="02020603050405020304" pitchFamily="18" charset="0"/>
              </a:rPr>
              <a:t>1) Làm đổi màu chất chỉ thị:</a:t>
            </a:r>
          </a:p>
          <a:p>
            <a:pPr algn="just"/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Dung dịch NaOH làm quì tím chuyển sang màu xanh, phenolphtalein không màu thành màu đỏ.</a:t>
            </a:r>
          </a:p>
        </p:txBody>
      </p:sp>
      <p:sp>
        <p:nvSpPr>
          <p:cNvPr id="26649" name="Text Box 25"/>
          <p:cNvSpPr txBox="1"/>
          <p:nvPr/>
        </p:nvSpPr>
        <p:spPr>
          <a:xfrm>
            <a:off x="90488" y="4114800"/>
            <a:ext cx="3006725" cy="92202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Với kiến thức đã học viết các PTHH của NaOH tác dụng với các 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cid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sau: HCl, HNO</a:t>
            </a:r>
            <a:r>
              <a:rPr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6651" name="Rectangle 27"/>
          <p:cNvSpPr/>
          <p:nvPr/>
        </p:nvSpPr>
        <p:spPr>
          <a:xfrm>
            <a:off x="4209415" y="4137025"/>
            <a:ext cx="4671060" cy="175323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b="1" i="1" u="sng" dirty="0">
                <a:solidFill>
                  <a:srgbClr val="D60093"/>
                </a:solidFill>
                <a:latin typeface="Times New Roman" panose="02020603050405020304" pitchFamily="18" charset="0"/>
              </a:rPr>
              <a:t>2) Tác dụng với axit:</a:t>
            </a:r>
          </a:p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PTPƯ:  </a:t>
            </a:r>
          </a:p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NaOH + HCl   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NaCl       +  H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NaOH + HNO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NaNO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+  H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  <a:p>
            <a:r>
              <a:rPr b="1" u="sng" dirty="0">
                <a:solidFill>
                  <a:srgbClr val="009900"/>
                </a:solidFill>
                <a:latin typeface="Times New Roman" panose="02020603050405020304" pitchFamily="18" charset="0"/>
              </a:rPr>
              <a:t>Kết luận: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Dd NaOH tác dụng với 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cid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tạo thành muối và nước.</a:t>
            </a:r>
            <a:endParaRPr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 bldLvl="0" animBg="1"/>
      <p:bldP spid="26647" grpId="0" bldLvl="0" animBg="1"/>
      <p:bldP spid="26649" grpId="0" bldLvl="0" animBg="1"/>
      <p:bldP spid="2665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2" name="Group 6"/>
          <p:cNvGrpSpPr/>
          <p:nvPr/>
        </p:nvGrpSpPr>
        <p:grpSpPr>
          <a:xfrm>
            <a:off x="1447483" y="-76517"/>
            <a:ext cx="5648325" cy="1106487"/>
            <a:chOff x="1968" y="891"/>
            <a:chExt cx="3558" cy="759"/>
          </a:xfrm>
        </p:grpSpPr>
        <p:sp>
          <p:nvSpPr>
            <p:cNvPr id="12298" name="AutoShape 17"/>
            <p:cNvSpPr/>
            <p:nvPr/>
          </p:nvSpPr>
          <p:spPr>
            <a:xfrm>
              <a:off x="2228" y="979"/>
              <a:ext cx="3298" cy="5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  <a:tileRect/>
            </a:gradFill>
            <a:ln w="38100" cap="flat" cmpd="sng">
              <a:solidFill>
                <a:srgbClr val="74A731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2299" name="Text Box 21"/>
            <p:cNvSpPr txBox="1"/>
            <p:nvPr/>
          </p:nvSpPr>
          <p:spPr>
            <a:xfrm>
              <a:off x="2551" y="1010"/>
              <a:ext cx="2626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Click to add Title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2300" name="AutoShape 23"/>
            <p:cNvSpPr/>
            <p:nvPr/>
          </p:nvSpPr>
          <p:spPr>
            <a:xfrm>
              <a:off x="2228" y="979"/>
              <a:ext cx="3298" cy="57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C4FC"/>
                </a:gs>
                <a:gs pos="100000">
                  <a:srgbClr val="2049F8"/>
                </a:gs>
              </a:gsLst>
              <a:lin ang="0" scaled="1"/>
              <a:tileRect/>
            </a:gradFill>
            <a:ln w="38100" cap="flat" cmpd="sng">
              <a:solidFill>
                <a:srgbClr val="6D85E9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2301" name="Text Box 26"/>
            <p:cNvSpPr txBox="1"/>
            <p:nvPr/>
          </p:nvSpPr>
          <p:spPr>
            <a:xfrm>
              <a:off x="2592" y="960"/>
              <a:ext cx="2928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A – 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Sodium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 h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y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đroxi</a:t>
              </a:r>
              <a:r>
                <a:rPr lang="en-US"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de</a:t>
              </a:r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:</a:t>
              </a:r>
            </a:p>
            <a:p>
              <a:r>
                <a:rPr b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II – Tính chất hóa học:</a:t>
              </a:r>
              <a:endParaRPr u="sng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302" name="Oval 18"/>
            <p:cNvSpPr/>
            <p:nvPr/>
          </p:nvSpPr>
          <p:spPr>
            <a:xfrm rot="1758052">
              <a:off x="1986" y="956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2303" name="Oval 24"/>
            <p:cNvSpPr/>
            <p:nvPr/>
          </p:nvSpPr>
          <p:spPr>
            <a:xfrm rot="1758052">
              <a:off x="1968" y="891"/>
              <a:ext cx="624" cy="694"/>
            </a:xfrm>
            <a:prstGeom prst="ellipse">
              <a:avLst/>
            </a:prstGeom>
            <a:solidFill>
              <a:srgbClr val="55497D"/>
            </a:soli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2304" name="Oval 19"/>
            <p:cNvSpPr/>
            <p:nvPr/>
          </p:nvSpPr>
          <p:spPr>
            <a:xfrm rot="1758052">
              <a:off x="1968" y="930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2305" name="Text Box 22"/>
            <p:cNvSpPr txBox="1"/>
            <p:nvPr/>
          </p:nvSpPr>
          <p:spPr>
            <a:xfrm>
              <a:off x="2094" y="959"/>
              <a:ext cx="356" cy="44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/>
              <a:r>
                <a:rPr sz="2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2306" name="Oval 25"/>
            <p:cNvSpPr/>
            <p:nvPr/>
          </p:nvSpPr>
          <p:spPr>
            <a:xfrm rot="1758052">
              <a:off x="1968" y="930"/>
              <a:ext cx="624" cy="694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  <p:sp>
          <p:nvSpPr>
            <p:cNvPr id="12307" name="Oval 20"/>
            <p:cNvSpPr/>
            <p:nvPr/>
          </p:nvSpPr>
          <p:spPr>
            <a:xfrm>
              <a:off x="2030" y="975"/>
              <a:ext cx="280" cy="39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/>
            <a:p>
              <a:pPr algn="ctr"/>
              <a:endParaRPr sz="1800" dirty="0">
                <a:latin typeface="Arial" panose="020B0604020202020204" pitchFamily="34" charset="0"/>
              </a:endParaRPr>
            </a:p>
          </p:txBody>
        </p:sp>
      </p:grpSp>
      <p:pic>
        <p:nvPicPr>
          <p:cNvPr id="34833" name="Picture 17" descr="d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831850"/>
            <a:ext cx="143192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5" name="Picture 19" descr="book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477010"/>
            <a:ext cx="1066800" cy="665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36" name="Rectangle 20"/>
          <p:cNvSpPr/>
          <p:nvPr/>
        </p:nvSpPr>
        <p:spPr>
          <a:xfrm>
            <a:off x="3276600" y="2209800"/>
            <a:ext cx="5589588" cy="175323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b="1" i="1" u="sng" dirty="0">
                <a:solidFill>
                  <a:srgbClr val="D60093"/>
                </a:solidFill>
                <a:latin typeface="Times New Roman" panose="02020603050405020304" pitchFamily="18" charset="0"/>
              </a:rPr>
              <a:t>3) Tác dụng với oxit axit:</a:t>
            </a:r>
          </a:p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PTPƯ:  </a:t>
            </a:r>
          </a:p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2NaOH + CO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Na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+  H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2NaOH + SO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   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Na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SO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+  H</a:t>
            </a:r>
            <a:r>
              <a:rPr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  <a:p>
            <a:r>
              <a:rPr b="1" u="sng" dirty="0">
                <a:solidFill>
                  <a:srgbClr val="009900"/>
                </a:solidFill>
                <a:latin typeface="Times New Roman" panose="02020603050405020304" pitchFamily="18" charset="0"/>
              </a:rPr>
              <a:t>Kết luận: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Dd NaOH tác dụng với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acidic oxide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tạo thành muối và nước.</a:t>
            </a:r>
          </a:p>
        </p:txBody>
      </p:sp>
      <p:sp>
        <p:nvSpPr>
          <p:cNvPr id="34837" name="Text Box 21"/>
          <p:cNvSpPr txBox="1"/>
          <p:nvPr/>
        </p:nvSpPr>
        <p:spPr>
          <a:xfrm>
            <a:off x="158750" y="1841500"/>
            <a:ext cx="2203450" cy="147637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Với kiến thức đã học viết các PTHH của NaOH tác dụng với các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acidic oxide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sau: CO</a:t>
            </a:r>
            <a:r>
              <a:rPr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SO</a:t>
            </a:r>
            <a:r>
              <a:rPr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4838" name="Rectangle 22"/>
          <p:cNvSpPr/>
          <p:nvPr/>
        </p:nvSpPr>
        <p:spPr>
          <a:xfrm>
            <a:off x="3276600" y="5029200"/>
            <a:ext cx="5472113" cy="519113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b="1" i="1" u="sng" dirty="0">
                <a:solidFill>
                  <a:srgbClr val="D60093"/>
                </a:solidFill>
                <a:latin typeface="Times New Roman" panose="02020603050405020304" pitchFamily="18" charset="0"/>
              </a:rPr>
              <a:t>4) Tác dụng với dung dịch muối: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 bldLvl="0" animBg="1"/>
      <p:bldP spid="34837" grpId="0" bldLvl="0" animBg="1"/>
      <p:bldP spid="3483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/>
          <p:nvPr/>
        </p:nvSpPr>
        <p:spPr>
          <a:xfrm>
            <a:off x="876300" y="304800"/>
            <a:ext cx="6934200" cy="113728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00" b="1" u="sng" dirty="0">
                <a:solidFill>
                  <a:srgbClr val="FF0000"/>
                </a:solidFill>
                <a:latin typeface=".VnArabia" panose="020B7200000000000000" pitchFamily="34" charset="0"/>
                <a:cs typeface="Arial" panose="020B0604020202020204" pitchFamily="34" charset="0"/>
              </a:rPr>
              <a:t>L</a:t>
            </a:r>
            <a:r>
              <a:rPr sz="3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ý:</a:t>
            </a:r>
            <a:r>
              <a:rPr sz="3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dịch NaOH phản ứng với CO</a:t>
            </a:r>
            <a:r>
              <a:rPr sz="34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3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2 PTHH:</a:t>
            </a:r>
            <a:endParaRPr sz="34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8" name="Text Box 38"/>
          <p:cNvSpPr txBox="1"/>
          <p:nvPr/>
        </p:nvSpPr>
        <p:spPr>
          <a:xfrm>
            <a:off x="215900" y="405638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Nếu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41002" name="Group 42"/>
          <p:cNvGrpSpPr/>
          <p:nvPr/>
        </p:nvGrpSpPr>
        <p:grpSpPr>
          <a:xfrm>
            <a:off x="1571625" y="3830320"/>
            <a:ext cx="2619375" cy="1160463"/>
            <a:chOff x="750" y="1392"/>
            <a:chExt cx="1650" cy="731"/>
          </a:xfrm>
        </p:grpSpPr>
        <p:sp>
          <p:nvSpPr>
            <p:cNvPr id="13349" name="Text Box 40"/>
            <p:cNvSpPr txBox="1"/>
            <p:nvPr/>
          </p:nvSpPr>
          <p:spPr>
            <a:xfrm>
              <a:off x="768" y="1392"/>
              <a:ext cx="1632" cy="7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Số mol NaOH</a:t>
              </a:r>
            </a:p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Số mol CO</a:t>
              </a:r>
              <a:r>
                <a:rPr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3350" name="Line 41"/>
            <p:cNvSpPr/>
            <p:nvPr/>
          </p:nvSpPr>
          <p:spPr>
            <a:xfrm>
              <a:off x="750" y="1654"/>
              <a:ext cx="1319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007" name="Text Box 47"/>
          <p:cNvSpPr txBox="1"/>
          <p:nvPr/>
        </p:nvSpPr>
        <p:spPr>
          <a:xfrm>
            <a:off x="4876800" y="3886200"/>
            <a:ext cx="35052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sản phẩm của phản ứng l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Na</a:t>
            </a:r>
            <a:r>
              <a:rPr b="1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b="1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NaHCO</a:t>
            </a:r>
            <a:r>
              <a:rPr b="1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b="1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b="1" dirty="0">
              <a:solidFill>
                <a:srgbClr val="0066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1010" name="Text Box 50"/>
          <p:cNvSpPr txBox="1"/>
          <p:nvPr/>
        </p:nvSpPr>
        <p:spPr>
          <a:xfrm>
            <a:off x="304800" y="298577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Nếu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41011" name="Group 51"/>
          <p:cNvGrpSpPr/>
          <p:nvPr/>
        </p:nvGrpSpPr>
        <p:grpSpPr>
          <a:xfrm>
            <a:off x="1219200" y="2895600"/>
            <a:ext cx="2590800" cy="1160463"/>
            <a:chOff x="768" y="1392"/>
            <a:chExt cx="1632" cy="731"/>
          </a:xfrm>
        </p:grpSpPr>
        <p:sp>
          <p:nvSpPr>
            <p:cNvPr id="13347" name="Text Box 52"/>
            <p:cNvSpPr txBox="1"/>
            <p:nvPr/>
          </p:nvSpPr>
          <p:spPr>
            <a:xfrm>
              <a:off x="768" y="1392"/>
              <a:ext cx="1632" cy="7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Số mol NaOH</a:t>
              </a:r>
            </a:p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Số mol CO</a:t>
              </a:r>
              <a:r>
                <a:rPr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3348" name="Line 53"/>
            <p:cNvSpPr/>
            <p:nvPr/>
          </p:nvSpPr>
          <p:spPr>
            <a:xfrm>
              <a:off x="773" y="1686"/>
              <a:ext cx="1319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018" name="Text Box 58"/>
          <p:cNvSpPr txBox="1"/>
          <p:nvPr/>
        </p:nvSpPr>
        <p:spPr>
          <a:xfrm>
            <a:off x="4572000" y="3048000"/>
            <a:ext cx="426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sản phẩm của phản ứng l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NaHCO</a:t>
            </a:r>
            <a:r>
              <a:rPr b="1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41020" name="Text Box 60"/>
          <p:cNvSpPr txBox="1"/>
          <p:nvPr/>
        </p:nvSpPr>
        <p:spPr>
          <a:xfrm>
            <a:off x="304800" y="1905000"/>
            <a:ext cx="7416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Nếu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41021" name="Group 61"/>
          <p:cNvGrpSpPr/>
          <p:nvPr/>
        </p:nvGrpSpPr>
        <p:grpSpPr>
          <a:xfrm>
            <a:off x="1447800" y="1752600"/>
            <a:ext cx="2087245" cy="782852"/>
            <a:chOff x="768" y="1392"/>
            <a:chExt cx="1632" cy="493"/>
          </a:xfrm>
        </p:grpSpPr>
        <p:sp>
          <p:nvSpPr>
            <p:cNvPr id="13345" name="Text Box 62"/>
            <p:cNvSpPr txBox="1"/>
            <p:nvPr/>
          </p:nvSpPr>
          <p:spPr>
            <a:xfrm>
              <a:off x="768" y="1392"/>
              <a:ext cx="1632" cy="4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Số mol NaOH</a:t>
              </a:r>
            </a:p>
            <a:p>
              <a:pPr>
                <a:spcBef>
                  <a:spcPct val="50000"/>
                </a:spcBef>
              </a:pPr>
              <a:r>
                <a:rPr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Số mol CO</a:t>
              </a:r>
              <a:r>
                <a:rPr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3346" name="Line 63"/>
            <p:cNvSpPr/>
            <p:nvPr/>
          </p:nvSpPr>
          <p:spPr>
            <a:xfrm>
              <a:off x="789" y="1639"/>
              <a:ext cx="1319" cy="1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1024" name="Group 64"/>
          <p:cNvGrpSpPr/>
          <p:nvPr/>
        </p:nvGrpSpPr>
        <p:grpSpPr>
          <a:xfrm>
            <a:off x="3695700" y="1905000"/>
            <a:ext cx="457200" cy="457835"/>
            <a:chOff x="3504" y="2573"/>
            <a:chExt cx="192" cy="251"/>
          </a:xfrm>
        </p:grpSpPr>
        <p:sp>
          <p:nvSpPr>
            <p:cNvPr id="13342" name="Line 65"/>
            <p:cNvSpPr/>
            <p:nvPr/>
          </p:nvSpPr>
          <p:spPr>
            <a:xfrm>
              <a:off x="3504" y="2573"/>
              <a:ext cx="159" cy="8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3" name="Line 66"/>
            <p:cNvSpPr/>
            <p:nvPr/>
          </p:nvSpPr>
          <p:spPr>
            <a:xfrm flipH="1">
              <a:off x="3504" y="2653"/>
              <a:ext cx="159" cy="13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4" name="Line 67"/>
            <p:cNvSpPr/>
            <p:nvPr/>
          </p:nvSpPr>
          <p:spPr>
            <a:xfrm flipH="1">
              <a:off x="3537" y="2693"/>
              <a:ext cx="159" cy="13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028" name="Text Box 68"/>
          <p:cNvSpPr txBox="1"/>
          <p:nvPr/>
        </p:nvSpPr>
        <p:spPr>
          <a:xfrm>
            <a:off x="4572000" y="1752600"/>
            <a:ext cx="426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sản phẩm của phản ứng l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Na</a:t>
            </a:r>
            <a:r>
              <a:rPr b="1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b="1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b="1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solidFill>
                  <a:srgbClr val="0066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grpSp>
        <p:nvGrpSpPr>
          <p:cNvPr id="41029" name="Group 69"/>
          <p:cNvGrpSpPr/>
          <p:nvPr/>
        </p:nvGrpSpPr>
        <p:grpSpPr>
          <a:xfrm>
            <a:off x="3719830" y="3182620"/>
            <a:ext cx="330200" cy="455613"/>
            <a:chOff x="2576" y="1296"/>
            <a:chExt cx="208" cy="287"/>
          </a:xfrm>
        </p:grpSpPr>
        <p:sp>
          <p:nvSpPr>
            <p:cNvPr id="13339" name="Line 70"/>
            <p:cNvSpPr/>
            <p:nvPr/>
          </p:nvSpPr>
          <p:spPr>
            <a:xfrm flipH="1">
              <a:off x="2592" y="1296"/>
              <a:ext cx="144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0" name="Line 71"/>
            <p:cNvSpPr/>
            <p:nvPr/>
          </p:nvSpPr>
          <p:spPr>
            <a:xfrm>
              <a:off x="2592" y="1440"/>
              <a:ext cx="192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1" name="Line 72"/>
            <p:cNvSpPr/>
            <p:nvPr/>
          </p:nvSpPr>
          <p:spPr>
            <a:xfrm>
              <a:off x="2576" y="1487"/>
              <a:ext cx="192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033" name="Text Box 73"/>
          <p:cNvSpPr txBox="1"/>
          <p:nvPr/>
        </p:nvSpPr>
        <p:spPr>
          <a:xfrm>
            <a:off x="4191000" y="1828800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1034" name="Text Box 74"/>
          <p:cNvSpPr txBox="1"/>
          <p:nvPr/>
        </p:nvSpPr>
        <p:spPr>
          <a:xfrm>
            <a:off x="4191000" y="31242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1035" name="Text Box 75"/>
          <p:cNvSpPr txBox="1"/>
          <p:nvPr/>
        </p:nvSpPr>
        <p:spPr>
          <a:xfrm>
            <a:off x="990600" y="4150995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41036" name="Group 76"/>
          <p:cNvGrpSpPr/>
          <p:nvPr/>
        </p:nvGrpSpPr>
        <p:grpSpPr>
          <a:xfrm>
            <a:off x="1371600" y="4191000"/>
            <a:ext cx="304800" cy="381000"/>
            <a:chOff x="2590" y="2326"/>
            <a:chExt cx="192" cy="240"/>
          </a:xfrm>
        </p:grpSpPr>
        <p:sp>
          <p:nvSpPr>
            <p:cNvPr id="13337" name="Line 77"/>
            <p:cNvSpPr/>
            <p:nvPr/>
          </p:nvSpPr>
          <p:spPr>
            <a:xfrm flipH="1">
              <a:off x="2590" y="2326"/>
              <a:ext cx="144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8" name="Line 78"/>
            <p:cNvSpPr/>
            <p:nvPr/>
          </p:nvSpPr>
          <p:spPr>
            <a:xfrm>
              <a:off x="2590" y="2470"/>
              <a:ext cx="192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1039" name="Group 79"/>
          <p:cNvGrpSpPr/>
          <p:nvPr/>
        </p:nvGrpSpPr>
        <p:grpSpPr>
          <a:xfrm>
            <a:off x="4191000" y="3978275"/>
            <a:ext cx="304800" cy="448310"/>
            <a:chOff x="2590" y="2326"/>
            <a:chExt cx="192" cy="240"/>
          </a:xfrm>
        </p:grpSpPr>
        <p:sp>
          <p:nvSpPr>
            <p:cNvPr id="13335" name="Line 80"/>
            <p:cNvSpPr/>
            <p:nvPr/>
          </p:nvSpPr>
          <p:spPr>
            <a:xfrm flipH="1">
              <a:off x="2590" y="2326"/>
              <a:ext cx="144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6" name="Line 81"/>
            <p:cNvSpPr/>
            <p:nvPr/>
          </p:nvSpPr>
          <p:spPr>
            <a:xfrm>
              <a:off x="2590" y="2470"/>
              <a:ext cx="192" cy="9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042" name="Text Box 82"/>
          <p:cNvSpPr txBox="1"/>
          <p:nvPr/>
        </p:nvSpPr>
        <p:spPr>
          <a:xfrm>
            <a:off x="4648200" y="399415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nimBg="1"/>
      <p:bldP spid="40998" grpId="0"/>
      <p:bldP spid="41007" grpId="0"/>
      <p:bldP spid="41010" grpId="0"/>
      <p:bldP spid="41018" grpId="0"/>
      <p:bldP spid="41020" grpId="0"/>
      <p:bldP spid="41028" grpId="0"/>
      <p:bldP spid="41033" grpId="0"/>
      <p:bldP spid="41035" grpId="0"/>
      <p:bldP spid="410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ROTSTAR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Group 8"/>
          <p:cNvGrpSpPr/>
          <p:nvPr/>
        </p:nvGrpSpPr>
        <p:grpSpPr>
          <a:xfrm>
            <a:off x="571500" y="38100"/>
            <a:ext cx="8382000" cy="844550"/>
            <a:chOff x="244" y="-26"/>
            <a:chExt cx="5280" cy="532"/>
          </a:xfrm>
        </p:grpSpPr>
        <p:sp>
          <p:nvSpPr>
            <p:cNvPr id="14366" name="AutoShape 6"/>
            <p:cNvSpPr/>
            <p:nvPr/>
          </p:nvSpPr>
          <p:spPr>
            <a:xfrm>
              <a:off x="244" y="-26"/>
              <a:ext cx="5280" cy="532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 cap="flat" cmpd="sng">
              <a:solidFill>
                <a:srgbClr val="28A0BE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57607" tIns="28804" rIns="57607" bIns="28804" anchor="ctr" anchorCtr="0"/>
            <a:lstStyle/>
            <a:p>
              <a:pPr algn="ctr"/>
              <a:endParaRPr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67" name="Text Box 10"/>
            <p:cNvSpPr txBox="1"/>
            <p:nvPr/>
          </p:nvSpPr>
          <p:spPr>
            <a:xfrm>
              <a:off x="464" y="37"/>
              <a:ext cx="4844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TÂP 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380" name="Rectangle 12"/>
          <p:cNvSpPr/>
          <p:nvPr/>
        </p:nvSpPr>
        <p:spPr>
          <a:xfrm>
            <a:off x="838200" y="990600"/>
            <a:ext cx="8229600" cy="2227263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Viết các PTPƯ ho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th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chuỗi chuyển đổi hóa học cho sau:</a:t>
            </a:r>
          </a:p>
          <a:p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341" name="Text Box 14"/>
          <p:cNvSpPr txBox="1"/>
          <p:nvPr/>
        </p:nvSpPr>
        <p:spPr>
          <a:xfrm>
            <a:off x="1920875" y="3911600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83" name="Text Box 15"/>
          <p:cNvSpPr txBox="1"/>
          <p:nvPr/>
        </p:nvSpPr>
        <p:spPr>
          <a:xfrm>
            <a:off x="971550" y="1885950"/>
            <a:ext cx="62865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</a:t>
            </a:r>
            <a:endParaRPr sz="2600" b="1" dirty="0">
              <a:solidFill>
                <a:schemeClr val="accent2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384" name="Text Box 16"/>
          <p:cNvSpPr txBox="1"/>
          <p:nvPr/>
        </p:nvSpPr>
        <p:spPr>
          <a:xfrm>
            <a:off x="2324100" y="1885950"/>
            <a:ext cx="106045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sz="26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sz="2600" b="1" dirty="0">
              <a:solidFill>
                <a:schemeClr val="accent2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385" name="Text Box 17"/>
          <p:cNvSpPr txBox="1"/>
          <p:nvPr/>
        </p:nvSpPr>
        <p:spPr>
          <a:xfrm>
            <a:off x="4057650" y="1905000"/>
            <a:ext cx="1143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NaOH</a:t>
            </a:r>
            <a:endParaRPr sz="2600" b="1" dirty="0">
              <a:solidFill>
                <a:schemeClr val="accent2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386" name="Text Box 18"/>
          <p:cNvSpPr txBox="1"/>
          <p:nvPr/>
        </p:nvSpPr>
        <p:spPr>
          <a:xfrm>
            <a:off x="5829300" y="1905000"/>
            <a:ext cx="9906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NaCl</a:t>
            </a:r>
            <a:endParaRPr sz="2600" b="1" dirty="0">
              <a:solidFill>
                <a:schemeClr val="accent2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387" name="Text Box 19"/>
          <p:cNvSpPr txBox="1"/>
          <p:nvPr/>
        </p:nvSpPr>
        <p:spPr>
          <a:xfrm>
            <a:off x="7562850" y="1924050"/>
            <a:ext cx="1143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NaOH</a:t>
            </a:r>
            <a:endParaRPr sz="2600" b="1" dirty="0">
              <a:solidFill>
                <a:schemeClr val="accent2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388" name="Text Box 20"/>
          <p:cNvSpPr txBox="1"/>
          <p:nvPr/>
        </p:nvSpPr>
        <p:spPr>
          <a:xfrm>
            <a:off x="6210300" y="2647950"/>
            <a:ext cx="1336675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sz="26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sz="26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sz="2600" b="1" dirty="0">
              <a:solidFill>
                <a:schemeClr val="accent2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389" name="Line 21"/>
          <p:cNvSpPr/>
          <p:nvPr/>
        </p:nvSpPr>
        <p:spPr>
          <a:xfrm>
            <a:off x="1562100" y="2171700"/>
            <a:ext cx="762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90" name="Line 22"/>
          <p:cNvSpPr/>
          <p:nvPr/>
        </p:nvSpPr>
        <p:spPr>
          <a:xfrm>
            <a:off x="3314700" y="2171700"/>
            <a:ext cx="762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91" name="Line 23"/>
          <p:cNvSpPr/>
          <p:nvPr/>
        </p:nvSpPr>
        <p:spPr>
          <a:xfrm>
            <a:off x="5105400" y="2171700"/>
            <a:ext cx="762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92" name="Line 24"/>
          <p:cNvSpPr/>
          <p:nvPr/>
        </p:nvSpPr>
        <p:spPr>
          <a:xfrm>
            <a:off x="6762750" y="2190750"/>
            <a:ext cx="762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93" name="Line 25"/>
          <p:cNvSpPr/>
          <p:nvPr/>
        </p:nvSpPr>
        <p:spPr>
          <a:xfrm flipH="1">
            <a:off x="7391400" y="2362200"/>
            <a:ext cx="685800" cy="533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94" name="Oval 26"/>
          <p:cNvSpPr/>
          <p:nvPr/>
        </p:nvSpPr>
        <p:spPr>
          <a:xfrm>
            <a:off x="1752600" y="1866900"/>
            <a:ext cx="228600" cy="228600"/>
          </a:xfrm>
          <a:prstGeom prst="ellipse">
            <a:avLst/>
          </a:prstGeom>
          <a:solidFill>
            <a:srgbClr val="99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95" name="Oval 27"/>
          <p:cNvSpPr/>
          <p:nvPr/>
        </p:nvSpPr>
        <p:spPr>
          <a:xfrm>
            <a:off x="3486150" y="1885950"/>
            <a:ext cx="219075" cy="225425"/>
          </a:xfrm>
          <a:prstGeom prst="ellipse">
            <a:avLst/>
          </a:prstGeom>
          <a:solidFill>
            <a:srgbClr val="99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96" name="Oval 28"/>
          <p:cNvSpPr/>
          <p:nvPr/>
        </p:nvSpPr>
        <p:spPr>
          <a:xfrm>
            <a:off x="5257800" y="1866900"/>
            <a:ext cx="307975" cy="228600"/>
          </a:xfrm>
          <a:prstGeom prst="ellipse">
            <a:avLst/>
          </a:prstGeom>
          <a:solidFill>
            <a:srgbClr val="99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97" name="Oval 29"/>
          <p:cNvSpPr/>
          <p:nvPr/>
        </p:nvSpPr>
        <p:spPr>
          <a:xfrm>
            <a:off x="6972300" y="1885950"/>
            <a:ext cx="203200" cy="215900"/>
          </a:xfrm>
          <a:prstGeom prst="ellipse">
            <a:avLst/>
          </a:prstGeom>
          <a:solidFill>
            <a:srgbClr val="99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98" name="Oval 30"/>
          <p:cNvSpPr/>
          <p:nvPr/>
        </p:nvSpPr>
        <p:spPr>
          <a:xfrm>
            <a:off x="7486650" y="2400300"/>
            <a:ext cx="269875" cy="203200"/>
          </a:xfrm>
          <a:prstGeom prst="ellipse">
            <a:avLst/>
          </a:prstGeom>
          <a:solidFill>
            <a:srgbClr val="99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411" name="Rectangle 43"/>
          <p:cNvSpPr/>
          <p:nvPr/>
        </p:nvSpPr>
        <p:spPr>
          <a:xfrm>
            <a:off x="3429000" y="3352800"/>
            <a:ext cx="1676400" cy="5334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/>
          <a:p>
            <a:pPr algn="ctr"/>
            <a:r>
              <a:rPr sz="3200" b="1" u="sng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Đáp án:</a:t>
            </a:r>
            <a:r>
              <a:rPr sz="4400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sz="4400" dirty="0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412" name="Rectangle 44"/>
          <p:cNvSpPr/>
          <p:nvPr/>
        </p:nvSpPr>
        <p:spPr>
          <a:xfrm>
            <a:off x="190500" y="3905250"/>
            <a:ext cx="8839200" cy="265430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Các PTPƯ:</a:t>
            </a:r>
          </a:p>
          <a:p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413" name="Rectangle 45"/>
          <p:cNvSpPr/>
          <p:nvPr/>
        </p:nvSpPr>
        <p:spPr>
          <a:xfrm>
            <a:off x="95250" y="43434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1)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4Na   +   O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b="1" dirty="0">
                <a:latin typeface="Arial Black" panose="020B0A040201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 2Na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414" name="Rectangle 46"/>
          <p:cNvSpPr/>
          <p:nvPr/>
        </p:nvSpPr>
        <p:spPr>
          <a:xfrm>
            <a:off x="114300" y="48006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2)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Na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O   +   H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O  </a:t>
            </a:r>
            <a:r>
              <a:rPr b="1" dirty="0">
                <a:latin typeface="Arial Black" panose="020B0A040201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2NaOH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415" name="Rectangle 47"/>
          <p:cNvSpPr/>
          <p:nvPr/>
        </p:nvSpPr>
        <p:spPr>
          <a:xfrm>
            <a:off x="114300" y="523875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3)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NaOH   +   HCl   </a:t>
            </a:r>
            <a:r>
              <a:rPr b="1" dirty="0">
                <a:latin typeface="Arial Black" panose="020B0A040201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NaCl  + H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416" name="Rectangle 48"/>
          <p:cNvSpPr/>
          <p:nvPr/>
        </p:nvSpPr>
        <p:spPr>
          <a:xfrm>
            <a:off x="114300" y="5638800"/>
            <a:ext cx="84963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4)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2NaCl   +  2H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O   </a:t>
            </a:r>
            <a:r>
              <a:rPr b="1" dirty="0">
                <a:latin typeface="Arial Black" panose="020B0A040201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 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             2NaOH   +2H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 + Cl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58417" name="Object 49"/>
          <p:cNvGraphicFramePr>
            <a:graphicFrameLocks noGrp="1" noChangeAspect="1"/>
          </p:cNvGraphicFramePr>
          <p:nvPr>
            <p:ph/>
          </p:nvPr>
        </p:nvGraphicFramePr>
        <p:xfrm>
          <a:off x="2133600" y="5763895"/>
          <a:ext cx="1316990" cy="27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5" imgW="990600" imgH="203200" progId="Equation.3">
                  <p:embed/>
                </p:oleObj>
              </mc:Choice>
              <mc:Fallback>
                <p:oleObj r:id="rId5" imgW="990600" imgH="2032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2133600" y="5763895"/>
                        <a:ext cx="1316990" cy="27051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19" name="Rectangle 51"/>
          <p:cNvSpPr/>
          <p:nvPr/>
        </p:nvSpPr>
        <p:spPr>
          <a:xfrm>
            <a:off x="133350" y="6019800"/>
            <a:ext cx="70294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5)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2NaOH  +   H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b="1" dirty="0">
                <a:latin typeface="Arial Black" panose="020B0A040201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 Na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   +   2H</a:t>
            </a:r>
            <a:r>
              <a:rPr b="1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b="1" dirty="0"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 bldLvl="0" animBg="1"/>
      <p:bldP spid="58383" grpId="0"/>
      <p:bldP spid="58384" grpId="0"/>
      <p:bldP spid="58385" grpId="0"/>
      <p:bldP spid="58386" grpId="0"/>
      <p:bldP spid="58387" grpId="0"/>
      <p:bldP spid="58388" grpId="0"/>
      <p:bldP spid="58394" grpId="0" bldLvl="0" animBg="1"/>
      <p:bldP spid="58395" grpId="0" bldLvl="0" animBg="1"/>
      <p:bldP spid="58396" grpId="0" bldLvl="0" animBg="1"/>
      <p:bldP spid="58397" grpId="0" bldLvl="0" animBg="1"/>
      <p:bldP spid="58398" grpId="0" bldLvl="0" animBg="1"/>
      <p:bldP spid="58411" grpId="0"/>
      <p:bldP spid="58412" grpId="0" bldLvl="0" animBg="1"/>
      <p:bldP spid="58413" grpId="0"/>
      <p:bldP spid="58414" grpId="0"/>
      <p:bldP spid="58415" grpId="0"/>
      <p:bldP spid="58416" grpId="0"/>
      <p:bldP spid="584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1134</Words>
  <Application>Microsoft Office PowerPoint</Application>
  <PresentationFormat>On-screen Show (4:3)</PresentationFormat>
  <Paragraphs>219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.VnArabia</vt:lpstr>
      <vt:lpstr>.VnBodoniH</vt:lpstr>
      <vt:lpstr>Arial</vt:lpstr>
      <vt:lpstr>Arial Black</vt:lpstr>
      <vt:lpstr>Calibri</vt:lpstr>
      <vt:lpstr>Calibri Light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Office Theme</vt:lpstr>
      <vt:lpstr>Equation.3</vt:lpstr>
      <vt:lpstr>PowerPoint Presentation</vt:lpstr>
      <vt:lpstr>CHỦ ĐỀ : BASE</vt:lpstr>
      <vt:lpstr> 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Người ta thu được dung dịch gì trong thùng điện phân? Viết PTPƯ xảy ra?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BUỔI HỌC KẾT THÚC            CHÀO TẠM BIỆT CHÚC CÁC BẠN HOÀN THÀNH TỐT BÀI TẬP VỀ NHÀ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</dc:creator>
  <cp:lastModifiedBy>Thu</cp:lastModifiedBy>
  <cp:revision>190</cp:revision>
  <dcterms:created xsi:type="dcterms:W3CDTF">2021-01-04T19:04:00Z</dcterms:created>
  <dcterms:modified xsi:type="dcterms:W3CDTF">2022-08-06T13:31:58Z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