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61" r:id="rId4"/>
    <p:sldId id="323" r:id="rId5"/>
    <p:sldId id="324" r:id="rId6"/>
    <p:sldId id="325" r:id="rId7"/>
    <p:sldId id="326" r:id="rId8"/>
    <p:sldId id="311" r:id="rId9"/>
    <p:sldId id="327" r:id="rId10"/>
    <p:sldId id="328" r:id="rId11"/>
    <p:sldId id="329" r:id="rId12"/>
    <p:sldId id="330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1E2FF-0786-4CC3-A409-40519C4AC36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965A-A941-4ED4-BD7D-E30417C5D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3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0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09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5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4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4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4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E9026-9509-4F4B-B281-8021D617809B}" type="datetimeFigureOut">
              <a:rPr lang="en-US" smtClean="0"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02E3-D4FB-4686-BD44-3227226D2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ON%20TAP%20CHUONG%206.pptx#-1,5,PowerPoint Presentation" TargetMode="External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4.bin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1.wmf"/><Relationship Id="rId2" Type="http://schemas.microsoft.com/office/2007/relationships/media" Target="../media/media1.mp3"/><Relationship Id="rId16" Type="http://schemas.openxmlformats.org/officeDocument/2006/relationships/oleObject" Target="../embeddings/oleObject3.bin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5" Type="http://schemas.openxmlformats.org/officeDocument/2006/relationships/image" Target="../media/image10.wmf"/><Relationship Id="rId10" Type="http://schemas.openxmlformats.org/officeDocument/2006/relationships/image" Target="../media/image7.png"/><Relationship Id="rId19" Type="http://schemas.openxmlformats.org/officeDocument/2006/relationships/image" Target="../media/image12.w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Relationship Id="rId1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ON%20TAP%20CHUONG%206.pptx#-1,6,PowerPoint Presentation" TargetMode="External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ON%20TAP%20CHUONG%206.pptx#-1,7,PowerPoint Presentation" TargetMode="External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ON%20TAP%20CHUONG%206.pptx#-1,8,PowerPoint Presentation" TargetMode="External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6.bin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-6350" y="0"/>
            <a:ext cx="9156700" cy="838200"/>
            <a:chOff x="0" y="8"/>
            <a:chExt cx="5768" cy="839"/>
          </a:xfrm>
        </p:grpSpPr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8"/>
              <a:ext cx="5760" cy="839"/>
            </a:xfrm>
            <a:prstGeom prst="rect">
              <a:avLst/>
            </a:prstGeom>
            <a:gradFill rotWithShape="1">
              <a:gsLst>
                <a:gs pos="0">
                  <a:srgbClr val="99CCFF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10000"/>
                </a:spcBef>
              </a:pPr>
              <a:endParaRPr lang="vi-VN" sz="1000" b="1">
                <a:solidFill>
                  <a:schemeClr val="bg1"/>
                </a:solidFill>
                <a:latin typeface="Tahoma" pitchFamily="34" charset="0"/>
              </a:endParaRPr>
            </a:p>
            <a:p>
              <a:pPr algn="ctr" eaLnBrk="1" hangingPunct="1">
                <a:spcBef>
                  <a:spcPct val="1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PHÒNG GIÁO DỤC VÀ ĐÀO TẠO HUYỆN CHÂU ĐỨC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vi-VN" sz="2400" b="1">
                  <a:solidFill>
                    <a:schemeClr val="bg1"/>
                  </a:solidFill>
                  <a:latin typeface="Tahoma" pitchFamily="34" charset="0"/>
                </a:rPr>
                <a:t>TRƯỜNG THCS QUANG TRUNG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vi-VN" sz="6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8" y="32"/>
              <a:ext cx="5760" cy="64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>
                <a:spcBef>
                  <a:spcPct val="10000"/>
                </a:spcBef>
              </a:pPr>
              <a:r>
                <a:rPr lang="en-US" sz="3600" b="1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rPr>
                <a:t>TOÁN 6: CHÂN TRỜI SÁNG TẠO</a:t>
              </a:r>
              <a:endPara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>
              <a:off x="40" y="803"/>
              <a:ext cx="5672" cy="0"/>
            </a:xfrm>
            <a:prstGeom prst="line">
              <a:avLst/>
            </a:prstGeom>
            <a:noFill/>
            <a:ln w="57150" cmpd="thickThin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1355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DF6C25-A45D-92B6-5BCC-28CEF61F77C6}"/>
              </a:ext>
            </a:extLst>
          </p:cNvPr>
          <p:cNvSpPr/>
          <p:nvPr/>
        </p:nvSpPr>
        <p:spPr>
          <a:xfrm>
            <a:off x="125876" y="5554711"/>
            <a:ext cx="8935573" cy="1214882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TOÁN 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902768CC-C034-2981-A051-6A863D4D35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77" y="1274476"/>
            <a:ext cx="8710148" cy="41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6868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228600" y="914399"/>
            <a:ext cx="8534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-182,95</a:t>
            </a:r>
            <a:r>
              <a:rPr lang="en-US" altLang="en-US" sz="2800" b="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-195,70</a:t>
            </a:r>
            <a:r>
              <a:rPr lang="en-US" altLang="en-US" sz="2800" b="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962399" y="232919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39255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 Box 129"/>
          <p:cNvSpPr txBox="1">
            <a:spLocks noChangeArrowheads="1"/>
          </p:cNvSpPr>
          <p:nvPr/>
        </p:nvSpPr>
        <p:spPr bwMode="auto">
          <a:xfrm>
            <a:off x="1223819" y="32004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-182,95 – (-195,70)</a:t>
            </a:r>
          </a:p>
        </p:txBody>
      </p:sp>
      <p:sp>
        <p:nvSpPr>
          <p:cNvPr id="14" name="Text Box 129"/>
          <p:cNvSpPr txBox="1">
            <a:spLocks noChangeArrowheads="1"/>
          </p:cNvSpPr>
          <p:nvPr/>
        </p:nvSpPr>
        <p:spPr bwMode="auto">
          <a:xfrm>
            <a:off x="1355436" y="38100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-182,95  + 195,70</a:t>
            </a: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4191000" y="38100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= 12,75</a:t>
            </a: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228600" y="4572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ôxi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nitơ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12,75</a:t>
            </a:r>
            <a:r>
              <a:rPr lang="en-US" altLang="en-US" sz="2800" b="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271766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  <p:bldP spid="12" grpId="0"/>
      <p:bldP spid="13" grpId="0"/>
      <p:bldP spid="14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228600" y="914399"/>
            <a:ext cx="853440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962399" y="232919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39255" y="32004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6" name="Text Box 129"/>
          <p:cNvSpPr txBox="1">
            <a:spLocks noChangeArrowheads="1"/>
          </p:cNvSpPr>
          <p:nvPr/>
        </p:nvSpPr>
        <p:spPr bwMode="auto">
          <a:xfrm>
            <a:off x="3048000" y="3200400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= 44,44%</a:t>
            </a: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228600" y="4191000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44%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39329"/>
              </p:ext>
            </p:extLst>
          </p:nvPr>
        </p:nvGraphicFramePr>
        <p:xfrm>
          <a:off x="1086231" y="3040044"/>
          <a:ext cx="1960098" cy="843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393480" progId="Equation.DSMT4">
                  <p:embed/>
                </p:oleObj>
              </mc:Choice>
              <mc:Fallback>
                <p:oleObj name="Equation" r:id="rId2" imgW="914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86231" y="3040044"/>
                        <a:ext cx="1960098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1372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228600" y="914399"/>
            <a:ext cx="853440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159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spcBef>
                <a:spcPct val="50000"/>
              </a:spcBef>
              <a:buAutoNum type="alphaLcParenR"/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 algn="just">
              <a:spcBef>
                <a:spcPct val="50000"/>
              </a:spcBef>
              <a:buAutoNum type="alphaLcParenR"/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4343400" y="36576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</a:p>
        </p:txBody>
      </p:sp>
      <p:sp>
        <p:nvSpPr>
          <p:cNvPr id="12" name="Text Box 129"/>
          <p:cNvSpPr txBox="1">
            <a:spLocks noChangeArrowheads="1"/>
          </p:cNvSpPr>
          <p:nvPr/>
        </p:nvSpPr>
        <p:spPr bwMode="auto">
          <a:xfrm>
            <a:off x="228600" y="4192442"/>
            <a:ext cx="24453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a) Ta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Text Box 129"/>
          <p:cNvSpPr txBox="1">
            <a:spLocks noChangeArrowheads="1"/>
          </p:cNvSpPr>
          <p:nvPr/>
        </p:nvSpPr>
        <p:spPr bwMode="auto">
          <a:xfrm>
            <a:off x="200891" y="4688513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106% so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59234"/>
              </p:ext>
            </p:extLst>
          </p:nvPr>
        </p:nvGraphicFramePr>
        <p:xfrm>
          <a:off x="1676400" y="4037292"/>
          <a:ext cx="2301875" cy="767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80800" imgH="393480" progId="Equation.DSMT4">
                  <p:embed/>
                </p:oleObj>
              </mc:Choice>
              <mc:Fallback>
                <p:oleObj name="Equation" r:id="rId2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0" y="4037292"/>
                        <a:ext cx="2301875" cy="7677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29"/>
          <p:cNvSpPr txBox="1">
            <a:spLocks noChangeArrowheads="1"/>
          </p:cNvSpPr>
          <p:nvPr/>
        </p:nvSpPr>
        <p:spPr bwMode="auto">
          <a:xfrm>
            <a:off x="263236" y="5150178"/>
            <a:ext cx="385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: 106% - 100% = 6% </a:t>
            </a:r>
          </a:p>
        </p:txBody>
      </p:sp>
      <p:sp>
        <p:nvSpPr>
          <p:cNvPr id="11" name="Text Box 129"/>
          <p:cNvSpPr txBox="1">
            <a:spLocks noChangeArrowheads="1"/>
          </p:cNvSpPr>
          <p:nvPr/>
        </p:nvSpPr>
        <p:spPr bwMode="auto">
          <a:xfrm>
            <a:off x="263236" y="5791200"/>
            <a:ext cx="5832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ty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400" b="0" dirty="0">
                <a:latin typeface="Times New Roman" pitchFamily="18" charset="0"/>
                <a:cs typeface="Times New Roman" pitchFamily="18" charset="0"/>
              </a:rPr>
              <a:t> 6%</a:t>
            </a:r>
          </a:p>
        </p:txBody>
      </p:sp>
    </p:spTree>
    <p:extLst>
      <p:ext uri="{BB962C8B-B14F-4D97-AF65-F5344CB8AC3E}">
        <p14:creationId xmlns:p14="http://schemas.microsoft.com/office/powerpoint/2010/main" val="2220916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  <p:bldP spid="12" grpId="0"/>
      <p:bldP spid="17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U LIEU QUAN TRONG -HUEBOM\CA VIDEO NEN PPT\cdnvn-xuan-2015-hoa-dao-hinh-n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035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-20782" y="122711"/>
            <a:ext cx="7640782" cy="76944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C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10000"/>
              </a:spcBef>
            </a:pPr>
            <a:r>
              <a:rPr lang="en-US" sz="44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55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307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AutoShape 2" descr="SDK TOÁN 6 TẬP 2 CHÂN TRỜI SÁNG TẠO - Tài Liệu Toán Miễn Ph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WordArt 12"/>
          <p:cNvSpPr>
            <a:spLocks noChangeArrowheads="1" noChangeShapeType="1" noTextEdit="1"/>
          </p:cNvSpPr>
          <p:nvPr/>
        </p:nvSpPr>
        <p:spPr bwMode="auto">
          <a:xfrm>
            <a:off x="184827" y="3658636"/>
            <a:ext cx="8728075" cy="100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ÔN TẬP CHƯƠNG 6</a:t>
            </a:r>
          </a:p>
        </p:txBody>
      </p:sp>
      <p:sp>
        <p:nvSpPr>
          <p:cNvPr id="6148" name="WordArt 13"/>
          <p:cNvSpPr>
            <a:spLocks noChangeArrowheads="1" noChangeShapeType="1" noTextEdit="1"/>
          </p:cNvSpPr>
          <p:nvPr/>
        </p:nvSpPr>
        <p:spPr bwMode="auto">
          <a:xfrm>
            <a:off x="6553200" y="9842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5599DD"/>
                    </a:gs>
                  </a:gsLst>
                  <a:lin ang="0" scaled="1"/>
                </a:gradFill>
                <a:effectLst>
                  <a:outerShdw dist="81320" dir="2319588" algn="ctr" rotWithShape="0">
                    <a:srgbClr val="990000"/>
                  </a:outerShdw>
                </a:effectLst>
                <a:latin typeface="Arial"/>
                <a:cs typeface="Arial"/>
              </a:rPr>
              <a:t>Số  và Đại số</a:t>
            </a:r>
          </a:p>
        </p:txBody>
      </p:sp>
      <p:pic>
        <p:nvPicPr>
          <p:cNvPr id="6150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 flipH="1" flipV="1">
            <a:off x="-3404393" y="3404393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91188" y="3405187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-22225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0" y="6858000"/>
            <a:ext cx="9144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5BD342-908D-8738-7745-CA98E76DFD54}"/>
              </a:ext>
            </a:extLst>
          </p:cNvPr>
          <p:cNvSpPr txBox="1"/>
          <p:nvPr/>
        </p:nvSpPr>
        <p:spPr>
          <a:xfrm>
            <a:off x="762000" y="2219877"/>
            <a:ext cx="723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15: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THẬP PHÂN</a:t>
            </a:r>
          </a:p>
        </p:txBody>
      </p:sp>
    </p:spTree>
    <p:extLst>
      <p:ext uri="{BB962C8B-B14F-4D97-AF65-F5344CB8AC3E}">
        <p14:creationId xmlns:p14="http://schemas.microsoft.com/office/powerpoint/2010/main" val="1920448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7620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</a:p>
        </p:txBody>
      </p:sp>
      <p:pic>
        <p:nvPicPr>
          <p:cNvPr id="1145" name="Picture 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6002"/>
            <a:ext cx="7543800" cy="532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539029" y="1169992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788024" y="26906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79748" y="44188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28927" y="26906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788024" y="44188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8" action="ppaction://hlinkpres?slideindex=5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663" y="246430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60879"/>
              </p:ext>
            </p:extLst>
          </p:nvPr>
        </p:nvGraphicFramePr>
        <p:xfrm>
          <a:off x="1339732" y="2828157"/>
          <a:ext cx="1778789" cy="1021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393480" progId="Equation.DSMT4">
                  <p:embed/>
                </p:oleObj>
              </mc:Choice>
              <mc:Fallback>
                <p:oleObj name="Equation" r:id="rId12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9732" y="2828157"/>
                        <a:ext cx="1778789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647588"/>
              </p:ext>
            </p:extLst>
          </p:nvPr>
        </p:nvGraphicFramePr>
        <p:xfrm>
          <a:off x="5443538" y="2827338"/>
          <a:ext cx="20081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74360" imgH="393480" progId="Equation.DSMT4">
                  <p:embed/>
                </p:oleObj>
              </mc:Choice>
              <mc:Fallback>
                <p:oleObj name="Equation" r:id="rId14" imgW="77436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538" y="2827338"/>
                        <a:ext cx="2008187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766239"/>
              </p:ext>
            </p:extLst>
          </p:nvPr>
        </p:nvGraphicFramePr>
        <p:xfrm>
          <a:off x="1406525" y="4602163"/>
          <a:ext cx="2005013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50680" imgH="393480" progId="Equation.DSMT4">
                  <p:embed/>
                </p:oleObj>
              </mc:Choice>
              <mc:Fallback>
                <p:oleObj name="Equation" r:id="rId16" imgW="850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602163"/>
                        <a:ext cx="2005013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756082"/>
              </p:ext>
            </p:extLst>
          </p:nvPr>
        </p:nvGraphicFramePr>
        <p:xfrm>
          <a:off x="5459413" y="4633912"/>
          <a:ext cx="197643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38080" imgH="393480" progId="Equation.DSMT4">
                  <p:embed/>
                </p:oleObj>
              </mc:Choice>
              <mc:Fallback>
                <p:oleObj name="Equation" r:id="rId18" imgW="8380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4633912"/>
                        <a:ext cx="1976437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53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1" animBg="1"/>
      <p:bldP spid="21" grpId="1" animBg="1"/>
      <p:bldP spid="22" grpId="1" animBg="1"/>
      <p:bldP spid="23" grpId="1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25488" y="1177516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611315" y="4723656"/>
            <a:ext cx="3952453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-0,555 &lt; -0,666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645968" y="29954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-0,9 &gt; -0,99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628283" y="47236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-2,125 &lt; 0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572621" y="29954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0,3 &gt; - 0,4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8" action="ppaction://hlinkpres?slideindex=6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8" y="206760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</a:p>
        </p:txBody>
      </p:sp>
    </p:spTree>
    <p:extLst>
      <p:ext uri="{BB962C8B-B14F-4D97-AF65-F5344CB8AC3E}">
        <p14:creationId xmlns:p14="http://schemas.microsoft.com/office/powerpoint/2010/main" val="6372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1" animBg="1"/>
      <p:bldP spid="21" grpId="1" animBg="1"/>
      <p:bldP spid="22" grpId="1" animBg="1"/>
      <p:bldP spid="23" grpId="1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228600" y="1093912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(-0,125) . (-0,25) . (-400)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552371" y="41902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-100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556781" y="24620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200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40026" y="246206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100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4556781" y="4190256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 -20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8" action="ppaction://hlinkpres?slideindex=7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216" y="206760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</a:p>
        </p:txBody>
      </p:sp>
    </p:spTree>
    <p:extLst>
      <p:ext uri="{BB962C8B-B14F-4D97-AF65-F5344CB8AC3E}">
        <p14:creationId xmlns:p14="http://schemas.microsoft.com/office/powerpoint/2010/main" val="26553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152400" y="1371600"/>
            <a:ext cx="8208912" cy="1080120"/>
          </a:xfrm>
          <a:prstGeom prst="snip2Diag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25%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80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205408" y="567916"/>
            <a:ext cx="609600" cy="6096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438228" y="446794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D. 20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4472880" y="273975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B. 25</a:t>
            </a:r>
          </a:p>
        </p:txBody>
      </p:sp>
      <p:pic>
        <p:nvPicPr>
          <p:cNvPr id="13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3931" y="6925823"/>
            <a:ext cx="609600" cy="609600"/>
          </a:xfrm>
          <a:prstGeom prst="rect">
            <a:avLst/>
          </a:prstGeom>
        </p:spPr>
      </p:pic>
      <p:sp>
        <p:nvSpPr>
          <p:cNvPr id="14" name="Snip Diagonal Corner Rectangle 13"/>
          <p:cNvSpPr/>
          <p:nvPr/>
        </p:nvSpPr>
        <p:spPr>
          <a:xfrm>
            <a:off x="455195" y="4467944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C. 200</a:t>
            </a:r>
          </a:p>
        </p:txBody>
      </p:sp>
      <p:sp>
        <p:nvSpPr>
          <p:cNvPr id="15" name="Snip Diagonal Corner Rectangle 14"/>
          <p:cNvSpPr/>
          <p:nvPr/>
        </p:nvSpPr>
        <p:spPr>
          <a:xfrm>
            <a:off x="399533" y="2739752"/>
            <a:ext cx="3600400" cy="1296144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A. 250</a:t>
            </a:r>
          </a:p>
        </p:txBody>
      </p:sp>
      <p:pic>
        <p:nvPicPr>
          <p:cNvPr id="16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83424" y="7108766"/>
            <a:ext cx="609600" cy="609600"/>
          </a:xfrm>
          <a:prstGeom prst="rect">
            <a:avLst/>
          </a:prstGeom>
        </p:spPr>
      </p:pic>
      <p:pic>
        <p:nvPicPr>
          <p:cNvPr id="17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515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3280" y="7177577"/>
            <a:ext cx="609600" cy="609600"/>
          </a:xfrm>
          <a:prstGeom prst="rect">
            <a:avLst/>
          </a:prstGeom>
        </p:spPr>
      </p:pic>
      <p:pic>
        <p:nvPicPr>
          <p:cNvPr id="18" name="Picture 3" descr="Next">
            <a:hlinkClick r:id="rId8" action="ppaction://hlinkpres?slideindex=8&amp;slidetitle=PowerPoint Presentation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92825"/>
            <a:ext cx="493712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u-ho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"/>
            <a:ext cx="7620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8153400" y="192088"/>
            <a:ext cx="719138" cy="719137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pic>
        <p:nvPicPr>
          <p:cNvPr id="28" name="Picture 20" descr="Chuong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098" y="225829"/>
            <a:ext cx="650875" cy="72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107054" y="192088"/>
            <a:ext cx="67714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 NÀO?</a:t>
            </a:r>
          </a:p>
        </p:txBody>
      </p:sp>
    </p:spTree>
    <p:extLst>
      <p:ext uri="{BB962C8B-B14F-4D97-AF65-F5344CB8AC3E}">
        <p14:creationId xmlns:p14="http://schemas.microsoft.com/office/powerpoint/2010/main" val="1120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3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3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12" grpId="0" animBg="1"/>
      <p:bldP spid="14" grpId="0" animBg="1"/>
      <p:bldP spid="1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914400"/>
            <a:ext cx="9144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678382" y="25908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94546"/>
              </p:ext>
            </p:extLst>
          </p:nvPr>
        </p:nvGraphicFramePr>
        <p:xfrm>
          <a:off x="152400" y="1752600"/>
          <a:ext cx="12668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203040" progId="Equation.DSMT4">
                  <p:embed/>
                </p:oleObj>
              </mc:Choice>
              <mc:Fallback>
                <p:oleObj name="Equation" r:id="rId2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1266825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285324"/>
              </p:ext>
            </p:extLst>
          </p:nvPr>
        </p:nvGraphicFramePr>
        <p:xfrm>
          <a:off x="1524000" y="1752600"/>
          <a:ext cx="1049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52600"/>
                        <a:ext cx="10493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069131"/>
              </p:ext>
            </p:extLst>
          </p:nvPr>
        </p:nvGraphicFramePr>
        <p:xfrm>
          <a:off x="2806700" y="1752600"/>
          <a:ext cx="8334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203040" progId="Equation.DSMT4">
                  <p:embed/>
                </p:oleObj>
              </mc:Choice>
              <mc:Fallback>
                <p:oleObj name="Equation" r:id="rId6" imgW="29196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1752600"/>
                        <a:ext cx="8334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766283"/>
              </p:ext>
            </p:extLst>
          </p:nvPr>
        </p:nvGraphicFramePr>
        <p:xfrm>
          <a:off x="3937000" y="1752600"/>
          <a:ext cx="10128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1752600"/>
                        <a:ext cx="10128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845301"/>
              </p:ext>
            </p:extLst>
          </p:nvPr>
        </p:nvGraphicFramePr>
        <p:xfrm>
          <a:off x="5384800" y="1752600"/>
          <a:ext cx="795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203040" progId="Equation.DSMT4">
                  <p:embed/>
                </p:oleObj>
              </mc:Choice>
              <mc:Fallback>
                <p:oleObj name="Equation" r:id="rId10" imgW="27936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1752600"/>
                        <a:ext cx="7953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092128"/>
              </p:ext>
            </p:extLst>
          </p:nvPr>
        </p:nvGraphicFramePr>
        <p:xfrm>
          <a:off x="6553200" y="1752600"/>
          <a:ext cx="10493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03040" progId="Equation.DSMT4">
                  <p:embed/>
                </p:oleObj>
              </mc:Choice>
              <mc:Fallback>
                <p:oleObj name="Equation" r:id="rId12" imgW="368280" imgH="203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752600"/>
                        <a:ext cx="10493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1124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37761 0.29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9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36562 0.29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32396 0.2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23924 0.291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51771 0.2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85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81406 0.29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94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9" name="Text Box 129"/>
          <p:cNvSpPr txBox="1">
            <a:spLocks noChangeArrowheads="1"/>
          </p:cNvSpPr>
          <p:nvPr/>
        </p:nvSpPr>
        <p:spPr bwMode="auto">
          <a:xfrm>
            <a:off x="-2" y="914400"/>
            <a:ext cx="91440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altLang="en-US" sz="2800" b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29"/>
          <p:cNvSpPr txBox="1">
            <a:spLocks noChangeArrowheads="1"/>
          </p:cNvSpPr>
          <p:nvPr/>
        </p:nvSpPr>
        <p:spPr bwMode="auto">
          <a:xfrm>
            <a:off x="3678382" y="25908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5400" y="0"/>
            <a:ext cx="9118600" cy="6463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ÔN TẬP CHƯƠNG 6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405468"/>
              </p:ext>
            </p:extLst>
          </p:nvPr>
        </p:nvGraphicFramePr>
        <p:xfrm>
          <a:off x="152400" y="1752600"/>
          <a:ext cx="9413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03040" progId="Equation.DSMT4">
                  <p:embed/>
                </p:oleObj>
              </mc:Choice>
              <mc:Fallback>
                <p:oleObj name="Equation" r:id="rId2" imgW="330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752600"/>
                        <a:ext cx="941388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08301"/>
              </p:ext>
            </p:extLst>
          </p:nvPr>
        </p:nvGraphicFramePr>
        <p:xfrm>
          <a:off x="1143000" y="1752600"/>
          <a:ext cx="12287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203040" progId="Equation.DSMT4">
                  <p:embed/>
                </p:oleObj>
              </mc:Choice>
              <mc:Fallback>
                <p:oleObj name="Equation" r:id="rId4" imgW="431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12287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930685"/>
              </p:ext>
            </p:extLst>
          </p:nvPr>
        </p:nvGraphicFramePr>
        <p:xfrm>
          <a:off x="2438400" y="1752600"/>
          <a:ext cx="97948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20" imgH="203040" progId="Equation.DSMT4">
                  <p:embed/>
                </p:oleObj>
              </mc:Choice>
              <mc:Fallback>
                <p:oleObj name="Equation" r:id="rId6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97948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50622"/>
              </p:ext>
            </p:extLst>
          </p:nvPr>
        </p:nvGraphicFramePr>
        <p:xfrm>
          <a:off x="3657600" y="1752600"/>
          <a:ext cx="1157287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80" imgH="203040" progId="Equation.DSMT4">
                  <p:embed/>
                </p:oleObj>
              </mc:Choice>
              <mc:Fallback>
                <p:oleObj name="Equation" r:id="rId8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752600"/>
                        <a:ext cx="1157287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197556"/>
              </p:ext>
            </p:extLst>
          </p:nvPr>
        </p:nvGraphicFramePr>
        <p:xfrm>
          <a:off x="4953000" y="1752600"/>
          <a:ext cx="1265238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1265238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33196"/>
              </p:ext>
            </p:extLst>
          </p:nvPr>
        </p:nvGraphicFramePr>
        <p:xfrm>
          <a:off x="6248400" y="1752600"/>
          <a:ext cx="14843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20560" imgH="203040" progId="Equation.DSMT4">
                  <p:embed/>
                </p:oleObj>
              </mc:Choice>
              <mc:Fallback>
                <p:oleObj name="Equation" r:id="rId12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484312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689142"/>
              </p:ext>
            </p:extLst>
          </p:nvPr>
        </p:nvGraphicFramePr>
        <p:xfrm>
          <a:off x="8039100" y="1752600"/>
          <a:ext cx="7239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203040" progId="Equation.DSMT4">
                  <p:embed/>
                </p:oleObj>
              </mc:Choice>
              <mc:Fallback>
                <p:oleObj name="Equation" r:id="rId14" imgW="25380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9100" y="1752600"/>
                        <a:ext cx="7239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599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10886 0.3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-0.39409 0.3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L -0.38941 0.29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79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0231 L -0.41875 0.293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4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30486 0.291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3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0.31181 0.29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84027 0.280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4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2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519</Words>
  <Application>Microsoft Office PowerPoint</Application>
  <PresentationFormat>On-screen Show (4:3)</PresentationFormat>
  <Paragraphs>85</Paragraphs>
  <Slides>13</Slides>
  <Notes>0</Notes>
  <HiddenSlides>0</HiddenSlides>
  <MMClips>16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BICHTUYEN</cp:lastModifiedBy>
  <cp:revision>194</cp:revision>
  <dcterms:created xsi:type="dcterms:W3CDTF">2021-07-27T23:26:22Z</dcterms:created>
  <dcterms:modified xsi:type="dcterms:W3CDTF">2022-08-04T07:36:11Z</dcterms:modified>
</cp:coreProperties>
</file>