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12" r:id="rId2"/>
    <p:sldId id="283" r:id="rId3"/>
    <p:sldId id="263" r:id="rId4"/>
    <p:sldId id="310" r:id="rId5"/>
    <p:sldId id="284" r:id="rId6"/>
    <p:sldId id="311" r:id="rId7"/>
    <p:sldId id="301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CCFF"/>
    <a:srgbClr val="FFFFCC"/>
    <a:srgbClr val="006600"/>
    <a:srgbClr val="3D7370"/>
    <a:srgbClr val="29B9A6"/>
    <a:srgbClr val="FFFF66"/>
    <a:srgbClr val="F6200A"/>
    <a:srgbClr val="6E0000"/>
    <a:srgbClr val="66FF66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>
      <p:cViewPr varScale="1">
        <p:scale>
          <a:sx n="90" d="100"/>
          <a:sy n="90" d="100"/>
        </p:scale>
        <p:origin x="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36" Type="http://schemas.microsoft.com/office/2015/10/relationships/revisionInfo" Target="revisionInfo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B631E-3AE7-4B9C-83BD-CDD5BBB890B4}" type="datetimeFigureOut">
              <a:rPr lang="zh-CN" altLang="en-US" smtClean="0"/>
              <a:t>2022/7/26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5BBEB-748B-4913-8706-F34C18573C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550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D5ADF-93AE-4238-903C-1AC36264F4B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429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5BBEB-748B-4913-8706-F34C18573CB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49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5BBEB-748B-4913-8706-F34C18573CB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964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5BBEB-748B-4913-8706-F34C18573CB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984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5BBEB-748B-4913-8706-F34C18573CB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608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5BBEB-748B-4913-8706-F34C18573CB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113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5BBEB-748B-4913-8706-F34C18573CB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865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4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3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rgbClr val="3D737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3D737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3D737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3D737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1" y="-32717"/>
            <a:ext cx="12192001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5529"/>
            <a:ext cx="12192000" cy="197883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9574615" y="3167470"/>
            <a:ext cx="2792232" cy="26125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2674949" y="5307250"/>
            <a:ext cx="696685" cy="57610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0883896" y="219094"/>
            <a:ext cx="996117" cy="654942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225819" y="1"/>
            <a:ext cx="1131267" cy="1131267"/>
            <a:chOff x="2573534" y="-1821132"/>
            <a:chExt cx="1035154" cy="1035154"/>
          </a:xfrm>
        </p:grpSpPr>
        <p:sp>
          <p:nvSpPr>
            <p:cNvPr id="41" name="七角星 40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61587" r="75623" b="8563"/>
          <a:stretch/>
        </p:blipFill>
        <p:spPr>
          <a:xfrm>
            <a:off x="11128992" y="5657352"/>
            <a:ext cx="736010" cy="760198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738709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649226">
            <a:off x="9207154" y="4455971"/>
            <a:ext cx="1596572" cy="19304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>
            <a:off x="7007880" y="4977735"/>
            <a:ext cx="1986240" cy="1930400"/>
          </a:xfrm>
          <a:prstGeom prst="rect">
            <a:avLst/>
          </a:prstGeom>
        </p:spPr>
      </p:pic>
      <p:pic>
        <p:nvPicPr>
          <p:cNvPr id="45" name="图片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311988" y="412076"/>
            <a:ext cx="2479582" cy="1454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34DDCF0-FD3A-43B6-BA18-69338CC1F7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6646"/>
            <a:ext cx="3685592" cy="48884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5A2E4A1-2D2A-4C3F-B284-E9ADA88D42DE}"/>
              </a:ext>
            </a:extLst>
          </p:cNvPr>
          <p:cNvSpPr txBox="1"/>
          <p:nvPr/>
        </p:nvSpPr>
        <p:spPr>
          <a:xfrm>
            <a:off x="2791571" y="83977"/>
            <a:ext cx="3055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Tiết</a:t>
            </a:r>
            <a:r>
              <a:rPr lang="en-US" sz="4000" u="sng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10F0C4E-F493-4EF8-B00A-082911EB5A57}"/>
              </a:ext>
            </a:extLst>
          </p:cNvPr>
          <p:cNvSpPr txBox="1"/>
          <p:nvPr/>
        </p:nvSpPr>
        <p:spPr>
          <a:xfrm>
            <a:off x="3608440" y="994235"/>
            <a:ext cx="827157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31CFE"/>
                </a:solidFill>
                <a:latin typeface="#9Slide03 AmpleSoft Bold" panose="02000000000000000000" pitchFamily="2" charset="0"/>
              </a:rPr>
              <a:t>CON MUỐN LÀM MỘT CÁI CÂY</a:t>
            </a:r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59" y="17075"/>
            <a:ext cx="12267966" cy="6858000"/>
          </a:xfrm>
          <a:prstGeom prst="rect">
            <a:avLst/>
          </a:prstGeom>
        </p:spPr>
      </p:pic>
      <p:sp>
        <p:nvSpPr>
          <p:cNvPr id="24" name="WordArt 4">
            <a:extLst>
              <a:ext uri="{FF2B5EF4-FFF2-40B4-BE49-F238E27FC236}">
                <a16:creationId xmlns:a16="http://schemas.microsoft.com/office/drawing/2014/main" xmlns="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61752" y="3764919"/>
            <a:ext cx="8983173" cy="164147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2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2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</a:t>
            </a:r>
            <a:r>
              <a:rPr lang="en-US" sz="2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2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2194F18-3669-448D-AE27-0A9DD4ED74E4}"/>
              </a:ext>
            </a:extLst>
          </p:cNvPr>
          <p:cNvSpPr txBox="1"/>
          <p:nvPr/>
        </p:nvSpPr>
        <p:spPr>
          <a:xfrm>
            <a:off x="2286335" y="5021581"/>
            <a:ext cx="7885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TỔ: NGỮ VĂN</a:t>
            </a:r>
          </a:p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THCS BÌNH KHÁNH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9781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7310" y="1006764"/>
            <a:ext cx="11000508" cy="2438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 THEO THỂ </a:t>
            </a:r>
            <a:r>
              <a:rPr lang="en-US" sz="3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0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 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 TRƯỜNG THẾ GIỚI </a:t>
            </a:r>
            <a:endParaRPr lang="en-US" sz="5000" b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 ĐỘNG CỦA TUỔI TRẺ</a:t>
            </a:r>
            <a:endParaRPr lang="en-US" sz="50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Lịch sử ra đời Ngày môi trường thế giớ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889" y="3732473"/>
            <a:ext cx="4087350" cy="2834582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890977" y="339741"/>
            <a:ext cx="1860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66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129</a:t>
            </a:r>
            <a:endParaRPr lang="en-US" sz="2800">
              <a:solidFill>
                <a:srgbClr val="66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59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3AA7E19-3641-402D-B21E-F9CD31095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-415636"/>
            <a:ext cx="7296727" cy="767685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334BDDB-8E5A-4C58-AB2F-D497FAADE7A2}"/>
              </a:ext>
            </a:extLst>
          </p:cNvPr>
          <p:cNvSpPr txBox="1"/>
          <p:nvPr/>
        </p:nvSpPr>
        <p:spPr>
          <a:xfrm>
            <a:off x="3479222" y="2920530"/>
            <a:ext cx="51694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Link </a:t>
            </a:r>
            <a:r>
              <a:rPr lang="en-US" altLang="zh-CN" sz="4000" dirty="0" err="1" smtClean="0">
                <a:latin typeface="华文隶书" panose="02010800040101010101" pitchFamily="2" charset="-122"/>
                <a:ea typeface="华文隶书" panose="02010800040101010101" pitchFamily="2" charset="-122"/>
              </a:rPr>
              <a:t>phim</a:t>
            </a:r>
            <a:r>
              <a:rPr lang="en-US" altLang="zh-CN" sz="4000" dirty="0">
                <a:latin typeface="华文隶书" panose="02010800040101010101" pitchFamily="2" charset="-122"/>
                <a:ea typeface="华文隶书" panose="02010800040101010101" pitchFamily="2" charset="-122"/>
              </a:rPr>
              <a:t>: https://www.youtube.com/watch?v=Rt_SqBhKTcU</a:t>
            </a:r>
          </a:p>
        </p:txBody>
      </p:sp>
      <p:pic>
        <p:nvPicPr>
          <p:cNvPr id="9" name="图片 2">
            <a:extLst>
              <a:ext uri="{FF2B5EF4-FFF2-40B4-BE49-F238E27FC236}">
                <a16:creationId xmlns="" xmlns:a16="http://schemas.microsoft.com/office/drawing/2014/main" id="{6F19D504-B1F8-4E15-A85B-A6F6372BB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772">
            <a:off x="-243469" y="4020835"/>
            <a:ext cx="4532404" cy="317077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213601" y="251207"/>
            <a:ext cx="3953164" cy="9882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3D7370"/>
                </a:solidFill>
                <a:latin typeface="+mj-lt"/>
              </a:rPr>
              <a:t>Con </a:t>
            </a:r>
            <a:r>
              <a:rPr lang="en-US" sz="3000" dirty="0" err="1" smtClean="0">
                <a:solidFill>
                  <a:srgbClr val="3D7370"/>
                </a:solidFill>
                <a:latin typeface="+mj-lt"/>
              </a:rPr>
              <a:t>người</a:t>
            </a:r>
            <a:r>
              <a:rPr lang="en-US" sz="3000" dirty="0" smtClean="0">
                <a:solidFill>
                  <a:srgbClr val="3D7370"/>
                </a:solidFill>
                <a:latin typeface="+mj-lt"/>
              </a:rPr>
              <a:t> </a:t>
            </a:r>
          </a:p>
          <a:p>
            <a:pPr algn="ctr"/>
            <a:r>
              <a:rPr lang="en-US" sz="3000" dirty="0" err="1" smtClean="0">
                <a:solidFill>
                  <a:srgbClr val="3D7370"/>
                </a:solidFill>
                <a:latin typeface="+mj-lt"/>
              </a:rPr>
              <a:t>và</a:t>
            </a:r>
            <a:r>
              <a:rPr lang="en-US" sz="3000" dirty="0" smtClean="0">
                <a:solidFill>
                  <a:srgbClr val="3D7370"/>
                </a:solidFill>
                <a:latin typeface="+mj-lt"/>
              </a:rPr>
              <a:t> </a:t>
            </a:r>
            <a:r>
              <a:rPr lang="en-US" sz="3000" dirty="0" err="1" smtClean="0">
                <a:solidFill>
                  <a:srgbClr val="3D7370"/>
                </a:solidFill>
                <a:latin typeface="+mj-lt"/>
              </a:rPr>
              <a:t>môi</a:t>
            </a:r>
            <a:r>
              <a:rPr lang="en-US" sz="3000" dirty="0" smtClean="0">
                <a:solidFill>
                  <a:srgbClr val="3D7370"/>
                </a:solidFill>
                <a:latin typeface="+mj-lt"/>
              </a:rPr>
              <a:t> </a:t>
            </a:r>
            <a:r>
              <a:rPr lang="en-US" sz="3000" dirty="0" err="1" smtClean="0">
                <a:solidFill>
                  <a:srgbClr val="3D7370"/>
                </a:solidFill>
                <a:latin typeface="+mj-lt"/>
              </a:rPr>
              <a:t>trường</a:t>
            </a:r>
            <a:r>
              <a:rPr lang="vi-VN" sz="3000" dirty="0" smtClean="0">
                <a:solidFill>
                  <a:srgbClr val="3D7370"/>
                </a:solidFill>
                <a:latin typeface="+mj-lt"/>
              </a:rPr>
              <a:t>?</a:t>
            </a:r>
            <a:endParaRPr lang="en-US" sz="3000" dirty="0">
              <a:solidFill>
                <a:srgbClr val="3D737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6144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00727" y="2826328"/>
            <a:ext cx="10053779" cy="3657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sa-pô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910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653668"/>
              </p:ext>
            </p:extLst>
          </p:nvPr>
        </p:nvGraphicFramePr>
        <p:xfrm>
          <a:off x="535710" y="356993"/>
          <a:ext cx="11176000" cy="615002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26873">
                  <a:extLst>
                    <a:ext uri="{9D8B030D-6E8A-4147-A177-3AD203B41FA5}">
                      <a16:colId xmlns="" xmlns:a16="http://schemas.microsoft.com/office/drawing/2014/main" val="3227534581"/>
                    </a:ext>
                  </a:extLst>
                </a:gridCol>
                <a:gridCol w="7949127">
                  <a:extLst>
                    <a:ext uri="{9D8B030D-6E8A-4147-A177-3AD203B41FA5}">
                      <a16:colId xmlns="" xmlns:a16="http://schemas.microsoft.com/office/drawing/2014/main" val="3542654675"/>
                    </a:ext>
                  </a:extLst>
                </a:gridCol>
              </a:tblGrid>
              <a:tr h="92828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trẻ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87125324"/>
                  </a:ext>
                </a:extLst>
              </a:tr>
              <a:tr h="79650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pô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….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0622256"/>
                  </a:ext>
                </a:extLst>
              </a:tr>
              <a:tr h="135023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lvl="0" algn="just"/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kêu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xanh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92677008"/>
                  </a:ext>
                </a:extLst>
              </a:tr>
              <a:tr h="92828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tuôn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thép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AFP/TTXVN)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07269499"/>
                  </a:ext>
                </a:extLst>
              </a:tr>
              <a:tr h="135023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lvl="0" algn="just"/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kêu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xanh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27666927"/>
                  </a:ext>
                </a:extLst>
              </a:tr>
              <a:tr h="79650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92139740"/>
                  </a:ext>
                </a:extLst>
              </a:tr>
            </a:tbl>
          </a:graphicData>
        </a:graphic>
      </p:graphicFrame>
      <p:pic>
        <p:nvPicPr>
          <p:cNvPr id="7" name="图片 14">
            <a:extLst>
              <a:ext uri="{FF2B5EF4-FFF2-40B4-BE49-F238E27FC236}">
                <a16:creationId xmlns="" xmlns:a16="http://schemas.microsoft.com/office/drawing/2014/main" id="{025252D2-EFC3-4CAF-9BDD-D835043A6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5811">
            <a:off x="9588959" y="5573289"/>
            <a:ext cx="2865017" cy="1406522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="" xmlns:a16="http://schemas.microsoft.com/office/drawing/2014/main" id="{025252D2-EFC3-4CAF-9BDD-D835043A6C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400">
            <a:off x="-40359" y="21093"/>
            <a:ext cx="1872418" cy="91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48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354031"/>
              </p:ext>
            </p:extLst>
          </p:nvPr>
        </p:nvGraphicFramePr>
        <p:xfrm>
          <a:off x="563418" y="236920"/>
          <a:ext cx="11185237" cy="650100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29540">
                  <a:extLst>
                    <a:ext uri="{9D8B030D-6E8A-4147-A177-3AD203B41FA5}">
                      <a16:colId xmlns="" xmlns:a16="http://schemas.microsoft.com/office/drawing/2014/main" val="3227534581"/>
                    </a:ext>
                  </a:extLst>
                </a:gridCol>
                <a:gridCol w="7955697">
                  <a:extLst>
                    <a:ext uri="{9D8B030D-6E8A-4147-A177-3AD203B41FA5}">
                      <a16:colId xmlns="" xmlns:a16="http://schemas.microsoft.com/office/drawing/2014/main" val="3542654675"/>
                    </a:ext>
                  </a:extLst>
                </a:gridCol>
              </a:tblGrid>
              <a:tr h="86874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0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0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0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DỤNG</a:t>
                      </a:r>
                      <a:endParaRPr lang="en-US" sz="30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87125324"/>
                  </a:ext>
                </a:extLst>
              </a:tr>
              <a:tr h="74541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3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20622256"/>
                  </a:ext>
                </a:extLst>
              </a:tr>
              <a:tr h="1263632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pô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lôi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92677008"/>
                  </a:ext>
                </a:extLst>
              </a:tr>
              <a:tr h="86874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07269499"/>
                  </a:ext>
                </a:extLst>
              </a:tr>
              <a:tr h="1263632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27666927"/>
                  </a:ext>
                </a:extLst>
              </a:tr>
              <a:tr h="74541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tâm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92139740"/>
                  </a:ext>
                </a:extLst>
              </a:tr>
              <a:tr h="74541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4241907"/>
                  </a:ext>
                </a:extLst>
              </a:tr>
            </a:tbl>
          </a:graphicData>
        </a:graphic>
      </p:graphicFrame>
      <p:pic>
        <p:nvPicPr>
          <p:cNvPr id="10" name="图片 14">
            <a:extLst>
              <a:ext uri="{FF2B5EF4-FFF2-40B4-BE49-F238E27FC236}">
                <a16:creationId xmlns="" xmlns:a16="http://schemas.microsoft.com/office/drawing/2014/main" id="{025252D2-EFC3-4CAF-9BDD-D835043A6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400">
            <a:off x="-122447" y="233528"/>
            <a:ext cx="1872418" cy="919226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025252D2-EFC3-4CAF-9BDD-D835043A6C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5811">
            <a:off x="9542777" y="5600998"/>
            <a:ext cx="2865017" cy="140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9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9133" y="1496291"/>
            <a:ext cx="9561485" cy="483154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1" name="图片 33">
            <a:extLst>
              <a:ext uri="{FF2B5EF4-FFF2-40B4-BE49-F238E27FC236}">
                <a16:creationId xmlns="" xmlns:a16="http://schemas.microsoft.com/office/drawing/2014/main" id="{0354A2C8-D7C9-494D-9405-6A21E76FE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091" y="1745673"/>
            <a:ext cx="4011686" cy="5551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0800" y="1856509"/>
            <a:ext cx="81002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algn="just"/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619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5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825</TotalTime>
  <Words>334</Words>
  <Application>Microsoft Office PowerPoint</Application>
  <PresentationFormat>Widescreen</PresentationFormat>
  <Paragraphs>61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 Unicode MS</vt:lpstr>
      <vt:lpstr>#9Slide03 AmpleSoft Bold</vt:lpstr>
      <vt:lpstr>Arial</vt:lpstr>
      <vt:lpstr>Calibri</vt:lpstr>
      <vt:lpstr>Calibri Light</vt:lpstr>
      <vt:lpstr>等线</vt:lpstr>
      <vt:lpstr>华文隶书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USER</cp:lastModifiedBy>
  <cp:revision>212</cp:revision>
  <dcterms:created xsi:type="dcterms:W3CDTF">2017-08-18T03:02:00Z</dcterms:created>
  <dcterms:modified xsi:type="dcterms:W3CDTF">2022-07-26T01:44:55Z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