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4"/>
  </p:sldMasterIdLst>
  <p:notesMasterIdLst>
    <p:notesMasterId r:id="rId16"/>
  </p:notesMasterIdLst>
  <p:sldIdLst>
    <p:sldId id="358" r:id="rId5"/>
    <p:sldId id="288" r:id="rId6"/>
    <p:sldId id="259" r:id="rId7"/>
    <p:sldId id="260" r:id="rId8"/>
    <p:sldId id="261" r:id="rId9"/>
    <p:sldId id="266" r:id="rId10"/>
    <p:sldId id="262" r:id="rId11"/>
    <p:sldId id="263" r:id="rId12"/>
    <p:sldId id="264" r:id="rId13"/>
    <p:sldId id="265" r:id="rId14"/>
    <p:sldId id="268" r:id="rId1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00"/>
    <a:srgbClr val="000000"/>
    <a:srgbClr val="800000"/>
    <a:srgbClr val="E829E9"/>
    <a:srgbClr val="0000CC"/>
    <a:srgbClr val="000099"/>
    <a:srgbClr val="990099"/>
    <a:srgbClr val="660033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566" y="96"/>
      </p:cViewPr>
      <p:guideLst>
        <p:guide orient="horz" pos="2162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198" cy="7619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25FCA6B0-CCC3-4FC4-A82E-85ADC4D1D27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0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4A299517-04DB-45E6-80B2-FCE6681BD894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3025" y="0"/>
            <a:ext cx="29733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E65F0CFA-2594-406F-AAB0-558408A805B0}"/>
              </a:ext>
            </a:extLst>
          </p:cNvPr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053" name="Rectangle 5">
            <a:extLst>
              <a:ext uri="{FF2B5EF4-FFF2-40B4-BE49-F238E27FC236}">
                <a16:creationId xmlns:a16="http://schemas.microsoft.com/office/drawing/2014/main" id="{C3B37924-15EB-4814-9F2A-FC3784AE471F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054" name="Rectangle 6">
            <a:extLst>
              <a:ext uri="{FF2B5EF4-FFF2-40B4-BE49-F238E27FC236}">
                <a16:creationId xmlns:a16="http://schemas.microsoft.com/office/drawing/2014/main" id="{CA1EA096-E48D-49D4-B8E8-5E8B49E020FE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0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2055" name="Rectangle 7">
            <a:extLst>
              <a:ext uri="{FF2B5EF4-FFF2-40B4-BE49-F238E27FC236}">
                <a16:creationId xmlns:a16="http://schemas.microsoft.com/office/drawing/2014/main" id="{059812A4-E6A8-4C3E-AB94-04D8D3FDFEC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3025" y="8685213"/>
            <a:ext cx="29733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F86B049-F7BB-4288-A88A-C9B08CDAE26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>
            <a:extLst>
              <a:ext uri="{FF2B5EF4-FFF2-40B4-BE49-F238E27FC236}">
                <a16:creationId xmlns:a16="http://schemas.microsoft.com/office/drawing/2014/main" id="{3664EA4D-2F26-4A47-AADF-FB987CA6F76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7171" name="Notes Placeholder 2">
            <a:extLst>
              <a:ext uri="{FF2B5EF4-FFF2-40B4-BE49-F238E27FC236}">
                <a16:creationId xmlns:a16="http://schemas.microsoft.com/office/drawing/2014/main" id="{CCDB5FDC-A5E2-4DF6-BCF2-D642D2111ED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anchor="t"/>
          <a:lstStyle/>
          <a:p>
            <a:endParaRPr lang="en-US" altLang="en-US"/>
          </a:p>
          <a:p>
            <a:endParaRPr lang="en-US" altLang="en-US"/>
          </a:p>
        </p:txBody>
      </p:sp>
      <p:sp>
        <p:nvSpPr>
          <p:cNvPr id="7172" name="Slide Number Placeholder 3">
            <a:extLst>
              <a:ext uri="{FF2B5EF4-FFF2-40B4-BE49-F238E27FC236}">
                <a16:creationId xmlns:a16="http://schemas.microsoft.com/office/drawing/2014/main" id="{26C9697C-1557-4CDC-ACC4-99CC1417306F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3025" y="8685213"/>
            <a:ext cx="29733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D2FD1E7D-7555-4A65-ABF9-6F9179E7257A}" type="slidenum">
              <a:rPr lang="en-US" altLang="en-US" sz="1200"/>
              <a:pPr algn="r" eaLnBrk="1" hangingPunct="1"/>
              <a:t>3</a:t>
            </a:fld>
            <a:endParaRPr lang="en-US" altLang="en-US" sz="120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AACC6-DE9A-4FB3-8A45-F239BE1CF0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78BE73-853A-47E6-8E2A-7D845F093A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CC9E96-4B9C-4619-AFB6-462C6AC80D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2CADB3-46C1-4809-A9ED-3BAA758672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0023F0-3E0D-4C57-AF3F-7D723100E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8BFF08-C314-4CC9-AB06-EAF551ED4DD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08197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CCD1E6-3D97-492A-94FA-9D0FFF5732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4FB250-6477-4036-BE98-BB79635EA8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31B55B-CE7E-4AAD-BE97-7D8990D530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9EC8DC-4EA5-4561-A9C6-A0F6EA5240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B773E1-7AB7-4D70-B0D8-F64B8CCC7A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31D6C9-FB87-4274-B434-566EACE033D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0975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7C4CB46-A423-454A-9DD4-7BA6B1F36F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2C145C-F940-44A3-92A3-40CD92C99A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55942F-C45D-4705-B447-590168C04F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5BD686-2825-4D0C-9CAE-41FAE0BD3E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1406E2-55D9-443F-AB12-9A0B6660D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EC8BBB-1DBD-40BF-BC65-3BD2A7DEF02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03704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775016-9E33-4583-9DFB-DAC240DE58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403CE8-98B7-4449-A78D-B5B1FAF160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1267E2-E7A2-49E3-A51B-1CB23076C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0A8609-42EE-4208-982C-0C0ADA3DD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715892-19A3-425A-B3E5-4FD4696A6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5F5FA2-2629-4E38-BC4C-9CDB8B7A372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074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62D632-13C0-4C4A-86D4-6051419A1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D6BDFA-E167-4466-B542-6D159A3333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657728-77FC-41EF-8C04-EF83334663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EE2928-FAC6-40EC-A31E-2F0DE210C6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7A3EA0-621B-4B52-BA8E-A3776408A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4A4C5B-4E81-45A2-A138-B2E17994FB1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5366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1908AF-8E46-476A-9565-87FB203C93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B6F2D0-918E-47E0-8ED1-7F80F91B1E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A1433D-BF88-4896-91A7-ED0B87A4E6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BB0A42-AC35-4EF2-9B71-FC2DDB29CF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042ABE-EAF7-4836-BDBB-755D7202C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F80D53-C9AD-49F2-A040-536FCED08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922F17-7D50-4D6F-AEEA-66157C87EFE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67641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5DB0EE-F741-4C67-A5C1-716F6949AA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474748-E003-40FE-BB40-905BEF8B7B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D31CD7-AA5C-4364-8048-3A78B3CD80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C6DC457-D83D-410E-832D-356FA0F1D8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B252C74-C991-4876-8D08-3250FFE286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0F7067-7EC3-4A3B-BEF3-2E9A68B8B1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FA8D260-F63A-4876-8A67-60F51EAAF8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A5D8EEB-6302-4051-852D-A51CF8404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11AD1C-D8A3-4D49-B81D-FA47C9504B1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2369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83E31D-6ACE-44D0-9879-49AAE20C9F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301D5A6-F560-489D-BE60-AF4B829507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3D32376-BBB7-45A0-9394-70596A3CB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B8371E-CAE1-4B64-B7CF-1D8A04DFE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D86ADC-7172-45D4-9E7D-8675CE0C1D7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1730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0B68DCB-8120-4DA4-B06E-2515E2FD94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A4ABD8-9407-414F-8611-50F4481605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B56219-FADD-4EEE-8B86-3E13741D22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FAFA03-AD4C-4068-873A-1776F4FD7D5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12391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8855A7-41AC-4B37-AACE-3610C24CAB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109A85-48E5-4F60-B515-C94D403A24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1179F8-D590-4400-93BA-763FE3E63F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D378C1-DB2A-45ED-8A3C-437FD5777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427E1E-398C-48A6-ACB8-A6BE66D20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ED07A9-3030-41C0-A0B8-CBDA9089A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1C7D12-04B0-41C6-A648-866D24C2608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63816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014B0-E3BA-440F-91D0-9E1C687582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A082968-D379-4CA6-A894-3049298CC0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CB5FBA-ECC5-402A-9F01-3ECFF3A3A3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7F62D8-4EF4-4340-A3C8-0D4035817D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5E3D12-7390-4E07-A5CF-6BF34E31EC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C38066-D2B2-42B1-84C3-B8D084452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B62697-3046-45D9-A432-79DC647663E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97756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BFB3179A-2631-471F-B0FF-04770E3F83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4AF4EDCA-883B-4F6D-9523-18769E91C3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6DA65AF2-A4B7-4E14-9D35-B47E84726C7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B2F72632-E46D-4188-A2C0-28262F25B53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FE9916A9-0CC1-4A1C-B819-D8932BC2E9A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AB473C5-52C2-43FA-85E3-25B3DD38B2B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gif"/><Relationship Id="rId7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11" Type="http://schemas.openxmlformats.org/officeDocument/2006/relationships/image" Target="../media/image10.png"/><Relationship Id="rId5" Type="http://schemas.openxmlformats.org/officeDocument/2006/relationships/image" Target="../media/image4.gif"/><Relationship Id="rId10" Type="http://schemas.openxmlformats.org/officeDocument/2006/relationships/image" Target="../media/image9.png"/><Relationship Id="rId4" Type="http://schemas.openxmlformats.org/officeDocument/2006/relationships/image" Target="../media/image3.gif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>
            <a:extLst>
              <a:ext uri="{FF2B5EF4-FFF2-40B4-BE49-F238E27FC236}">
                <a16:creationId xmlns:a16="http://schemas.microsoft.com/office/drawing/2014/main" id="{7BFE5393-7D96-B35A-D5A7-822D1343D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7016" y="0"/>
            <a:ext cx="9219364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4">
            <a:extLst>
              <a:ext uri="{FF2B5EF4-FFF2-40B4-BE49-F238E27FC236}">
                <a16:creationId xmlns:a16="http://schemas.microsoft.com/office/drawing/2014/main" id="{8FC55F0B-5B68-4D3F-A339-3642632DBF0C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0" y="76200"/>
            <a:ext cx="322443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i="1" u="sng">
                <a:solidFill>
                  <a:srgbClr val="990099"/>
                </a:solidFill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II. LUYỆN TẬP:</a:t>
            </a:r>
          </a:p>
        </p:txBody>
      </p:sp>
      <p:sp>
        <p:nvSpPr>
          <p:cNvPr id="14340" name="Rectangle 5">
            <a:extLst>
              <a:ext uri="{FF2B5EF4-FFF2-40B4-BE49-F238E27FC236}">
                <a16:creationId xmlns:a16="http://schemas.microsoft.com/office/drawing/2014/main" id="{FCA4C515-7F8C-49C3-A7B0-01A68EDA09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5535" y="503705"/>
            <a:ext cx="9134475" cy="1169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u="sng" dirty="0" err="1">
                <a:solidFill>
                  <a:srgbClr val="FF0000"/>
                </a:solidFill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Bài</a:t>
            </a:r>
            <a:r>
              <a:rPr lang="en-US" altLang="en-US" sz="2800" b="1" u="sng" dirty="0">
                <a:solidFill>
                  <a:srgbClr val="FF0000"/>
                </a:solidFill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 1</a:t>
            </a:r>
            <a:r>
              <a:rPr lang="en-US" altLang="en-US" sz="2800" b="1" dirty="0">
                <a:solidFill>
                  <a:srgbClr val="FF0000"/>
                </a:solidFill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 :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Thuyết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minh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phương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pháp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làm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đồ chơi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cách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chơi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trò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chơi đó:</a:t>
            </a:r>
          </a:p>
        </p:txBody>
      </p:sp>
      <p:pic>
        <p:nvPicPr>
          <p:cNvPr id="14341" name="imgb" descr="ANd9GcRECV_7yts8be8QpH7YnrgFcTYnksDrSIRXJY2B2rjZysSG31bi">
            <a:extLst>
              <a:ext uri="{FF2B5EF4-FFF2-40B4-BE49-F238E27FC236}">
                <a16:creationId xmlns:a16="http://schemas.microsoft.com/office/drawing/2014/main" id="{BD831092-34EA-4B66-88B9-80A3367611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769408"/>
            <a:ext cx="3352800" cy="5012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7" descr="20981200943513_lon">
            <a:extLst>
              <a:ext uri="{FF2B5EF4-FFF2-40B4-BE49-F238E27FC236}">
                <a16:creationId xmlns:a16="http://schemas.microsoft.com/office/drawing/2014/main" id="{05F15E5D-9C39-440B-9BA5-0367103353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1769409"/>
            <a:ext cx="2886075" cy="5012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2" descr="C:\Users\HUONG\Desktop\tro-choi.JPG">
            <a:extLst>
              <a:ext uri="{FF2B5EF4-FFF2-40B4-BE49-F238E27FC236}">
                <a16:creationId xmlns:a16="http://schemas.microsoft.com/office/drawing/2014/main" id="{82CA73FE-F1DA-4D45-9DE4-B653FAA48D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7805" y="1769407"/>
            <a:ext cx="2986669" cy="5012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6">
            <a:extLst>
              <a:ext uri="{FF2B5EF4-FFF2-40B4-BE49-F238E27FC236}">
                <a16:creationId xmlns:a16="http://schemas.microsoft.com/office/drawing/2014/main" id="{B7F8A1E0-F9C1-F845-83B4-7C7F349D37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103" y="1615515"/>
            <a:ext cx="8839200" cy="405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i="1" u="sng" dirty="0" err="1">
                <a:solidFill>
                  <a:srgbClr val="000099"/>
                </a:solidFill>
              </a:rPr>
              <a:t>Dàn</a:t>
            </a:r>
            <a:r>
              <a:rPr lang="en-US" altLang="en-US" sz="2800" b="1" i="1" u="sng" dirty="0">
                <a:solidFill>
                  <a:srgbClr val="000099"/>
                </a:solidFill>
              </a:rPr>
              <a:t> </a:t>
            </a:r>
            <a:r>
              <a:rPr lang="vi-VN" altLang="en-US" sz="2800" b="1" i="1" u="sng" dirty="0">
                <a:solidFill>
                  <a:srgbClr val="000099"/>
                </a:solidFill>
              </a:rPr>
              <a:t>ý:</a:t>
            </a:r>
            <a:br>
              <a:rPr lang="en-US" altLang="en-US" sz="2800" b="1" dirty="0">
                <a:solidFill>
                  <a:srgbClr val="000099"/>
                </a:solidFill>
              </a:rPr>
            </a:br>
            <a:r>
              <a:rPr lang="en-US" altLang="en-US" sz="2800" b="1" dirty="0">
                <a:solidFill>
                  <a:srgbClr val="FF0000"/>
                </a:solidFill>
              </a:rPr>
              <a:t>* MB :</a:t>
            </a:r>
            <a:r>
              <a:rPr lang="en-US" altLang="en-US" sz="2800" b="1" dirty="0"/>
              <a:t> Giới </a:t>
            </a:r>
            <a:r>
              <a:rPr lang="en-US" altLang="en-US" sz="2800" b="1" dirty="0" err="1"/>
              <a:t>thiệu</a:t>
            </a:r>
            <a:r>
              <a:rPr lang="en-US" altLang="en-US" sz="2800" b="1" dirty="0"/>
              <a:t> </a:t>
            </a:r>
            <a:r>
              <a:rPr lang="en-US" altLang="en-US" sz="2800" b="1" dirty="0" err="1"/>
              <a:t>khái</a:t>
            </a:r>
            <a:r>
              <a:rPr lang="en-US" altLang="en-US" sz="2800" b="1" dirty="0"/>
              <a:t> </a:t>
            </a:r>
            <a:r>
              <a:rPr lang="en-US" altLang="en-US" sz="2800" b="1" dirty="0" err="1"/>
              <a:t>quát</a:t>
            </a:r>
            <a:r>
              <a:rPr lang="en-US" altLang="en-US" sz="2800" b="1" dirty="0"/>
              <a:t> </a:t>
            </a:r>
            <a:r>
              <a:rPr lang="en-US" altLang="en-US" sz="2800" b="1" dirty="0" err="1"/>
              <a:t>trò</a:t>
            </a:r>
            <a:r>
              <a:rPr lang="en-US" altLang="en-US" sz="2800" b="1" dirty="0"/>
              <a:t>  chơi .</a:t>
            </a:r>
            <a:br>
              <a:rPr lang="en-US" altLang="en-US" sz="2800" b="1" dirty="0"/>
            </a:br>
            <a:r>
              <a:rPr lang="en-US" altLang="en-US" sz="2800" b="1" dirty="0">
                <a:solidFill>
                  <a:srgbClr val="FF0000"/>
                </a:solidFill>
              </a:rPr>
              <a:t>* TB :</a:t>
            </a:r>
            <a:r>
              <a:rPr lang="en-US" altLang="en-US" sz="2800" b="1" dirty="0"/>
              <a:t> Số </a:t>
            </a:r>
            <a:r>
              <a:rPr lang="en-US" altLang="en-US" sz="2800" b="1" dirty="0" err="1"/>
              <a:t>người</a:t>
            </a:r>
            <a:r>
              <a:rPr lang="en-US" altLang="en-US" sz="2800" b="1" dirty="0"/>
              <a:t> chơi, </a:t>
            </a:r>
            <a:r>
              <a:rPr lang="en-US" altLang="en-US" sz="2800" b="1" dirty="0" err="1"/>
              <a:t>dụng</a:t>
            </a:r>
            <a:r>
              <a:rPr lang="en-US" altLang="en-US" sz="2800" b="1" dirty="0"/>
              <a:t> cụ  chơi .</a:t>
            </a:r>
          </a:p>
          <a:p>
            <a:pPr eaLnBrk="1" hangingPunct="1"/>
            <a:r>
              <a:rPr lang="en-US" altLang="en-US" sz="2800" b="1" dirty="0"/>
              <a:t> - </a:t>
            </a:r>
            <a:r>
              <a:rPr lang="en-US" altLang="en-US" sz="2800" b="1" dirty="0" err="1"/>
              <a:t>Cách</a:t>
            </a:r>
            <a:r>
              <a:rPr lang="en-US" altLang="en-US" sz="2800" b="1" dirty="0"/>
              <a:t> chơi ( </a:t>
            </a:r>
            <a:r>
              <a:rPr lang="en-US" altLang="en-US" sz="2800" b="1" dirty="0" err="1"/>
              <a:t>luật</a:t>
            </a:r>
            <a:r>
              <a:rPr lang="en-US" altLang="en-US" sz="2800" b="1" dirty="0"/>
              <a:t> chơi) </a:t>
            </a:r>
            <a:r>
              <a:rPr lang="en-US" altLang="en-US" sz="2800" b="1" dirty="0" err="1"/>
              <a:t>thế</a:t>
            </a:r>
            <a:r>
              <a:rPr lang="en-US" altLang="en-US" sz="2800" b="1" dirty="0"/>
              <a:t> </a:t>
            </a:r>
            <a:r>
              <a:rPr lang="en-US" altLang="en-US" sz="2800" b="1" dirty="0" err="1"/>
              <a:t>nào</a:t>
            </a:r>
            <a:r>
              <a:rPr lang="en-US" altLang="en-US" sz="2800" b="1" dirty="0"/>
              <a:t> </a:t>
            </a:r>
            <a:r>
              <a:rPr lang="en-US" altLang="en-US" sz="2800" b="1" dirty="0" err="1"/>
              <a:t>là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thắng</a:t>
            </a:r>
            <a:r>
              <a:rPr lang="en-US" altLang="en-US" sz="2800" b="1" dirty="0"/>
              <a:t>, </a:t>
            </a:r>
            <a:r>
              <a:rPr lang="en-US" altLang="en-US" sz="2800" b="1" dirty="0" err="1"/>
              <a:t>thế</a:t>
            </a:r>
            <a:r>
              <a:rPr lang="en-US" altLang="en-US" sz="2800" b="1" dirty="0"/>
              <a:t> </a:t>
            </a:r>
            <a:r>
              <a:rPr lang="en-US" altLang="en-US" sz="2800" b="1" dirty="0" err="1"/>
              <a:t>nào</a:t>
            </a:r>
            <a:r>
              <a:rPr lang="en-US" altLang="en-US" sz="2800" b="1" dirty="0"/>
              <a:t> </a:t>
            </a:r>
            <a:r>
              <a:rPr lang="en-US" altLang="en-US" sz="2800" b="1" dirty="0" err="1"/>
              <a:t>là</a:t>
            </a:r>
            <a:r>
              <a:rPr lang="en-US" altLang="en-US" sz="2800" b="1" dirty="0"/>
              <a:t> </a:t>
            </a:r>
            <a:r>
              <a:rPr lang="en-US" altLang="en-US" sz="2800" b="1" dirty="0" err="1"/>
              <a:t>thua</a:t>
            </a:r>
            <a:r>
              <a:rPr lang="en-US" altLang="en-US" sz="2800" b="1" dirty="0"/>
              <a:t>, </a:t>
            </a:r>
            <a:r>
              <a:rPr lang="en-US" altLang="en-US" sz="2800" b="1" dirty="0" err="1"/>
              <a:t>thế</a:t>
            </a:r>
            <a:r>
              <a:rPr lang="en-US" altLang="en-US" sz="2800" b="1" dirty="0"/>
              <a:t> </a:t>
            </a:r>
            <a:r>
              <a:rPr lang="en-US" altLang="en-US" sz="2800" b="1" dirty="0" err="1"/>
              <a:t>nào</a:t>
            </a:r>
            <a:r>
              <a:rPr lang="en-US" altLang="en-US" sz="2800" b="1" dirty="0"/>
              <a:t> </a:t>
            </a:r>
            <a:r>
              <a:rPr lang="en-US" altLang="en-US" sz="2800" b="1" dirty="0" err="1"/>
              <a:t>thì</a:t>
            </a:r>
            <a:r>
              <a:rPr lang="en-US" altLang="en-US" sz="2800" b="1" dirty="0"/>
              <a:t> phạm </a:t>
            </a:r>
            <a:r>
              <a:rPr lang="en-US" altLang="en-US" sz="2800" b="1" dirty="0" err="1"/>
              <a:t>luật</a:t>
            </a:r>
            <a:r>
              <a:rPr lang="en-US" altLang="en-US" sz="2800" b="1" dirty="0"/>
              <a:t> .</a:t>
            </a:r>
            <a:br>
              <a:rPr lang="en-US" altLang="en-US" sz="2800" b="1" dirty="0"/>
            </a:br>
            <a:r>
              <a:rPr lang="en-US" altLang="en-US" sz="2800" b="1" dirty="0"/>
              <a:t>-</a:t>
            </a:r>
            <a:r>
              <a:rPr lang="en-US" altLang="en-US" sz="2800" b="1" dirty="0" err="1"/>
              <a:t>Yêu</a:t>
            </a:r>
            <a:r>
              <a:rPr lang="en-US" altLang="en-US" sz="2800" b="1" dirty="0"/>
              <a:t> cầu đối với </a:t>
            </a:r>
            <a:r>
              <a:rPr lang="en-US" altLang="en-US" sz="2800" b="1" dirty="0" err="1"/>
              <a:t>trò</a:t>
            </a:r>
            <a:r>
              <a:rPr lang="en-US" altLang="en-US" sz="2800" b="1" dirty="0"/>
              <a:t> chơi .</a:t>
            </a:r>
            <a:br>
              <a:rPr lang="en-US" altLang="en-US" sz="2800" b="1" dirty="0"/>
            </a:br>
            <a:r>
              <a:rPr lang="en-US" altLang="en-US" sz="2800" b="1" dirty="0">
                <a:solidFill>
                  <a:srgbClr val="FF0000"/>
                </a:solidFill>
              </a:rPr>
              <a:t>* KB :</a:t>
            </a:r>
            <a:r>
              <a:rPr lang="en-US" altLang="en-US" sz="2800" b="1" dirty="0"/>
              <a:t> </a:t>
            </a:r>
            <a:r>
              <a:rPr lang="en-US" altLang="en-US" sz="2800" b="1" dirty="0" err="1"/>
              <a:t>Nêu</a:t>
            </a:r>
            <a:r>
              <a:rPr lang="en-US" altLang="en-US" sz="2800" b="1" dirty="0"/>
              <a:t> cảm </a:t>
            </a:r>
            <a:r>
              <a:rPr lang="en-US" altLang="en-US" sz="2800" b="1" dirty="0" err="1"/>
              <a:t>nhận</a:t>
            </a:r>
            <a:r>
              <a:rPr lang="en-US" altLang="en-US" sz="2800" b="1" dirty="0"/>
              <a:t> của </a:t>
            </a:r>
            <a:r>
              <a:rPr lang="en-US" altLang="en-US" sz="2800" b="1" dirty="0" err="1"/>
              <a:t>mình</a:t>
            </a:r>
            <a:r>
              <a:rPr lang="en-US" altLang="en-US" sz="2800" b="1" dirty="0"/>
              <a:t> về </a:t>
            </a:r>
            <a:r>
              <a:rPr lang="en-US" altLang="en-US" sz="2800" b="1" dirty="0" err="1"/>
              <a:t>trò</a:t>
            </a:r>
            <a:r>
              <a:rPr lang="en-US" altLang="en-US" sz="2800" b="1" dirty="0"/>
              <a:t> chơi đó.</a:t>
            </a:r>
            <a:br>
              <a:rPr lang="en-US" altLang="en-US" sz="3200" b="1" dirty="0">
                <a:latin typeface="Times New Roman" panose="02020603050405020304" pitchFamily="18" charset="0"/>
              </a:rPr>
            </a:br>
            <a:br>
              <a:rPr lang="en-US" altLang="en-US" sz="3200" dirty="0">
                <a:latin typeface="Times New Roman" panose="02020603050405020304" pitchFamily="18" charset="0"/>
              </a:rPr>
            </a:br>
            <a:endParaRPr lang="en-US" altLang="en-US" sz="32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/>
      <p:bldP spid="14339" grpId="1"/>
      <p:bldP spid="14339" grpId="2"/>
      <p:bldP spid="1434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WordArt 2">
            <a:extLst>
              <a:ext uri="{FF2B5EF4-FFF2-40B4-BE49-F238E27FC236}">
                <a16:creationId xmlns:a16="http://schemas.microsoft.com/office/drawing/2014/main" id="{E3CE7BB8-08E0-4061-9942-BE4AA0C8232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57200" y="304800"/>
            <a:ext cx="8382000" cy="9906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200" b="1">
              <a:solidFill>
                <a:srgbClr val="008000"/>
              </a:solidFill>
              <a:effectLst>
                <a:outerShdw dist="45791" dir="2021404" algn="ctr" rotWithShape="0">
                  <a:srgbClr val="B2B2B2">
                    <a:alpha val="7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88" name="Rectangle 5">
            <a:extLst>
              <a:ext uri="{FF2B5EF4-FFF2-40B4-BE49-F238E27FC236}">
                <a16:creationId xmlns:a16="http://schemas.microsoft.com/office/drawing/2014/main" id="{7BA90DC2-CDB0-4771-956D-8ED4B3F8D8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8686800" cy="405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 i="1" u="sng" dirty="0" err="1">
                <a:solidFill>
                  <a:srgbClr val="FF0000"/>
                </a:solidFill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Bài</a:t>
            </a:r>
            <a:r>
              <a:rPr lang="en-US" altLang="en-US" sz="3200" b="1" i="1" u="sng" dirty="0">
                <a:solidFill>
                  <a:srgbClr val="FF0000"/>
                </a:solidFill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 tập 2 :</a:t>
            </a:r>
            <a:b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</a:br>
            <a:r>
              <a:rPr lang="en-US" altLang="en-US" sz="32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a. </a:t>
            </a:r>
            <a:r>
              <a:rPr lang="en-US" altLang="en-US" sz="2800" b="1" dirty="0">
                <a:solidFill>
                  <a:srgbClr val="000099"/>
                </a:solidFill>
              </a:rPr>
              <a:t>Mở </a:t>
            </a:r>
            <a:r>
              <a:rPr lang="en-US" altLang="en-US" sz="2800" b="1" dirty="0" err="1">
                <a:solidFill>
                  <a:srgbClr val="000099"/>
                </a:solidFill>
              </a:rPr>
              <a:t>bài</a:t>
            </a:r>
            <a:r>
              <a:rPr lang="en-US" altLang="en-US" sz="2800" b="1" dirty="0">
                <a:solidFill>
                  <a:srgbClr val="000099"/>
                </a:solidFill>
              </a:rPr>
              <a:t>: </a:t>
            </a:r>
            <a:r>
              <a:rPr lang="en-US" altLang="en-US" sz="2800" b="1" dirty="0" err="1"/>
              <a:t>Yêu</a:t>
            </a:r>
            <a:r>
              <a:rPr lang="en-US" altLang="en-US" sz="2800" b="1" dirty="0"/>
              <a:t> cầu </a:t>
            </a:r>
            <a:r>
              <a:rPr lang="en-US" altLang="en-US" sz="2800" b="1" dirty="0" err="1"/>
              <a:t>thực</a:t>
            </a:r>
            <a:r>
              <a:rPr lang="vi-VN" altLang="en-US" sz="2800" b="1" dirty="0"/>
              <a:t> </a:t>
            </a:r>
            <a:r>
              <a:rPr lang="en-US" altLang="en-US" sz="2800" b="1" dirty="0"/>
              <a:t>tiễn cấp </a:t>
            </a:r>
            <a:r>
              <a:rPr lang="en-US" altLang="en-US" sz="2800" b="1" dirty="0" err="1"/>
              <a:t>bách</a:t>
            </a:r>
            <a:r>
              <a:rPr lang="en-US" altLang="en-US" sz="2800" b="1" dirty="0"/>
              <a:t> phải </a:t>
            </a:r>
            <a:r>
              <a:rPr lang="en-US" altLang="en-US" sz="2800" b="1" dirty="0" err="1"/>
              <a:t>tìm</a:t>
            </a:r>
            <a:r>
              <a:rPr lang="en-US" altLang="en-US" sz="2800" b="1" dirty="0"/>
              <a:t> </a:t>
            </a:r>
            <a:r>
              <a:rPr lang="en-US" altLang="en-US" sz="2800" b="1" dirty="0" err="1"/>
              <a:t>cách</a:t>
            </a:r>
            <a:r>
              <a:rPr lang="en-US" altLang="en-US" sz="2800" b="1" dirty="0"/>
              <a:t> đọc </a:t>
            </a:r>
            <a:r>
              <a:rPr lang="en-US" altLang="en-US" sz="2800" b="1" dirty="0" err="1"/>
              <a:t>nhanh</a:t>
            </a:r>
            <a:r>
              <a:rPr lang="en-US" altLang="en-US" sz="2800" b="1" dirty="0"/>
              <a:t> </a:t>
            </a:r>
            <a:br>
              <a:rPr lang="en-US" altLang="en-US" sz="2800" b="1" dirty="0"/>
            </a:br>
            <a:r>
              <a:rPr lang="en-US" altLang="en-US" sz="2800" b="1" dirty="0">
                <a:solidFill>
                  <a:srgbClr val="000099"/>
                </a:solidFill>
              </a:rPr>
              <a:t>b. </a:t>
            </a:r>
            <a:r>
              <a:rPr lang="en-US" altLang="en-US" sz="2800" b="1" dirty="0" err="1">
                <a:solidFill>
                  <a:srgbClr val="000099"/>
                </a:solidFill>
              </a:rPr>
              <a:t>Thân</a:t>
            </a:r>
            <a:r>
              <a:rPr lang="en-US" altLang="en-US" sz="2800" b="1" dirty="0">
                <a:solidFill>
                  <a:srgbClr val="000099"/>
                </a:solidFill>
              </a:rPr>
              <a:t> </a:t>
            </a:r>
            <a:r>
              <a:rPr lang="en-US" altLang="en-US" sz="2800" b="1" dirty="0" err="1">
                <a:solidFill>
                  <a:srgbClr val="000099"/>
                </a:solidFill>
              </a:rPr>
              <a:t>bài</a:t>
            </a:r>
            <a:r>
              <a:rPr lang="en-US" altLang="en-US" sz="2800" b="1" dirty="0">
                <a:solidFill>
                  <a:srgbClr val="000099"/>
                </a:solidFill>
              </a:rPr>
              <a:t>:</a:t>
            </a:r>
            <a:r>
              <a:rPr lang="en-US" altLang="en-US" sz="2800" b="1" dirty="0"/>
              <a:t> Giới </a:t>
            </a:r>
            <a:r>
              <a:rPr lang="en-US" altLang="en-US" sz="2800" b="1" dirty="0" err="1"/>
              <a:t>thiệu</a:t>
            </a:r>
            <a:r>
              <a:rPr lang="en-US" altLang="en-US" sz="2800" b="1" dirty="0"/>
              <a:t> </a:t>
            </a:r>
            <a:r>
              <a:rPr lang="en-US" altLang="en-US" sz="2800" b="1" dirty="0" err="1"/>
              <a:t>những</a:t>
            </a:r>
            <a:r>
              <a:rPr lang="en-US" altLang="en-US" sz="2800" b="1" dirty="0"/>
              <a:t> </a:t>
            </a:r>
            <a:r>
              <a:rPr lang="en-US" altLang="en-US" sz="2800" b="1" dirty="0" err="1"/>
              <a:t>cách</a:t>
            </a:r>
            <a:r>
              <a:rPr lang="en-US" altLang="en-US" sz="2800" b="1" dirty="0"/>
              <a:t> đọc chủ yếu hiện nay. Hai </a:t>
            </a:r>
            <a:r>
              <a:rPr lang="en-US" altLang="en-US" sz="2800" b="1" dirty="0" err="1"/>
              <a:t>cách</a:t>
            </a:r>
            <a:r>
              <a:rPr lang="en-US" altLang="en-US" sz="2800" b="1" dirty="0"/>
              <a:t> đọc </a:t>
            </a:r>
            <a:r>
              <a:rPr lang="en-US" altLang="en-US" sz="2800" b="1" dirty="0" err="1"/>
              <a:t>thầm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theo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dòng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và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theo</a:t>
            </a:r>
            <a:r>
              <a:rPr lang="en-US" altLang="en-US" sz="2800" b="1" dirty="0"/>
              <a:t> ý. </a:t>
            </a:r>
            <a:r>
              <a:rPr lang="en-US" altLang="en-US" sz="2800" b="1" dirty="0" err="1"/>
              <a:t>Yêu</a:t>
            </a:r>
            <a:r>
              <a:rPr lang="en-US" altLang="en-US" sz="2800" b="1" dirty="0"/>
              <a:t> cầu </a:t>
            </a:r>
            <a:r>
              <a:rPr lang="en-US" altLang="en-US" sz="2800" b="1" dirty="0" err="1"/>
              <a:t>và</a:t>
            </a:r>
            <a:r>
              <a:rPr lang="en-US" altLang="en-US" sz="2800" b="1" dirty="0"/>
              <a:t> hiệu </a:t>
            </a:r>
            <a:r>
              <a:rPr lang="en-US" altLang="en-US" sz="2800" b="1" dirty="0" err="1"/>
              <a:t>quả</a:t>
            </a:r>
            <a:r>
              <a:rPr lang="en-US" altLang="en-US" sz="2800" b="1" dirty="0"/>
              <a:t> của </a:t>
            </a:r>
            <a:r>
              <a:rPr lang="en-US" altLang="en-US" sz="2800" b="1" dirty="0" err="1"/>
              <a:t>phương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pháp</a:t>
            </a:r>
            <a:r>
              <a:rPr lang="en-US" altLang="en-US" sz="2800" b="1" dirty="0"/>
              <a:t> đọc </a:t>
            </a:r>
            <a:r>
              <a:rPr lang="en-US" altLang="en-US" sz="2800" b="1" dirty="0" err="1"/>
              <a:t>nhanh</a:t>
            </a:r>
            <a:r>
              <a:rPr lang="en-US" altLang="en-US" sz="2800" b="1" dirty="0"/>
              <a:t>.</a:t>
            </a:r>
          </a:p>
          <a:p>
            <a:pPr eaLnBrk="1" hangingPunct="1"/>
            <a:r>
              <a:rPr lang="en-US" altLang="en-US" sz="2800" b="1" dirty="0"/>
              <a:t> </a:t>
            </a:r>
            <a:r>
              <a:rPr lang="en-US" altLang="en-US" sz="2800" b="1" dirty="0">
                <a:solidFill>
                  <a:srgbClr val="000099"/>
                </a:solidFill>
              </a:rPr>
              <a:t>c. Kết </a:t>
            </a:r>
            <a:r>
              <a:rPr lang="en-US" altLang="en-US" sz="2800" b="1" dirty="0" err="1">
                <a:solidFill>
                  <a:srgbClr val="000099"/>
                </a:solidFill>
              </a:rPr>
              <a:t>bài</a:t>
            </a:r>
            <a:r>
              <a:rPr lang="en-US" altLang="en-US" sz="2800" b="1" dirty="0">
                <a:solidFill>
                  <a:srgbClr val="000099"/>
                </a:solidFill>
              </a:rPr>
              <a:t>: </a:t>
            </a:r>
            <a:r>
              <a:rPr lang="en-US" altLang="en-US" sz="2800" b="1" dirty="0"/>
              <a:t>Kết </a:t>
            </a:r>
            <a:r>
              <a:rPr lang="en-US" altLang="en-US" sz="2800" b="1" dirty="0" err="1"/>
              <a:t>quả</a:t>
            </a:r>
            <a:r>
              <a:rPr lang="en-US" altLang="en-US" sz="2800" b="1" dirty="0"/>
              <a:t> của </a:t>
            </a:r>
            <a:r>
              <a:rPr lang="en-US" altLang="en-US" sz="2800" b="1" dirty="0" err="1"/>
              <a:t>phương</a:t>
            </a:r>
            <a:r>
              <a:rPr lang="en-US" altLang="en-US" sz="2800" b="1" dirty="0"/>
              <a:t> </a:t>
            </a:r>
            <a:r>
              <a:rPr lang="en-US" altLang="en-US" sz="2800" b="1" dirty="0" err="1"/>
              <a:t>pháp</a:t>
            </a:r>
            <a:r>
              <a:rPr lang="en-US" altLang="en-US" sz="2800" b="1" dirty="0"/>
              <a:t> đọc </a:t>
            </a:r>
            <a:r>
              <a:rPr lang="en-US" altLang="en-US" sz="2800" b="1" dirty="0" err="1"/>
              <a:t>nhanh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băng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những</a:t>
            </a:r>
            <a:r>
              <a:rPr lang="en-US" altLang="en-US" sz="2800" b="1" dirty="0"/>
              <a:t> số liệu dẫn </a:t>
            </a:r>
            <a:r>
              <a:rPr lang="en-US" altLang="en-US" sz="2800" b="1" dirty="0" err="1"/>
              <a:t>chứng</a:t>
            </a:r>
            <a:r>
              <a:rPr lang="en-US" altLang="en-US" sz="2800" b="1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BB00005">
            <a:extLst>
              <a:ext uri="{FF2B5EF4-FFF2-40B4-BE49-F238E27FC236}">
                <a16:creationId xmlns:a16="http://schemas.microsoft.com/office/drawing/2014/main" id="{3952F3D8-0B53-4F7E-8B45-DF55D140A5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0" y="4830763"/>
            <a:ext cx="2371725" cy="134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5" descr="BB00005">
            <a:extLst>
              <a:ext uri="{FF2B5EF4-FFF2-40B4-BE49-F238E27FC236}">
                <a16:creationId xmlns:a16="http://schemas.microsoft.com/office/drawing/2014/main" id="{25D7FB0A-2CA0-4928-9345-D635642755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862513"/>
            <a:ext cx="2057400" cy="115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Text Box 6">
            <a:extLst>
              <a:ext uri="{FF2B5EF4-FFF2-40B4-BE49-F238E27FC236}">
                <a16:creationId xmlns:a16="http://schemas.microsoft.com/office/drawing/2014/main" id="{2D9102C1-0965-4045-A9B7-85DD4B5064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63123" y="1033970"/>
            <a:ext cx="8965446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 i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THUYẾT MINH VỀ MỘT PHƯƠNG PHÁP ( CÁCH LÀM )</a:t>
            </a:r>
            <a:endParaRPr lang="en-US" altLang="en-US" sz="4400" b="1" i="1" dirty="0">
              <a:solidFill>
                <a:srgbClr val="000000"/>
              </a:solidFill>
              <a:latin typeface="Dreaming Outloud Script Pro" panose="03050502040304050704" pitchFamily="66" charset="0"/>
              <a:cs typeface="Dreaming Outloud Script Pro" panose="03050502040304050704" pitchFamily="66" charset="0"/>
            </a:endParaRPr>
          </a:p>
        </p:txBody>
      </p:sp>
      <p:pic>
        <p:nvPicPr>
          <p:cNvPr id="4101" name="Picture 12" descr="Picture1">
            <a:extLst>
              <a:ext uri="{FF2B5EF4-FFF2-40B4-BE49-F238E27FC236}">
                <a16:creationId xmlns:a16="http://schemas.microsoft.com/office/drawing/2014/main" id="{A2D3B022-4D93-4212-8F42-DCDADDC91D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8795" y="381000"/>
            <a:ext cx="2727444" cy="2058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13" descr="Picture1">
            <a:extLst>
              <a:ext uri="{FF2B5EF4-FFF2-40B4-BE49-F238E27FC236}">
                <a16:creationId xmlns:a16="http://schemas.microsoft.com/office/drawing/2014/main" id="{94B78E56-1C89-4E1E-A351-CD23378904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04800"/>
            <a:ext cx="3124200" cy="2642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4" descr="BLUME00024">
            <a:extLst>
              <a:ext uri="{FF2B5EF4-FFF2-40B4-BE49-F238E27FC236}">
                <a16:creationId xmlns:a16="http://schemas.microsoft.com/office/drawing/2014/main" id="{3130EB8C-B44F-4FE4-B983-FFF3A8B56A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909" y="4610092"/>
            <a:ext cx="1516248" cy="115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5" descr="BLUME00052">
            <a:extLst>
              <a:ext uri="{FF2B5EF4-FFF2-40B4-BE49-F238E27FC236}">
                <a16:creationId xmlns:a16="http://schemas.microsoft.com/office/drawing/2014/main" id="{5CA725C6-6F0B-433E-8685-E850BE7501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5815013"/>
            <a:ext cx="723900" cy="96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6" descr="BLUME00052">
            <a:extLst>
              <a:ext uri="{FF2B5EF4-FFF2-40B4-BE49-F238E27FC236}">
                <a16:creationId xmlns:a16="http://schemas.microsoft.com/office/drawing/2014/main" id="{F0095313-92E2-4862-B769-217A3A2019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5815013"/>
            <a:ext cx="723900" cy="96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18" descr="BB00005">
            <a:extLst>
              <a:ext uri="{FF2B5EF4-FFF2-40B4-BE49-F238E27FC236}">
                <a16:creationId xmlns:a16="http://schemas.microsoft.com/office/drawing/2014/main" id="{9BF08771-7E7F-4903-987C-6E7F4F4EC4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5181600"/>
            <a:ext cx="2384425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19" descr="BLUME00024">
            <a:extLst>
              <a:ext uri="{FF2B5EF4-FFF2-40B4-BE49-F238E27FC236}">
                <a16:creationId xmlns:a16="http://schemas.microsoft.com/office/drawing/2014/main" id="{3E0E7944-3D0E-423D-8C59-B07B0F169C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699" y="5824030"/>
            <a:ext cx="1524001" cy="1162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21" descr="BB00005">
            <a:extLst>
              <a:ext uri="{FF2B5EF4-FFF2-40B4-BE49-F238E27FC236}">
                <a16:creationId xmlns:a16="http://schemas.microsoft.com/office/drawing/2014/main" id="{44CDBCAD-A85E-45F5-94C5-4A055C5E24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5211763"/>
            <a:ext cx="2384425" cy="134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9" name="Picture 22" descr="BB00005">
            <a:extLst>
              <a:ext uri="{FF2B5EF4-FFF2-40B4-BE49-F238E27FC236}">
                <a16:creationId xmlns:a16="http://schemas.microsoft.com/office/drawing/2014/main" id="{0CBCC8C2-5A3A-479B-AB09-9A29F5839E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5135563"/>
            <a:ext cx="2384425" cy="134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0" name="Picture 23" descr="BB00005">
            <a:extLst>
              <a:ext uri="{FF2B5EF4-FFF2-40B4-BE49-F238E27FC236}">
                <a16:creationId xmlns:a16="http://schemas.microsoft.com/office/drawing/2014/main" id="{3508DED7-4658-4885-A426-E5BC2BD6AE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8858" y="3887050"/>
            <a:ext cx="3550494" cy="2461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1" name="Picture 12" descr="Picture1">
            <a:extLst>
              <a:ext uri="{FF2B5EF4-FFF2-40B4-BE49-F238E27FC236}">
                <a16:creationId xmlns:a16="http://schemas.microsoft.com/office/drawing/2014/main" id="{8D0A0044-FCC5-4838-876D-B664F92BE5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8469" y="4413564"/>
            <a:ext cx="2390732" cy="202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2" name="WordArt 25">
            <a:extLst>
              <a:ext uri="{FF2B5EF4-FFF2-40B4-BE49-F238E27FC236}">
                <a16:creationId xmlns:a16="http://schemas.microsoft.com/office/drawing/2014/main" id="{4EDF1721-E04F-4CBE-B3DF-69F76853B83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90600" y="1360488"/>
            <a:ext cx="6858000" cy="5116512"/>
          </a:xfrm>
          <a:prstGeom prst="rect">
            <a:avLst/>
          </a:prstGeom>
        </p:spPr>
        <p:txBody>
          <a:bodyPr spcFirstLastPara="1" wrap="none" fromWordArt="1">
            <a:prstTxWarp prst="textButton">
              <a:avLst>
                <a:gd name="adj" fmla="val 11455310"/>
              </a:avLst>
            </a:prstTxWarp>
          </a:bodyPr>
          <a:lstStyle/>
          <a:p>
            <a:pPr algn="ctr"/>
            <a:endParaRPr lang="en-US" sz="4800" kern="10">
              <a:ln w="9525" cmpd="sng">
                <a:solidFill>
                  <a:schemeClr val="bg1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107763" dir="2700000" algn="ctr" rotWithShape="0">
                  <a:srgbClr val="FF00FF">
                    <a:alpha val="50000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pic>
        <p:nvPicPr>
          <p:cNvPr id="4113" name="Picture 26" descr="BLUME00052">
            <a:extLst>
              <a:ext uri="{FF2B5EF4-FFF2-40B4-BE49-F238E27FC236}">
                <a16:creationId xmlns:a16="http://schemas.microsoft.com/office/drawing/2014/main" id="{AE9DA0C9-92DA-4623-AF72-7CCF0536F8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0" y="5744430"/>
            <a:ext cx="815975" cy="1089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4" name="Picture 11" descr="Picture1">
            <a:extLst>
              <a:ext uri="{FF2B5EF4-FFF2-40B4-BE49-F238E27FC236}">
                <a16:creationId xmlns:a16="http://schemas.microsoft.com/office/drawing/2014/main" id="{1397BF93-9346-4656-AA50-6B4C171A27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4341" y="23812"/>
            <a:ext cx="2855860" cy="3082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5" name="Picture 29" descr="BLUME00052">
            <a:extLst>
              <a:ext uri="{FF2B5EF4-FFF2-40B4-BE49-F238E27FC236}">
                <a16:creationId xmlns:a16="http://schemas.microsoft.com/office/drawing/2014/main" id="{55D016EC-2F10-46FB-AB05-69C5F3A502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099" y="5294476"/>
            <a:ext cx="695911" cy="93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6" name="Picture 30" descr="BLUME00052">
            <a:extLst>
              <a:ext uri="{FF2B5EF4-FFF2-40B4-BE49-F238E27FC236}">
                <a16:creationId xmlns:a16="http://schemas.microsoft.com/office/drawing/2014/main" id="{51D2EFC0-B9EA-47FF-A01F-22358C7F19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9100" y="5638800"/>
            <a:ext cx="495300" cy="66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7" name="Picture 31" descr="BLUME00052">
            <a:extLst>
              <a:ext uri="{FF2B5EF4-FFF2-40B4-BE49-F238E27FC236}">
                <a16:creationId xmlns:a16="http://schemas.microsoft.com/office/drawing/2014/main" id="{7907F776-F64E-4095-956C-4E6562B1AB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5486400"/>
            <a:ext cx="723900" cy="967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8" name="Picture 32" descr="BLUME00052">
            <a:extLst>
              <a:ext uri="{FF2B5EF4-FFF2-40B4-BE49-F238E27FC236}">
                <a16:creationId xmlns:a16="http://schemas.microsoft.com/office/drawing/2014/main" id="{7666C66A-7FA5-4FE8-9167-C1851AD824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1700" y="5715000"/>
            <a:ext cx="381000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9" name="Picture 33" descr="BLUME00052">
            <a:extLst>
              <a:ext uri="{FF2B5EF4-FFF2-40B4-BE49-F238E27FC236}">
                <a16:creationId xmlns:a16="http://schemas.microsoft.com/office/drawing/2014/main" id="{911755C1-0C2E-4FA6-A17A-33C3E0602B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5510213"/>
            <a:ext cx="323850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0" name="Picture 34" descr="BLUME00052">
            <a:extLst>
              <a:ext uri="{FF2B5EF4-FFF2-40B4-BE49-F238E27FC236}">
                <a16:creationId xmlns:a16="http://schemas.microsoft.com/office/drawing/2014/main" id="{1560AD76-4E1A-4B04-AFF3-34D5B8EB5A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799" y="5106569"/>
            <a:ext cx="625475" cy="837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1" name="Picture 35" descr="BB00005">
            <a:extLst>
              <a:ext uri="{FF2B5EF4-FFF2-40B4-BE49-F238E27FC236}">
                <a16:creationId xmlns:a16="http://schemas.microsoft.com/office/drawing/2014/main" id="{A3DAA21E-1180-4125-9CF5-EB9789985B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447" y="4078919"/>
            <a:ext cx="2637653" cy="1483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2" name="Picture 36" descr="BB00005">
            <a:extLst>
              <a:ext uri="{FF2B5EF4-FFF2-40B4-BE49-F238E27FC236}">
                <a16:creationId xmlns:a16="http://schemas.microsoft.com/office/drawing/2014/main" id="{84B08617-6437-4768-8A9C-884AA9BE86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4926" y="3483409"/>
            <a:ext cx="3111217" cy="1750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begin" delay="0"/>
                                  </p:endCondLst>
                                  <p:iterate type="lt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14" descr="1257144393843_ngot">
            <a:extLst>
              <a:ext uri="{FF2B5EF4-FFF2-40B4-BE49-F238E27FC236}">
                <a16:creationId xmlns:a16="http://schemas.microsoft.com/office/drawing/2014/main" id="{2DA63C04-616E-4E5D-88DF-5A41D1623E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0"/>
            <a:ext cx="41148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26" descr="banhtroi3">
            <a:extLst>
              <a:ext uri="{FF2B5EF4-FFF2-40B4-BE49-F238E27FC236}">
                <a16:creationId xmlns:a16="http://schemas.microsoft.com/office/drawing/2014/main" id="{E75EC90D-6099-4A77-A916-84BCFF3C65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8" y="76200"/>
            <a:ext cx="50292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imgb" descr="small_57830">
            <a:extLst>
              <a:ext uri="{FF2B5EF4-FFF2-40B4-BE49-F238E27FC236}">
                <a16:creationId xmlns:a16="http://schemas.microsoft.com/office/drawing/2014/main" id="{B1252EA9-158B-4654-BFD0-B641576028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8" y="3429000"/>
            <a:ext cx="29718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imgb" descr="ANd9GcRECV_7yts8be8QpH7YnrgFcTYnksDrSIRXJY2B2rjZysSG31bi">
            <a:extLst>
              <a:ext uri="{FF2B5EF4-FFF2-40B4-BE49-F238E27FC236}">
                <a16:creationId xmlns:a16="http://schemas.microsoft.com/office/drawing/2014/main" id="{CCD363FC-6D31-4682-BA05-E15EA735DB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6675" y="3352800"/>
            <a:ext cx="27432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29" descr="20981200943513_lon">
            <a:extLst>
              <a:ext uri="{FF2B5EF4-FFF2-40B4-BE49-F238E27FC236}">
                <a16:creationId xmlns:a16="http://schemas.microsoft.com/office/drawing/2014/main" id="{D4DC9D53-BF0B-4B6B-8A05-87D207201C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382963"/>
            <a:ext cx="32004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Line 6">
            <a:extLst>
              <a:ext uri="{FF2B5EF4-FFF2-40B4-BE49-F238E27FC236}">
                <a16:creationId xmlns:a16="http://schemas.microsoft.com/office/drawing/2014/main" id="{B99FCF37-C4AD-4FE4-ACD6-BBB6BDCA3B2B}"/>
              </a:ext>
            </a:extLst>
          </p:cNvPr>
          <p:cNvSpPr>
            <a:spLocks noChangeShapeType="1"/>
          </p:cNvSpPr>
          <p:nvPr/>
        </p:nvSpPr>
        <p:spPr bwMode="auto">
          <a:xfrm>
            <a:off x="3581400" y="-1"/>
            <a:ext cx="0" cy="6773863"/>
          </a:xfrm>
          <a:prstGeom prst="line">
            <a:avLst/>
          </a:prstGeom>
          <a:noFill/>
          <a:ln w="9525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5" name="Text Box 7">
            <a:extLst>
              <a:ext uri="{FF2B5EF4-FFF2-40B4-BE49-F238E27FC236}">
                <a16:creationId xmlns:a16="http://schemas.microsoft.com/office/drawing/2014/main" id="{A72FA011-89C1-4A3B-A328-A7A45048ED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42013"/>
            <a:ext cx="54864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i="1">
                <a:solidFill>
                  <a:srgbClr val="990099"/>
                </a:solidFill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I. </a:t>
            </a:r>
            <a:r>
              <a:rPr lang="en-US" altLang="en-US" sz="2800" b="1" i="1" u="sng">
                <a:solidFill>
                  <a:srgbClr val="990099"/>
                </a:solidFill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GIỚI THIỆU MỘT PHƯƠNG PHÁP (CÁCH LÀM):</a:t>
            </a:r>
          </a:p>
        </p:txBody>
      </p:sp>
      <p:sp>
        <p:nvSpPr>
          <p:cNvPr id="8196" name="Text Box 9">
            <a:extLst>
              <a:ext uri="{FF2B5EF4-FFF2-40B4-BE49-F238E27FC236}">
                <a16:creationId xmlns:a16="http://schemas.microsoft.com/office/drawing/2014/main" id="{0CEBD505-633D-462B-A014-556B72CA69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5245" y="2946400"/>
            <a:ext cx="3581397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latin typeface="Times New Roman" panose="02020603050405020304" pitchFamily="18" charset="0"/>
              </a:rPr>
              <a:t>Văn bản </a:t>
            </a:r>
            <a:r>
              <a:rPr lang="en-US" altLang="en-US" sz="28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a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thuyết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minh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hướng</a:t>
            </a:r>
            <a:r>
              <a:rPr lang="en-US" altLang="en-US" sz="2800" b="1" dirty="0">
                <a:latin typeface="Times New Roman" panose="02020603050405020304" pitchFamily="18" charset="0"/>
              </a:rPr>
              <a:t> dẫn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làm</a:t>
            </a:r>
            <a:r>
              <a:rPr lang="en-US" altLang="en-US" sz="2800" b="1" dirty="0">
                <a:latin typeface="Times New Roman" panose="02020603050405020304" pitchFamily="18" charset="0"/>
              </a:rPr>
              <a:t> đồ chơi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gì</a:t>
            </a:r>
            <a:r>
              <a:rPr lang="en-US" altLang="en-US" sz="2800" b="1" dirty="0"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8197" name="Text Box 10">
            <a:extLst>
              <a:ext uri="{FF2B5EF4-FFF2-40B4-BE49-F238E27FC236}">
                <a16:creationId xmlns:a16="http://schemas.microsoft.com/office/drawing/2014/main" id="{21F036BC-88C5-4BC7-A775-25C6CDE2AE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80051" y="877698"/>
            <a:ext cx="5486400" cy="1261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2800" b="1" i="1" dirty="0">
                <a:solidFill>
                  <a:srgbClr val="000099"/>
                </a:solidFill>
                <a:latin typeface="Times New Roman" panose="02020603050405020304" pitchFamily="18" charset="0"/>
                <a:cs typeface="Dreaming Outloud Script Pro" panose="03050502040304050704" pitchFamily="66" charset="0"/>
              </a:rPr>
              <a:t>*</a:t>
            </a:r>
            <a:r>
              <a:rPr lang="en-US" altLang="en-US" sz="2400" b="1" i="1" dirty="0">
                <a:solidFill>
                  <a:srgbClr val="000099"/>
                </a:solidFill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  Văn bản </a:t>
            </a:r>
            <a:r>
              <a:rPr lang="en-US" altLang="en-US" sz="2400" b="1" i="1" dirty="0">
                <a:solidFill>
                  <a:srgbClr val="FF3300"/>
                </a:solidFill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a</a:t>
            </a:r>
            <a:r>
              <a:rPr lang="en-US" altLang="en-US" sz="2400" b="1" i="1" dirty="0"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 </a:t>
            </a:r>
            <a:r>
              <a:rPr lang="en-US" altLang="en-US" sz="2400" b="1" i="1" dirty="0" err="1">
                <a:solidFill>
                  <a:srgbClr val="000099"/>
                </a:solidFill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thuyết</a:t>
            </a:r>
            <a:r>
              <a:rPr lang="en-US" altLang="en-US" sz="2400" b="1" i="1" dirty="0">
                <a:solidFill>
                  <a:srgbClr val="000099"/>
                </a:solidFill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 </a:t>
            </a:r>
            <a:r>
              <a:rPr lang="en-US" altLang="en-US" sz="2400" b="1" i="1" dirty="0" err="1">
                <a:solidFill>
                  <a:srgbClr val="000099"/>
                </a:solidFill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minh</a:t>
            </a:r>
            <a:r>
              <a:rPr lang="en-US" altLang="en-US" sz="2400" b="1" i="1" dirty="0">
                <a:solidFill>
                  <a:srgbClr val="000099"/>
                </a:solidFill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 </a:t>
            </a:r>
            <a:r>
              <a:rPr lang="en-US" altLang="en-US" sz="2400" b="1" i="1" dirty="0" err="1">
                <a:solidFill>
                  <a:srgbClr val="000099"/>
                </a:solidFill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phương</a:t>
            </a:r>
            <a:r>
              <a:rPr lang="en-US" altLang="en-US" sz="2400" b="1" i="1" dirty="0">
                <a:solidFill>
                  <a:srgbClr val="000099"/>
                </a:solidFill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 </a:t>
            </a:r>
            <a:r>
              <a:rPr lang="en-US" altLang="en-US" sz="2400" b="1" i="1" dirty="0" err="1">
                <a:solidFill>
                  <a:srgbClr val="000099"/>
                </a:solidFill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pháp</a:t>
            </a:r>
            <a:r>
              <a:rPr lang="en-US" altLang="en-US" sz="2400" b="1" i="1" dirty="0">
                <a:solidFill>
                  <a:srgbClr val="000099"/>
                </a:solidFill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 </a:t>
            </a:r>
            <a:r>
              <a:rPr lang="en-US" altLang="en-US" sz="2400" b="1" i="1" dirty="0" err="1">
                <a:solidFill>
                  <a:srgbClr val="000099"/>
                </a:solidFill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làm</a:t>
            </a:r>
            <a:r>
              <a:rPr lang="en-US" altLang="en-US" sz="2400" b="1" i="1" dirty="0">
                <a:solidFill>
                  <a:srgbClr val="000099"/>
                </a:solidFill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 đồ chơi “ em </a:t>
            </a:r>
            <a:r>
              <a:rPr lang="en-US" altLang="en-US" sz="2400" b="1" i="1" dirty="0" err="1">
                <a:solidFill>
                  <a:srgbClr val="000099"/>
                </a:solidFill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bé</a:t>
            </a:r>
            <a:r>
              <a:rPr lang="en-US" altLang="en-US" sz="2400" b="1" i="1" dirty="0">
                <a:solidFill>
                  <a:srgbClr val="000099"/>
                </a:solidFill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 đá </a:t>
            </a:r>
            <a:r>
              <a:rPr lang="en-US" altLang="en-US" sz="2400" b="1" i="1" dirty="0" err="1">
                <a:solidFill>
                  <a:srgbClr val="000099"/>
                </a:solidFill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bóng</a:t>
            </a:r>
            <a:r>
              <a:rPr lang="en-US" altLang="en-US" sz="2400" b="1" i="1" dirty="0">
                <a:solidFill>
                  <a:srgbClr val="000099"/>
                </a:solidFill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” </a:t>
            </a:r>
            <a:r>
              <a:rPr lang="en-US" altLang="en-US" sz="2400" b="1" i="1" dirty="0" err="1">
                <a:solidFill>
                  <a:srgbClr val="000099"/>
                </a:solidFill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bằng</a:t>
            </a:r>
            <a:r>
              <a:rPr lang="en-US" altLang="en-US" sz="2400" b="1" i="1" dirty="0">
                <a:solidFill>
                  <a:srgbClr val="000099"/>
                </a:solidFill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 </a:t>
            </a:r>
            <a:r>
              <a:rPr lang="en-US" altLang="en-US" sz="2400" b="1" i="1" dirty="0" err="1">
                <a:solidFill>
                  <a:srgbClr val="000099"/>
                </a:solidFill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quả</a:t>
            </a:r>
            <a:r>
              <a:rPr lang="en-US" altLang="en-US" sz="2400" b="1" i="1" dirty="0">
                <a:solidFill>
                  <a:srgbClr val="000099"/>
                </a:solidFill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 </a:t>
            </a:r>
            <a:r>
              <a:rPr lang="en-US" altLang="en-US" sz="2400" b="1" i="1" dirty="0" err="1">
                <a:solidFill>
                  <a:srgbClr val="000099"/>
                </a:solidFill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khô</a:t>
            </a:r>
            <a:r>
              <a:rPr lang="en-US" altLang="en-US" sz="2400" b="1" i="1" dirty="0">
                <a:solidFill>
                  <a:srgbClr val="000099"/>
                </a:solidFill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.</a:t>
            </a:r>
          </a:p>
        </p:txBody>
      </p:sp>
      <p:sp>
        <p:nvSpPr>
          <p:cNvPr id="8198" name="Text Box 11">
            <a:extLst>
              <a:ext uri="{FF2B5EF4-FFF2-40B4-BE49-F238E27FC236}">
                <a16:creationId xmlns:a16="http://schemas.microsoft.com/office/drawing/2014/main" id="{0A230B0F-ABE2-46C8-B404-A5DEE4C435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90493" y="4175125"/>
            <a:ext cx="3671891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/>
              <a:t>Văn bản </a:t>
            </a:r>
            <a:r>
              <a:rPr lang="en-US" altLang="en-US" sz="2400" b="1" dirty="0" err="1"/>
              <a:t>có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những</a:t>
            </a:r>
            <a:r>
              <a:rPr lang="en-US" altLang="en-US" sz="2400" b="1" dirty="0"/>
              <a:t> phần chủ yếu </a:t>
            </a:r>
            <a:r>
              <a:rPr lang="en-US" altLang="en-US" sz="2400" b="1" dirty="0" err="1"/>
              <a:t>nào</a:t>
            </a:r>
            <a:r>
              <a:rPr lang="en-US" altLang="en-US" sz="2400" b="1" dirty="0"/>
              <a:t> ?</a:t>
            </a:r>
          </a:p>
        </p:txBody>
      </p:sp>
      <p:sp>
        <p:nvSpPr>
          <p:cNvPr id="8199" name="Text Box 12">
            <a:extLst>
              <a:ext uri="{FF2B5EF4-FFF2-40B4-BE49-F238E27FC236}">
                <a16:creationId xmlns:a16="http://schemas.microsoft.com/office/drawing/2014/main" id="{A903AA89-2AB0-437F-85E5-F6F673D70F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6512" y="-2078"/>
            <a:ext cx="3617912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/>
              <a:t>Theo em phần </a:t>
            </a:r>
            <a:r>
              <a:rPr lang="en-US" altLang="en-US" sz="2400" b="1" dirty="0" err="1"/>
              <a:t>nào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là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quan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trọng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nhất</a:t>
            </a:r>
            <a:r>
              <a:rPr lang="en-US" altLang="en-US" sz="2400" b="1" dirty="0"/>
              <a:t>? Vì </a:t>
            </a:r>
            <a:r>
              <a:rPr lang="en-US" altLang="en-US" sz="2400" b="1" dirty="0" err="1"/>
              <a:t>sao</a:t>
            </a:r>
            <a:r>
              <a:rPr lang="en-US" altLang="en-US" sz="2400" b="1" dirty="0"/>
              <a:t>?</a:t>
            </a:r>
          </a:p>
        </p:txBody>
      </p:sp>
      <p:sp>
        <p:nvSpPr>
          <p:cNvPr id="8200" name="Text Box 13">
            <a:extLst>
              <a:ext uri="{FF2B5EF4-FFF2-40B4-BE49-F238E27FC236}">
                <a16:creationId xmlns:a16="http://schemas.microsoft.com/office/drawing/2014/main" id="{1F1F56D1-32B3-4A3B-8BAC-EB0D33EC4B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1994023"/>
            <a:ext cx="5491163" cy="2492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2400" b="1" i="1" u="sng" dirty="0">
                <a:solidFill>
                  <a:srgbClr val="C00000"/>
                </a:solidFill>
                <a:cs typeface="Dreaming Outloud Script Pro" panose="03050502040304050704" pitchFamily="66" charset="0"/>
              </a:rPr>
              <a:t>*</a:t>
            </a:r>
            <a:r>
              <a:rPr lang="en-US" altLang="en-US" sz="2400" b="1" i="1" u="sng" dirty="0">
                <a:solidFill>
                  <a:srgbClr val="C00000"/>
                </a:solidFill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Gồm 3 phần :</a:t>
            </a:r>
          </a:p>
          <a:p>
            <a:pPr eaLnBrk="1" hangingPunct="1">
              <a:spcBef>
                <a:spcPct val="50000"/>
              </a:spcBef>
              <a:buFont typeface="Arial" panose="020B0604020202020204" pitchFamily="34" charset="0"/>
              <a:buAutoNum type="arabicPeriod"/>
            </a:pPr>
            <a:r>
              <a:rPr lang="en-US" altLang="en-US" sz="2400" b="1" i="1" dirty="0" err="1">
                <a:solidFill>
                  <a:srgbClr val="000099"/>
                </a:solidFill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Nguyên</a:t>
            </a:r>
            <a:r>
              <a:rPr lang="en-US" altLang="en-US" sz="2400" b="1" i="1" dirty="0">
                <a:solidFill>
                  <a:srgbClr val="000099"/>
                </a:solidFill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 vật liệu</a:t>
            </a:r>
          </a:p>
          <a:p>
            <a:pPr eaLnBrk="1" hangingPunct="1">
              <a:spcBef>
                <a:spcPct val="50000"/>
              </a:spcBef>
              <a:buFont typeface="Arial" panose="020B0604020202020204" pitchFamily="34" charset="0"/>
              <a:buAutoNum type="arabicPeriod"/>
            </a:pPr>
            <a:r>
              <a:rPr lang="en-US" altLang="en-US" sz="2400" b="1" i="1" dirty="0" err="1">
                <a:solidFill>
                  <a:srgbClr val="000099"/>
                </a:solidFill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Cách</a:t>
            </a:r>
            <a:r>
              <a:rPr lang="en-US" altLang="en-US" sz="2400" b="1" i="1" dirty="0">
                <a:solidFill>
                  <a:srgbClr val="000099"/>
                </a:solidFill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 </a:t>
            </a:r>
            <a:r>
              <a:rPr lang="en-US" altLang="en-US" sz="2400" b="1" i="1" dirty="0" err="1">
                <a:solidFill>
                  <a:srgbClr val="000099"/>
                </a:solidFill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làm</a:t>
            </a:r>
            <a:endParaRPr lang="en-US" altLang="en-US" sz="2400" b="1" i="1" dirty="0">
              <a:solidFill>
                <a:srgbClr val="000099"/>
              </a:solidFill>
              <a:latin typeface="Dreaming Outloud Script Pro" panose="03050502040304050704" pitchFamily="66" charset="0"/>
              <a:cs typeface="Dreaming Outloud Script Pro" panose="03050502040304050704" pitchFamily="66" charset="0"/>
            </a:endParaRPr>
          </a:p>
          <a:p>
            <a:pPr eaLnBrk="1" hangingPunct="1">
              <a:spcBef>
                <a:spcPct val="50000"/>
              </a:spcBef>
              <a:buFont typeface="Arial" panose="020B0604020202020204" pitchFamily="34" charset="0"/>
              <a:buAutoNum type="arabicPeriod"/>
            </a:pPr>
            <a:r>
              <a:rPr lang="en-US" altLang="en-US" sz="2400" b="1" i="1" dirty="0" err="1">
                <a:solidFill>
                  <a:srgbClr val="000099"/>
                </a:solidFill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Yêu</a:t>
            </a:r>
            <a:r>
              <a:rPr lang="en-US" altLang="en-US" sz="2400" b="1" i="1" dirty="0">
                <a:solidFill>
                  <a:srgbClr val="000099"/>
                </a:solidFill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 cầu </a:t>
            </a:r>
            <a:r>
              <a:rPr lang="en-US" altLang="en-US" sz="2400" b="1" i="1" dirty="0" err="1">
                <a:solidFill>
                  <a:srgbClr val="000099"/>
                </a:solidFill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thành</a:t>
            </a:r>
            <a:r>
              <a:rPr lang="en-US" altLang="en-US" sz="2400" b="1" i="1" dirty="0">
                <a:solidFill>
                  <a:srgbClr val="000099"/>
                </a:solidFill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 phẩm( Sản phẩm khi đã </a:t>
            </a:r>
            <a:r>
              <a:rPr lang="en-US" altLang="en-US" sz="2400" b="1" i="1" dirty="0" err="1">
                <a:solidFill>
                  <a:srgbClr val="000099"/>
                </a:solidFill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hoàn</a:t>
            </a:r>
            <a:r>
              <a:rPr lang="en-US" altLang="en-US" sz="2400" b="1" i="1" dirty="0">
                <a:solidFill>
                  <a:srgbClr val="000099"/>
                </a:solidFill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 </a:t>
            </a:r>
            <a:r>
              <a:rPr lang="en-US" altLang="en-US" sz="2400" b="1" i="1" dirty="0" err="1">
                <a:solidFill>
                  <a:srgbClr val="000099"/>
                </a:solidFill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thành</a:t>
            </a:r>
            <a:r>
              <a:rPr lang="en-US" altLang="en-US" sz="2400" b="1" i="1" dirty="0">
                <a:solidFill>
                  <a:srgbClr val="000099"/>
                </a:solidFill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)</a:t>
            </a:r>
          </a:p>
        </p:txBody>
      </p:sp>
      <p:sp>
        <p:nvSpPr>
          <p:cNvPr id="8201" name="Text Box 14">
            <a:extLst>
              <a:ext uri="{FF2B5EF4-FFF2-40B4-BE49-F238E27FC236}">
                <a16:creationId xmlns:a16="http://schemas.microsoft.com/office/drawing/2014/main" id="{25AECD08-4829-410B-8A3D-5CE7D9CB6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79232" y="3032066"/>
            <a:ext cx="35163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u="sng">
                <a:solidFill>
                  <a:srgbClr val="00B050"/>
                </a:solidFill>
                <a:latin typeface="Times New Roman" panose="02020603050405020304" pitchFamily="18" charset="0"/>
              </a:rPr>
              <a:t>(</a:t>
            </a:r>
            <a:r>
              <a:rPr lang="en-US" altLang="en-US" sz="2400" b="1" u="sng">
                <a:solidFill>
                  <a:srgbClr val="00B050"/>
                </a:solidFill>
              </a:rPr>
              <a:t>quan trọng nhất)</a:t>
            </a:r>
          </a:p>
        </p:txBody>
      </p:sp>
      <p:sp>
        <p:nvSpPr>
          <p:cNvPr id="8202" name="Text Box 15">
            <a:extLst>
              <a:ext uri="{FF2B5EF4-FFF2-40B4-BE49-F238E27FC236}">
                <a16:creationId xmlns:a16="http://schemas.microsoft.com/office/drawing/2014/main" id="{89E6BAD4-98BE-4C2B-A6D0-88BCF6C48F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8256" y="1158483"/>
            <a:ext cx="3505200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rgbClr val="000099"/>
                </a:solidFill>
              </a:rPr>
              <a:t>Vì nội dung phần </a:t>
            </a:r>
            <a:r>
              <a:rPr lang="en-US" altLang="en-US" sz="2400" b="1" dirty="0" err="1">
                <a:solidFill>
                  <a:srgbClr val="000099"/>
                </a:solidFill>
              </a:rPr>
              <a:t>này</a:t>
            </a:r>
            <a:r>
              <a:rPr lang="en-US" altLang="en-US" sz="2400" b="1" dirty="0">
                <a:solidFill>
                  <a:srgbClr val="000099"/>
                </a:solidFill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</a:rPr>
              <a:t>giới</a:t>
            </a:r>
            <a:r>
              <a:rPr lang="en-US" altLang="en-US" sz="2400" b="1" dirty="0">
                <a:solidFill>
                  <a:srgbClr val="000099"/>
                </a:solidFill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</a:rPr>
              <a:t>thiệu</a:t>
            </a:r>
            <a:r>
              <a:rPr lang="en-US" altLang="en-US" sz="2400" b="1" dirty="0">
                <a:solidFill>
                  <a:srgbClr val="000099"/>
                </a:solidFill>
              </a:rPr>
              <a:t> đầy đủ </a:t>
            </a:r>
            <a:r>
              <a:rPr lang="en-US" altLang="en-US" sz="2400" b="1" dirty="0" err="1">
                <a:solidFill>
                  <a:srgbClr val="000099"/>
                </a:solidFill>
              </a:rPr>
              <a:t>cách</a:t>
            </a:r>
            <a:r>
              <a:rPr lang="en-US" altLang="en-US" sz="2400" b="1" dirty="0">
                <a:solidFill>
                  <a:srgbClr val="000099"/>
                </a:solidFill>
              </a:rPr>
              <a:t> chế </a:t>
            </a:r>
            <a:r>
              <a:rPr lang="en-US" altLang="en-US" sz="2400" b="1" dirty="0" err="1">
                <a:solidFill>
                  <a:srgbClr val="000099"/>
                </a:solidFill>
              </a:rPr>
              <a:t>tác</a:t>
            </a:r>
            <a:r>
              <a:rPr lang="en-US" altLang="en-US" sz="2400" b="1" dirty="0">
                <a:solidFill>
                  <a:srgbClr val="000099"/>
                </a:solidFill>
              </a:rPr>
              <a:t> hoặc </a:t>
            </a:r>
            <a:r>
              <a:rPr lang="en-US" altLang="en-US" sz="2400" b="1" dirty="0" err="1">
                <a:solidFill>
                  <a:srgbClr val="000099"/>
                </a:solidFill>
              </a:rPr>
              <a:t>cách</a:t>
            </a:r>
            <a:r>
              <a:rPr lang="en-US" altLang="en-US" sz="2400" b="1" dirty="0">
                <a:solidFill>
                  <a:srgbClr val="000099"/>
                </a:solidFill>
              </a:rPr>
              <a:t> chơi để </a:t>
            </a:r>
            <a:r>
              <a:rPr lang="en-US" altLang="en-US" sz="2400" b="1" dirty="0" err="1">
                <a:solidFill>
                  <a:srgbClr val="000099"/>
                </a:solidFill>
              </a:rPr>
              <a:t>người</a:t>
            </a:r>
            <a:r>
              <a:rPr lang="en-US" altLang="en-US" sz="2400" b="1" dirty="0">
                <a:solidFill>
                  <a:srgbClr val="000099"/>
                </a:solidFill>
              </a:rPr>
              <a:t> đọc </a:t>
            </a:r>
            <a:r>
              <a:rPr lang="en-US" altLang="en-US" sz="2400" b="1" dirty="0" err="1">
                <a:solidFill>
                  <a:srgbClr val="000099"/>
                </a:solidFill>
              </a:rPr>
              <a:t>có</a:t>
            </a:r>
            <a:r>
              <a:rPr lang="en-US" altLang="en-US" sz="2400" b="1" dirty="0">
                <a:solidFill>
                  <a:srgbClr val="000099"/>
                </a:solidFill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</a:rPr>
              <a:t>thể</a:t>
            </a:r>
            <a:r>
              <a:rPr lang="en-US" altLang="en-US" sz="2400" b="1" dirty="0">
                <a:solidFill>
                  <a:srgbClr val="000099"/>
                </a:solidFill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</a:rPr>
              <a:t>làm</a:t>
            </a:r>
            <a:r>
              <a:rPr lang="en-US" altLang="en-US" sz="2400" b="1" dirty="0">
                <a:solidFill>
                  <a:srgbClr val="000099"/>
                </a:solidFill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</a:rPr>
              <a:t>theo</a:t>
            </a:r>
            <a:r>
              <a:rPr lang="en-US" altLang="en-US" sz="2400" b="1" dirty="0">
                <a:solidFill>
                  <a:srgbClr val="000099"/>
                </a:solidFill>
              </a:rPr>
              <a:t>.</a:t>
            </a:r>
          </a:p>
        </p:txBody>
      </p:sp>
      <p:sp>
        <p:nvSpPr>
          <p:cNvPr id="8203" name="Text Box 16">
            <a:extLst>
              <a:ext uri="{FF2B5EF4-FFF2-40B4-BE49-F238E27FC236}">
                <a16:creationId xmlns:a16="http://schemas.microsoft.com/office/drawing/2014/main" id="{5BF24266-F194-4C1F-ABCD-48D290F048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7228" y="4970897"/>
            <a:ext cx="3581400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400" b="1" dirty="0"/>
              <a:t>Với </a:t>
            </a:r>
            <a:r>
              <a:rPr lang="en-US" altLang="en-US" sz="2400" b="1" dirty="0" err="1"/>
              <a:t>kiểu</a:t>
            </a:r>
            <a:r>
              <a:rPr lang="en-US" altLang="en-US" sz="2400" b="1" dirty="0"/>
              <a:t> văn bản </a:t>
            </a:r>
            <a:r>
              <a:rPr lang="en-US" altLang="en-US" sz="2400" b="1" dirty="0" err="1"/>
              <a:t>thuyết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minh</a:t>
            </a:r>
            <a:r>
              <a:rPr lang="en-US" altLang="en-US" sz="2400" b="1" dirty="0"/>
              <a:t> một đồ chơi </a:t>
            </a:r>
            <a:r>
              <a:rPr lang="en-US" altLang="en-US" sz="2400" b="1" dirty="0" err="1"/>
              <a:t>có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thể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thêm</a:t>
            </a:r>
            <a:r>
              <a:rPr lang="en-US" altLang="en-US" sz="2400" b="1" dirty="0"/>
              <a:t> phần </a:t>
            </a:r>
            <a:r>
              <a:rPr lang="en-US" altLang="en-US" sz="2400" b="1" dirty="0" err="1"/>
              <a:t>gì</a:t>
            </a:r>
            <a:r>
              <a:rPr lang="en-US" altLang="en-US" sz="2400" b="1" dirty="0"/>
              <a:t> nữa?</a:t>
            </a:r>
          </a:p>
        </p:txBody>
      </p:sp>
      <p:sp>
        <p:nvSpPr>
          <p:cNvPr id="8204" name="Text Box 17">
            <a:extLst>
              <a:ext uri="{FF2B5EF4-FFF2-40B4-BE49-F238E27FC236}">
                <a16:creationId xmlns:a16="http://schemas.microsoft.com/office/drawing/2014/main" id="{26A56C55-A994-43C0-9622-0DBFAD026B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251" y="4415663"/>
            <a:ext cx="533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i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4. Cách chưng đồ chơi hoặc cách chơi.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autoUpdateAnimBg="0"/>
      <p:bldP spid="8196" grpId="0" autoUpdateAnimBg="0"/>
      <p:bldP spid="8196" grpId="1" autoUpdateAnimBg="0"/>
      <p:bldP spid="8197" grpId="0" autoUpdateAnimBg="0"/>
      <p:bldP spid="8198" grpId="0" autoUpdateAnimBg="0"/>
      <p:bldP spid="8198" grpId="1" autoUpdateAnimBg="0"/>
      <p:bldP spid="8199" grpId="0" autoUpdateAnimBg="0"/>
      <p:bldP spid="8200" grpId="0" autoUpdateAnimBg="0"/>
      <p:bldP spid="8201" grpId="0" autoUpdateAnimBg="0"/>
      <p:bldP spid="8202" grpId="0" autoUpdateAnimBg="0"/>
      <p:bldP spid="8203" grpId="0" autoUpdateAnimBg="0"/>
      <p:bldP spid="8204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Line 6">
            <a:extLst>
              <a:ext uri="{FF2B5EF4-FFF2-40B4-BE49-F238E27FC236}">
                <a16:creationId xmlns:a16="http://schemas.microsoft.com/office/drawing/2014/main" id="{3656B3BB-8F9D-42C9-A411-BBF220DC230D}"/>
              </a:ext>
            </a:extLst>
          </p:cNvPr>
          <p:cNvSpPr>
            <a:spLocks noChangeShapeType="1"/>
          </p:cNvSpPr>
          <p:nvPr/>
        </p:nvSpPr>
        <p:spPr bwMode="auto">
          <a:xfrm>
            <a:off x="3429000" y="0"/>
            <a:ext cx="0" cy="6858000"/>
          </a:xfrm>
          <a:prstGeom prst="line">
            <a:avLst/>
          </a:prstGeom>
          <a:noFill/>
          <a:ln w="9525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0" name="Text Box 9">
            <a:extLst>
              <a:ext uri="{FF2B5EF4-FFF2-40B4-BE49-F238E27FC236}">
                <a16:creationId xmlns:a16="http://schemas.microsoft.com/office/drawing/2014/main" id="{71F4343F-60F6-411F-81EF-D5D70B0607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74612" y="-12850"/>
            <a:ext cx="3200400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/>
              <a:t> Văn bản </a:t>
            </a:r>
            <a:r>
              <a:rPr lang="en-US" altLang="en-US" sz="2400" b="1" dirty="0">
                <a:solidFill>
                  <a:srgbClr val="FF3300"/>
                </a:solidFill>
              </a:rPr>
              <a:t>b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thuyết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minh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hướng</a:t>
            </a:r>
            <a:r>
              <a:rPr lang="en-US" altLang="en-US" sz="2400" b="1" dirty="0"/>
              <a:t> dẫn </a:t>
            </a:r>
            <a:r>
              <a:rPr lang="en-US" altLang="en-US" sz="2400" b="1" dirty="0" err="1"/>
              <a:t>làm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món</a:t>
            </a:r>
            <a:r>
              <a:rPr lang="en-US" altLang="en-US" sz="2400" b="1" dirty="0"/>
              <a:t> ăn  </a:t>
            </a:r>
            <a:r>
              <a:rPr lang="en-US" altLang="en-US" sz="2400" b="1" dirty="0" err="1"/>
              <a:t>gì</a:t>
            </a:r>
            <a:r>
              <a:rPr lang="en-US" altLang="en-US" sz="2400" b="1" dirty="0"/>
              <a:t>?</a:t>
            </a:r>
          </a:p>
        </p:txBody>
      </p:sp>
      <p:sp>
        <p:nvSpPr>
          <p:cNvPr id="9221" name="Text Box 10">
            <a:extLst>
              <a:ext uri="{FF2B5EF4-FFF2-40B4-BE49-F238E27FC236}">
                <a16:creationId xmlns:a16="http://schemas.microsoft.com/office/drawing/2014/main" id="{4D1C71F8-0C49-4D3D-B3C6-F5A15F6DA6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23433" y="0"/>
            <a:ext cx="5651497" cy="1433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3200" b="1" i="1" dirty="0">
                <a:solidFill>
                  <a:srgbClr val="0000CC"/>
                </a:solidFill>
                <a:latin typeface="Times New Roman" panose="02020603050405020304" pitchFamily="18" charset="0"/>
                <a:cs typeface="Dreaming Outloud Script Pro" panose="03050502040304050704" pitchFamily="66" charset="0"/>
              </a:rPr>
              <a:t>*</a:t>
            </a:r>
            <a:r>
              <a:rPr lang="en-US" altLang="en-US" sz="3200" b="1" i="1" dirty="0">
                <a:solidFill>
                  <a:srgbClr val="0000CC"/>
                </a:solidFill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 </a:t>
            </a:r>
            <a:r>
              <a:rPr lang="en-US" altLang="en-US" sz="2800" b="1" i="1" dirty="0">
                <a:solidFill>
                  <a:srgbClr val="0000CC"/>
                </a:solidFill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Văn bản </a:t>
            </a:r>
            <a:r>
              <a:rPr lang="en-US" altLang="en-US" sz="2800" b="1" i="1" dirty="0">
                <a:solidFill>
                  <a:srgbClr val="FF3300"/>
                </a:solidFill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b</a:t>
            </a:r>
            <a:r>
              <a:rPr lang="en-US" altLang="en-US" sz="2800" b="1" i="1" dirty="0"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 </a:t>
            </a:r>
            <a:r>
              <a:rPr lang="en-US" altLang="en-US" sz="2800" b="1" i="1" dirty="0" err="1">
                <a:solidFill>
                  <a:srgbClr val="0000CC"/>
                </a:solidFill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thuyết</a:t>
            </a:r>
            <a:r>
              <a:rPr lang="en-US" altLang="en-US" sz="2800" b="1" i="1" dirty="0">
                <a:solidFill>
                  <a:srgbClr val="0000CC"/>
                </a:solidFill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 </a:t>
            </a:r>
            <a:r>
              <a:rPr lang="en-US" altLang="en-US" sz="2800" b="1" i="1" dirty="0" err="1">
                <a:solidFill>
                  <a:srgbClr val="0000CC"/>
                </a:solidFill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minh</a:t>
            </a:r>
            <a:r>
              <a:rPr lang="en-US" altLang="en-US" sz="2800" b="1" i="1" dirty="0">
                <a:solidFill>
                  <a:srgbClr val="0000CC"/>
                </a:solidFill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 </a:t>
            </a:r>
            <a:r>
              <a:rPr lang="en-US" altLang="en-US" sz="2800" b="1" i="1" dirty="0" err="1">
                <a:solidFill>
                  <a:srgbClr val="0000CC"/>
                </a:solidFill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phương</a:t>
            </a:r>
            <a:r>
              <a:rPr lang="en-US" altLang="en-US" sz="2800" b="1" i="1" dirty="0">
                <a:solidFill>
                  <a:srgbClr val="0000CC"/>
                </a:solidFill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 </a:t>
            </a:r>
            <a:r>
              <a:rPr lang="en-US" altLang="en-US" sz="2800" b="1" i="1" dirty="0" err="1">
                <a:solidFill>
                  <a:srgbClr val="0000CC"/>
                </a:solidFill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pháp</a:t>
            </a:r>
            <a:r>
              <a:rPr lang="en-US" altLang="en-US" sz="2800" b="1" i="1" dirty="0">
                <a:solidFill>
                  <a:srgbClr val="0000CC"/>
                </a:solidFill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 nấu </a:t>
            </a:r>
            <a:r>
              <a:rPr lang="en-US" altLang="en-US" sz="2800" b="1" i="1" dirty="0" err="1">
                <a:solidFill>
                  <a:srgbClr val="0000CC"/>
                </a:solidFill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canh</a:t>
            </a:r>
            <a:r>
              <a:rPr lang="en-US" altLang="en-US" sz="2800" b="1" i="1" dirty="0">
                <a:solidFill>
                  <a:srgbClr val="0000CC"/>
                </a:solidFill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 </a:t>
            </a:r>
            <a:r>
              <a:rPr lang="en-US" altLang="en-US" sz="2800" b="1" i="1" dirty="0" err="1">
                <a:solidFill>
                  <a:srgbClr val="0000CC"/>
                </a:solidFill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rau</a:t>
            </a:r>
            <a:r>
              <a:rPr lang="en-US" altLang="en-US" sz="2800" b="1" i="1" dirty="0">
                <a:solidFill>
                  <a:srgbClr val="0000CC"/>
                </a:solidFill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 </a:t>
            </a:r>
            <a:r>
              <a:rPr lang="en-US" altLang="en-US" sz="2800" b="1" i="1" dirty="0" err="1">
                <a:solidFill>
                  <a:srgbClr val="0000CC"/>
                </a:solidFill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ngót</a:t>
            </a:r>
            <a:r>
              <a:rPr lang="en-US" altLang="en-US" sz="2800" b="1" i="1" dirty="0">
                <a:solidFill>
                  <a:srgbClr val="0000CC"/>
                </a:solidFill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 với </a:t>
            </a:r>
            <a:r>
              <a:rPr lang="en-US" altLang="en-US" sz="2800" b="1" i="1" dirty="0" err="1">
                <a:solidFill>
                  <a:srgbClr val="0000CC"/>
                </a:solidFill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thịt</a:t>
            </a:r>
            <a:r>
              <a:rPr lang="en-US" altLang="en-US" sz="2800" b="1" i="1" dirty="0">
                <a:solidFill>
                  <a:srgbClr val="0000CC"/>
                </a:solidFill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 lợn nạc</a:t>
            </a:r>
          </a:p>
        </p:txBody>
      </p:sp>
      <p:sp>
        <p:nvSpPr>
          <p:cNvPr id="9222" name="Text Box 11">
            <a:extLst>
              <a:ext uri="{FF2B5EF4-FFF2-40B4-BE49-F238E27FC236}">
                <a16:creationId xmlns:a16="http://schemas.microsoft.com/office/drawing/2014/main" id="{3F62E4D2-CECA-4416-91CA-43FB61BC03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00703" y="1185870"/>
            <a:ext cx="31242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800" b="1" dirty="0"/>
              <a:t> Văn bản </a:t>
            </a:r>
            <a:r>
              <a:rPr lang="en-US" altLang="en-US" sz="2800" b="1" dirty="0">
                <a:solidFill>
                  <a:srgbClr val="FF3300"/>
                </a:solidFill>
              </a:rPr>
              <a:t>b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có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những</a:t>
            </a:r>
            <a:r>
              <a:rPr lang="en-US" altLang="en-US" sz="2800" b="1" dirty="0"/>
              <a:t> phần chủ yếu </a:t>
            </a:r>
            <a:r>
              <a:rPr lang="en-US" altLang="en-US" sz="2800" b="1" dirty="0" err="1"/>
              <a:t>nào</a:t>
            </a:r>
            <a:r>
              <a:rPr lang="en-US" altLang="en-US" sz="2800" b="1" dirty="0"/>
              <a:t> ?</a:t>
            </a:r>
          </a:p>
        </p:txBody>
      </p:sp>
      <p:sp>
        <p:nvSpPr>
          <p:cNvPr id="9223" name="Text Box 12">
            <a:extLst>
              <a:ext uri="{FF2B5EF4-FFF2-40B4-BE49-F238E27FC236}">
                <a16:creationId xmlns:a16="http://schemas.microsoft.com/office/drawing/2014/main" id="{69B01EB9-B41B-4879-843B-2C01BF9775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00703" y="2557470"/>
            <a:ext cx="29718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/>
              <a:t>Theo em phần </a:t>
            </a:r>
            <a:r>
              <a:rPr lang="en-US" altLang="en-US" sz="2800" b="1" dirty="0" err="1"/>
              <a:t>nào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là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quan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trọng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nhất</a:t>
            </a:r>
            <a:r>
              <a:rPr lang="en-US" altLang="en-US" sz="2800" b="1" dirty="0"/>
              <a:t>? </a:t>
            </a:r>
          </a:p>
        </p:txBody>
      </p:sp>
      <p:sp>
        <p:nvSpPr>
          <p:cNvPr id="9224" name="Text Box 13">
            <a:extLst>
              <a:ext uri="{FF2B5EF4-FFF2-40B4-BE49-F238E27FC236}">
                <a16:creationId xmlns:a16="http://schemas.microsoft.com/office/drawing/2014/main" id="{7881536B-8713-4205-A029-493134577C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1345406"/>
            <a:ext cx="5491163" cy="280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3200" b="1" i="1" u="sng" dirty="0">
                <a:solidFill>
                  <a:srgbClr val="C00000"/>
                </a:solidFill>
                <a:latin typeface="Times New Roman" panose="02020603050405020304" pitchFamily="18" charset="0"/>
                <a:cs typeface="Dreaming Outloud Script Pro" panose="03050502040304050704" pitchFamily="66" charset="0"/>
              </a:rPr>
              <a:t>*</a:t>
            </a:r>
            <a:r>
              <a:rPr lang="en-US" altLang="en-US" sz="3200" b="1" i="1" u="sng" dirty="0">
                <a:solidFill>
                  <a:srgbClr val="C00000"/>
                </a:solidFill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Gồm 3 phần :</a:t>
            </a:r>
          </a:p>
          <a:p>
            <a:pPr eaLnBrk="1" hangingPunct="1">
              <a:spcBef>
                <a:spcPct val="50000"/>
              </a:spcBef>
              <a:buFont typeface="Arial" panose="020B0604020202020204" pitchFamily="34" charset="0"/>
              <a:buAutoNum type="arabicPeriod"/>
            </a:pPr>
            <a:r>
              <a:rPr lang="en-US" altLang="en-US" sz="3200" b="1" i="1" dirty="0" err="1">
                <a:solidFill>
                  <a:srgbClr val="0000CC"/>
                </a:solidFill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Nguyên</a:t>
            </a:r>
            <a:r>
              <a:rPr lang="en-US" altLang="en-US" sz="3200" b="1" i="1" dirty="0">
                <a:solidFill>
                  <a:srgbClr val="0000CC"/>
                </a:solidFill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 vật liệu</a:t>
            </a:r>
          </a:p>
          <a:p>
            <a:pPr eaLnBrk="1" hangingPunct="1">
              <a:spcBef>
                <a:spcPct val="50000"/>
              </a:spcBef>
              <a:buFont typeface="Arial" panose="020B0604020202020204" pitchFamily="34" charset="0"/>
              <a:buAutoNum type="arabicPeriod"/>
            </a:pPr>
            <a:r>
              <a:rPr lang="en-US" altLang="en-US" sz="3200" b="1" i="1" dirty="0" err="1">
                <a:solidFill>
                  <a:srgbClr val="0000CC"/>
                </a:solidFill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Cách</a:t>
            </a:r>
            <a:r>
              <a:rPr lang="en-US" altLang="en-US" sz="3200" b="1" i="1" dirty="0">
                <a:solidFill>
                  <a:srgbClr val="0000CC"/>
                </a:solidFill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 </a:t>
            </a:r>
            <a:r>
              <a:rPr lang="en-US" altLang="en-US" sz="3200" b="1" i="1" dirty="0" err="1">
                <a:solidFill>
                  <a:srgbClr val="0000CC"/>
                </a:solidFill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làm</a:t>
            </a:r>
            <a:endParaRPr lang="en-US" altLang="en-US" sz="3200" b="1" i="1" dirty="0">
              <a:solidFill>
                <a:srgbClr val="0000CC"/>
              </a:solidFill>
              <a:latin typeface="Dreaming Outloud Script Pro" panose="03050502040304050704" pitchFamily="66" charset="0"/>
              <a:cs typeface="Dreaming Outloud Script Pro" panose="03050502040304050704" pitchFamily="66" charset="0"/>
            </a:endParaRPr>
          </a:p>
          <a:p>
            <a:pPr eaLnBrk="1" hangingPunct="1">
              <a:spcBef>
                <a:spcPct val="50000"/>
              </a:spcBef>
              <a:buFont typeface="Arial" panose="020B0604020202020204" pitchFamily="34" charset="0"/>
              <a:buAutoNum type="arabicPeriod"/>
            </a:pPr>
            <a:r>
              <a:rPr lang="en-US" altLang="en-US" sz="3200" b="1" i="1" dirty="0" err="1">
                <a:solidFill>
                  <a:srgbClr val="0000CC"/>
                </a:solidFill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Yêu</a:t>
            </a:r>
            <a:r>
              <a:rPr lang="en-US" altLang="en-US" sz="3200" b="1" i="1" dirty="0">
                <a:solidFill>
                  <a:srgbClr val="0000CC"/>
                </a:solidFill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 cầu </a:t>
            </a:r>
            <a:r>
              <a:rPr lang="en-US" altLang="en-US" sz="3200" b="1" i="1" dirty="0" err="1">
                <a:solidFill>
                  <a:srgbClr val="0000CC"/>
                </a:solidFill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thành</a:t>
            </a:r>
            <a:r>
              <a:rPr lang="en-US" altLang="en-US" sz="3200" b="1" i="1" dirty="0">
                <a:solidFill>
                  <a:srgbClr val="0000CC"/>
                </a:solidFill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 phẩm</a:t>
            </a:r>
          </a:p>
        </p:txBody>
      </p:sp>
      <p:sp>
        <p:nvSpPr>
          <p:cNvPr id="9225" name="Text Box 14">
            <a:extLst>
              <a:ext uri="{FF2B5EF4-FFF2-40B4-BE49-F238E27FC236}">
                <a16:creationId xmlns:a16="http://schemas.microsoft.com/office/drawing/2014/main" id="{94105B9E-33A5-4907-947F-786D7F8D37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6413" y="2745581"/>
            <a:ext cx="33337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i="1" u="sng">
                <a:solidFill>
                  <a:srgbClr val="E829E9"/>
                </a:solidFill>
                <a:latin typeface="Times New Roman" panose="02020603050405020304" pitchFamily="18" charset="0"/>
              </a:rPr>
              <a:t>(</a:t>
            </a:r>
            <a:r>
              <a:rPr lang="en-US" altLang="en-US" sz="2800" b="1" i="1" u="sng">
                <a:solidFill>
                  <a:srgbClr val="E829E9"/>
                </a:solidFill>
              </a:rPr>
              <a:t>quan trọng nhất</a:t>
            </a:r>
            <a:r>
              <a:rPr lang="en-US" altLang="en-US" sz="3200" b="1" i="1" u="sng">
                <a:solidFill>
                  <a:srgbClr val="E829E9"/>
                </a:solidFill>
                <a:latin typeface="Times New Roman" panose="02020603050405020304" pitchFamily="18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6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 autoUpdateAnimBg="0"/>
      <p:bldP spid="9220" grpId="1" autoUpdateAnimBg="0"/>
      <p:bldP spid="9221" grpId="0" autoUpdateAnimBg="0"/>
      <p:bldP spid="9221" grpId="1" autoUpdateAnimBg="0"/>
      <p:bldP spid="9222" grpId="0" autoUpdateAnimBg="0"/>
      <p:bldP spid="9222" grpId="1" autoUpdateAnimBg="0"/>
      <p:bldP spid="9223" grpId="0" autoUpdateAnimBg="0"/>
      <p:bldP spid="9223" grpId="1" autoUpdateAnimBg="0"/>
      <p:bldP spid="9224" grpId="0" autoUpdateAnimBg="0"/>
      <p:bldP spid="9224" grpId="1" autoUpdateAnimBg="0"/>
      <p:bldP spid="9225" grpId="0" autoUpdateAnimBg="0"/>
      <p:bldP spid="9225" grpId="1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14">
            <a:extLst>
              <a:ext uri="{FF2B5EF4-FFF2-40B4-BE49-F238E27FC236}">
                <a16:creationId xmlns:a16="http://schemas.microsoft.com/office/drawing/2014/main" id="{04268B52-385D-44EE-8896-94498EEFD8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833596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l-NL" altLang="en-US" sz="2800" b="1"/>
              <a:t>Hai văn bản có gì giống nhau?</a:t>
            </a:r>
          </a:p>
        </p:txBody>
      </p:sp>
      <p:sp>
        <p:nvSpPr>
          <p:cNvPr id="10246" name="Rectangle 15">
            <a:extLst>
              <a:ext uri="{FF2B5EF4-FFF2-40B4-BE49-F238E27FC236}">
                <a16:creationId xmlns:a16="http://schemas.microsoft.com/office/drawing/2014/main" id="{5794F8AF-72F3-47E5-A8D5-7B0E4D0C89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337" y="1171535"/>
            <a:ext cx="536416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vi-VN" altLang="en-US" sz="2800" b="1" dirty="0">
                <a:solidFill>
                  <a:srgbClr val="000099"/>
                </a:solidFill>
              </a:rPr>
              <a:t>C</a:t>
            </a:r>
            <a:r>
              <a:rPr lang="en-US" altLang="en-US" sz="2800" b="1" dirty="0">
                <a:solidFill>
                  <a:srgbClr val="000099"/>
                </a:solidFill>
              </a:rPr>
              <a:t>ấu </a:t>
            </a:r>
            <a:r>
              <a:rPr lang="en-US" altLang="en-US" sz="2800" b="1" dirty="0" err="1">
                <a:solidFill>
                  <a:srgbClr val="000099"/>
                </a:solidFill>
              </a:rPr>
              <a:t>trúc</a:t>
            </a:r>
            <a:r>
              <a:rPr lang="en-US" altLang="en-US" sz="2800" b="1" dirty="0">
                <a:solidFill>
                  <a:srgbClr val="000099"/>
                </a:solidFill>
              </a:rPr>
              <a:t> 3 phần</a:t>
            </a:r>
            <a:r>
              <a:rPr lang="vi-VN" altLang="en-US" sz="2800" b="1" dirty="0">
                <a:solidFill>
                  <a:srgbClr val="000099"/>
                </a:solidFill>
              </a:rPr>
              <a:t>:</a:t>
            </a:r>
            <a:endParaRPr lang="en-US" altLang="en-US" sz="2800" b="1" dirty="0">
              <a:solidFill>
                <a:srgbClr val="000099"/>
              </a:solidFill>
            </a:endParaRPr>
          </a:p>
        </p:txBody>
      </p:sp>
      <p:sp>
        <p:nvSpPr>
          <p:cNvPr id="10247" name="Rectangle 16">
            <a:extLst>
              <a:ext uri="{FF2B5EF4-FFF2-40B4-BE49-F238E27FC236}">
                <a16:creationId xmlns:a16="http://schemas.microsoft.com/office/drawing/2014/main" id="{C9BFA0F7-2A60-44E1-8D44-3930E412B6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751820"/>
            <a:ext cx="5934075" cy="1433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>
                <a:latin typeface="Times New Roman" panose="02020603050405020304" pitchFamily="18" charset="0"/>
              </a:rPr>
              <a:t>       </a:t>
            </a:r>
            <a:r>
              <a:rPr lang="en-US" altLang="en-US" sz="2800" b="1"/>
              <a:t>Nguyên vật liệu</a:t>
            </a:r>
          </a:p>
          <a:p>
            <a:pPr eaLnBrk="1" hangingPunct="1"/>
            <a:r>
              <a:rPr lang="en-US" altLang="en-US" sz="2800" b="1"/>
              <a:t>        Cách làm</a:t>
            </a:r>
          </a:p>
          <a:p>
            <a:pPr eaLnBrk="1" hangingPunct="1"/>
            <a:r>
              <a:rPr lang="en-US" altLang="en-US" sz="2800" b="1"/>
              <a:t>        Yêu cầu thành phẩm</a:t>
            </a:r>
          </a:p>
        </p:txBody>
      </p:sp>
      <p:cxnSp>
        <p:nvCxnSpPr>
          <p:cNvPr id="10248" name="Straight Arrow Connector 2">
            <a:extLst>
              <a:ext uri="{FF2B5EF4-FFF2-40B4-BE49-F238E27FC236}">
                <a16:creationId xmlns:a16="http://schemas.microsoft.com/office/drawing/2014/main" id="{5AF0F031-C07F-451F-B1AC-E6B8D3116CB7}"/>
              </a:ext>
            </a:extLst>
          </p:cNvPr>
          <p:cNvCxnSpPr>
            <a:cxnSpLocks noChangeShapeType="1"/>
            <a:stCxn id="10247" idx="1"/>
          </p:cNvCxnSpPr>
          <p:nvPr/>
        </p:nvCxnSpPr>
        <p:spPr bwMode="auto">
          <a:xfrm flipV="1">
            <a:off x="3200400" y="952001"/>
            <a:ext cx="868630" cy="516575"/>
          </a:xfrm>
          <a:prstGeom prst="straightConnector1">
            <a:avLst/>
          </a:prstGeom>
          <a:noFill/>
          <a:ln w="25400" cmpd="sng">
            <a:solidFill>
              <a:srgbClr val="000099"/>
            </a:solidFill>
            <a:round/>
            <a:headEnd/>
            <a:tailEnd type="arrow" w="med" len="med"/>
          </a:ln>
          <a:effectLst>
            <a:outerShdw dist="20000" dir="5400000" algn="ctr" rotWithShape="0">
              <a:srgbClr val="000000">
                <a:alpha val="28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49" name="Straight Arrow Connector 10">
            <a:extLst>
              <a:ext uri="{FF2B5EF4-FFF2-40B4-BE49-F238E27FC236}">
                <a16:creationId xmlns:a16="http://schemas.microsoft.com/office/drawing/2014/main" id="{B0D0A7F1-BA4E-4754-B874-984E9B99D4BC}"/>
              </a:ext>
            </a:extLst>
          </p:cNvPr>
          <p:cNvCxnSpPr>
            <a:cxnSpLocks noChangeShapeType="1"/>
            <a:stCxn id="10247" idx="1"/>
          </p:cNvCxnSpPr>
          <p:nvPr/>
        </p:nvCxnSpPr>
        <p:spPr bwMode="auto">
          <a:xfrm>
            <a:off x="3200400" y="1468576"/>
            <a:ext cx="868630" cy="124402"/>
          </a:xfrm>
          <a:prstGeom prst="straightConnector1">
            <a:avLst/>
          </a:prstGeom>
          <a:noFill/>
          <a:ln w="25400" cmpd="sng">
            <a:solidFill>
              <a:srgbClr val="000099"/>
            </a:solidFill>
            <a:round/>
            <a:headEnd/>
            <a:tailEnd type="arrow" w="med" len="med"/>
          </a:ln>
          <a:effectLst>
            <a:outerShdw dist="20000" dir="5400000" algn="ctr" rotWithShape="0">
              <a:srgbClr val="000000">
                <a:alpha val="28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50" name="Straight Arrow Connector 11">
            <a:extLst>
              <a:ext uri="{FF2B5EF4-FFF2-40B4-BE49-F238E27FC236}">
                <a16:creationId xmlns:a16="http://schemas.microsoft.com/office/drawing/2014/main" id="{A9A248F5-2291-4056-A576-0D4855C5DA12}"/>
              </a:ext>
            </a:extLst>
          </p:cNvPr>
          <p:cNvCxnSpPr>
            <a:cxnSpLocks noChangeShapeType="1"/>
            <a:stCxn id="10247" idx="1"/>
          </p:cNvCxnSpPr>
          <p:nvPr/>
        </p:nvCxnSpPr>
        <p:spPr bwMode="auto">
          <a:xfrm>
            <a:off x="3200400" y="1468576"/>
            <a:ext cx="967581" cy="452359"/>
          </a:xfrm>
          <a:prstGeom prst="straightConnector1">
            <a:avLst/>
          </a:prstGeom>
          <a:noFill/>
          <a:ln w="25400" cmpd="sng">
            <a:solidFill>
              <a:srgbClr val="000099"/>
            </a:solidFill>
            <a:round/>
            <a:headEnd/>
            <a:tailEnd type="arrow" w="med" len="med"/>
          </a:ln>
          <a:effectLst>
            <a:outerShdw dist="20000" dir="5400000" algn="ctr" rotWithShape="0">
              <a:srgbClr val="000000">
                <a:alpha val="28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5" grpId="0" autoUpdateAnimBg="0"/>
      <p:bldP spid="10246" grpId="0" autoUpdateAnimBg="0"/>
      <p:bldP spid="10247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Line 3">
            <a:extLst>
              <a:ext uri="{FF2B5EF4-FFF2-40B4-BE49-F238E27FC236}">
                <a16:creationId xmlns:a16="http://schemas.microsoft.com/office/drawing/2014/main" id="{5D15F559-6CA0-4D60-863C-16817154F723}"/>
              </a:ext>
            </a:extLst>
          </p:cNvPr>
          <p:cNvSpPr>
            <a:spLocks noChangeShapeType="1"/>
          </p:cNvSpPr>
          <p:nvPr/>
        </p:nvSpPr>
        <p:spPr bwMode="auto">
          <a:xfrm>
            <a:off x="3429000" y="-88019"/>
            <a:ext cx="0" cy="6946020"/>
          </a:xfrm>
          <a:prstGeom prst="line">
            <a:avLst/>
          </a:prstGeom>
          <a:noFill/>
          <a:ln w="9525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9" name="Text Box 11">
            <a:extLst>
              <a:ext uri="{FF2B5EF4-FFF2-40B4-BE49-F238E27FC236}">
                <a16:creationId xmlns:a16="http://schemas.microsoft.com/office/drawing/2014/main" id="{1671DC67-F0BE-4B01-9C64-B8DB267326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981200"/>
            <a:ext cx="32004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latin typeface="Times New Roman" panose="02020603050405020304" pitchFamily="18" charset="0"/>
              </a:rPr>
              <a:t>Phần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nguyên</a:t>
            </a:r>
            <a:r>
              <a:rPr lang="en-US" altLang="en-US" sz="2400" b="1" dirty="0">
                <a:latin typeface="Times New Roman" panose="02020603050405020304" pitchFamily="18" charset="0"/>
              </a:rPr>
              <a:t> vật liệu được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giới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thiệu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có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gì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khác</a:t>
            </a:r>
            <a:r>
              <a:rPr lang="en-US" altLang="en-US" sz="2400" b="1" dirty="0">
                <a:latin typeface="Times New Roman" panose="02020603050405020304" pitchFamily="18" charset="0"/>
              </a:rPr>
              <a:t> với mục a ? Vì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sao</a:t>
            </a:r>
            <a:r>
              <a:rPr lang="en-US" altLang="en-US" sz="2400" b="1" dirty="0"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11270" name="Text Box 12">
            <a:extLst>
              <a:ext uri="{FF2B5EF4-FFF2-40B4-BE49-F238E27FC236}">
                <a16:creationId xmlns:a16="http://schemas.microsoft.com/office/drawing/2014/main" id="{6ACD74FF-506A-4000-9132-73ED3CBF12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3288" y="2766030"/>
            <a:ext cx="5486400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vi-VN" altLang="en-US" sz="2400" b="1" dirty="0">
                <a:solidFill>
                  <a:srgbClr val="000099"/>
                </a:solidFill>
                <a:cs typeface="Dreaming Outloud Script Pro" panose="03050502040304050704" pitchFamily="66" charset="0"/>
              </a:rPr>
              <a:t>-</a:t>
            </a:r>
            <a:r>
              <a:rPr lang="en-US" altLang="en-US" sz="2400" b="1" dirty="0" err="1">
                <a:solidFill>
                  <a:srgbClr val="FF3300"/>
                </a:solidFill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Cách</a:t>
            </a:r>
            <a:r>
              <a:rPr lang="en-US" altLang="en-US" sz="2400" b="1" dirty="0">
                <a:solidFill>
                  <a:srgbClr val="FF3300"/>
                </a:solidFill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 </a:t>
            </a:r>
            <a:r>
              <a:rPr lang="en-US" altLang="en-US" sz="2400" b="1" dirty="0" err="1">
                <a:solidFill>
                  <a:srgbClr val="FF3300"/>
                </a:solidFill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làm</a:t>
            </a:r>
            <a:r>
              <a:rPr lang="en-US" altLang="en-US" sz="2400" b="1" dirty="0">
                <a:solidFill>
                  <a:srgbClr val="FF3300"/>
                </a:solidFill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 </a:t>
            </a:r>
            <a:r>
              <a:rPr lang="en-US" altLang="en-US" sz="2400" b="1" dirty="0">
                <a:solidFill>
                  <a:srgbClr val="000099"/>
                </a:solidFill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đặc biệt </a:t>
            </a:r>
            <a:r>
              <a:rPr lang="en-US" altLang="en-US" sz="2400" b="1" dirty="0" err="1">
                <a:solidFill>
                  <a:srgbClr val="000099"/>
                </a:solidFill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chú</a:t>
            </a:r>
            <a:r>
              <a:rPr lang="en-US" altLang="en-US" sz="2400" b="1" dirty="0">
                <a:solidFill>
                  <a:srgbClr val="000099"/>
                </a:solidFill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 ý đến </a:t>
            </a:r>
            <a:r>
              <a:rPr lang="en-US" altLang="en-US" sz="2400" b="1" dirty="0" err="1">
                <a:solidFill>
                  <a:srgbClr val="000099"/>
                </a:solidFill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trình</a:t>
            </a:r>
            <a:r>
              <a:rPr lang="en-US" altLang="en-US" sz="2400" b="1" dirty="0">
                <a:solidFill>
                  <a:srgbClr val="000099"/>
                </a:solidFill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 tự </a:t>
            </a:r>
            <a:r>
              <a:rPr lang="en-US" altLang="en-US" sz="2400" b="1" dirty="0" err="1">
                <a:solidFill>
                  <a:srgbClr val="000099"/>
                </a:solidFill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trước</a:t>
            </a:r>
            <a:r>
              <a:rPr lang="en-US" altLang="en-US" sz="2400" b="1" dirty="0">
                <a:solidFill>
                  <a:srgbClr val="000099"/>
                </a:solidFill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sau</a:t>
            </a:r>
            <a:r>
              <a:rPr lang="en-US" altLang="en-US" sz="2400" b="1" dirty="0">
                <a:solidFill>
                  <a:srgbClr val="000099"/>
                </a:solidFill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, đến </a:t>
            </a:r>
            <a:r>
              <a:rPr lang="en-US" altLang="en-US" sz="2400" b="1" dirty="0" err="1">
                <a:solidFill>
                  <a:srgbClr val="000099"/>
                </a:solidFill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thời</a:t>
            </a:r>
            <a:r>
              <a:rPr lang="en-US" altLang="en-US" sz="2400" b="1" dirty="0">
                <a:solidFill>
                  <a:srgbClr val="000099"/>
                </a:solidFill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gian</a:t>
            </a:r>
            <a:r>
              <a:rPr lang="en-US" altLang="en-US" sz="2400" b="1" dirty="0">
                <a:solidFill>
                  <a:srgbClr val="000099"/>
                </a:solidFill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 của mỗi bước.(</a:t>
            </a:r>
            <a:r>
              <a:rPr lang="en-US" altLang="en-US" sz="2400" b="1" dirty="0" err="1">
                <a:solidFill>
                  <a:srgbClr val="000099"/>
                </a:solidFill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không</a:t>
            </a:r>
            <a:r>
              <a:rPr lang="en-US" altLang="en-US" sz="2400" b="1" dirty="0">
                <a:solidFill>
                  <a:srgbClr val="000099"/>
                </a:solidFill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 được </a:t>
            </a:r>
            <a:r>
              <a:rPr lang="en-US" altLang="en-US" sz="2400" b="1" dirty="0" err="1">
                <a:solidFill>
                  <a:srgbClr val="000099"/>
                </a:solidFill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phép</a:t>
            </a:r>
            <a:r>
              <a:rPr lang="en-US" altLang="en-US" sz="2400" b="1" dirty="0">
                <a:solidFill>
                  <a:srgbClr val="000099"/>
                </a:solidFill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thay</a:t>
            </a:r>
            <a:r>
              <a:rPr lang="en-US" altLang="en-US" sz="2400" b="1" dirty="0">
                <a:solidFill>
                  <a:srgbClr val="000099"/>
                </a:solidFill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 đổi </a:t>
            </a:r>
            <a:r>
              <a:rPr lang="en-US" altLang="en-US" sz="2400" b="1" dirty="0" err="1">
                <a:solidFill>
                  <a:srgbClr val="000099"/>
                </a:solidFill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tuỳ</a:t>
            </a:r>
            <a:r>
              <a:rPr lang="en-US" altLang="en-US" sz="2400" b="1" dirty="0">
                <a:solidFill>
                  <a:srgbClr val="000099"/>
                </a:solidFill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 tiện nếu </a:t>
            </a:r>
            <a:r>
              <a:rPr lang="en-US" altLang="en-US" sz="2400" b="1" dirty="0" err="1">
                <a:solidFill>
                  <a:srgbClr val="000099"/>
                </a:solidFill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không</a:t>
            </a:r>
            <a:r>
              <a:rPr lang="en-US" altLang="en-US" sz="2400" b="1" dirty="0">
                <a:solidFill>
                  <a:srgbClr val="000099"/>
                </a:solidFill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 muốn </a:t>
            </a:r>
            <a:r>
              <a:rPr lang="en-US" altLang="en-US" sz="2400" b="1" dirty="0" err="1">
                <a:solidFill>
                  <a:srgbClr val="000099"/>
                </a:solidFill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thành</a:t>
            </a:r>
            <a:r>
              <a:rPr lang="en-US" altLang="en-US" sz="2400" b="1" dirty="0">
                <a:solidFill>
                  <a:srgbClr val="000099"/>
                </a:solidFill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 phẩm </a:t>
            </a:r>
            <a:r>
              <a:rPr lang="en-US" altLang="en-US" sz="2400" b="1" dirty="0" err="1">
                <a:solidFill>
                  <a:srgbClr val="000099"/>
                </a:solidFill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kém</a:t>
            </a:r>
            <a:r>
              <a:rPr lang="en-US" altLang="en-US" sz="2400" b="1" dirty="0">
                <a:solidFill>
                  <a:srgbClr val="000099"/>
                </a:solidFill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 chất </a:t>
            </a:r>
            <a:r>
              <a:rPr lang="en-US" altLang="en-US" sz="2400" b="1" dirty="0" err="1">
                <a:solidFill>
                  <a:srgbClr val="000099"/>
                </a:solidFill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lượng</a:t>
            </a:r>
            <a:r>
              <a:rPr lang="en-US" altLang="en-US" sz="2400" b="1" dirty="0">
                <a:solidFill>
                  <a:srgbClr val="000099"/>
                </a:solidFill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).</a:t>
            </a:r>
          </a:p>
        </p:txBody>
      </p:sp>
      <p:sp>
        <p:nvSpPr>
          <p:cNvPr id="11271" name="Text Box 13">
            <a:extLst>
              <a:ext uri="{FF2B5EF4-FFF2-40B4-BE49-F238E27FC236}">
                <a16:creationId xmlns:a16="http://schemas.microsoft.com/office/drawing/2014/main" id="{68191713-3DAB-4474-8EFA-0DBE1EAF68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3288" y="1263978"/>
            <a:ext cx="5700712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vi-VN" altLang="en-US" sz="2400" b="1" dirty="0">
                <a:solidFill>
                  <a:srgbClr val="000099"/>
                </a:solidFill>
                <a:cs typeface="Dreaming Outloud Script Pro" panose="03050502040304050704" pitchFamily="66" charset="0"/>
              </a:rPr>
              <a:t>-</a:t>
            </a:r>
            <a:r>
              <a:rPr lang="en-US" altLang="en-US" sz="2400" b="1" dirty="0" err="1">
                <a:solidFill>
                  <a:srgbClr val="FF0000"/>
                </a:solidFill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Nguyên</a:t>
            </a:r>
            <a:r>
              <a:rPr lang="en-US" altLang="en-US" sz="2400" b="1" dirty="0">
                <a:solidFill>
                  <a:srgbClr val="FF0000"/>
                </a:solidFill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 </a:t>
            </a:r>
            <a:r>
              <a:rPr lang="vi-VN" altLang="en-US" sz="2400" b="1" dirty="0">
                <a:solidFill>
                  <a:srgbClr val="FF0000"/>
                </a:solidFill>
                <a:cs typeface="Dreaming Outloud Script Pro" panose="03050502040304050704" pitchFamily="66" charset="0"/>
              </a:rPr>
              <a:t>(</a:t>
            </a:r>
            <a:r>
              <a:rPr lang="en-US" altLang="en-US" sz="2400" b="1" dirty="0">
                <a:solidFill>
                  <a:srgbClr val="FF0000"/>
                </a:solidFill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vật</a:t>
            </a:r>
            <a:r>
              <a:rPr lang="vi-VN" altLang="en-US" sz="2400" b="1" dirty="0">
                <a:solidFill>
                  <a:srgbClr val="FF0000"/>
                </a:solidFill>
                <a:cs typeface="Dreaming Outloud Script Pro" panose="03050502040304050704" pitchFamily="66" charset="0"/>
              </a:rPr>
              <a:t>)</a:t>
            </a:r>
            <a:r>
              <a:rPr lang="en-US" altLang="en-US" sz="2400" b="1" dirty="0">
                <a:solidFill>
                  <a:srgbClr val="FF0000"/>
                </a:solidFill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 liệu</a:t>
            </a:r>
            <a:r>
              <a:rPr lang="en-US" altLang="en-US" sz="2400" b="1" dirty="0">
                <a:solidFill>
                  <a:srgbClr val="000099"/>
                </a:solidFill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, </a:t>
            </a:r>
            <a:r>
              <a:rPr lang="en-US" altLang="en-US" sz="2400" b="1" dirty="0" err="1">
                <a:solidFill>
                  <a:srgbClr val="000099"/>
                </a:solidFill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ngoài</a:t>
            </a:r>
            <a:r>
              <a:rPr lang="en-US" altLang="en-US" sz="2400" b="1" dirty="0">
                <a:solidFill>
                  <a:srgbClr val="000099"/>
                </a:solidFill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 loại </a:t>
            </a:r>
            <a:r>
              <a:rPr lang="en-US" altLang="en-US" sz="2400" b="1" dirty="0" err="1">
                <a:solidFill>
                  <a:srgbClr val="000099"/>
                </a:solidFill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gì</a:t>
            </a:r>
            <a:r>
              <a:rPr lang="en-US" altLang="en-US" sz="2400" b="1" dirty="0">
                <a:solidFill>
                  <a:srgbClr val="000099"/>
                </a:solidFill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còn</a:t>
            </a:r>
            <a:r>
              <a:rPr lang="en-US" altLang="en-US" sz="2400" b="1" dirty="0">
                <a:solidFill>
                  <a:srgbClr val="000099"/>
                </a:solidFill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thêm</a:t>
            </a:r>
            <a:r>
              <a:rPr lang="en-US" altLang="en-US" sz="2400" b="1" dirty="0">
                <a:solidFill>
                  <a:srgbClr val="000099"/>
                </a:solidFill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 phần </a:t>
            </a:r>
            <a:r>
              <a:rPr lang="en-US" altLang="en-US" sz="2400" b="1" dirty="0" err="1">
                <a:solidFill>
                  <a:srgbClr val="000099"/>
                </a:solidFill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định</a:t>
            </a:r>
            <a:r>
              <a:rPr lang="en-US" altLang="en-US" sz="2400" b="1" dirty="0">
                <a:solidFill>
                  <a:srgbClr val="000099"/>
                </a:solidFill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lượng</a:t>
            </a:r>
            <a:r>
              <a:rPr lang="en-US" altLang="en-US" sz="2400" b="1" dirty="0">
                <a:solidFill>
                  <a:srgbClr val="000099"/>
                </a:solidFill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 củ, </a:t>
            </a:r>
            <a:r>
              <a:rPr lang="en-US" altLang="en-US" sz="2400" b="1" dirty="0" err="1">
                <a:solidFill>
                  <a:srgbClr val="000099"/>
                </a:solidFill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quả</a:t>
            </a:r>
            <a:r>
              <a:rPr lang="en-US" altLang="en-US" sz="2400" b="1" dirty="0">
                <a:solidFill>
                  <a:srgbClr val="000099"/>
                </a:solidFill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, </a:t>
            </a:r>
            <a:r>
              <a:rPr lang="en-US" altLang="en-US" sz="2400" b="1" dirty="0" err="1">
                <a:solidFill>
                  <a:srgbClr val="000099"/>
                </a:solidFill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bao</a:t>
            </a:r>
            <a:r>
              <a:rPr lang="en-US" altLang="en-US" sz="2400" b="1" dirty="0">
                <a:solidFill>
                  <a:srgbClr val="000099"/>
                </a:solidFill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nhiêu</a:t>
            </a:r>
            <a:r>
              <a:rPr lang="en-US" altLang="en-US" sz="2400" b="1" dirty="0">
                <a:solidFill>
                  <a:srgbClr val="000099"/>
                </a:solidFill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 gam, </a:t>
            </a:r>
            <a:r>
              <a:rPr lang="en-US" altLang="en-US" sz="2400" b="1" dirty="0" err="1">
                <a:solidFill>
                  <a:srgbClr val="000099"/>
                </a:solidFill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Kilogam</a:t>
            </a:r>
            <a:r>
              <a:rPr lang="en-US" altLang="en-US" sz="2400" b="1" dirty="0">
                <a:solidFill>
                  <a:srgbClr val="000099"/>
                </a:solidFill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tuỳ</a:t>
            </a:r>
            <a:r>
              <a:rPr lang="en-US" altLang="en-US" sz="2400" b="1" dirty="0">
                <a:solidFill>
                  <a:srgbClr val="000099"/>
                </a:solidFill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theo</a:t>
            </a:r>
            <a:r>
              <a:rPr lang="en-US" altLang="en-US" sz="2400" b="1" dirty="0">
                <a:solidFill>
                  <a:srgbClr val="000099"/>
                </a:solidFill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 số </a:t>
            </a:r>
            <a:r>
              <a:rPr lang="en-US" altLang="en-US" sz="2400" b="1" dirty="0" err="1">
                <a:solidFill>
                  <a:srgbClr val="000099"/>
                </a:solidFill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người</a:t>
            </a:r>
            <a:r>
              <a:rPr lang="en-US" altLang="en-US" sz="2400" b="1" dirty="0">
                <a:solidFill>
                  <a:srgbClr val="000099"/>
                </a:solidFill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 ăn…</a:t>
            </a:r>
          </a:p>
        </p:txBody>
      </p:sp>
      <p:sp>
        <p:nvSpPr>
          <p:cNvPr id="11272" name="Text Box 14">
            <a:extLst>
              <a:ext uri="{FF2B5EF4-FFF2-40B4-BE49-F238E27FC236}">
                <a16:creationId xmlns:a16="http://schemas.microsoft.com/office/drawing/2014/main" id="{74CF9A07-DB0E-4C64-A881-8CEC561C80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5149" y="3503691"/>
            <a:ext cx="35052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latin typeface="Times New Roman" panose="02020603050405020304" pitchFamily="18" charset="0"/>
              </a:rPr>
              <a:t>Phần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cách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làm</a:t>
            </a:r>
            <a:r>
              <a:rPr lang="en-US" altLang="en-US" sz="2400" b="1" dirty="0">
                <a:latin typeface="Times New Roman" panose="02020603050405020304" pitchFamily="18" charset="0"/>
              </a:rPr>
              <a:t> được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giới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thiệu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có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gì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khác</a:t>
            </a:r>
            <a:r>
              <a:rPr lang="en-US" altLang="en-US" sz="2400" b="1" dirty="0">
                <a:latin typeface="Times New Roman" panose="02020603050405020304" pitchFamily="18" charset="0"/>
              </a:rPr>
              <a:t> với mục </a:t>
            </a:r>
            <a:r>
              <a:rPr lang="en-US" altLang="en-US" sz="24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a </a:t>
            </a:r>
            <a:r>
              <a:rPr lang="en-US" altLang="en-US" sz="2400" b="1" dirty="0">
                <a:latin typeface="Times New Roman" panose="02020603050405020304" pitchFamily="18" charset="0"/>
              </a:rPr>
              <a:t>? Vì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sao</a:t>
            </a:r>
            <a:r>
              <a:rPr lang="en-US" altLang="en-US" sz="2400" b="1" dirty="0"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11273" name="Text Box 15">
            <a:extLst>
              <a:ext uri="{FF2B5EF4-FFF2-40B4-BE49-F238E27FC236}">
                <a16:creationId xmlns:a16="http://schemas.microsoft.com/office/drawing/2014/main" id="{1FFA7CEF-CDDE-4458-B16A-38AF7FD7AB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572000"/>
            <a:ext cx="35052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latin typeface="Times New Roman" panose="02020603050405020304" pitchFamily="18" charset="0"/>
              </a:rPr>
              <a:t>Phần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yêu</a:t>
            </a:r>
            <a:r>
              <a:rPr lang="en-US" altLang="en-US" sz="2400" b="1" dirty="0">
                <a:latin typeface="Times New Roman" panose="02020603050405020304" pitchFamily="18" charset="0"/>
              </a:rPr>
              <a:t> cầu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thành</a:t>
            </a:r>
            <a:r>
              <a:rPr lang="en-US" altLang="en-US" sz="2400" b="1" dirty="0">
                <a:latin typeface="Times New Roman" panose="02020603050405020304" pitchFamily="18" charset="0"/>
              </a:rPr>
              <a:t> phẩm được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giới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thiệu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có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gì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khác</a:t>
            </a:r>
            <a:r>
              <a:rPr lang="en-US" altLang="en-US" sz="2400" b="1" dirty="0">
                <a:latin typeface="Times New Roman" panose="02020603050405020304" pitchFamily="18" charset="0"/>
              </a:rPr>
              <a:t> với mục </a:t>
            </a:r>
            <a:r>
              <a:rPr lang="en-US" altLang="en-US" sz="24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a </a:t>
            </a:r>
            <a:r>
              <a:rPr lang="en-US" altLang="en-US" sz="2400" b="1" dirty="0">
                <a:latin typeface="Times New Roman" panose="02020603050405020304" pitchFamily="18" charset="0"/>
              </a:rPr>
              <a:t>? </a:t>
            </a:r>
          </a:p>
        </p:txBody>
      </p:sp>
      <p:sp>
        <p:nvSpPr>
          <p:cNvPr id="11274" name="Text Box 16">
            <a:extLst>
              <a:ext uri="{FF2B5EF4-FFF2-40B4-BE49-F238E27FC236}">
                <a16:creationId xmlns:a16="http://schemas.microsoft.com/office/drawing/2014/main" id="{7288A2CC-FAF7-436E-A07B-C373CA448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3288" y="4636681"/>
            <a:ext cx="54864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2400" b="1" dirty="0">
                <a:solidFill>
                  <a:srgbClr val="000099"/>
                </a:solidFill>
                <a:cs typeface="Dreaming Outloud Script Pro" panose="03050502040304050704" pitchFamily="66" charset="0"/>
              </a:rPr>
              <a:t>-</a:t>
            </a:r>
            <a:r>
              <a:rPr lang="en-US" altLang="en-US" sz="2400" b="1" dirty="0" err="1">
                <a:solidFill>
                  <a:srgbClr val="FF3300"/>
                </a:solidFill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Yêu</a:t>
            </a:r>
            <a:r>
              <a:rPr lang="en-US" altLang="en-US" sz="2400" b="1" dirty="0">
                <a:solidFill>
                  <a:srgbClr val="FF3300"/>
                </a:solidFill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 cầu </a:t>
            </a:r>
            <a:r>
              <a:rPr lang="en-US" altLang="en-US" sz="2400" b="1" dirty="0" err="1">
                <a:solidFill>
                  <a:srgbClr val="FF3300"/>
                </a:solidFill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thành</a:t>
            </a:r>
            <a:r>
              <a:rPr lang="en-US" altLang="en-US" sz="2400" b="1" dirty="0">
                <a:solidFill>
                  <a:srgbClr val="FF3300"/>
                </a:solidFill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 phẩm</a:t>
            </a:r>
            <a:r>
              <a:rPr lang="en-US" altLang="en-US" sz="2400" b="1" dirty="0"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 </a:t>
            </a:r>
            <a:r>
              <a:rPr lang="en-US" altLang="en-US" sz="2400" b="1" dirty="0">
                <a:solidFill>
                  <a:srgbClr val="000099"/>
                </a:solidFill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: </a:t>
            </a:r>
            <a:r>
              <a:rPr lang="en-US" altLang="en-US" sz="2400" b="1" dirty="0" err="1">
                <a:solidFill>
                  <a:srgbClr val="000099"/>
                </a:solidFill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Trạng</a:t>
            </a:r>
            <a:r>
              <a:rPr lang="en-US" altLang="en-US" sz="2400" b="1" dirty="0">
                <a:solidFill>
                  <a:srgbClr val="000099"/>
                </a:solidFill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thái</a:t>
            </a:r>
            <a:r>
              <a:rPr lang="en-US" altLang="en-US" sz="2400" b="1" dirty="0">
                <a:solidFill>
                  <a:srgbClr val="000099"/>
                </a:solidFill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, </a:t>
            </a:r>
            <a:r>
              <a:rPr lang="en-US" altLang="en-US" sz="2400" b="1" dirty="0" err="1">
                <a:solidFill>
                  <a:srgbClr val="000099"/>
                </a:solidFill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màu</a:t>
            </a:r>
            <a:r>
              <a:rPr lang="en-US" altLang="en-US" sz="2400" b="1" dirty="0">
                <a:solidFill>
                  <a:srgbClr val="000099"/>
                </a:solidFill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 sắc, </a:t>
            </a:r>
            <a:r>
              <a:rPr lang="en-US" altLang="en-US" sz="2400" b="1" dirty="0" err="1">
                <a:solidFill>
                  <a:srgbClr val="000099"/>
                </a:solidFill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mùi</a:t>
            </a:r>
            <a:r>
              <a:rPr lang="en-US" altLang="en-US" sz="2400" b="1" dirty="0">
                <a:solidFill>
                  <a:srgbClr val="000099"/>
                </a:solidFill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 vị.</a:t>
            </a:r>
          </a:p>
        </p:txBody>
      </p:sp>
      <p:sp>
        <p:nvSpPr>
          <p:cNvPr id="11275" name="Text Box 17">
            <a:extLst>
              <a:ext uri="{FF2B5EF4-FFF2-40B4-BE49-F238E27FC236}">
                <a16:creationId xmlns:a16="http://schemas.microsoft.com/office/drawing/2014/main" id="{F5B1D3A5-29C7-4323-B02A-440327C92C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4287" y="5803900"/>
            <a:ext cx="33528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latin typeface="Times New Roman" panose="02020603050405020304" pitchFamily="18" charset="0"/>
              </a:rPr>
              <a:t>Tại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sao</a:t>
            </a:r>
            <a:r>
              <a:rPr lang="en-US" altLang="en-US" sz="2400" b="1" dirty="0">
                <a:latin typeface="Times New Roman" panose="02020603050405020304" pitchFamily="18" charset="0"/>
              </a:rPr>
              <a:t> lại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có</a:t>
            </a:r>
            <a:r>
              <a:rPr lang="en-US" altLang="en-US" sz="2400" b="1" dirty="0">
                <a:latin typeface="Times New Roman" panose="02020603050405020304" pitchFamily="18" charset="0"/>
              </a:rPr>
              <a:t> sự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khác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nhau</a:t>
            </a:r>
            <a:r>
              <a:rPr lang="en-US" altLang="en-US" sz="2400" b="1" dirty="0">
                <a:latin typeface="Times New Roman" panose="02020603050405020304" pitchFamily="18" charset="0"/>
              </a:rPr>
              <a:t> đó?</a:t>
            </a:r>
          </a:p>
        </p:txBody>
      </p:sp>
      <p:sp>
        <p:nvSpPr>
          <p:cNvPr id="11276" name="Text Box 18">
            <a:extLst>
              <a:ext uri="{FF2B5EF4-FFF2-40B4-BE49-F238E27FC236}">
                <a16:creationId xmlns:a16="http://schemas.microsoft.com/office/drawing/2014/main" id="{20C2CB18-A0F8-4DC4-80F8-609C94E8EB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89034" y="5298452"/>
            <a:ext cx="5780338" cy="808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2500" b="1" dirty="0">
                <a:solidFill>
                  <a:srgbClr val="C00000"/>
                </a:solidFill>
                <a:latin typeface="Times New Roman" panose="02020603050405020304" pitchFamily="18" charset="0"/>
                <a:cs typeface="Dreaming Outloud Script Pro" panose="03050502040304050704" pitchFamily="66" charset="0"/>
              </a:rPr>
              <a:t>=&gt;</a:t>
            </a:r>
            <a:r>
              <a:rPr lang="vi-VN" alt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Dreaming Outloud Script Pro" panose="03050502040304050704" pitchFamily="66" charset="0"/>
              </a:rPr>
              <a:t>T</a:t>
            </a:r>
            <a:r>
              <a:rPr lang="en-US" altLang="en-US" sz="2000" b="1" dirty="0" err="1">
                <a:solidFill>
                  <a:srgbClr val="C00000"/>
                </a:solidFill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huyết</a:t>
            </a:r>
            <a:r>
              <a:rPr lang="en-US" altLang="en-US" sz="2000" b="1" dirty="0">
                <a:solidFill>
                  <a:srgbClr val="C00000"/>
                </a:solidFill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minh</a:t>
            </a:r>
            <a:r>
              <a:rPr lang="en-US" altLang="en-US" sz="2000" b="1" dirty="0">
                <a:solidFill>
                  <a:srgbClr val="C00000"/>
                </a:solidFill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cách</a:t>
            </a:r>
            <a:r>
              <a:rPr lang="en-US" altLang="en-US" sz="2000" b="1" dirty="0">
                <a:solidFill>
                  <a:srgbClr val="C00000"/>
                </a:solidFill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làm</a:t>
            </a:r>
            <a:r>
              <a:rPr lang="en-US" altLang="en-US" sz="2000" b="1" dirty="0">
                <a:solidFill>
                  <a:srgbClr val="C00000"/>
                </a:solidFill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món</a:t>
            </a:r>
            <a:r>
              <a:rPr lang="en-US" altLang="en-US" sz="2000" b="1" dirty="0">
                <a:solidFill>
                  <a:srgbClr val="C00000"/>
                </a:solidFill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 ăn </a:t>
            </a:r>
            <a:r>
              <a:rPr lang="en-US" altLang="en-US" sz="2000" b="1" dirty="0" err="1">
                <a:solidFill>
                  <a:srgbClr val="C00000"/>
                </a:solidFill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nhất</a:t>
            </a:r>
            <a:r>
              <a:rPr lang="en-US" altLang="en-US" sz="2000" b="1" dirty="0">
                <a:solidFill>
                  <a:srgbClr val="C00000"/>
                </a:solidFill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định</a:t>
            </a:r>
            <a:r>
              <a:rPr lang="en-US" altLang="en-US" sz="2000" b="1" dirty="0">
                <a:solidFill>
                  <a:srgbClr val="C00000"/>
                </a:solidFill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 phải </a:t>
            </a:r>
            <a:r>
              <a:rPr lang="en-US" altLang="en-US" sz="2000" b="1" dirty="0" err="1">
                <a:solidFill>
                  <a:srgbClr val="C00000"/>
                </a:solidFill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khác</a:t>
            </a:r>
            <a:r>
              <a:rPr lang="en-US" altLang="en-US" sz="2000" b="1" dirty="0">
                <a:solidFill>
                  <a:srgbClr val="C00000"/>
                </a:solidFill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cách</a:t>
            </a:r>
            <a:r>
              <a:rPr lang="en-US" altLang="en-US" sz="2000" b="1" dirty="0">
                <a:solidFill>
                  <a:srgbClr val="C00000"/>
                </a:solidFill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làm</a:t>
            </a:r>
            <a:r>
              <a:rPr lang="en-US" altLang="en-US" sz="2000" b="1" dirty="0">
                <a:solidFill>
                  <a:srgbClr val="C00000"/>
                </a:solidFill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 đồ chơi.</a:t>
            </a:r>
          </a:p>
        </p:txBody>
      </p:sp>
      <p:pic>
        <p:nvPicPr>
          <p:cNvPr id="11277" name="Picture 19" descr="1257144393843_ngot">
            <a:extLst>
              <a:ext uri="{FF2B5EF4-FFF2-40B4-BE49-F238E27FC236}">
                <a16:creationId xmlns:a16="http://schemas.microsoft.com/office/drawing/2014/main" id="{37CF29E7-2B84-49A8-85B1-417370F37D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7" y="1"/>
            <a:ext cx="3418133" cy="577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E86156F0-8B59-4245-B084-23F2854CCDF8}"/>
              </a:ext>
            </a:extLst>
          </p:cNvPr>
          <p:cNvSpPr txBox="1"/>
          <p:nvPr/>
        </p:nvSpPr>
        <p:spPr>
          <a:xfrm>
            <a:off x="3650811" y="-88019"/>
            <a:ext cx="567396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vi-VN" sz="9600" b="1" i="1" u="sng" dirty="0">
                <a:solidFill>
                  <a:srgbClr val="800000"/>
                </a:solidFill>
                <a:latin typeface="Dreaming Outloud Script Pro" panose="020F0502020204030204" pitchFamily="34" charset="0"/>
                <a:cs typeface="Dreaming Outloud Script Pro" panose="020F0502020204030204" pitchFamily="34" charset="0"/>
              </a:rPr>
              <a:t>So sánh:</a:t>
            </a:r>
            <a:endParaRPr lang="vi-US" sz="9600" b="1" i="1" u="sng" dirty="0">
              <a:solidFill>
                <a:srgbClr val="800000"/>
              </a:solidFill>
              <a:latin typeface="Dreaming Outloud Script Pro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1" dur="20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7" dur="5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8" dur="2000"/>
                                        <p:tgtEl>
                                          <p:spTgt spid="11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3" dur="2000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 autoUpdateAnimBg="0"/>
      <p:bldP spid="11269" grpId="1" autoUpdateAnimBg="0"/>
      <p:bldP spid="11271" grpId="0" autoUpdateAnimBg="0"/>
      <p:bldP spid="11272" grpId="0" autoUpdateAnimBg="0"/>
      <p:bldP spid="11272" grpId="1" autoUpdateAnimBg="0"/>
      <p:bldP spid="11273" grpId="0" autoUpdateAnimBg="0"/>
      <p:bldP spid="11273" grpId="1" autoUpdateAnimBg="0"/>
      <p:bldP spid="11274" grpId="0" autoUpdateAnimBg="0"/>
      <p:bldP spid="11275" grpId="0" autoUpdateAnimBg="0"/>
      <p:bldP spid="11276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Line 6">
            <a:extLst>
              <a:ext uri="{FF2B5EF4-FFF2-40B4-BE49-F238E27FC236}">
                <a16:creationId xmlns:a16="http://schemas.microsoft.com/office/drawing/2014/main" id="{E45DD7DB-5C1D-4114-B251-6A911450A4DD}"/>
              </a:ext>
            </a:extLst>
          </p:cNvPr>
          <p:cNvSpPr>
            <a:spLocks noChangeShapeType="1"/>
          </p:cNvSpPr>
          <p:nvPr/>
        </p:nvSpPr>
        <p:spPr bwMode="auto">
          <a:xfrm>
            <a:off x="3657600" y="0"/>
            <a:ext cx="0" cy="6858000"/>
          </a:xfrm>
          <a:prstGeom prst="line">
            <a:avLst/>
          </a:prstGeom>
          <a:noFill/>
          <a:ln w="9525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2" name="Text Box 8">
            <a:extLst>
              <a:ext uri="{FF2B5EF4-FFF2-40B4-BE49-F238E27FC236}">
                <a16:creationId xmlns:a16="http://schemas.microsoft.com/office/drawing/2014/main" id="{464E7DBF-E56F-4401-8E82-BBA0DD6004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367"/>
            <a:ext cx="335280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400" b="1" dirty="0"/>
              <a:t>Ta </a:t>
            </a:r>
            <a:r>
              <a:rPr lang="en-US" altLang="en-US" sz="2400" b="1" dirty="0" err="1"/>
              <a:t>có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thể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thuyết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minh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cách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làm</a:t>
            </a:r>
            <a:r>
              <a:rPr lang="en-US" altLang="en-US" sz="2400" b="1" dirty="0"/>
              <a:t> một </a:t>
            </a:r>
            <a:r>
              <a:rPr lang="en-US" altLang="en-US" sz="2400" b="1" dirty="0" err="1"/>
              <a:t>cái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gì</a:t>
            </a:r>
            <a:r>
              <a:rPr lang="en-US" altLang="en-US" sz="2400" b="1" dirty="0"/>
              <a:t> đó khi </a:t>
            </a:r>
            <a:r>
              <a:rPr lang="en-US" altLang="en-US" sz="2400" b="1" dirty="0" err="1"/>
              <a:t>ta</a:t>
            </a:r>
            <a:r>
              <a:rPr lang="en-US" altLang="en-US" sz="2400" b="1" dirty="0"/>
              <a:t> chưa nắm chắc </a:t>
            </a:r>
            <a:r>
              <a:rPr lang="en-US" altLang="en-US" sz="2400" b="1" dirty="0" err="1"/>
              <a:t>phương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pháp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làm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nó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không</a:t>
            </a:r>
            <a:r>
              <a:rPr lang="en-US" altLang="en-US" sz="2400" b="1" dirty="0"/>
              <a:t>?</a:t>
            </a:r>
          </a:p>
        </p:txBody>
      </p:sp>
      <p:sp>
        <p:nvSpPr>
          <p:cNvPr id="12293" name="Text Box 9">
            <a:extLst>
              <a:ext uri="{FF2B5EF4-FFF2-40B4-BE49-F238E27FC236}">
                <a16:creationId xmlns:a16="http://schemas.microsoft.com/office/drawing/2014/main" id="{78AFD378-DCFB-42CC-AA77-8FBBDFB045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1" y="1017997"/>
            <a:ext cx="48768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0099"/>
                </a:solidFill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- Ta phải nắm chắc phương pháp (cách làm) khi thuyết minh.</a:t>
            </a:r>
          </a:p>
        </p:txBody>
      </p:sp>
      <p:sp>
        <p:nvSpPr>
          <p:cNvPr id="12294" name="Text Box 10">
            <a:extLst>
              <a:ext uri="{FF2B5EF4-FFF2-40B4-BE49-F238E27FC236}">
                <a16:creationId xmlns:a16="http://schemas.microsoft.com/office/drawing/2014/main" id="{7C6299EC-379E-4930-A215-042CB5A347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76199" y="2003567"/>
            <a:ext cx="3581400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400" b="1" dirty="0"/>
              <a:t>Em </a:t>
            </a:r>
            <a:r>
              <a:rPr lang="en-US" altLang="en-US" sz="2400" b="1" dirty="0" err="1"/>
              <a:t>có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nhận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xét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gì</a:t>
            </a:r>
            <a:r>
              <a:rPr lang="en-US" altLang="en-US" sz="2400" b="1" dirty="0"/>
              <a:t> về lời văn của 2 </a:t>
            </a:r>
            <a:r>
              <a:rPr lang="en-US" altLang="en-US" sz="2400" b="1" dirty="0" err="1"/>
              <a:t>bài</a:t>
            </a:r>
            <a:r>
              <a:rPr lang="en-US" altLang="en-US" sz="2400" b="1" dirty="0"/>
              <a:t> văn </a:t>
            </a:r>
            <a:r>
              <a:rPr lang="en-US" altLang="en-US" sz="2400" b="1" dirty="0" err="1"/>
              <a:t>thuyết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minh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chúng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ta</a:t>
            </a:r>
            <a:r>
              <a:rPr lang="en-US" altLang="en-US" sz="2400" b="1" dirty="0"/>
              <a:t> vừa </a:t>
            </a:r>
            <a:r>
              <a:rPr lang="en-US" altLang="en-US" sz="2400" b="1" dirty="0" err="1"/>
              <a:t>tìm</a:t>
            </a:r>
            <a:r>
              <a:rPr lang="en-US" altLang="en-US" sz="2400" b="1" dirty="0"/>
              <a:t> hiểu?</a:t>
            </a:r>
          </a:p>
        </p:txBody>
      </p:sp>
      <p:sp>
        <p:nvSpPr>
          <p:cNvPr id="12295" name="Text Box 11">
            <a:extLst>
              <a:ext uri="{FF2B5EF4-FFF2-40B4-BE49-F238E27FC236}">
                <a16:creationId xmlns:a16="http://schemas.microsoft.com/office/drawing/2014/main" id="{DDDD8F02-B60E-455F-8021-8F92EE8B67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1" y="2383686"/>
            <a:ext cx="46482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0099"/>
                </a:solidFill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- Lời văn ngắn gọn, chuẩn xác</a:t>
            </a:r>
          </a:p>
        </p:txBody>
      </p:sp>
      <p:sp>
        <p:nvSpPr>
          <p:cNvPr id="12296" name="Text Box 12">
            <a:extLst>
              <a:ext uri="{FF2B5EF4-FFF2-40B4-BE49-F238E27FC236}">
                <a16:creationId xmlns:a16="http://schemas.microsoft.com/office/drawing/2014/main" id="{D1E7B723-81D1-4354-B766-D04FBDD0EE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-88293"/>
            <a:ext cx="7343362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8000" b="1" u="sng" dirty="0">
                <a:solidFill>
                  <a:srgbClr val="990099"/>
                </a:solidFill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Kết luận:</a:t>
            </a:r>
            <a:endParaRPr lang="en-US" altLang="en-US" sz="8000" b="1" dirty="0">
              <a:solidFill>
                <a:srgbClr val="990099"/>
              </a:solidFill>
              <a:latin typeface="Dreaming Outloud Script Pro" panose="03050502040304050704" pitchFamily="66" charset="0"/>
              <a:cs typeface="Dreaming Outloud Script Pro" panose="030505020403040507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 autoUpdateAnimBg="0"/>
      <p:bldP spid="12293" grpId="0" autoUpdateAnimBg="0"/>
      <p:bldP spid="12294" grpId="0" autoUpdateAnimBg="0"/>
      <p:bldP spid="12295" grpId="0" autoUpdateAnimBg="0"/>
      <p:bldP spid="12296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6">
            <a:extLst>
              <a:ext uri="{FF2B5EF4-FFF2-40B4-BE49-F238E27FC236}">
                <a16:creationId xmlns:a16="http://schemas.microsoft.com/office/drawing/2014/main" id="{E0B981D8-E4C3-4402-BA4C-81B34B2CAD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-548002"/>
            <a:ext cx="8839200" cy="7171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4000" b="1" u="sng" dirty="0">
              <a:solidFill>
                <a:srgbClr val="990099"/>
              </a:solidFill>
              <a:latin typeface="+mj-lt"/>
              <a:cs typeface="Dreaming Outloud Script Pro" panose="03050502040304050704" pitchFamily="66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sz="4000" b="1" i="1" dirty="0">
                <a:solidFill>
                  <a:srgbClr val="000099"/>
                </a:solidFill>
                <a:latin typeface="+mj-lt"/>
                <a:cs typeface="Dreaming Outloud Script Pro" panose="03050502040304050704" pitchFamily="66" charset="0"/>
              </a:rPr>
              <a:t>-  Khi </a:t>
            </a:r>
            <a:r>
              <a:rPr lang="en-US" altLang="en-US" sz="4000" b="1" i="1" dirty="0" err="1">
                <a:solidFill>
                  <a:srgbClr val="000099"/>
                </a:solidFill>
                <a:latin typeface="+mj-lt"/>
                <a:cs typeface="Dreaming Outloud Script Pro" panose="03050502040304050704" pitchFamily="66" charset="0"/>
              </a:rPr>
              <a:t>giới</a:t>
            </a:r>
            <a:r>
              <a:rPr lang="en-US" altLang="en-US" sz="4000" b="1" i="1" dirty="0">
                <a:solidFill>
                  <a:srgbClr val="000099"/>
                </a:solidFill>
                <a:latin typeface="+mj-lt"/>
                <a:cs typeface="Dreaming Outloud Script Pro" panose="03050502040304050704" pitchFamily="66" charset="0"/>
              </a:rPr>
              <a:t> </a:t>
            </a:r>
            <a:r>
              <a:rPr lang="en-US" altLang="en-US" sz="4000" b="1" i="1" dirty="0" err="1">
                <a:solidFill>
                  <a:srgbClr val="000099"/>
                </a:solidFill>
                <a:latin typeface="+mj-lt"/>
                <a:cs typeface="Dreaming Outloud Script Pro" panose="03050502040304050704" pitchFamily="66" charset="0"/>
              </a:rPr>
              <a:t>thiệu</a:t>
            </a:r>
            <a:r>
              <a:rPr lang="en-US" altLang="en-US" sz="4000" b="1" i="1" dirty="0">
                <a:solidFill>
                  <a:srgbClr val="000099"/>
                </a:solidFill>
                <a:latin typeface="+mj-lt"/>
                <a:cs typeface="Dreaming Outloud Script Pro" panose="03050502040304050704" pitchFamily="66" charset="0"/>
              </a:rPr>
              <a:t> một </a:t>
            </a:r>
            <a:r>
              <a:rPr lang="en-US" altLang="en-US" sz="4000" b="1" i="1" dirty="0" err="1">
                <a:solidFill>
                  <a:srgbClr val="000099"/>
                </a:solidFill>
                <a:latin typeface="+mj-lt"/>
                <a:cs typeface="Dreaming Outloud Script Pro" panose="03050502040304050704" pitchFamily="66" charset="0"/>
              </a:rPr>
              <a:t>phương</a:t>
            </a:r>
            <a:r>
              <a:rPr lang="en-US" altLang="en-US" sz="4000" b="1" i="1" dirty="0">
                <a:solidFill>
                  <a:srgbClr val="000099"/>
                </a:solidFill>
                <a:latin typeface="+mj-lt"/>
                <a:cs typeface="Dreaming Outloud Script Pro" panose="03050502040304050704" pitchFamily="66" charset="0"/>
              </a:rPr>
              <a:t> </a:t>
            </a:r>
            <a:r>
              <a:rPr lang="en-US" altLang="en-US" sz="4000" b="1" i="1" dirty="0" err="1">
                <a:solidFill>
                  <a:srgbClr val="000099"/>
                </a:solidFill>
                <a:latin typeface="+mj-lt"/>
                <a:cs typeface="Dreaming Outloud Script Pro" panose="03050502040304050704" pitchFamily="66" charset="0"/>
              </a:rPr>
              <a:t>pháp</a:t>
            </a:r>
            <a:r>
              <a:rPr lang="en-US" altLang="en-US" sz="4000" b="1" i="1" dirty="0">
                <a:solidFill>
                  <a:srgbClr val="000099"/>
                </a:solidFill>
                <a:latin typeface="+mj-lt"/>
                <a:cs typeface="Dreaming Outloud Script Pro" panose="03050502040304050704" pitchFamily="66" charset="0"/>
              </a:rPr>
              <a:t> (</a:t>
            </a:r>
            <a:r>
              <a:rPr lang="en-US" altLang="en-US" sz="4000" b="1" i="1" dirty="0" err="1">
                <a:solidFill>
                  <a:srgbClr val="000099"/>
                </a:solidFill>
                <a:latin typeface="+mj-lt"/>
                <a:cs typeface="Dreaming Outloud Script Pro" panose="03050502040304050704" pitchFamily="66" charset="0"/>
              </a:rPr>
              <a:t>cách</a:t>
            </a:r>
            <a:r>
              <a:rPr lang="en-US" altLang="en-US" sz="4000" b="1" i="1" dirty="0">
                <a:solidFill>
                  <a:srgbClr val="000099"/>
                </a:solidFill>
                <a:latin typeface="+mj-lt"/>
                <a:cs typeface="Dreaming Outloud Script Pro" panose="03050502040304050704" pitchFamily="66" charset="0"/>
              </a:rPr>
              <a:t> </a:t>
            </a:r>
            <a:r>
              <a:rPr lang="en-US" altLang="en-US" sz="4000" b="1" i="1" dirty="0" err="1">
                <a:solidFill>
                  <a:srgbClr val="000099"/>
                </a:solidFill>
                <a:latin typeface="+mj-lt"/>
                <a:cs typeface="Dreaming Outloud Script Pro" panose="03050502040304050704" pitchFamily="66" charset="0"/>
              </a:rPr>
              <a:t>làm</a:t>
            </a:r>
            <a:r>
              <a:rPr lang="en-US" altLang="en-US" sz="4000" b="1" i="1" dirty="0">
                <a:solidFill>
                  <a:srgbClr val="000099"/>
                </a:solidFill>
                <a:latin typeface="+mj-lt"/>
                <a:cs typeface="Dreaming Outloud Script Pro" panose="03050502040304050704" pitchFamily="66" charset="0"/>
              </a:rPr>
              <a:t>) </a:t>
            </a:r>
            <a:r>
              <a:rPr lang="en-US" altLang="en-US" sz="4000" b="1" i="1" dirty="0" err="1">
                <a:solidFill>
                  <a:srgbClr val="000099"/>
                </a:solidFill>
                <a:latin typeface="+mj-lt"/>
                <a:cs typeface="Dreaming Outloud Script Pro" panose="03050502040304050704" pitchFamily="66" charset="0"/>
              </a:rPr>
              <a:t>nào</a:t>
            </a:r>
            <a:r>
              <a:rPr lang="en-US" altLang="en-US" sz="4000" b="1" i="1" dirty="0">
                <a:solidFill>
                  <a:srgbClr val="000099"/>
                </a:solidFill>
                <a:latin typeface="+mj-lt"/>
                <a:cs typeface="Dreaming Outloud Script Pro" panose="03050502040304050704" pitchFamily="66" charset="0"/>
              </a:rPr>
              <a:t>, </a:t>
            </a:r>
            <a:r>
              <a:rPr lang="en-US" altLang="en-US" sz="4000" b="1" i="1" dirty="0" err="1">
                <a:solidFill>
                  <a:srgbClr val="000099"/>
                </a:solidFill>
                <a:latin typeface="+mj-lt"/>
                <a:cs typeface="Dreaming Outloud Script Pro" panose="03050502040304050704" pitchFamily="66" charset="0"/>
              </a:rPr>
              <a:t>người</a:t>
            </a:r>
            <a:r>
              <a:rPr lang="en-US" altLang="en-US" sz="4000" b="1" i="1" dirty="0">
                <a:solidFill>
                  <a:srgbClr val="000099"/>
                </a:solidFill>
                <a:latin typeface="+mj-lt"/>
                <a:cs typeface="Dreaming Outloud Script Pro" panose="03050502040304050704" pitchFamily="66" charset="0"/>
              </a:rPr>
              <a:t> viết phải </a:t>
            </a:r>
            <a:r>
              <a:rPr lang="en-US" altLang="en-US" sz="4000" b="1" i="1" dirty="0" err="1">
                <a:solidFill>
                  <a:srgbClr val="000099"/>
                </a:solidFill>
                <a:latin typeface="+mj-lt"/>
                <a:cs typeface="Dreaming Outloud Script Pro" panose="03050502040304050704" pitchFamily="66" charset="0"/>
              </a:rPr>
              <a:t>tìm</a:t>
            </a:r>
            <a:r>
              <a:rPr lang="en-US" altLang="en-US" sz="4000" b="1" i="1" dirty="0">
                <a:solidFill>
                  <a:srgbClr val="000099"/>
                </a:solidFill>
                <a:latin typeface="+mj-lt"/>
                <a:cs typeface="Dreaming Outloud Script Pro" panose="03050502040304050704" pitchFamily="66" charset="0"/>
              </a:rPr>
              <a:t> hiểu, nắm chắc </a:t>
            </a:r>
            <a:r>
              <a:rPr lang="en-US" altLang="en-US" sz="4000" b="1" i="1" dirty="0" err="1">
                <a:solidFill>
                  <a:srgbClr val="000099"/>
                </a:solidFill>
                <a:latin typeface="+mj-lt"/>
                <a:cs typeface="Dreaming Outloud Script Pro" panose="03050502040304050704" pitchFamily="66" charset="0"/>
              </a:rPr>
              <a:t>phương</a:t>
            </a:r>
            <a:r>
              <a:rPr lang="en-US" altLang="en-US" sz="4000" b="1" i="1" dirty="0">
                <a:solidFill>
                  <a:srgbClr val="000099"/>
                </a:solidFill>
                <a:latin typeface="+mj-lt"/>
                <a:cs typeface="Dreaming Outloud Script Pro" panose="03050502040304050704" pitchFamily="66" charset="0"/>
              </a:rPr>
              <a:t> </a:t>
            </a:r>
            <a:r>
              <a:rPr lang="en-US" altLang="en-US" sz="4000" b="1" i="1" dirty="0" err="1">
                <a:solidFill>
                  <a:srgbClr val="000099"/>
                </a:solidFill>
                <a:latin typeface="+mj-lt"/>
                <a:cs typeface="Dreaming Outloud Script Pro" panose="03050502040304050704" pitchFamily="66" charset="0"/>
              </a:rPr>
              <a:t>pháp</a:t>
            </a:r>
            <a:r>
              <a:rPr lang="en-US" altLang="en-US" sz="4000" b="1" i="1" dirty="0">
                <a:solidFill>
                  <a:srgbClr val="000099"/>
                </a:solidFill>
                <a:latin typeface="+mj-lt"/>
                <a:cs typeface="Dreaming Outloud Script Pro" panose="03050502040304050704" pitchFamily="66" charset="0"/>
              </a:rPr>
              <a:t> (</a:t>
            </a:r>
            <a:r>
              <a:rPr lang="en-US" altLang="en-US" sz="4000" b="1" i="1" dirty="0" err="1">
                <a:solidFill>
                  <a:srgbClr val="000099"/>
                </a:solidFill>
                <a:latin typeface="+mj-lt"/>
                <a:cs typeface="Dreaming Outloud Script Pro" panose="03050502040304050704" pitchFamily="66" charset="0"/>
              </a:rPr>
              <a:t>cách</a:t>
            </a:r>
            <a:r>
              <a:rPr lang="en-US" altLang="en-US" sz="4000" b="1" i="1" dirty="0">
                <a:solidFill>
                  <a:srgbClr val="000099"/>
                </a:solidFill>
                <a:latin typeface="+mj-lt"/>
                <a:cs typeface="Dreaming Outloud Script Pro" panose="03050502040304050704" pitchFamily="66" charset="0"/>
              </a:rPr>
              <a:t> </a:t>
            </a:r>
            <a:r>
              <a:rPr lang="en-US" altLang="en-US" sz="4000" b="1" i="1" dirty="0" err="1">
                <a:solidFill>
                  <a:srgbClr val="000099"/>
                </a:solidFill>
                <a:latin typeface="+mj-lt"/>
                <a:cs typeface="Dreaming Outloud Script Pro" panose="03050502040304050704" pitchFamily="66" charset="0"/>
              </a:rPr>
              <a:t>làm</a:t>
            </a:r>
            <a:r>
              <a:rPr lang="en-US" altLang="en-US" sz="4000" b="1" i="1" dirty="0">
                <a:solidFill>
                  <a:srgbClr val="000099"/>
                </a:solidFill>
                <a:latin typeface="+mj-lt"/>
                <a:cs typeface="Dreaming Outloud Script Pro" panose="03050502040304050704" pitchFamily="66" charset="0"/>
              </a:rPr>
              <a:t>) đó.</a:t>
            </a:r>
          </a:p>
          <a:p>
            <a:pPr eaLnBrk="1" hangingPunct="1">
              <a:spcBef>
                <a:spcPct val="50000"/>
              </a:spcBef>
              <a:buFont typeface="Arial" panose="020B0604020202020204" pitchFamily="34" charset="0"/>
              <a:buChar char="-"/>
            </a:pPr>
            <a:r>
              <a:rPr lang="en-US" altLang="en-US" sz="4000" b="1" i="1" dirty="0">
                <a:solidFill>
                  <a:srgbClr val="000099"/>
                </a:solidFill>
                <a:latin typeface="+mj-lt"/>
                <a:cs typeface="Dreaming Outloud Script Pro" panose="03050502040304050704" pitchFamily="66" charset="0"/>
              </a:rPr>
              <a:t>  Khi </a:t>
            </a:r>
            <a:r>
              <a:rPr lang="en-US" altLang="en-US" sz="4000" b="1" i="1" dirty="0" err="1">
                <a:solidFill>
                  <a:srgbClr val="000099"/>
                </a:solidFill>
                <a:latin typeface="+mj-lt"/>
                <a:cs typeface="Dreaming Outloud Script Pro" panose="03050502040304050704" pitchFamily="66" charset="0"/>
              </a:rPr>
              <a:t>thuyết</a:t>
            </a:r>
            <a:r>
              <a:rPr lang="en-US" altLang="en-US" sz="4000" b="1" i="1" dirty="0">
                <a:solidFill>
                  <a:srgbClr val="000099"/>
                </a:solidFill>
                <a:latin typeface="+mj-lt"/>
                <a:cs typeface="Dreaming Outloud Script Pro" panose="03050502040304050704" pitchFamily="66" charset="0"/>
              </a:rPr>
              <a:t> </a:t>
            </a:r>
            <a:r>
              <a:rPr lang="en-US" altLang="en-US" sz="4000" b="1" i="1" dirty="0" err="1">
                <a:solidFill>
                  <a:srgbClr val="000099"/>
                </a:solidFill>
                <a:latin typeface="+mj-lt"/>
                <a:cs typeface="Dreaming Outloud Script Pro" panose="03050502040304050704" pitchFamily="66" charset="0"/>
              </a:rPr>
              <a:t>minh</a:t>
            </a:r>
            <a:r>
              <a:rPr lang="en-US" altLang="en-US" sz="4000" b="1" i="1" dirty="0">
                <a:solidFill>
                  <a:srgbClr val="000099"/>
                </a:solidFill>
                <a:latin typeface="+mj-lt"/>
                <a:cs typeface="Dreaming Outloud Script Pro" panose="03050502040304050704" pitchFamily="66" charset="0"/>
              </a:rPr>
              <a:t>, cần </a:t>
            </a:r>
            <a:r>
              <a:rPr lang="en-US" altLang="en-US" sz="4000" b="1" i="1" dirty="0" err="1">
                <a:solidFill>
                  <a:srgbClr val="000099"/>
                </a:solidFill>
                <a:latin typeface="+mj-lt"/>
                <a:cs typeface="Dreaming Outloud Script Pro" panose="03050502040304050704" pitchFamily="66" charset="0"/>
              </a:rPr>
              <a:t>trình</a:t>
            </a:r>
            <a:r>
              <a:rPr lang="en-US" altLang="en-US" sz="4000" b="1" i="1" dirty="0">
                <a:solidFill>
                  <a:srgbClr val="000099"/>
                </a:solidFill>
                <a:latin typeface="+mj-lt"/>
                <a:cs typeface="Dreaming Outloud Script Pro" panose="03050502040304050704" pitchFamily="66" charset="0"/>
              </a:rPr>
              <a:t> </a:t>
            </a:r>
            <a:r>
              <a:rPr lang="en-US" altLang="en-US" sz="4000" b="1" i="1" dirty="0" err="1">
                <a:solidFill>
                  <a:srgbClr val="000099"/>
                </a:solidFill>
                <a:latin typeface="+mj-lt"/>
                <a:cs typeface="Dreaming Outloud Script Pro" panose="03050502040304050704" pitchFamily="66" charset="0"/>
              </a:rPr>
              <a:t>bày</a:t>
            </a:r>
            <a:r>
              <a:rPr lang="en-US" altLang="en-US" sz="4000" b="1" i="1" dirty="0">
                <a:solidFill>
                  <a:srgbClr val="000099"/>
                </a:solidFill>
                <a:latin typeface="+mj-lt"/>
                <a:cs typeface="Dreaming Outloud Script Pro" panose="03050502040304050704" pitchFamily="66" charset="0"/>
              </a:rPr>
              <a:t> </a:t>
            </a:r>
            <a:r>
              <a:rPr lang="en-US" altLang="en-US" sz="4000" b="1" i="1" dirty="0" err="1">
                <a:solidFill>
                  <a:srgbClr val="000099"/>
                </a:solidFill>
                <a:latin typeface="+mj-lt"/>
                <a:cs typeface="Dreaming Outloud Script Pro" panose="03050502040304050704" pitchFamily="66" charset="0"/>
              </a:rPr>
              <a:t>rõ</a:t>
            </a:r>
            <a:r>
              <a:rPr lang="en-US" altLang="en-US" sz="4000" b="1" i="1" dirty="0">
                <a:solidFill>
                  <a:srgbClr val="000099"/>
                </a:solidFill>
                <a:latin typeface="+mj-lt"/>
                <a:cs typeface="Dreaming Outloud Script Pro" panose="03050502040304050704" pitchFamily="66" charset="0"/>
              </a:rPr>
              <a:t> điều </a:t>
            </a:r>
            <a:r>
              <a:rPr lang="en-US" altLang="en-US" sz="4000" b="1" i="1" dirty="0" err="1">
                <a:solidFill>
                  <a:srgbClr val="000099"/>
                </a:solidFill>
                <a:latin typeface="+mj-lt"/>
                <a:cs typeface="Dreaming Outloud Script Pro" panose="03050502040304050704" pitchFamily="66" charset="0"/>
              </a:rPr>
              <a:t>kiện</a:t>
            </a:r>
            <a:r>
              <a:rPr lang="en-US" altLang="en-US" sz="4000" b="1" i="1" dirty="0">
                <a:solidFill>
                  <a:srgbClr val="000099"/>
                </a:solidFill>
                <a:latin typeface="+mj-lt"/>
                <a:cs typeface="Dreaming Outloud Script Pro" panose="03050502040304050704" pitchFamily="66" charset="0"/>
              </a:rPr>
              <a:t>, </a:t>
            </a:r>
            <a:r>
              <a:rPr lang="en-US" altLang="en-US" sz="4000" b="1" i="1" dirty="0" err="1">
                <a:solidFill>
                  <a:srgbClr val="000099"/>
                </a:solidFill>
                <a:latin typeface="+mj-lt"/>
                <a:cs typeface="Dreaming Outloud Script Pro" panose="03050502040304050704" pitchFamily="66" charset="0"/>
              </a:rPr>
              <a:t>cách</a:t>
            </a:r>
            <a:r>
              <a:rPr lang="en-US" altLang="en-US" sz="4000" b="1" i="1" dirty="0">
                <a:solidFill>
                  <a:srgbClr val="000099"/>
                </a:solidFill>
                <a:latin typeface="+mj-lt"/>
                <a:cs typeface="Dreaming Outloud Script Pro" panose="03050502040304050704" pitchFamily="66" charset="0"/>
              </a:rPr>
              <a:t> </a:t>
            </a:r>
            <a:r>
              <a:rPr lang="en-US" altLang="en-US" sz="4000" b="1" i="1" dirty="0" err="1">
                <a:solidFill>
                  <a:srgbClr val="000099"/>
                </a:solidFill>
                <a:latin typeface="+mj-lt"/>
                <a:cs typeface="Dreaming Outloud Script Pro" panose="03050502040304050704" pitchFamily="66" charset="0"/>
              </a:rPr>
              <a:t>thức</a:t>
            </a:r>
            <a:r>
              <a:rPr lang="en-US" altLang="en-US" sz="4000" b="1" i="1" dirty="0">
                <a:solidFill>
                  <a:srgbClr val="000099"/>
                </a:solidFill>
                <a:latin typeface="+mj-lt"/>
                <a:cs typeface="Dreaming Outloud Script Pro" panose="03050502040304050704" pitchFamily="66" charset="0"/>
              </a:rPr>
              <a:t>, </a:t>
            </a:r>
            <a:r>
              <a:rPr lang="en-US" altLang="en-US" sz="4000" b="1" i="1" dirty="0" err="1">
                <a:solidFill>
                  <a:srgbClr val="000099"/>
                </a:solidFill>
                <a:latin typeface="+mj-lt"/>
                <a:cs typeface="Dreaming Outloud Script Pro" panose="03050502040304050704" pitchFamily="66" charset="0"/>
              </a:rPr>
              <a:t>trình</a:t>
            </a:r>
            <a:r>
              <a:rPr lang="en-US" altLang="en-US" sz="4000" b="1" i="1" dirty="0">
                <a:solidFill>
                  <a:srgbClr val="000099"/>
                </a:solidFill>
                <a:latin typeface="+mj-lt"/>
                <a:cs typeface="Dreaming Outloud Script Pro" panose="03050502040304050704" pitchFamily="66" charset="0"/>
              </a:rPr>
              <a:t> tự,…</a:t>
            </a:r>
            <a:r>
              <a:rPr lang="en-US" altLang="en-US" sz="4000" b="1" i="1" dirty="0" err="1">
                <a:solidFill>
                  <a:srgbClr val="000099"/>
                </a:solidFill>
                <a:latin typeface="+mj-lt"/>
                <a:cs typeface="Dreaming Outloud Script Pro" panose="03050502040304050704" pitchFamily="66" charset="0"/>
              </a:rPr>
              <a:t>làm</a:t>
            </a:r>
            <a:r>
              <a:rPr lang="en-US" altLang="en-US" sz="4000" b="1" i="1" dirty="0">
                <a:solidFill>
                  <a:srgbClr val="000099"/>
                </a:solidFill>
                <a:latin typeface="+mj-lt"/>
                <a:cs typeface="Dreaming Outloud Script Pro" panose="03050502040304050704" pitchFamily="66" charset="0"/>
              </a:rPr>
              <a:t> </a:t>
            </a:r>
            <a:r>
              <a:rPr lang="en-US" altLang="en-US" sz="4000" b="1" i="1" dirty="0" err="1">
                <a:solidFill>
                  <a:srgbClr val="000099"/>
                </a:solidFill>
                <a:latin typeface="+mj-lt"/>
                <a:cs typeface="Dreaming Outloud Script Pro" panose="03050502040304050704" pitchFamily="66" charset="0"/>
              </a:rPr>
              <a:t>ra</a:t>
            </a:r>
            <a:r>
              <a:rPr lang="en-US" altLang="en-US" sz="4000" b="1" i="1" dirty="0">
                <a:solidFill>
                  <a:srgbClr val="000099"/>
                </a:solidFill>
                <a:latin typeface="+mj-lt"/>
                <a:cs typeface="Dreaming Outloud Script Pro" panose="03050502040304050704" pitchFamily="66" charset="0"/>
              </a:rPr>
              <a:t> sản phẩm </a:t>
            </a:r>
            <a:r>
              <a:rPr lang="en-US" altLang="en-US" sz="4000" b="1" i="1" dirty="0" err="1">
                <a:solidFill>
                  <a:srgbClr val="000099"/>
                </a:solidFill>
                <a:latin typeface="+mj-lt"/>
                <a:cs typeface="Dreaming Outloud Script Pro" panose="03050502040304050704" pitchFamily="66" charset="0"/>
              </a:rPr>
              <a:t>và</a:t>
            </a:r>
            <a:r>
              <a:rPr lang="en-US" altLang="en-US" sz="4000" b="1" i="1" dirty="0">
                <a:solidFill>
                  <a:srgbClr val="000099"/>
                </a:solidFill>
                <a:latin typeface="+mj-lt"/>
                <a:cs typeface="Dreaming Outloud Script Pro" panose="03050502040304050704" pitchFamily="66" charset="0"/>
              </a:rPr>
              <a:t> </a:t>
            </a:r>
            <a:r>
              <a:rPr lang="en-US" altLang="en-US" sz="4000" b="1" i="1" dirty="0" err="1">
                <a:solidFill>
                  <a:srgbClr val="000099"/>
                </a:solidFill>
                <a:latin typeface="+mj-lt"/>
                <a:cs typeface="Dreaming Outloud Script Pro" panose="03050502040304050704" pitchFamily="66" charset="0"/>
              </a:rPr>
              <a:t>yêu</a:t>
            </a:r>
            <a:r>
              <a:rPr lang="en-US" altLang="en-US" sz="4000" b="1" i="1" dirty="0">
                <a:solidFill>
                  <a:srgbClr val="000099"/>
                </a:solidFill>
                <a:latin typeface="+mj-lt"/>
                <a:cs typeface="Dreaming Outloud Script Pro" panose="03050502040304050704" pitchFamily="66" charset="0"/>
              </a:rPr>
              <a:t> cầu chất </a:t>
            </a:r>
            <a:r>
              <a:rPr lang="en-US" altLang="en-US" sz="4000" b="1" i="1" dirty="0" err="1">
                <a:solidFill>
                  <a:srgbClr val="000099"/>
                </a:solidFill>
                <a:latin typeface="+mj-lt"/>
                <a:cs typeface="Dreaming Outloud Script Pro" panose="03050502040304050704" pitchFamily="66" charset="0"/>
              </a:rPr>
              <a:t>lượng</a:t>
            </a:r>
            <a:r>
              <a:rPr lang="en-US" altLang="en-US" sz="4000" b="1" i="1" dirty="0">
                <a:solidFill>
                  <a:srgbClr val="000099"/>
                </a:solidFill>
                <a:latin typeface="+mj-lt"/>
                <a:cs typeface="Dreaming Outloud Script Pro" panose="03050502040304050704" pitchFamily="66" charset="0"/>
              </a:rPr>
              <a:t> đối với sản phẩm đó.</a:t>
            </a:r>
          </a:p>
          <a:p>
            <a:pPr eaLnBrk="1" hangingPunct="1">
              <a:spcBef>
                <a:spcPct val="50000"/>
              </a:spcBef>
              <a:buFont typeface="Arial" panose="020B0604020202020204" pitchFamily="34" charset="0"/>
              <a:buChar char="-"/>
            </a:pPr>
            <a:r>
              <a:rPr lang="en-US" altLang="en-US" sz="4000" b="1" i="1" dirty="0">
                <a:solidFill>
                  <a:srgbClr val="000099"/>
                </a:solidFill>
                <a:latin typeface="+mj-lt"/>
                <a:cs typeface="Dreaming Outloud Script Pro" panose="03050502040304050704" pitchFamily="66" charset="0"/>
              </a:rPr>
              <a:t>  Lời văn cần </a:t>
            </a:r>
            <a:r>
              <a:rPr lang="en-US" altLang="en-US" sz="4000" b="1" i="1" dirty="0" err="1">
                <a:solidFill>
                  <a:srgbClr val="000099"/>
                </a:solidFill>
                <a:latin typeface="+mj-lt"/>
                <a:cs typeface="Dreaming Outloud Script Pro" panose="03050502040304050704" pitchFamily="66" charset="0"/>
              </a:rPr>
              <a:t>ngắn</a:t>
            </a:r>
            <a:r>
              <a:rPr lang="en-US" altLang="en-US" sz="4000" b="1" i="1" dirty="0">
                <a:solidFill>
                  <a:srgbClr val="000099"/>
                </a:solidFill>
                <a:latin typeface="+mj-lt"/>
                <a:cs typeface="Dreaming Outloud Script Pro" panose="03050502040304050704" pitchFamily="66" charset="0"/>
              </a:rPr>
              <a:t> gọn, </a:t>
            </a:r>
            <a:r>
              <a:rPr lang="en-US" altLang="en-US" sz="4000" b="1" i="1" dirty="0" err="1">
                <a:solidFill>
                  <a:srgbClr val="000099"/>
                </a:solidFill>
                <a:latin typeface="+mj-lt"/>
                <a:cs typeface="Dreaming Outloud Script Pro" panose="03050502040304050704" pitchFamily="66" charset="0"/>
              </a:rPr>
              <a:t>rõ</a:t>
            </a:r>
            <a:r>
              <a:rPr lang="en-US" altLang="en-US" sz="4000" b="1" i="1" dirty="0">
                <a:solidFill>
                  <a:srgbClr val="000099"/>
                </a:solidFill>
                <a:latin typeface="+mj-lt"/>
                <a:cs typeface="Dreaming Outloud Script Pro" panose="03050502040304050704" pitchFamily="66" charset="0"/>
              </a:rPr>
              <a:t> </a:t>
            </a:r>
            <a:r>
              <a:rPr lang="en-US" altLang="en-US" sz="4000" b="1" i="1" dirty="0" err="1">
                <a:solidFill>
                  <a:srgbClr val="000099"/>
                </a:solidFill>
                <a:latin typeface="+mj-lt"/>
                <a:cs typeface="Dreaming Outloud Script Pro" panose="03050502040304050704" pitchFamily="66" charset="0"/>
              </a:rPr>
              <a:t>ràng</a:t>
            </a:r>
            <a:r>
              <a:rPr lang="en-US" altLang="en-US" sz="4000" b="1" i="1" dirty="0">
                <a:solidFill>
                  <a:srgbClr val="000099"/>
                </a:solidFill>
                <a:latin typeface="+mj-lt"/>
                <a:cs typeface="Dreaming Outloud Script Pro" panose="03050502040304050704" pitchFamily="66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ài liệu" ma:contentTypeID="0x010100A8D916DADBFCDB4EAB0A5304A86F6823" ma:contentTypeVersion="8" ma:contentTypeDescription="Tạo tài liệu mới." ma:contentTypeScope="" ma:versionID="fab3483ad8e47c3092a30e5e6dc5ca18">
  <xsd:schema xmlns:xsd="http://www.w3.org/2001/XMLSchema" xmlns:xs="http://www.w3.org/2001/XMLSchema" xmlns:p="http://schemas.microsoft.com/office/2006/metadata/properties" xmlns:ns2="1efb4108-1c20-409e-936c-f4dd32a005d8" targetNamespace="http://schemas.microsoft.com/office/2006/metadata/properties" ma:root="true" ma:fieldsID="c9382bb60571acb6835abaae3f19f114" ns2:_="">
    <xsd:import namespace="1efb4108-1c20-409e-936c-f4dd32a005d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efb4108-1c20-409e-936c-f4dd32a005d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Loại Nội dung"/>
        <xsd:element ref="dc:title" minOccurs="0" maxOccurs="1" ma:index="4" ma:displayName="Tiêu đề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6F59408-B897-4F03-B8B8-90B63A4281B2}">
  <ds:schemaRefs>
    <ds:schemaRef ds:uri="http://schemas.microsoft.com/office/2006/metadata/properties"/>
    <ds:schemaRef ds:uri="http://www.w3.org/2000/xmlns/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27FC421B-6DAE-4885-B317-EC679A17A743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1efb4108-1c20-409e-936c-f4dd32a005d8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DD6179B-C581-4838-9468-37EAF6B2848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</TotalTime>
  <Pages>0</Pages>
  <Words>720</Words>
  <Characters>0</Characters>
  <Application>Microsoft Office PowerPoint</Application>
  <DocSecurity>0</DocSecurity>
  <PresentationFormat>On-screen Show (4:3)</PresentationFormat>
  <Lines>0</Lines>
  <Paragraphs>54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Dreaming Outloud Script Pro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CharactersWithSpaces>0</CharactersWithSpaces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ABC</dc:creator>
  <cp:keywords/>
  <dc:description/>
  <cp:lastModifiedBy>Windows User</cp:lastModifiedBy>
  <cp:revision>64</cp:revision>
  <dcterms:created xsi:type="dcterms:W3CDTF">2013-12-19T12:24:42Z</dcterms:created>
  <dcterms:modified xsi:type="dcterms:W3CDTF">2022-08-12T14:05:25Z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1033-9.1.0.4246</vt:lpwstr>
  </property>
  <property fmtid="{D5CDD505-2E9C-101B-9397-08002B2CF9AE}" pid="3" name="ContentTypeId">
    <vt:lpwstr>0x010100A8D916DADBFCDB4EAB0A5304A86F6823</vt:lpwstr>
  </property>
</Properties>
</file>