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3"/>
  </p:notesMasterIdLst>
  <p:sldIdLst>
    <p:sldId id="518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49C6E-165A-499C-B519-FEF41644AB00}" v="3" dt="2021-08-09T09:24:02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97149C6E-165A-499C-B519-FEF41644AB00}"/>
    <pc:docChg chg="addSld modSld modMainMaster">
      <pc:chgData name="Nasil Phạm" userId="72956dafe1aa49c0" providerId="LiveId" clId="{97149C6E-165A-499C-B519-FEF41644AB00}" dt="2021-08-10T23:55:43.909" v="87" actId="14100"/>
      <pc:docMkLst>
        <pc:docMk/>
      </pc:docMkLst>
      <pc:sldChg chg="modSp mod">
        <pc:chgData name="Nasil Phạm" userId="72956dafe1aa49c0" providerId="LiveId" clId="{97149C6E-165A-499C-B519-FEF41644AB00}" dt="2021-08-10T23:55:02.478" v="47" actId="1035"/>
        <pc:sldMkLst>
          <pc:docMk/>
          <pc:sldMk cId="4009536423" sldId="256"/>
        </pc:sldMkLst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0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1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2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02.478" v="47" actId="1035"/>
          <ac:spMkLst>
            <pc:docMk/>
            <pc:sldMk cId="4009536423" sldId="256"/>
            <ac:spMk id="13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02.478" v="47" actId="1035"/>
          <ac:spMkLst>
            <pc:docMk/>
            <pc:sldMk cId="4009536423" sldId="256"/>
            <ac:spMk id="15" creationId="{00000000-0000-0000-0000-000000000000}"/>
          </ac:spMkLst>
        </pc:spChg>
        <pc:picChg chg="mod">
          <ac:chgData name="Nasil Phạm" userId="72956dafe1aa49c0" providerId="LiveId" clId="{97149C6E-165A-499C-B519-FEF41644AB00}" dt="2021-08-10T23:54:57.588" v="28" actId="1076"/>
          <ac:picMkLst>
            <pc:docMk/>
            <pc:sldMk cId="4009536423" sldId="256"/>
            <ac:picMk id="8" creationId="{00000000-0000-0000-0000-000000000000}"/>
          </ac:picMkLst>
        </pc:picChg>
        <pc:picChg chg="mod">
          <ac:chgData name="Nasil Phạm" userId="72956dafe1aa49c0" providerId="LiveId" clId="{97149C6E-165A-499C-B519-FEF41644AB00}" dt="2021-08-10T23:54:57.588" v="28" actId="1076"/>
          <ac:picMkLst>
            <pc:docMk/>
            <pc:sldMk cId="4009536423" sldId="256"/>
            <ac:picMk id="9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4:45.812" v="15" actId="1076"/>
        <pc:sldMkLst>
          <pc:docMk/>
          <pc:sldMk cId="4221783848" sldId="258"/>
        </pc:sldMkLst>
        <pc:picChg chg="mod">
          <ac:chgData name="Nasil Phạm" userId="72956dafe1aa49c0" providerId="LiveId" clId="{97149C6E-165A-499C-B519-FEF41644AB00}" dt="2021-08-10T23:54:45.812" v="15" actId="1076"/>
          <ac:picMkLst>
            <pc:docMk/>
            <pc:sldMk cId="4221783848" sldId="258"/>
            <ac:picMk id="2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07.004" v="48" actId="1076"/>
        <pc:sldMkLst>
          <pc:docMk/>
          <pc:sldMk cId="4029967935" sldId="260"/>
        </pc:sldMkLst>
        <pc:spChg chg="mod">
          <ac:chgData name="Nasil Phạm" userId="72956dafe1aa49c0" providerId="LiveId" clId="{97149C6E-165A-499C-B519-FEF41644AB00}" dt="2021-08-10T23:55:07.004" v="48" actId="1076"/>
          <ac:spMkLst>
            <pc:docMk/>
            <pc:sldMk cId="4029967935" sldId="260"/>
            <ac:spMk id="6" creationId="{00000000-0000-0000-0000-000000000000}"/>
          </ac:spMkLst>
        </pc:spChg>
      </pc:sldChg>
      <pc:sldChg chg="modSp mod">
        <pc:chgData name="Nasil Phạm" userId="72956dafe1aa49c0" providerId="LiveId" clId="{97149C6E-165A-499C-B519-FEF41644AB00}" dt="2021-08-10T23:55:13.108" v="50" actId="1076"/>
        <pc:sldMkLst>
          <pc:docMk/>
          <pc:sldMk cId="3072505469" sldId="261"/>
        </pc:sldMkLst>
        <pc:picChg chg="mod">
          <ac:chgData name="Nasil Phạm" userId="72956dafe1aa49c0" providerId="LiveId" clId="{97149C6E-165A-499C-B519-FEF41644AB00}" dt="2021-08-10T23:55:13.108" v="50" actId="1076"/>
          <ac:picMkLst>
            <pc:docMk/>
            <pc:sldMk cId="3072505469" sldId="261"/>
            <ac:picMk id="8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30.556" v="83" actId="1035"/>
        <pc:sldMkLst>
          <pc:docMk/>
          <pc:sldMk cId="3052343011" sldId="262"/>
        </pc:sldMkLst>
        <pc:spChg chg="mod">
          <ac:chgData name="Nasil Phạm" userId="72956dafe1aa49c0" providerId="LiveId" clId="{97149C6E-165A-499C-B519-FEF41644AB00}" dt="2021-08-10T23:55:27.523" v="72" actId="1035"/>
          <ac:spMkLst>
            <pc:docMk/>
            <pc:sldMk cId="3052343011" sldId="262"/>
            <ac:spMk id="6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30.556" v="83" actId="1035"/>
          <ac:spMkLst>
            <pc:docMk/>
            <pc:sldMk cId="3052343011" sldId="262"/>
            <ac:spMk id="8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24.019" v="60" actId="1035"/>
          <ac:spMkLst>
            <pc:docMk/>
            <pc:sldMk cId="3052343011" sldId="262"/>
            <ac:spMk id="9" creationId="{00000000-0000-0000-0000-000000000000}"/>
          </ac:spMkLst>
        </pc:spChg>
        <pc:picChg chg="mod">
          <ac:chgData name="Nasil Phạm" userId="72956dafe1aa49c0" providerId="LiveId" clId="{97149C6E-165A-499C-B519-FEF41644AB00}" dt="2021-08-10T23:55:17.380" v="51" actId="1076"/>
          <ac:picMkLst>
            <pc:docMk/>
            <pc:sldMk cId="3052343011" sldId="262"/>
            <ac:picMk id="7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39.307" v="86" actId="1076"/>
        <pc:sldMkLst>
          <pc:docMk/>
          <pc:sldMk cId="4227284203" sldId="265"/>
        </pc:sldMkLst>
        <pc:picChg chg="mod">
          <ac:chgData name="Nasil Phạm" userId="72956dafe1aa49c0" providerId="LiveId" clId="{97149C6E-165A-499C-B519-FEF41644AB00}" dt="2021-08-10T23:55:39.307" v="86" actId="1076"/>
          <ac:picMkLst>
            <pc:docMk/>
            <pc:sldMk cId="4227284203" sldId="265"/>
            <ac:picMk id="4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43.909" v="87" actId="14100"/>
        <pc:sldMkLst>
          <pc:docMk/>
          <pc:sldMk cId="2607822977" sldId="266"/>
        </pc:sldMkLst>
        <pc:picChg chg="mod">
          <ac:chgData name="Nasil Phạm" userId="72956dafe1aa49c0" providerId="LiveId" clId="{97149C6E-165A-499C-B519-FEF41644AB00}" dt="2021-08-10T23:55:43.909" v="87" actId="14100"/>
          <ac:picMkLst>
            <pc:docMk/>
            <pc:sldMk cId="2607822977" sldId="266"/>
            <ac:picMk id="6" creationId="{00000000-0000-0000-0000-000000000000}"/>
          </ac:picMkLst>
        </pc:picChg>
      </pc:sldChg>
      <pc:sldChg chg="add">
        <pc:chgData name="Nasil Phạm" userId="72956dafe1aa49c0" providerId="LiveId" clId="{97149C6E-165A-499C-B519-FEF41644AB00}" dt="2021-08-09T09:23:15.282" v="0"/>
        <pc:sldMkLst>
          <pc:docMk/>
          <pc:sldMk cId="822077034" sldId="297"/>
        </pc:sldMkLst>
      </pc:sldChg>
      <pc:sldChg chg="add">
        <pc:chgData name="Nasil Phạm" userId="72956dafe1aa49c0" providerId="LiveId" clId="{97149C6E-165A-499C-B519-FEF41644AB00}" dt="2021-08-09T09:23:15.282" v="0"/>
        <pc:sldMkLst>
          <pc:docMk/>
          <pc:sldMk cId="1510731552" sldId="517"/>
        </pc:sldMkLst>
      </pc:sldChg>
      <pc:sldChg chg="new">
        <pc:chgData name="Nasil Phạm" userId="72956dafe1aa49c0" providerId="LiveId" clId="{97149C6E-165A-499C-B519-FEF41644AB00}" dt="2021-08-09T09:24:12.337" v="13" actId="680"/>
        <pc:sldMkLst>
          <pc:docMk/>
          <pc:sldMk cId="2938138155" sldId="518"/>
        </pc:sldMkLst>
      </pc:sldChg>
      <pc:sldMasterChg chg="addSp modSp mod modSldLayout">
        <pc:chgData name="Nasil Phạm" userId="72956dafe1aa49c0" providerId="LiveId" clId="{97149C6E-165A-499C-B519-FEF41644AB00}" dt="2021-08-09T09:24:04.842" v="12" actId="1076"/>
        <pc:sldMasterMkLst>
          <pc:docMk/>
          <pc:sldMasterMk cId="3279242072" sldId="2147483648"/>
        </pc:sldMasterMkLst>
        <pc:spChg chg="add mod">
          <ac:chgData name="Nasil Phạm" userId="72956dafe1aa49c0" providerId="LiveId" clId="{97149C6E-165A-499C-B519-FEF41644AB00}" dt="2021-08-09T09:24:04.842" v="12" actId="1076"/>
          <ac:spMkLst>
            <pc:docMk/>
            <pc:sldMasterMk cId="3279242072" sldId="2147483648"/>
            <ac:spMk id="8" creationId="{AE19FB76-0896-400F-8E33-8934E8C7C019}"/>
          </ac:spMkLst>
        </pc:spChg>
        <pc:picChg chg="add mod">
          <ac:chgData name="Nasil Phạm" userId="72956dafe1aa49c0" providerId="LiveId" clId="{97149C6E-165A-499C-B519-FEF41644AB00}" dt="2021-08-09T09:24:02.021" v="11"/>
          <ac:picMkLst>
            <pc:docMk/>
            <pc:sldMasterMk cId="3279242072" sldId="2147483648"/>
            <ac:picMk id="7" creationId="{8E9A675A-A34F-4274-A79B-2E50EEBB04BD}"/>
          </ac:picMkLst>
        </pc:picChg>
        <pc:picChg chg="add mod">
          <ac:chgData name="Nasil Phạm" userId="72956dafe1aa49c0" providerId="LiveId" clId="{97149C6E-165A-499C-B519-FEF41644AB00}" dt="2021-08-09T09:24:02.021" v="11"/>
          <ac:picMkLst>
            <pc:docMk/>
            <pc:sldMasterMk cId="3279242072" sldId="2147483648"/>
            <ac:picMk id="9" creationId="{C6352B69-ED98-4764-9E84-55CCBAFDEE77}"/>
          </ac:picMkLst>
        </pc:picChg>
        <pc:sldLayoutChg chg="modSp mod">
          <pc:chgData name="Nasil Phạm" userId="72956dafe1aa49c0" providerId="LiveId" clId="{97149C6E-165A-499C-B519-FEF41644AB00}" dt="2021-08-09T09:23:53.270" v="10" actId="20577"/>
          <pc:sldLayoutMkLst>
            <pc:docMk/>
            <pc:sldMasterMk cId="3279242072" sldId="2147483648"/>
            <pc:sldLayoutMk cId="3316570920" sldId="2147483661"/>
          </pc:sldLayoutMkLst>
          <pc:spChg chg="mod">
            <ac:chgData name="Nasil Phạm" userId="72956dafe1aa49c0" providerId="LiveId" clId="{97149C6E-165A-499C-B519-FEF41644AB00}" dt="2021-08-09T09:23:53.270" v="10" actId="20577"/>
            <ac:spMkLst>
              <pc:docMk/>
              <pc:sldMasterMk cId="3279242072" sldId="2147483648"/>
              <pc:sldLayoutMk cId="3316570920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631D9-6A04-47AC-AD97-DD71719FE45D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8821-FF9F-4F98-A061-3AEA150B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4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5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0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331657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7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4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08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1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85725D-C77F-4396-8490-1E50899BF65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1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090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20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steps in the writing guide.</a:t>
            </a:r>
          </a:p>
        </p:txBody>
      </p:sp>
      <p:pic>
        <p:nvPicPr>
          <p:cNvPr id="6" name="Picture 5" descr="C:\Users\Dung Huynh\Desktop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7167" y="665102"/>
            <a:ext cx="5212676" cy="581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822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-	Workbook: Exercises page 41.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-	Write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blog about food using sequencing words</a:t>
            </a:r>
            <a:endParaRPr lang="en-US" sz="3400" b="1" dirty="0">
              <a:solidFill>
                <a:srgbClr val="C00000"/>
              </a:solidFill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29"/>
            <a:ext cx="6483276" cy="231386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8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3898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7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WRITING -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FOOD BLOG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109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UNIT5: FOOD AND HEALTH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81" y="2319130"/>
            <a:ext cx="5992824" cy="42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83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10 MUST TRY VIETNAMESE DISHES IN SAIGON | Lune Produc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52" y="468115"/>
            <a:ext cx="3451316" cy="21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1 Italian Foods They Won&amp;#39;t Eat In Italy | Eat This Not Th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939" y="445977"/>
            <a:ext cx="3208620" cy="22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1116" y="468115"/>
            <a:ext cx="3454317" cy="222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387" y="3183385"/>
            <a:ext cx="3770352" cy="250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2" y="3183385"/>
            <a:ext cx="3643580" cy="2433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207" y="2634727"/>
            <a:ext cx="4127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Pancake (Vietnamese food)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747539" y="2634727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Pasta (Italian food)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479952" y="2641964"/>
            <a:ext cx="339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Kimchi (Korean food)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749978" y="5884658"/>
            <a:ext cx="332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 Yum (Thai food)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624215" y="5884658"/>
            <a:ext cx="333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Sushi (Japanese food)</a:t>
            </a:r>
          </a:p>
        </p:txBody>
      </p:sp>
    </p:spTree>
    <p:extLst>
      <p:ext uri="{BB962C8B-B14F-4D97-AF65-F5344CB8AC3E}">
        <p14:creationId xmlns:p14="http://schemas.microsoft.com/office/powerpoint/2010/main" val="4009536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698" y="848181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What things can you cook?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087" y="3345914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What would you like to cook?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9455" y="5243574"/>
            <a:ext cx="8831264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Do you think it's important to learn how to cook?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38" y="1776806"/>
            <a:ext cx="3795320" cy="3795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303743"/>
            <a:ext cx="5852159" cy="24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67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meanings of the words in the glossary. Then read Sally’s blog. What does she have for the starter? What is her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6126" y="1532588"/>
            <a:ext cx="9692640" cy="149531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tuna 	red pepper 	olives 	ingredients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chop 	starter 	main course	 dessert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24" y="3282576"/>
            <a:ext cx="5004352" cy="30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5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5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meanings of the words in the glossary. Then read Sally’s blog. What does she have for the starter? What is her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528" y="46053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she have for the starter?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528" y="5412798"/>
            <a:ext cx="6534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75" y="1355464"/>
            <a:ext cx="8589450" cy="33678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3486" y="5989414"/>
            <a:ext cx="790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favourite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part of the meal is the dessert.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486" y="4996422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has egg salads.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3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Key Phrases with words from Sally's blog.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" y="930001"/>
            <a:ext cx="11530405" cy="5428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181" y="2870805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7557" y="289398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great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6569" y="3595743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yummy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8242" y="4216313"/>
            <a:ext cx="1181734" cy="87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meal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0771" y="4894158"/>
            <a:ext cx="2209259" cy="87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  <a:tabLst>
                <a:tab pos="161290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tomorrow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37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words and phrases in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blog. Which two have the same meaning?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95" y="1063547"/>
            <a:ext cx="9606387" cy="3766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286" y="5040861"/>
            <a:ext cx="61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two have the same meaning?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5286" y="5620870"/>
            <a:ext cx="3121945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Next and Then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75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48" y="4197509"/>
            <a:ext cx="3648294" cy="2443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3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pictures and sentences a-d. Then complete the sentences with the words in exercise 3.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957117"/>
            <a:ext cx="12187531" cy="34571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44087" y="1717877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44087" y="2323482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44087" y="2979809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44087" y="3636137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256" y="1725407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Then/ Next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706" y="252153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First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365" y="3172931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Finally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834" y="3702421"/>
            <a:ext cx="164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Next/ Then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84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</TotalTime>
  <Words>271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Lato Black</vt:lpstr>
      <vt:lpstr>Lato Light</vt:lpstr>
      <vt:lpstr>MS Mincho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18</cp:revision>
  <dcterms:created xsi:type="dcterms:W3CDTF">2021-06-13T10:54:01Z</dcterms:created>
  <dcterms:modified xsi:type="dcterms:W3CDTF">2022-08-15T00:45:32Z</dcterms:modified>
</cp:coreProperties>
</file>