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6" r:id="rId2"/>
    <p:sldMasterId id="2147483654" r:id="rId3"/>
  </p:sldMasterIdLst>
  <p:sldIdLst>
    <p:sldId id="502" r:id="rId4"/>
    <p:sldId id="376" r:id="rId5"/>
    <p:sldId id="362" r:id="rId6"/>
    <p:sldId id="363" r:id="rId7"/>
    <p:sldId id="364" r:id="rId8"/>
    <p:sldId id="279" r:id="rId9"/>
    <p:sldId id="301" r:id="rId10"/>
    <p:sldId id="365" r:id="rId11"/>
    <p:sldId id="366" r:id="rId12"/>
    <p:sldId id="367" r:id="rId13"/>
    <p:sldId id="368" r:id="rId14"/>
    <p:sldId id="369" r:id="rId15"/>
    <p:sldId id="370" r:id="rId16"/>
    <p:sldId id="371" r:id="rId17"/>
    <p:sldId id="372" r:id="rId18"/>
    <p:sldId id="373" r:id="rId19"/>
    <p:sldId id="374" r:id="rId20"/>
    <p:sldId id="36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0FF8CB0-9AA6-45AC-A96F-1D3909D5AB3C}" v="3" dt="2021-08-31T02:59:16.9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168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282" y="72"/>
      </p:cViewPr>
      <p:guideLst>
        <p:guide orient="horz" pos="213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sil Phạm" userId="72956dafe1aa49c0" providerId="LiveId" clId="{B0FF8CB0-9AA6-45AC-A96F-1D3909D5AB3C}"/>
    <pc:docChg chg="addSld modSld sldOrd modMainMaster">
      <pc:chgData name="Nasil Phạm" userId="72956dafe1aa49c0" providerId="LiveId" clId="{B0FF8CB0-9AA6-45AC-A96F-1D3909D5AB3C}" dt="2021-08-31T02:59:16.985" v="12"/>
      <pc:docMkLst>
        <pc:docMk/>
      </pc:docMkLst>
      <pc:sldChg chg="add">
        <pc:chgData name="Nasil Phạm" userId="72956dafe1aa49c0" providerId="LiveId" clId="{B0FF8CB0-9AA6-45AC-A96F-1D3909D5AB3C}" dt="2021-08-31T02:59:16.985" v="12"/>
        <pc:sldMkLst>
          <pc:docMk/>
          <pc:sldMk cId="2948499370" sldId="333"/>
        </pc:sldMkLst>
      </pc:sldChg>
      <pc:sldChg chg="new ord">
        <pc:chgData name="Nasil Phạm" userId="72956dafe1aa49c0" providerId="LiveId" clId="{B0FF8CB0-9AA6-45AC-A96F-1D3909D5AB3C}" dt="2021-08-31T02:58:31.506" v="10"/>
        <pc:sldMkLst>
          <pc:docMk/>
          <pc:sldMk cId="1975064936" sldId="377"/>
        </pc:sldMkLst>
      </pc:sldChg>
      <pc:sldChg chg="add">
        <pc:chgData name="Nasil Phạm" userId="72956dafe1aa49c0" providerId="LiveId" clId="{B0FF8CB0-9AA6-45AC-A96F-1D3909D5AB3C}" dt="2021-08-31T02:59:16.985" v="12"/>
        <pc:sldMkLst>
          <pc:docMk/>
          <pc:sldMk cId="2691325579" sldId="501"/>
        </pc:sldMkLst>
      </pc:sldChg>
      <pc:sldMasterChg chg="modSldLayout">
        <pc:chgData name="Nasil Phạm" userId="72956dafe1aa49c0" providerId="LiveId" clId="{B0FF8CB0-9AA6-45AC-A96F-1D3909D5AB3C}" dt="2021-08-31T02:58:47.562" v="11" actId="16037"/>
        <pc:sldMasterMkLst>
          <pc:docMk/>
          <pc:sldMasterMk cId="691698797" sldId="2147483651"/>
        </pc:sldMasterMkLst>
        <pc:sldLayoutChg chg="modSp mod">
          <pc:chgData name="Nasil Phạm" userId="72956dafe1aa49c0" providerId="LiveId" clId="{B0FF8CB0-9AA6-45AC-A96F-1D3909D5AB3C}" dt="2021-08-31T02:58:47.562" v="11" actId="16037"/>
          <pc:sldLayoutMkLst>
            <pc:docMk/>
            <pc:sldMasterMk cId="691698797" sldId="2147483651"/>
            <pc:sldLayoutMk cId="1352400041" sldId="2147483674"/>
          </pc:sldLayoutMkLst>
          <pc:spChg chg="mod">
            <ac:chgData name="Nasil Phạm" userId="72956dafe1aa49c0" providerId="LiveId" clId="{B0FF8CB0-9AA6-45AC-A96F-1D3909D5AB3C}" dt="2021-08-31T02:58:47.562" v="11" actId="16037"/>
            <ac:spMkLst>
              <pc:docMk/>
              <pc:sldMasterMk cId="691698797" sldId="2147483651"/>
              <pc:sldLayoutMk cId="1352400041" sldId="2147483674"/>
              <ac:spMk id="6" creationId="{0D1DD2F0-1E09-4BE6-A7DE-8C06ACE2AA75}"/>
            </ac:spMkLst>
          </pc:spChg>
          <pc:spChg chg="mod">
            <ac:chgData name="Nasil Phạm" userId="72956dafe1aa49c0" providerId="LiveId" clId="{B0FF8CB0-9AA6-45AC-A96F-1D3909D5AB3C}" dt="2021-08-31T02:58:24.527" v="7" actId="20577"/>
            <ac:spMkLst>
              <pc:docMk/>
              <pc:sldMasterMk cId="691698797" sldId="2147483651"/>
              <pc:sldLayoutMk cId="1352400041" sldId="2147483674"/>
              <ac:spMk id="21" creationId="{7906B193-ED6B-4AA8-AC54-DB2A501FADDA}"/>
            </ac:spMkLst>
          </pc:sp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DC4D3E3-CA7E-4E70-9736-8ABB338D9562}"/>
              </a:ext>
            </a:extLst>
          </p:cNvPr>
          <p:cNvSpPr/>
          <p:nvPr userDrawn="1"/>
        </p:nvSpPr>
        <p:spPr>
          <a:xfrm>
            <a:off x="173048" y="285187"/>
            <a:ext cx="11809593" cy="6535271"/>
          </a:xfrm>
          <a:prstGeom prst="roundRect">
            <a:avLst>
              <a:gd name="adj" fmla="val 5967"/>
            </a:avLst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0B42DAB7-6142-42A6-8E7F-3D7E68A363AA}"/>
              </a:ext>
            </a:extLst>
          </p:cNvPr>
          <p:cNvSpPr/>
          <p:nvPr userDrawn="1"/>
        </p:nvSpPr>
        <p:spPr>
          <a:xfrm>
            <a:off x="1" y="5150225"/>
            <a:ext cx="2024311" cy="1707777"/>
          </a:xfrm>
          <a:prstGeom prst="rt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DB9EA634-0F9F-494B-B73F-484148581D91}"/>
              </a:ext>
            </a:extLst>
          </p:cNvPr>
          <p:cNvSpPr/>
          <p:nvPr userDrawn="1"/>
        </p:nvSpPr>
        <p:spPr>
          <a:xfrm>
            <a:off x="395860" y="4625789"/>
            <a:ext cx="2415309" cy="2283479"/>
          </a:xfrm>
          <a:prstGeom prst="rtTriangle">
            <a:avLst/>
          </a:prstGeom>
          <a:solidFill>
            <a:srgbClr val="009A4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0D1DD2F0-1E09-4BE6-A7DE-8C06ACE2AA75}"/>
              </a:ext>
            </a:extLst>
          </p:cNvPr>
          <p:cNvSpPr/>
          <p:nvPr userDrawn="1"/>
        </p:nvSpPr>
        <p:spPr>
          <a:xfrm rot="10800000">
            <a:off x="10394482" y="2"/>
            <a:ext cx="1863839" cy="1838047"/>
          </a:xfrm>
          <a:prstGeom prst="rt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rgbClr val="66FFCC"/>
              </a:solidFill>
            </a:endParaRPr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217B321F-A2C8-4C10-87B8-FF197474F4A6}"/>
              </a:ext>
            </a:extLst>
          </p:cNvPr>
          <p:cNvSpPr/>
          <p:nvPr userDrawn="1"/>
        </p:nvSpPr>
        <p:spPr>
          <a:xfrm rot="10800000">
            <a:off x="9376351" y="1"/>
            <a:ext cx="2415309" cy="2283479"/>
          </a:xfrm>
          <a:prstGeom prst="rtTriangle">
            <a:avLst/>
          </a:prstGeom>
          <a:solidFill>
            <a:srgbClr val="009A4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CDCFD63-96BE-4F5B-A298-6F406CE8C82C}"/>
              </a:ext>
            </a:extLst>
          </p:cNvPr>
          <p:cNvSpPr/>
          <p:nvPr userDrawn="1"/>
        </p:nvSpPr>
        <p:spPr>
          <a:xfrm>
            <a:off x="5836515" y="3083197"/>
            <a:ext cx="5730968" cy="1145523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3D88355-306A-48E2-A92E-1D1AB947B522}"/>
              </a:ext>
            </a:extLst>
          </p:cNvPr>
          <p:cNvSpPr/>
          <p:nvPr userDrawn="1"/>
        </p:nvSpPr>
        <p:spPr>
          <a:xfrm>
            <a:off x="6913590" y="4453499"/>
            <a:ext cx="4653895" cy="508467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pic>
        <p:nvPicPr>
          <p:cNvPr id="12" name="Picture 11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7D6C553E-C677-42B6-AF1C-DEF080012A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985" y="285187"/>
            <a:ext cx="3701427" cy="4943475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30396EC-0661-4642-8DEC-905FB0398A2A}"/>
              </a:ext>
            </a:extLst>
          </p:cNvPr>
          <p:cNvSpPr/>
          <p:nvPr userDrawn="1"/>
        </p:nvSpPr>
        <p:spPr>
          <a:xfrm>
            <a:off x="3350497" y="5390027"/>
            <a:ext cx="1927915" cy="778400"/>
          </a:xfrm>
          <a:prstGeom prst="roundRect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id="{422DC164-04A5-480D-8BBA-B760A3C9F80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885" y="5397904"/>
            <a:ext cx="1249139" cy="780293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2AD1FF5-FFA6-4658-82FB-D9879361A57B}"/>
              </a:ext>
            </a:extLst>
          </p:cNvPr>
          <p:cNvSpPr/>
          <p:nvPr userDrawn="1"/>
        </p:nvSpPr>
        <p:spPr>
          <a:xfrm>
            <a:off x="5836515" y="1865129"/>
            <a:ext cx="5730968" cy="1145523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1713510F-2914-431A-AA06-486B596737CC}"/>
              </a:ext>
            </a:extLst>
          </p:cNvPr>
          <p:cNvSpPr txBox="1">
            <a:spLocks/>
          </p:cNvSpPr>
          <p:nvPr userDrawn="1"/>
        </p:nvSpPr>
        <p:spPr>
          <a:xfrm>
            <a:off x="6203751" y="2097409"/>
            <a:ext cx="5007944" cy="659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400" dirty="0" err="1"/>
              <a:t>Bài</a:t>
            </a:r>
            <a:r>
              <a:rPr lang="en-US" sz="4400" dirty="0"/>
              <a:t> </a:t>
            </a:r>
            <a:r>
              <a:rPr lang="en-US" sz="4400" dirty="0" err="1"/>
              <a:t>giảng</a:t>
            </a:r>
            <a:r>
              <a:rPr lang="en-US" sz="4400" dirty="0"/>
              <a:t> </a:t>
            </a:r>
            <a:r>
              <a:rPr lang="en-US" sz="4400" dirty="0" err="1"/>
              <a:t>điện</a:t>
            </a:r>
            <a:r>
              <a:rPr lang="en-US" sz="4400" dirty="0"/>
              <a:t> </a:t>
            </a:r>
            <a:r>
              <a:rPr lang="en-US" sz="4400" dirty="0" err="1"/>
              <a:t>tử</a:t>
            </a:r>
            <a:endParaRPr lang="en-US" sz="4400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4031702D-1C58-49CA-A7CB-B4EF0021C8A3}"/>
              </a:ext>
            </a:extLst>
          </p:cNvPr>
          <p:cNvSpPr txBox="1">
            <a:spLocks/>
          </p:cNvSpPr>
          <p:nvPr userDrawn="1"/>
        </p:nvSpPr>
        <p:spPr>
          <a:xfrm>
            <a:off x="6198027" y="3364611"/>
            <a:ext cx="5007944" cy="659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400" dirty="0"/>
              <a:t>Unit 6: Sports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7906B193-ED6B-4AA8-AC54-DB2A501FADDA}"/>
              </a:ext>
            </a:extLst>
          </p:cNvPr>
          <p:cNvSpPr txBox="1">
            <a:spLocks/>
          </p:cNvSpPr>
          <p:nvPr userDrawn="1"/>
        </p:nvSpPr>
        <p:spPr>
          <a:xfrm>
            <a:off x="7197508" y="4377766"/>
            <a:ext cx="5007944" cy="659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400" dirty="0"/>
              <a:t>Lesson 2: Reading</a:t>
            </a:r>
          </a:p>
        </p:txBody>
      </p:sp>
    </p:spTree>
    <p:extLst>
      <p:ext uri="{BB962C8B-B14F-4D97-AF65-F5344CB8AC3E}">
        <p14:creationId xmlns:p14="http://schemas.microsoft.com/office/powerpoint/2010/main" val="1352400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5172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15095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C70177A7-4E03-44B8-A2CB-D0A1D472671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05524" y="1684641"/>
            <a:ext cx="2268000" cy="1986288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7" name="그림 개체 틀 2">
            <a:extLst>
              <a:ext uri="{FF2B5EF4-FFF2-40B4-BE49-F238E27FC236}">
                <a16:creationId xmlns:a16="http://schemas.microsoft.com/office/drawing/2014/main" id="{B90BA5AE-2490-419A-9546-402D02F0F430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3603313" y="1684641"/>
            <a:ext cx="2268000" cy="1986288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2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2" name="그림 개체 틀 2">
            <a:extLst>
              <a:ext uri="{FF2B5EF4-FFF2-40B4-BE49-F238E27FC236}">
                <a16:creationId xmlns:a16="http://schemas.microsoft.com/office/drawing/2014/main" id="{7F9885DB-8EEC-4DEC-B04E-A35EA931C0FC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6301102" y="1684641"/>
            <a:ext cx="2268000" cy="1986288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3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3" name="그림 개체 틀 2">
            <a:extLst>
              <a:ext uri="{FF2B5EF4-FFF2-40B4-BE49-F238E27FC236}">
                <a16:creationId xmlns:a16="http://schemas.microsoft.com/office/drawing/2014/main" id="{F8820DFE-35B9-44E0-883B-A21DCD7C7503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9016308" y="1684641"/>
            <a:ext cx="2268000" cy="1986288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4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4111A57B-317A-41FC-8D5B-458B4DA86D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B03E213-D4DF-4EF0-9F61-659F284976AB}"/>
              </a:ext>
            </a:extLst>
          </p:cNvPr>
          <p:cNvGrpSpPr/>
          <p:nvPr userDrawn="1"/>
        </p:nvGrpSpPr>
        <p:grpSpPr>
          <a:xfrm flipV="1">
            <a:off x="0" y="6589394"/>
            <a:ext cx="12207240" cy="169545"/>
            <a:chOff x="0" y="6646544"/>
            <a:chExt cx="9003886" cy="169545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A3FE02D-42B7-4C9D-8A1E-1D89D526B2CE}"/>
                </a:ext>
              </a:extLst>
            </p:cNvPr>
            <p:cNvSpPr/>
            <p:nvPr userDrawn="1"/>
          </p:nvSpPr>
          <p:spPr>
            <a:xfrm>
              <a:off x="0" y="6724649"/>
              <a:ext cx="9003886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8D5CB49-7A8E-4E79-8B3F-4B08186A005B}"/>
                </a:ext>
              </a:extLst>
            </p:cNvPr>
            <p:cNvSpPr/>
            <p:nvPr userDrawn="1"/>
          </p:nvSpPr>
          <p:spPr>
            <a:xfrm>
              <a:off x="0" y="6646544"/>
              <a:ext cx="9003886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3D770D03-D2D1-48C9-8D60-8B6B995F4025}"/>
              </a:ext>
            </a:extLst>
          </p:cNvPr>
          <p:cNvSpPr/>
          <p:nvPr userDrawn="1"/>
        </p:nvSpPr>
        <p:spPr>
          <a:xfrm>
            <a:off x="9162634" y="6483782"/>
            <a:ext cx="2800767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Living Sports Healthy Life</a:t>
            </a:r>
          </a:p>
        </p:txBody>
      </p:sp>
    </p:spTree>
    <p:extLst>
      <p:ext uri="{BB962C8B-B14F-4D97-AF65-F5344CB8AC3E}">
        <p14:creationId xmlns:p14="http://schemas.microsoft.com/office/powerpoint/2010/main" val="40870882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막힌 원호 14">
            <a:extLst>
              <a:ext uri="{FF2B5EF4-FFF2-40B4-BE49-F238E27FC236}">
                <a16:creationId xmlns:a16="http://schemas.microsoft.com/office/drawing/2014/main" id="{8BBD93FA-C902-44BC-A5BA-59A5998BE45C}"/>
              </a:ext>
            </a:extLst>
          </p:cNvPr>
          <p:cNvSpPr/>
          <p:nvPr userDrawn="1"/>
        </p:nvSpPr>
        <p:spPr>
          <a:xfrm>
            <a:off x="4093892" y="1736269"/>
            <a:ext cx="3960000" cy="3960000"/>
          </a:xfrm>
          <a:prstGeom prst="blockArc">
            <a:avLst>
              <a:gd name="adj1" fmla="val 13812800"/>
              <a:gd name="adj2" fmla="val 7644143"/>
              <a:gd name="adj3" fmla="val 1399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11" name="Graphic 14">
            <a:extLst>
              <a:ext uri="{FF2B5EF4-FFF2-40B4-BE49-F238E27FC236}">
                <a16:creationId xmlns:a16="http://schemas.microsoft.com/office/drawing/2014/main" id="{2E342667-10AA-49D5-AE1F-137CD2CCB9D7}"/>
              </a:ext>
            </a:extLst>
          </p:cNvPr>
          <p:cNvGrpSpPr/>
          <p:nvPr userDrawn="1"/>
        </p:nvGrpSpPr>
        <p:grpSpPr>
          <a:xfrm>
            <a:off x="580088" y="2156930"/>
            <a:ext cx="4675576" cy="3677420"/>
            <a:chOff x="2444748" y="555045"/>
            <a:chExt cx="7282048" cy="5727454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C9C1B7D-C3CE-418C-9D63-709049FC27E0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6DD3A80-9D01-4A09-9582-D2AE8F633F6D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BDD594B-BBD5-43B3-A91A-753123B90D57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2315B81-0243-4AF0-8FD9-D9F2016F5FC0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5EB18CD-553D-4A06-9CD9-FE5BB3A03B8A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41E64BB-2DFD-43AE-BCB2-02903F91BAEF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ACC7839-251D-4AC4-90DF-2C24A60C3AAE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FF6E2B2-9E41-4BAB-8E49-E2A69BA3BB62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1" name="그림 개체 틀 2">
            <a:extLst>
              <a:ext uri="{FF2B5EF4-FFF2-40B4-BE49-F238E27FC236}">
                <a16:creationId xmlns:a16="http://schemas.microsoft.com/office/drawing/2014/main" id="{373EB29B-D8B2-4E67-86D0-A7E8DEE9DF53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745720" y="2311004"/>
            <a:ext cx="4398848" cy="255933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0A0E8F74-C84A-4E87-A4DB-96386B2C25F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C12A43D-C1F5-4390-B49E-5FBD8861E8A1}"/>
              </a:ext>
            </a:extLst>
          </p:cNvPr>
          <p:cNvGrpSpPr/>
          <p:nvPr userDrawn="1"/>
        </p:nvGrpSpPr>
        <p:grpSpPr>
          <a:xfrm flipV="1">
            <a:off x="0" y="6589394"/>
            <a:ext cx="12207240" cy="169545"/>
            <a:chOff x="0" y="6646544"/>
            <a:chExt cx="9003886" cy="169545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5B431CBC-18C0-4B51-88D8-2EF236882C33}"/>
                </a:ext>
              </a:extLst>
            </p:cNvPr>
            <p:cNvSpPr/>
            <p:nvPr userDrawn="1"/>
          </p:nvSpPr>
          <p:spPr>
            <a:xfrm>
              <a:off x="0" y="6724649"/>
              <a:ext cx="9003886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C64C95D7-63F7-4F73-9BB1-8F284217E91C}"/>
                </a:ext>
              </a:extLst>
            </p:cNvPr>
            <p:cNvSpPr/>
            <p:nvPr userDrawn="1"/>
          </p:nvSpPr>
          <p:spPr>
            <a:xfrm>
              <a:off x="0" y="6646544"/>
              <a:ext cx="9003886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57E6A7A2-8B51-48FF-A13A-1C46967E3EB3}"/>
              </a:ext>
            </a:extLst>
          </p:cNvPr>
          <p:cNvSpPr/>
          <p:nvPr userDrawn="1"/>
        </p:nvSpPr>
        <p:spPr>
          <a:xfrm>
            <a:off x="9162634" y="6483782"/>
            <a:ext cx="2800767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Living Sports Healthy Life</a:t>
            </a:r>
          </a:p>
        </p:txBody>
      </p:sp>
    </p:spTree>
    <p:extLst>
      <p:ext uri="{BB962C8B-B14F-4D97-AF65-F5344CB8AC3E}">
        <p14:creationId xmlns:p14="http://schemas.microsoft.com/office/powerpoint/2010/main" val="652011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A8D69A-BFC2-4B10-BE3B-DDECB81DE897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1776545" y="1872070"/>
            <a:ext cx="3326678" cy="3326678"/>
          </a:xfrm>
          <a:prstGeom prst="diamond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927269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0666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8249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4863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659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F79DA6E-C333-45BB-ABFC-1B567DA0BFEA}"/>
              </a:ext>
            </a:extLst>
          </p:cNvPr>
          <p:cNvGrpSpPr/>
          <p:nvPr userDrawn="1"/>
        </p:nvGrpSpPr>
        <p:grpSpPr>
          <a:xfrm flipV="1">
            <a:off x="0" y="6589394"/>
            <a:ext cx="12207240" cy="169545"/>
            <a:chOff x="0" y="6646544"/>
            <a:chExt cx="9003886" cy="169545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52BCAAC-80AC-48BC-AACC-0512DECB3B8E}"/>
                </a:ext>
              </a:extLst>
            </p:cNvPr>
            <p:cNvSpPr/>
            <p:nvPr userDrawn="1"/>
          </p:nvSpPr>
          <p:spPr>
            <a:xfrm>
              <a:off x="0" y="6724649"/>
              <a:ext cx="9003886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E83F4D5-2B2F-4060-8579-3D6D47C3B5C9}"/>
                </a:ext>
              </a:extLst>
            </p:cNvPr>
            <p:cNvSpPr/>
            <p:nvPr userDrawn="1"/>
          </p:nvSpPr>
          <p:spPr>
            <a:xfrm>
              <a:off x="0" y="6646544"/>
              <a:ext cx="9003886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1894459C-F0AA-428E-81C7-01B1779992A5}"/>
              </a:ext>
            </a:extLst>
          </p:cNvPr>
          <p:cNvSpPr/>
          <p:nvPr userDrawn="1"/>
        </p:nvSpPr>
        <p:spPr>
          <a:xfrm>
            <a:off x="9162634" y="6483782"/>
            <a:ext cx="2800767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Living Sports Healthy Life</a:t>
            </a:r>
          </a:p>
        </p:txBody>
      </p:sp>
    </p:spTree>
    <p:extLst>
      <p:ext uri="{BB962C8B-B14F-4D97-AF65-F5344CB8AC3E}">
        <p14:creationId xmlns:p14="http://schemas.microsoft.com/office/powerpoint/2010/main" val="4064022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Graphic 10">
            <a:extLst>
              <a:ext uri="{FF2B5EF4-FFF2-40B4-BE49-F238E27FC236}">
                <a16:creationId xmlns:a16="http://schemas.microsoft.com/office/drawing/2014/main" id="{68F1FB5C-9360-4E55-A7B6-64DE491B3CB0}"/>
              </a:ext>
            </a:extLst>
          </p:cNvPr>
          <p:cNvSpPr/>
          <p:nvPr userDrawn="1"/>
        </p:nvSpPr>
        <p:spPr>
          <a:xfrm flipH="1">
            <a:off x="10896600" y="5624055"/>
            <a:ext cx="1068843" cy="965339"/>
          </a:xfrm>
          <a:custGeom>
            <a:avLst/>
            <a:gdLst>
              <a:gd name="connsiteX0" fmla="*/ 44313 w 2823151"/>
              <a:gd name="connsiteY0" fmla="*/ 2550154 h 2549768"/>
              <a:gd name="connsiteX1" fmla="*/ 734 w 2823151"/>
              <a:gd name="connsiteY1" fmla="*/ 2446485 h 2549768"/>
              <a:gd name="connsiteX2" fmla="*/ 10208 w 2823151"/>
              <a:gd name="connsiteY2" fmla="*/ 2351478 h 2549768"/>
              <a:gd name="connsiteX3" fmla="*/ 13185 w 2823151"/>
              <a:gd name="connsiteY3" fmla="*/ 2327388 h 2549768"/>
              <a:gd name="connsiteX4" fmla="*/ 1817 w 2823151"/>
              <a:gd name="connsiteY4" fmla="*/ 2133313 h 2549768"/>
              <a:gd name="connsiteX5" fmla="*/ 14268 w 2823151"/>
              <a:gd name="connsiteY5" fmla="*/ 2059960 h 2549768"/>
              <a:gd name="connsiteX6" fmla="*/ 74899 w 2823151"/>
              <a:gd name="connsiteY6" fmla="*/ 2046426 h 2549768"/>
              <a:gd name="connsiteX7" fmla="*/ 101967 w 2823151"/>
              <a:gd name="connsiteY7" fmla="*/ 2051840 h 2549768"/>
              <a:gd name="connsiteX8" fmla="*/ 125245 w 2823151"/>
              <a:gd name="connsiteY8" fmla="*/ 2058336 h 2549768"/>
              <a:gd name="connsiteX9" fmla="*/ 195079 w 2823151"/>
              <a:gd name="connsiteY9" fmla="*/ 2050486 h 2549768"/>
              <a:gd name="connsiteX10" fmla="*/ 328523 w 2823151"/>
              <a:gd name="connsiteY10" fmla="*/ 1931930 h 2549768"/>
              <a:gd name="connsiteX11" fmla="*/ 403771 w 2823151"/>
              <a:gd name="connsiteY11" fmla="*/ 1852893 h 2549768"/>
              <a:gd name="connsiteX12" fmla="*/ 473064 w 2823151"/>
              <a:gd name="connsiteY12" fmla="*/ 1774668 h 2549768"/>
              <a:gd name="connsiteX13" fmla="*/ 568071 w 2823151"/>
              <a:gd name="connsiteY13" fmla="*/ 1697796 h 2549768"/>
              <a:gd name="connsiteX14" fmla="*/ 649003 w 2823151"/>
              <a:gd name="connsiteY14" fmla="*/ 1653405 h 2549768"/>
              <a:gd name="connsiteX15" fmla="*/ 708823 w 2823151"/>
              <a:gd name="connsiteY15" fmla="*/ 1625255 h 2549768"/>
              <a:gd name="connsiteX16" fmla="*/ 727499 w 2823151"/>
              <a:gd name="connsiteY16" fmla="*/ 1613886 h 2549768"/>
              <a:gd name="connsiteX17" fmla="*/ 795168 w 2823151"/>
              <a:gd name="connsiteY17" fmla="*/ 1552713 h 2549768"/>
              <a:gd name="connsiteX18" fmla="*/ 820341 w 2823151"/>
              <a:gd name="connsiteY18" fmla="*/ 1515631 h 2549768"/>
              <a:gd name="connsiteX19" fmla="*/ 867439 w 2823151"/>
              <a:gd name="connsiteY19" fmla="*/ 1442819 h 2549768"/>
              <a:gd name="connsiteX20" fmla="*/ 981393 w 2823151"/>
              <a:gd name="connsiteY20" fmla="*/ 1296383 h 2549768"/>
              <a:gd name="connsiteX21" fmla="*/ 1016581 w 2823151"/>
              <a:gd name="connsiteY21" fmla="*/ 1263090 h 2549768"/>
              <a:gd name="connsiteX22" fmla="*/ 1046356 w 2823151"/>
              <a:gd name="connsiteY22" fmla="*/ 1222759 h 2549768"/>
              <a:gd name="connsiteX23" fmla="*/ 1065303 w 2823151"/>
              <a:gd name="connsiteY23" fmla="*/ 1157797 h 2549768"/>
              <a:gd name="connsiteX24" fmla="*/ 1114566 w 2823151"/>
              <a:gd name="connsiteY24" fmla="*/ 1020023 h 2549768"/>
              <a:gd name="connsiteX25" fmla="*/ 1167618 w 2823151"/>
              <a:gd name="connsiteY25" fmla="*/ 962910 h 2549768"/>
              <a:gd name="connsiteX26" fmla="*/ 1210385 w 2823151"/>
              <a:gd name="connsiteY26" fmla="*/ 936113 h 2549768"/>
              <a:gd name="connsiteX27" fmla="*/ 1265603 w 2823151"/>
              <a:gd name="connsiteY27" fmla="*/ 900925 h 2549768"/>
              <a:gd name="connsiteX28" fmla="*/ 1275348 w 2823151"/>
              <a:gd name="connsiteY28" fmla="*/ 896053 h 2549768"/>
              <a:gd name="connsiteX29" fmla="*/ 1319738 w 2823151"/>
              <a:gd name="connsiteY29" fmla="*/ 866279 h 2549768"/>
              <a:gd name="connsiteX30" fmla="*/ 1368189 w 2823151"/>
              <a:gd name="connsiteY30" fmla="*/ 823783 h 2549768"/>
              <a:gd name="connsiteX31" fmla="*/ 1397152 w 2823151"/>
              <a:gd name="connsiteY31" fmla="*/ 795362 h 2549768"/>
              <a:gd name="connsiteX32" fmla="*/ 1426926 w 2823151"/>
              <a:gd name="connsiteY32" fmla="*/ 764505 h 2549768"/>
              <a:gd name="connsiteX33" fmla="*/ 1438565 w 2823151"/>
              <a:gd name="connsiteY33" fmla="*/ 753136 h 2549768"/>
              <a:gd name="connsiteX34" fmla="*/ 1474294 w 2823151"/>
              <a:gd name="connsiteY34" fmla="*/ 707121 h 2549768"/>
              <a:gd name="connsiteX35" fmla="*/ 1506234 w 2823151"/>
              <a:gd name="connsiteY35" fmla="*/ 658400 h 2549768"/>
              <a:gd name="connsiteX36" fmla="*/ 1524369 w 2823151"/>
              <a:gd name="connsiteY36" fmla="*/ 635122 h 2549768"/>
              <a:gd name="connsiteX37" fmla="*/ 1642384 w 2823151"/>
              <a:gd name="connsiteY37" fmla="*/ 499784 h 2549768"/>
              <a:gd name="connsiteX38" fmla="*/ 1685151 w 2823151"/>
              <a:gd name="connsiteY38" fmla="*/ 458370 h 2549768"/>
              <a:gd name="connsiteX39" fmla="*/ 1744429 w 2823151"/>
              <a:gd name="connsiteY39" fmla="*/ 385017 h 2549768"/>
              <a:gd name="connsiteX40" fmla="*/ 1738745 w 2823151"/>
              <a:gd name="connsiteY40" fmla="*/ 361739 h 2549768"/>
              <a:gd name="connsiteX41" fmla="*/ 1641031 w 2823151"/>
              <a:gd name="connsiteY41" fmla="*/ 283513 h 2549768"/>
              <a:gd name="connsiteX42" fmla="*/ 1602595 w 2823151"/>
              <a:gd name="connsiteY42" fmla="*/ 248867 h 2549768"/>
              <a:gd name="connsiteX43" fmla="*/ 1585813 w 2823151"/>
              <a:gd name="connsiteY43" fmla="*/ 242912 h 2549768"/>
              <a:gd name="connsiteX44" fmla="*/ 1455076 w 2823151"/>
              <a:gd name="connsiteY44" fmla="*/ 238311 h 2549768"/>
              <a:gd name="connsiteX45" fmla="*/ 1364129 w 2823151"/>
              <a:gd name="connsiteY45" fmla="*/ 221258 h 2549768"/>
              <a:gd name="connsiteX46" fmla="*/ 1182776 w 2823151"/>
              <a:gd name="connsiteY46" fmla="*/ 226401 h 2549768"/>
              <a:gd name="connsiteX47" fmla="*/ 1140010 w 2823151"/>
              <a:gd name="connsiteY47" fmla="*/ 243724 h 2549768"/>
              <a:gd name="connsiteX48" fmla="*/ 1109694 w 2823151"/>
              <a:gd name="connsiteY48" fmla="*/ 255904 h 2549768"/>
              <a:gd name="connsiteX49" fmla="*/ 1039318 w 2823151"/>
              <a:gd name="connsiteY49" fmla="*/ 310852 h 2549768"/>
              <a:gd name="connsiteX50" fmla="*/ 1035258 w 2823151"/>
              <a:gd name="connsiteY50" fmla="*/ 336837 h 2549768"/>
              <a:gd name="connsiteX51" fmla="*/ 1030115 w 2823151"/>
              <a:gd name="connsiteY51" fmla="*/ 348746 h 2549768"/>
              <a:gd name="connsiteX52" fmla="*/ 1007378 w 2823151"/>
              <a:gd name="connsiteY52" fmla="*/ 341438 h 2549768"/>
              <a:gd name="connsiteX53" fmla="*/ 1014686 w 2823151"/>
              <a:gd name="connsiteY53" fmla="*/ 271062 h 2549768"/>
              <a:gd name="connsiteX54" fmla="*/ 1023348 w 2823151"/>
              <a:gd name="connsiteY54" fmla="*/ 249950 h 2549768"/>
              <a:gd name="connsiteX55" fmla="*/ 1017393 w 2823151"/>
              <a:gd name="connsiteY55" fmla="*/ 241017 h 2549768"/>
              <a:gd name="connsiteX56" fmla="*/ 960551 w 2823151"/>
              <a:gd name="connsiteY56" fmla="*/ 236957 h 2549768"/>
              <a:gd name="connsiteX57" fmla="*/ 864461 w 2823151"/>
              <a:gd name="connsiteY57" fmla="*/ 246431 h 2549768"/>
              <a:gd name="connsiteX58" fmla="*/ 850115 w 2823151"/>
              <a:gd name="connsiteY58" fmla="*/ 232085 h 2549768"/>
              <a:gd name="connsiteX59" fmla="*/ 862296 w 2823151"/>
              <a:gd name="connsiteY59" fmla="*/ 212326 h 2549768"/>
              <a:gd name="connsiteX60" fmla="*/ 948371 w 2823151"/>
              <a:gd name="connsiteY60" fmla="*/ 194461 h 2549768"/>
              <a:gd name="connsiteX61" fmla="*/ 962987 w 2823151"/>
              <a:gd name="connsiteY61" fmla="*/ 184446 h 2549768"/>
              <a:gd name="connsiteX62" fmla="*/ 953784 w 2823151"/>
              <a:gd name="connsiteY62" fmla="*/ 182551 h 2549768"/>
              <a:gd name="connsiteX63" fmla="*/ 853634 w 2823151"/>
              <a:gd name="connsiteY63" fmla="*/ 176867 h 2549768"/>
              <a:gd name="connsiteX64" fmla="*/ 836852 w 2823151"/>
              <a:gd name="connsiteY64" fmla="*/ 144115 h 2549768"/>
              <a:gd name="connsiteX65" fmla="*/ 852822 w 2823151"/>
              <a:gd name="connsiteY65" fmla="*/ 138702 h 2549768"/>
              <a:gd name="connsiteX66" fmla="*/ 958657 w 2823151"/>
              <a:gd name="connsiteY66" fmla="*/ 141409 h 2549768"/>
              <a:gd name="connsiteX67" fmla="*/ 970566 w 2823151"/>
              <a:gd name="connsiteY67" fmla="*/ 137890 h 2549768"/>
              <a:gd name="connsiteX68" fmla="*/ 938356 w 2823151"/>
              <a:gd name="connsiteY68" fmla="*/ 128416 h 2549768"/>
              <a:gd name="connsiteX69" fmla="*/ 879078 w 2823151"/>
              <a:gd name="connsiteY69" fmla="*/ 108386 h 2549768"/>
              <a:gd name="connsiteX70" fmla="*/ 869604 w 2823151"/>
              <a:gd name="connsiteY70" fmla="*/ 82130 h 2549768"/>
              <a:gd name="connsiteX71" fmla="*/ 892612 w 2823151"/>
              <a:gd name="connsiteY71" fmla="*/ 72927 h 2549768"/>
              <a:gd name="connsiteX72" fmla="*/ 986536 w 2823151"/>
              <a:gd name="connsiteY72" fmla="*/ 100536 h 2549768"/>
              <a:gd name="connsiteX73" fmla="*/ 995468 w 2823151"/>
              <a:gd name="connsiteY73" fmla="*/ 96747 h 2549768"/>
              <a:gd name="connsiteX74" fmla="*/ 995468 w 2823151"/>
              <a:gd name="connsiteY74" fmla="*/ 87003 h 2549768"/>
              <a:gd name="connsiteX75" fmla="*/ 957574 w 2823151"/>
              <a:gd name="connsiteY75" fmla="*/ 43153 h 2549768"/>
              <a:gd name="connsiteX76" fmla="*/ 943228 w 2823151"/>
              <a:gd name="connsiteY76" fmla="*/ 29619 h 2549768"/>
              <a:gd name="connsiteX77" fmla="*/ 940251 w 2823151"/>
              <a:gd name="connsiteY77" fmla="*/ 6612 h 2549768"/>
              <a:gd name="connsiteX78" fmla="*/ 962987 w 2823151"/>
              <a:gd name="connsiteY78" fmla="*/ 2552 h 2549768"/>
              <a:gd name="connsiteX79" fmla="*/ 975438 w 2823151"/>
              <a:gd name="connsiteY79" fmla="*/ 11484 h 2549768"/>
              <a:gd name="connsiteX80" fmla="*/ 995739 w 2823151"/>
              <a:gd name="connsiteY80" fmla="*/ 29890 h 2549768"/>
              <a:gd name="connsiteX81" fmla="*/ 1100491 w 2823151"/>
              <a:gd name="connsiteY81" fmla="*/ 81318 h 2549768"/>
              <a:gd name="connsiteX82" fmla="*/ 1159498 w 2823151"/>
              <a:gd name="connsiteY82" fmla="*/ 101890 h 2549768"/>
              <a:gd name="connsiteX83" fmla="*/ 1211197 w 2823151"/>
              <a:gd name="connsiteY83" fmla="*/ 106762 h 2549768"/>
              <a:gd name="connsiteX84" fmla="*/ 1399047 w 2823151"/>
              <a:gd name="connsiteY84" fmla="*/ 83484 h 2549768"/>
              <a:gd name="connsiteX85" fmla="*/ 1581753 w 2823151"/>
              <a:gd name="connsiteY85" fmla="*/ 88897 h 2549768"/>
              <a:gd name="connsiteX86" fmla="*/ 1602595 w 2823151"/>
              <a:gd name="connsiteY86" fmla="*/ 90521 h 2549768"/>
              <a:gd name="connsiteX87" fmla="*/ 1643467 w 2823151"/>
              <a:gd name="connsiteY87" fmla="*/ 104055 h 2549768"/>
              <a:gd name="connsiteX88" fmla="*/ 1720610 w 2823151"/>
              <a:gd name="connsiteY88" fmla="*/ 143033 h 2549768"/>
              <a:gd name="connsiteX89" fmla="*/ 1783948 w 2823151"/>
              <a:gd name="connsiteY89" fmla="*/ 173890 h 2549768"/>
              <a:gd name="connsiteX90" fmla="*/ 1796128 w 2823151"/>
              <a:gd name="connsiteY90" fmla="*/ 179032 h 2549768"/>
              <a:gd name="connsiteX91" fmla="*/ 1891135 w 2823151"/>
              <a:gd name="connsiteY91" fmla="*/ 221258 h 2549768"/>
              <a:gd name="connsiteX92" fmla="*/ 1976940 w 2823151"/>
              <a:gd name="connsiteY92" fmla="*/ 261047 h 2549768"/>
              <a:gd name="connsiteX93" fmla="*/ 2044338 w 2823151"/>
              <a:gd name="connsiteY93" fmla="*/ 314370 h 2549768"/>
              <a:gd name="connsiteX94" fmla="*/ 2058955 w 2823151"/>
              <a:gd name="connsiteY94" fmla="*/ 328987 h 2549768"/>
              <a:gd name="connsiteX95" fmla="*/ 2077631 w 2823151"/>
              <a:gd name="connsiteY95" fmla="*/ 321408 h 2549768"/>
              <a:gd name="connsiteX96" fmla="*/ 2105782 w 2823151"/>
              <a:gd name="connsiteY96" fmla="*/ 267002 h 2549768"/>
              <a:gd name="connsiteX97" fmla="*/ 2135556 w 2823151"/>
              <a:gd name="connsiteY97" fmla="*/ 238311 h 2549768"/>
              <a:gd name="connsiteX98" fmla="*/ 2188067 w 2823151"/>
              <a:gd name="connsiteY98" fmla="*/ 213679 h 2549768"/>
              <a:gd name="connsiteX99" fmla="*/ 2326112 w 2823151"/>
              <a:gd name="connsiteY99" fmla="*/ 207724 h 2549768"/>
              <a:gd name="connsiteX100" fmla="*/ 2362382 w 2823151"/>
              <a:gd name="connsiteY100" fmla="*/ 229649 h 2549768"/>
              <a:gd name="connsiteX101" fmla="*/ 2390533 w 2823151"/>
              <a:gd name="connsiteY101" fmla="*/ 244536 h 2549768"/>
              <a:gd name="connsiteX102" fmla="*/ 2411916 w 2823151"/>
              <a:gd name="connsiteY102" fmla="*/ 253198 h 2549768"/>
              <a:gd name="connsiteX103" fmla="*/ 2420578 w 2823151"/>
              <a:gd name="connsiteY103" fmla="*/ 257529 h 2549768"/>
              <a:gd name="connsiteX104" fmla="*/ 2445751 w 2823151"/>
              <a:gd name="connsiteY104" fmla="*/ 280536 h 2549768"/>
              <a:gd name="connsiteX105" fmla="*/ 2459284 w 2823151"/>
              <a:gd name="connsiteY105" fmla="*/ 295423 h 2549768"/>
              <a:gd name="connsiteX106" fmla="*/ 2512608 w 2823151"/>
              <a:gd name="connsiteY106" fmla="*/ 393949 h 2549768"/>
              <a:gd name="connsiteX107" fmla="*/ 2513420 w 2823151"/>
              <a:gd name="connsiteY107" fmla="*/ 403694 h 2549768"/>
              <a:gd name="connsiteX108" fmla="*/ 2502322 w 2823151"/>
              <a:gd name="connsiteY108" fmla="*/ 445107 h 2549768"/>
              <a:gd name="connsiteX109" fmla="*/ 2479856 w 2823151"/>
              <a:gd name="connsiteY109" fmla="*/ 450250 h 2549768"/>
              <a:gd name="connsiteX110" fmla="*/ 2440608 w 2823151"/>
              <a:gd name="connsiteY110" fmla="*/ 445107 h 2549768"/>
              <a:gd name="connsiteX111" fmla="*/ 2433029 w 2823151"/>
              <a:gd name="connsiteY111" fmla="*/ 450520 h 2549768"/>
              <a:gd name="connsiteX112" fmla="*/ 2421931 w 2823151"/>
              <a:gd name="connsiteY112" fmla="*/ 489227 h 2549768"/>
              <a:gd name="connsiteX113" fmla="*/ 2408939 w 2823151"/>
              <a:gd name="connsiteY113" fmla="*/ 500866 h 2549768"/>
              <a:gd name="connsiteX114" fmla="*/ 2397570 w 2823151"/>
              <a:gd name="connsiteY114" fmla="*/ 516836 h 2549768"/>
              <a:gd name="connsiteX115" fmla="*/ 2387826 w 2823151"/>
              <a:gd name="connsiteY115" fmla="*/ 582069 h 2549768"/>
              <a:gd name="connsiteX116" fmla="*/ 2374021 w 2823151"/>
              <a:gd name="connsiteY116" fmla="*/ 593167 h 2549768"/>
              <a:gd name="connsiteX117" fmla="*/ 2364277 w 2823151"/>
              <a:gd name="connsiteY117" fmla="*/ 592625 h 2549768"/>
              <a:gd name="connsiteX118" fmla="*/ 2341811 w 2823151"/>
              <a:gd name="connsiteY118" fmla="*/ 603723 h 2549768"/>
              <a:gd name="connsiteX119" fmla="*/ 2341270 w 2823151"/>
              <a:gd name="connsiteY119" fmla="*/ 604535 h 2549768"/>
              <a:gd name="connsiteX120" fmla="*/ 2299315 w 2823151"/>
              <a:gd name="connsiteY120" fmla="*/ 631873 h 2549768"/>
              <a:gd name="connsiteX121" fmla="*/ 2289300 w 2823151"/>
              <a:gd name="connsiteY121" fmla="*/ 638099 h 2549768"/>
              <a:gd name="connsiteX122" fmla="*/ 2291736 w 2823151"/>
              <a:gd name="connsiteY122" fmla="*/ 645678 h 2549768"/>
              <a:gd name="connsiteX123" fmla="*/ 2317992 w 2823151"/>
              <a:gd name="connsiteY123" fmla="*/ 661648 h 2549768"/>
              <a:gd name="connsiteX124" fmla="*/ 2323946 w 2823151"/>
              <a:gd name="connsiteY124" fmla="*/ 664084 h 2549768"/>
              <a:gd name="connsiteX125" fmla="*/ 2402713 w 2823151"/>
              <a:gd name="connsiteY125" fmla="*/ 711452 h 2549768"/>
              <a:gd name="connsiteX126" fmla="*/ 2434382 w 2823151"/>
              <a:gd name="connsiteY126" fmla="*/ 733106 h 2549768"/>
              <a:gd name="connsiteX127" fmla="*/ 2462803 w 2823151"/>
              <a:gd name="connsiteY127" fmla="*/ 730670 h 2549768"/>
              <a:gd name="connsiteX128" fmla="*/ 2480127 w 2823151"/>
              <a:gd name="connsiteY128" fmla="*/ 715512 h 2549768"/>
              <a:gd name="connsiteX129" fmla="*/ 2562141 w 2823151"/>
              <a:gd name="connsiteY129" fmla="*/ 620505 h 2549768"/>
              <a:gd name="connsiteX130" fmla="*/ 2633870 w 2823151"/>
              <a:gd name="connsiteY130" fmla="*/ 473799 h 2549768"/>
              <a:gd name="connsiteX131" fmla="*/ 2630893 w 2823151"/>
              <a:gd name="connsiteY131" fmla="*/ 441859 h 2549768"/>
              <a:gd name="connsiteX132" fmla="*/ 2624126 w 2823151"/>
              <a:gd name="connsiteY132" fmla="*/ 424536 h 2549768"/>
              <a:gd name="connsiteX133" fmla="*/ 2606262 w 2823151"/>
              <a:gd name="connsiteY133" fmla="*/ 376355 h 2549768"/>
              <a:gd name="connsiteX134" fmla="*/ 2556728 w 2823151"/>
              <a:gd name="connsiteY134" fmla="*/ 330070 h 2549768"/>
              <a:gd name="connsiteX135" fmla="*/ 2546442 w 2823151"/>
              <a:gd name="connsiteY135" fmla="*/ 317077 h 2549768"/>
              <a:gd name="connsiteX136" fmla="*/ 2559705 w 2823151"/>
              <a:gd name="connsiteY136" fmla="*/ 308416 h 2549768"/>
              <a:gd name="connsiteX137" fmla="*/ 2592728 w 2823151"/>
              <a:gd name="connsiteY137" fmla="*/ 309769 h 2549768"/>
              <a:gd name="connsiteX138" fmla="*/ 2619795 w 2823151"/>
              <a:gd name="connsiteY138" fmla="*/ 326822 h 2549768"/>
              <a:gd name="connsiteX139" fmla="*/ 2658502 w 2823151"/>
              <a:gd name="connsiteY139" fmla="*/ 324386 h 2549768"/>
              <a:gd name="connsiteX140" fmla="*/ 2674201 w 2823151"/>
              <a:gd name="connsiteY140" fmla="*/ 269709 h 2549768"/>
              <a:gd name="connsiteX141" fmla="*/ 2688006 w 2823151"/>
              <a:gd name="connsiteY141" fmla="*/ 212055 h 2549768"/>
              <a:gd name="connsiteX142" fmla="*/ 2711555 w 2823151"/>
              <a:gd name="connsiteY142" fmla="*/ 201769 h 2549768"/>
              <a:gd name="connsiteX143" fmla="*/ 2719675 w 2823151"/>
              <a:gd name="connsiteY143" fmla="*/ 219634 h 2549768"/>
              <a:gd name="connsiteX144" fmla="*/ 2712096 w 2823151"/>
              <a:gd name="connsiteY144" fmla="*/ 257258 h 2549768"/>
              <a:gd name="connsiteX145" fmla="*/ 2724006 w 2823151"/>
              <a:gd name="connsiteY145" fmla="*/ 230732 h 2549768"/>
              <a:gd name="connsiteX146" fmla="*/ 2734833 w 2823151"/>
              <a:gd name="connsiteY146" fmla="*/ 200687 h 2549768"/>
              <a:gd name="connsiteX147" fmla="*/ 2757299 w 2823151"/>
              <a:gd name="connsiteY147" fmla="*/ 193378 h 2549768"/>
              <a:gd name="connsiteX148" fmla="*/ 2765419 w 2823151"/>
              <a:gd name="connsiteY148" fmla="*/ 212055 h 2549768"/>
              <a:gd name="connsiteX149" fmla="*/ 2769479 w 2823151"/>
              <a:gd name="connsiteY149" fmla="*/ 219363 h 2549768"/>
              <a:gd name="connsiteX150" fmla="*/ 2782742 w 2823151"/>
              <a:gd name="connsiteY150" fmla="*/ 238581 h 2549768"/>
              <a:gd name="connsiteX151" fmla="*/ 2770291 w 2823151"/>
              <a:gd name="connsiteY151" fmla="*/ 321137 h 2549768"/>
              <a:gd name="connsiteX152" fmla="*/ 2773269 w 2823151"/>
              <a:gd name="connsiteY152" fmla="*/ 337378 h 2549768"/>
              <a:gd name="connsiteX153" fmla="*/ 2792216 w 2823151"/>
              <a:gd name="connsiteY153" fmla="*/ 290551 h 2549768"/>
              <a:gd name="connsiteX154" fmla="*/ 2798442 w 2823151"/>
              <a:gd name="connsiteY154" fmla="*/ 274310 h 2549768"/>
              <a:gd name="connsiteX155" fmla="*/ 2823885 w 2823151"/>
              <a:gd name="connsiteY155" fmla="*/ 275122 h 2549768"/>
              <a:gd name="connsiteX156" fmla="*/ 2823885 w 2823151"/>
              <a:gd name="connsiteY156" fmla="*/ 297047 h 2549768"/>
              <a:gd name="connsiteX157" fmla="*/ 2799253 w 2823151"/>
              <a:gd name="connsiteY157" fmla="*/ 361468 h 2549768"/>
              <a:gd name="connsiteX158" fmla="*/ 2798171 w 2823151"/>
              <a:gd name="connsiteY158" fmla="*/ 376897 h 2549768"/>
              <a:gd name="connsiteX159" fmla="*/ 2780848 w 2823151"/>
              <a:gd name="connsiteY159" fmla="*/ 438069 h 2549768"/>
              <a:gd name="connsiteX160" fmla="*/ 2745660 w 2823151"/>
              <a:gd name="connsiteY160" fmla="*/ 494641 h 2549768"/>
              <a:gd name="connsiteX161" fmla="*/ 2707224 w 2823151"/>
              <a:gd name="connsiteY161" fmla="*/ 583964 h 2549768"/>
              <a:gd name="connsiteX162" fmla="*/ 2675555 w 2823151"/>
              <a:gd name="connsiteY162" fmla="*/ 675182 h 2549768"/>
              <a:gd name="connsiteX163" fmla="*/ 2616277 w 2823151"/>
              <a:gd name="connsiteY163" fmla="*/ 788054 h 2549768"/>
              <a:gd name="connsiteX164" fmla="*/ 2565389 w 2823151"/>
              <a:gd name="connsiteY164" fmla="*/ 862219 h 2549768"/>
              <a:gd name="connsiteX165" fmla="*/ 2543735 w 2823151"/>
              <a:gd name="connsiteY165" fmla="*/ 891452 h 2549768"/>
              <a:gd name="connsiteX166" fmla="*/ 2494743 w 2823151"/>
              <a:gd name="connsiteY166" fmla="*/ 911752 h 2549768"/>
              <a:gd name="connsiteX167" fmla="*/ 2442773 w 2823151"/>
              <a:gd name="connsiteY167" fmla="*/ 897136 h 2549768"/>
              <a:gd name="connsiteX168" fmla="*/ 2302563 w 2823151"/>
              <a:gd name="connsiteY168" fmla="*/ 851392 h 2549768"/>
              <a:gd name="connsiteX169" fmla="*/ 2193481 w 2823151"/>
              <a:gd name="connsiteY169" fmla="*/ 799693 h 2549768"/>
              <a:gd name="connsiteX170" fmla="*/ 2180759 w 2823151"/>
              <a:gd name="connsiteY170" fmla="*/ 797527 h 2549768"/>
              <a:gd name="connsiteX171" fmla="*/ 2158834 w 2823151"/>
              <a:gd name="connsiteY171" fmla="*/ 789678 h 2549768"/>
              <a:gd name="connsiteX172" fmla="*/ 2109571 w 2823151"/>
              <a:gd name="connsiteY172" fmla="*/ 754490 h 2549768"/>
              <a:gd name="connsiteX173" fmla="*/ 2085481 w 2823151"/>
              <a:gd name="connsiteY173" fmla="*/ 760174 h 2549768"/>
              <a:gd name="connsiteX174" fmla="*/ 2005631 w 2823151"/>
              <a:gd name="connsiteY174" fmla="*/ 818099 h 2549768"/>
              <a:gd name="connsiteX175" fmla="*/ 1927406 w 2823151"/>
              <a:gd name="connsiteY175" fmla="*/ 850850 h 2549768"/>
              <a:gd name="connsiteX176" fmla="*/ 1841331 w 2823151"/>
              <a:gd name="connsiteY176" fmla="*/ 908775 h 2549768"/>
              <a:gd name="connsiteX177" fmla="*/ 1799376 w 2823151"/>
              <a:gd name="connsiteY177" fmla="*/ 936925 h 2549768"/>
              <a:gd name="connsiteX178" fmla="*/ 1723858 w 2823151"/>
              <a:gd name="connsiteY178" fmla="*/ 981858 h 2549768"/>
              <a:gd name="connsiteX179" fmla="*/ 1646444 w 2823151"/>
              <a:gd name="connsiteY179" fmla="*/ 1037887 h 2549768"/>
              <a:gd name="connsiteX180" fmla="*/ 1640219 w 2823151"/>
              <a:gd name="connsiteY180" fmla="*/ 1044925 h 2549768"/>
              <a:gd name="connsiteX181" fmla="*/ 1648339 w 2823151"/>
              <a:gd name="connsiteY181" fmla="*/ 1048444 h 2549768"/>
              <a:gd name="connsiteX182" fmla="*/ 1745512 w 2823151"/>
              <a:gd name="connsiteY182" fmla="*/ 1085256 h 2549768"/>
              <a:gd name="connsiteX183" fmla="*/ 1756339 w 2823151"/>
              <a:gd name="connsiteY183" fmla="*/ 1090669 h 2549768"/>
              <a:gd name="connsiteX184" fmla="*/ 1852429 w 2823151"/>
              <a:gd name="connsiteY184" fmla="*/ 1143722 h 2549768"/>
              <a:gd name="connsiteX185" fmla="*/ 1962865 w 2823151"/>
              <a:gd name="connsiteY185" fmla="*/ 1205165 h 2549768"/>
              <a:gd name="connsiteX186" fmla="*/ 2099827 w 2823151"/>
              <a:gd name="connsiteY186" fmla="*/ 1282849 h 2549768"/>
              <a:gd name="connsiteX187" fmla="*/ 2145571 w 2823151"/>
              <a:gd name="connsiteY187" fmla="*/ 1316413 h 2549768"/>
              <a:gd name="connsiteX188" fmla="*/ 2157751 w 2823151"/>
              <a:gd name="connsiteY188" fmla="*/ 1347541 h 2549768"/>
              <a:gd name="connsiteX189" fmla="*/ 2130954 w 2823151"/>
              <a:gd name="connsiteY189" fmla="*/ 1434428 h 2549768"/>
              <a:gd name="connsiteX190" fmla="*/ 2034052 w 2823151"/>
              <a:gd name="connsiteY190" fmla="*/ 1545405 h 2549768"/>
              <a:gd name="connsiteX191" fmla="*/ 1898985 w 2823151"/>
              <a:gd name="connsiteY191" fmla="*/ 1686157 h 2549768"/>
              <a:gd name="connsiteX192" fmla="*/ 1822654 w 2823151"/>
              <a:gd name="connsiteY192" fmla="*/ 1754367 h 2549768"/>
              <a:gd name="connsiteX193" fmla="*/ 1742264 w 2823151"/>
              <a:gd name="connsiteY193" fmla="*/ 1844231 h 2549768"/>
              <a:gd name="connsiteX194" fmla="*/ 1693813 w 2823151"/>
              <a:gd name="connsiteY194" fmla="*/ 1938968 h 2549768"/>
              <a:gd name="connsiteX195" fmla="*/ 1701933 w 2823151"/>
              <a:gd name="connsiteY195" fmla="*/ 1973073 h 2549768"/>
              <a:gd name="connsiteX196" fmla="*/ 1698685 w 2823151"/>
              <a:gd name="connsiteY196" fmla="*/ 1987419 h 2549768"/>
              <a:gd name="connsiteX197" fmla="*/ 1697602 w 2823151"/>
              <a:gd name="connsiteY197" fmla="*/ 1997434 h 2549768"/>
              <a:gd name="connsiteX198" fmla="*/ 1748489 w 2823151"/>
              <a:gd name="connsiteY198" fmla="*/ 2055629 h 2549768"/>
              <a:gd name="connsiteX199" fmla="*/ 1790444 w 2823151"/>
              <a:gd name="connsiteY199" fmla="*/ 2082697 h 2549768"/>
              <a:gd name="connsiteX200" fmla="*/ 1806143 w 2823151"/>
              <a:gd name="connsiteY200" fmla="*/ 2100020 h 2549768"/>
              <a:gd name="connsiteX201" fmla="*/ 1818865 w 2823151"/>
              <a:gd name="connsiteY201" fmla="*/ 2107058 h 2549768"/>
              <a:gd name="connsiteX202" fmla="*/ 1877331 w 2823151"/>
              <a:gd name="connsiteY202" fmla="*/ 2117885 h 2549768"/>
              <a:gd name="connsiteX203" fmla="*/ 1909541 w 2823151"/>
              <a:gd name="connsiteY203" fmla="*/ 2160652 h 2549768"/>
              <a:gd name="connsiteX204" fmla="*/ 1883015 w 2823151"/>
              <a:gd name="connsiteY204" fmla="*/ 2198005 h 2549768"/>
              <a:gd name="connsiteX205" fmla="*/ 1818594 w 2823151"/>
              <a:gd name="connsiteY205" fmla="*/ 2210997 h 2549768"/>
              <a:gd name="connsiteX206" fmla="*/ 1755797 w 2823151"/>
              <a:gd name="connsiteY206" fmla="*/ 2209373 h 2549768"/>
              <a:gd name="connsiteX207" fmla="*/ 1685422 w 2823151"/>
              <a:gd name="connsiteY207" fmla="*/ 2189614 h 2549768"/>
              <a:gd name="connsiteX208" fmla="*/ 1546294 w 2823151"/>
              <a:gd name="connsiteY208" fmla="*/ 2131960 h 2549768"/>
              <a:gd name="connsiteX209" fmla="*/ 1471588 w 2823151"/>
              <a:gd name="connsiteY209" fmla="*/ 2105975 h 2549768"/>
              <a:gd name="connsiteX210" fmla="*/ 1412310 w 2823151"/>
              <a:gd name="connsiteY210" fmla="*/ 2073223 h 2549768"/>
              <a:gd name="connsiteX211" fmla="*/ 1397964 w 2823151"/>
              <a:gd name="connsiteY211" fmla="*/ 2052652 h 2549768"/>
              <a:gd name="connsiteX212" fmla="*/ 1405813 w 2823151"/>
              <a:gd name="connsiteY212" fmla="*/ 2032622 h 2549768"/>
              <a:gd name="connsiteX213" fmla="*/ 1437482 w 2823151"/>
              <a:gd name="connsiteY213" fmla="*/ 1993644 h 2549768"/>
              <a:gd name="connsiteX214" fmla="*/ 1459407 w 2823151"/>
              <a:gd name="connsiteY214" fmla="*/ 1950878 h 2549768"/>
              <a:gd name="connsiteX215" fmla="*/ 1481061 w 2823151"/>
              <a:gd name="connsiteY215" fmla="*/ 1913795 h 2549768"/>
              <a:gd name="connsiteX216" fmla="*/ 1501633 w 2823151"/>
              <a:gd name="connsiteY216" fmla="*/ 1904863 h 2549768"/>
              <a:gd name="connsiteX217" fmla="*/ 1514084 w 2823151"/>
              <a:gd name="connsiteY217" fmla="*/ 1901344 h 2549768"/>
              <a:gd name="connsiteX218" fmla="*/ 1532219 w 2823151"/>
              <a:gd name="connsiteY218" fmla="*/ 1878066 h 2549768"/>
              <a:gd name="connsiteX219" fmla="*/ 1558475 w 2823151"/>
              <a:gd name="connsiteY219" fmla="*/ 1840171 h 2549768"/>
              <a:gd name="connsiteX220" fmla="*/ 1610174 w 2823151"/>
              <a:gd name="connsiteY220" fmla="*/ 1774126 h 2549768"/>
              <a:gd name="connsiteX221" fmla="*/ 1668369 w 2823151"/>
              <a:gd name="connsiteY221" fmla="*/ 1683720 h 2549768"/>
              <a:gd name="connsiteX222" fmla="*/ 1711407 w 2823151"/>
              <a:gd name="connsiteY222" fmla="*/ 1613345 h 2549768"/>
              <a:gd name="connsiteX223" fmla="*/ 1746594 w 2823151"/>
              <a:gd name="connsiteY223" fmla="*/ 1547300 h 2549768"/>
              <a:gd name="connsiteX224" fmla="*/ 1775557 w 2823151"/>
              <a:gd name="connsiteY224" fmla="*/ 1502097 h 2549768"/>
              <a:gd name="connsiteX225" fmla="*/ 1844309 w 2823151"/>
              <a:gd name="connsiteY225" fmla="*/ 1426037 h 2549768"/>
              <a:gd name="connsiteX226" fmla="*/ 1841060 w 2823151"/>
              <a:gd name="connsiteY226" fmla="*/ 1414668 h 2549768"/>
              <a:gd name="connsiteX227" fmla="*/ 1708700 w 2823151"/>
              <a:gd name="connsiteY227" fmla="*/ 1392744 h 2549768"/>
              <a:gd name="connsiteX228" fmla="*/ 1590685 w 2823151"/>
              <a:gd name="connsiteY228" fmla="*/ 1377315 h 2549768"/>
              <a:gd name="connsiteX229" fmla="*/ 1555497 w 2823151"/>
              <a:gd name="connsiteY229" fmla="*/ 1368383 h 2549768"/>
              <a:gd name="connsiteX230" fmla="*/ 1440460 w 2823151"/>
              <a:gd name="connsiteY230" fmla="*/ 1338067 h 2549768"/>
              <a:gd name="connsiteX231" fmla="*/ 1413122 w 2823151"/>
              <a:gd name="connsiteY231" fmla="*/ 1329406 h 2549768"/>
              <a:gd name="connsiteX232" fmla="*/ 1398505 w 2823151"/>
              <a:gd name="connsiteY232" fmla="*/ 1331030 h 2549768"/>
              <a:gd name="connsiteX233" fmla="*/ 1299438 w 2823151"/>
              <a:gd name="connsiteY233" fmla="*/ 1406007 h 2549768"/>
              <a:gd name="connsiteX234" fmla="*/ 1222024 w 2823151"/>
              <a:gd name="connsiteY234" fmla="*/ 1480713 h 2549768"/>
              <a:gd name="connsiteX235" fmla="*/ 1162476 w 2823151"/>
              <a:gd name="connsiteY235" fmla="*/ 1534578 h 2549768"/>
              <a:gd name="connsiteX236" fmla="*/ 1090746 w 2823151"/>
              <a:gd name="connsiteY236" fmla="*/ 1594668 h 2549768"/>
              <a:gd name="connsiteX237" fmla="*/ 939168 w 2823151"/>
              <a:gd name="connsiteY237" fmla="*/ 1706999 h 2549768"/>
              <a:gd name="connsiteX238" fmla="*/ 886386 w 2823151"/>
              <a:gd name="connsiteY238" fmla="*/ 1748141 h 2549768"/>
              <a:gd name="connsiteX239" fmla="*/ 768642 w 2823151"/>
              <a:gd name="connsiteY239" fmla="*/ 1825284 h 2549768"/>
              <a:gd name="connsiteX240" fmla="*/ 711259 w 2823151"/>
              <a:gd name="connsiteY240" fmla="*/ 1855058 h 2549768"/>
              <a:gd name="connsiteX241" fmla="*/ 632221 w 2823151"/>
              <a:gd name="connsiteY241" fmla="*/ 1908111 h 2549768"/>
              <a:gd name="connsiteX242" fmla="*/ 586477 w 2823151"/>
              <a:gd name="connsiteY242" fmla="*/ 1940592 h 2549768"/>
              <a:gd name="connsiteX243" fmla="*/ 505815 w 2823151"/>
              <a:gd name="connsiteY243" fmla="*/ 1995539 h 2549768"/>
              <a:gd name="connsiteX244" fmla="*/ 418387 w 2823151"/>
              <a:gd name="connsiteY244" fmla="*/ 2056712 h 2549768"/>
              <a:gd name="connsiteX245" fmla="*/ 321214 w 2823151"/>
              <a:gd name="connsiteY245" fmla="*/ 2154697 h 2549768"/>
              <a:gd name="connsiteX246" fmla="*/ 290357 w 2823151"/>
              <a:gd name="connsiteY246" fmla="*/ 2183930 h 2549768"/>
              <a:gd name="connsiteX247" fmla="*/ 275741 w 2823151"/>
              <a:gd name="connsiteY247" fmla="*/ 2200170 h 2549768"/>
              <a:gd name="connsiteX248" fmla="*/ 237034 w 2823151"/>
              <a:gd name="connsiteY248" fmla="*/ 2243208 h 2549768"/>
              <a:gd name="connsiteX249" fmla="*/ 233786 w 2823151"/>
              <a:gd name="connsiteY249" fmla="*/ 2257283 h 2549768"/>
              <a:gd name="connsiteX250" fmla="*/ 219170 w 2823151"/>
              <a:gd name="connsiteY250" fmla="*/ 2286516 h 2549768"/>
              <a:gd name="connsiteX251" fmla="*/ 201034 w 2823151"/>
              <a:gd name="connsiteY251" fmla="*/ 2304381 h 2549768"/>
              <a:gd name="connsiteX252" fmla="*/ 177756 w 2823151"/>
              <a:gd name="connsiteY252" fmla="*/ 2340110 h 2549768"/>
              <a:gd name="connsiteX253" fmla="*/ 165576 w 2823151"/>
              <a:gd name="connsiteY253" fmla="*/ 2359328 h 2549768"/>
              <a:gd name="connsiteX254" fmla="*/ 162869 w 2823151"/>
              <a:gd name="connsiteY254" fmla="*/ 2363929 h 2549768"/>
              <a:gd name="connsiteX255" fmla="*/ 148252 w 2823151"/>
              <a:gd name="connsiteY255" fmla="*/ 2394516 h 2549768"/>
              <a:gd name="connsiteX256" fmla="*/ 136884 w 2823151"/>
              <a:gd name="connsiteY256" fmla="*/ 2424831 h 2549768"/>
              <a:gd name="connsiteX257" fmla="*/ 101155 w 2823151"/>
              <a:gd name="connsiteY257" fmla="*/ 2504139 h 2549768"/>
              <a:gd name="connsiteX258" fmla="*/ 99260 w 2823151"/>
              <a:gd name="connsiteY258" fmla="*/ 2511718 h 2549768"/>
              <a:gd name="connsiteX259" fmla="*/ 70298 w 2823151"/>
              <a:gd name="connsiteY259" fmla="*/ 2548530 h 2549768"/>
              <a:gd name="connsiteX260" fmla="*/ 44313 w 2823151"/>
              <a:gd name="connsiteY260" fmla="*/ 2550154 h 2549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</a:cxnLst>
            <a:rect l="l" t="t" r="r" b="b"/>
            <a:pathLst>
              <a:path w="2823151" h="2549768">
                <a:moveTo>
                  <a:pt x="44313" y="2550154"/>
                </a:moveTo>
                <a:cubicBezTo>
                  <a:pt x="8584" y="2524711"/>
                  <a:pt x="3982" y="2485463"/>
                  <a:pt x="734" y="2446485"/>
                </a:cubicBezTo>
                <a:cubicBezTo>
                  <a:pt x="-1973" y="2414546"/>
                  <a:pt x="3170" y="2382606"/>
                  <a:pt x="10208" y="2351478"/>
                </a:cubicBezTo>
                <a:cubicBezTo>
                  <a:pt x="11832" y="2343629"/>
                  <a:pt x="12644" y="2335508"/>
                  <a:pt x="13185" y="2327388"/>
                </a:cubicBezTo>
                <a:cubicBezTo>
                  <a:pt x="18599" y="2259178"/>
                  <a:pt x="1005" y="2201794"/>
                  <a:pt x="1817" y="2133313"/>
                </a:cubicBezTo>
                <a:cubicBezTo>
                  <a:pt x="2087" y="2108411"/>
                  <a:pt x="3711" y="2083238"/>
                  <a:pt x="14268" y="2059960"/>
                </a:cubicBezTo>
                <a:cubicBezTo>
                  <a:pt x="24283" y="2037494"/>
                  <a:pt x="57847" y="2028562"/>
                  <a:pt x="74899" y="2046426"/>
                </a:cubicBezTo>
                <a:cubicBezTo>
                  <a:pt x="81125" y="2052923"/>
                  <a:pt x="92764" y="2051569"/>
                  <a:pt x="101967" y="2051840"/>
                </a:cubicBezTo>
                <a:cubicBezTo>
                  <a:pt x="110087" y="2052110"/>
                  <a:pt x="117937" y="2055088"/>
                  <a:pt x="125245" y="2058336"/>
                </a:cubicBezTo>
                <a:cubicBezTo>
                  <a:pt x="150147" y="2069163"/>
                  <a:pt x="173967" y="2064020"/>
                  <a:pt x="195079" y="2050486"/>
                </a:cubicBezTo>
                <a:cubicBezTo>
                  <a:pt x="245966" y="2018547"/>
                  <a:pt x="288733" y="1977133"/>
                  <a:pt x="328523" y="1931930"/>
                </a:cubicBezTo>
                <a:cubicBezTo>
                  <a:pt x="352613" y="1904592"/>
                  <a:pt x="376974" y="1877524"/>
                  <a:pt x="403771" y="1852893"/>
                </a:cubicBezTo>
                <a:cubicBezTo>
                  <a:pt x="429485" y="1829074"/>
                  <a:pt x="451410" y="1802006"/>
                  <a:pt x="473064" y="1774668"/>
                </a:cubicBezTo>
                <a:cubicBezTo>
                  <a:pt x="499049" y="1741916"/>
                  <a:pt x="530447" y="1716202"/>
                  <a:pt x="568071" y="1697796"/>
                </a:cubicBezTo>
                <a:cubicBezTo>
                  <a:pt x="595680" y="1684262"/>
                  <a:pt x="622206" y="1668563"/>
                  <a:pt x="649003" y="1653405"/>
                </a:cubicBezTo>
                <a:cubicBezTo>
                  <a:pt x="667950" y="1642578"/>
                  <a:pt x="689334" y="1635811"/>
                  <a:pt x="708823" y="1625255"/>
                </a:cubicBezTo>
                <a:cubicBezTo>
                  <a:pt x="715319" y="1621736"/>
                  <a:pt x="722356" y="1618758"/>
                  <a:pt x="727499" y="1613886"/>
                </a:cubicBezTo>
                <a:cubicBezTo>
                  <a:pt x="750236" y="1593585"/>
                  <a:pt x="774326" y="1574909"/>
                  <a:pt x="795168" y="1552713"/>
                </a:cubicBezTo>
                <a:cubicBezTo>
                  <a:pt x="805454" y="1541886"/>
                  <a:pt x="811950" y="1528082"/>
                  <a:pt x="820341" y="1515631"/>
                </a:cubicBezTo>
                <a:cubicBezTo>
                  <a:pt x="836582" y="1491811"/>
                  <a:pt x="852552" y="1467450"/>
                  <a:pt x="867439" y="1442819"/>
                </a:cubicBezTo>
                <a:cubicBezTo>
                  <a:pt x="899649" y="1389496"/>
                  <a:pt x="935108" y="1338879"/>
                  <a:pt x="981393" y="1296383"/>
                </a:cubicBezTo>
                <a:cubicBezTo>
                  <a:pt x="993303" y="1285556"/>
                  <a:pt x="1004671" y="1273917"/>
                  <a:pt x="1016581" y="1263090"/>
                </a:cubicBezTo>
                <a:cubicBezTo>
                  <a:pt x="1029303" y="1251451"/>
                  <a:pt x="1035258" y="1235210"/>
                  <a:pt x="1046356" y="1222759"/>
                </a:cubicBezTo>
                <a:cubicBezTo>
                  <a:pt x="1063137" y="1203812"/>
                  <a:pt x="1060431" y="1179722"/>
                  <a:pt x="1065303" y="1157797"/>
                </a:cubicBezTo>
                <a:cubicBezTo>
                  <a:pt x="1075859" y="1109617"/>
                  <a:pt x="1086686" y="1061707"/>
                  <a:pt x="1114566" y="1020023"/>
                </a:cubicBezTo>
                <a:cubicBezTo>
                  <a:pt x="1129182" y="998098"/>
                  <a:pt x="1147588" y="979963"/>
                  <a:pt x="1167618" y="962910"/>
                </a:cubicBezTo>
                <a:cubicBezTo>
                  <a:pt x="1180611" y="951813"/>
                  <a:pt x="1196851" y="945858"/>
                  <a:pt x="1210385" y="936113"/>
                </a:cubicBezTo>
                <a:cubicBezTo>
                  <a:pt x="1228250" y="923392"/>
                  <a:pt x="1248280" y="914189"/>
                  <a:pt x="1265603" y="900925"/>
                </a:cubicBezTo>
                <a:cubicBezTo>
                  <a:pt x="1268581" y="898760"/>
                  <a:pt x="1271558" y="896865"/>
                  <a:pt x="1275348" y="896053"/>
                </a:cubicBezTo>
                <a:cubicBezTo>
                  <a:pt x="1294565" y="892805"/>
                  <a:pt x="1305934" y="878459"/>
                  <a:pt x="1319738" y="866279"/>
                </a:cubicBezTo>
                <a:cubicBezTo>
                  <a:pt x="1335708" y="851933"/>
                  <a:pt x="1346806" y="831632"/>
                  <a:pt x="1368189" y="823783"/>
                </a:cubicBezTo>
                <a:cubicBezTo>
                  <a:pt x="1382265" y="818640"/>
                  <a:pt x="1391197" y="808084"/>
                  <a:pt x="1397152" y="795362"/>
                </a:cubicBezTo>
                <a:cubicBezTo>
                  <a:pt x="1403648" y="781557"/>
                  <a:pt x="1412310" y="770189"/>
                  <a:pt x="1426926" y="764505"/>
                </a:cubicBezTo>
                <a:cubicBezTo>
                  <a:pt x="1432610" y="762339"/>
                  <a:pt x="1436400" y="757467"/>
                  <a:pt x="1438565" y="753136"/>
                </a:cubicBezTo>
                <a:cubicBezTo>
                  <a:pt x="1447497" y="735272"/>
                  <a:pt x="1462926" y="723091"/>
                  <a:pt x="1474294" y="707121"/>
                </a:cubicBezTo>
                <a:cubicBezTo>
                  <a:pt x="1485663" y="691422"/>
                  <a:pt x="1494324" y="673828"/>
                  <a:pt x="1506234" y="658400"/>
                </a:cubicBezTo>
                <a:cubicBezTo>
                  <a:pt x="1512189" y="650550"/>
                  <a:pt x="1517332" y="642159"/>
                  <a:pt x="1524369" y="635122"/>
                </a:cubicBezTo>
                <a:cubicBezTo>
                  <a:pt x="1566053" y="592084"/>
                  <a:pt x="1603136" y="544986"/>
                  <a:pt x="1642384" y="499784"/>
                </a:cubicBezTo>
                <a:cubicBezTo>
                  <a:pt x="1655377" y="484626"/>
                  <a:pt x="1669452" y="470551"/>
                  <a:pt x="1685151" y="458370"/>
                </a:cubicBezTo>
                <a:cubicBezTo>
                  <a:pt x="1710595" y="438340"/>
                  <a:pt x="1727647" y="411814"/>
                  <a:pt x="1744429" y="385017"/>
                </a:cubicBezTo>
                <a:cubicBezTo>
                  <a:pt x="1750655" y="374731"/>
                  <a:pt x="1748760" y="368506"/>
                  <a:pt x="1738745" y="361739"/>
                </a:cubicBezTo>
                <a:cubicBezTo>
                  <a:pt x="1703557" y="338731"/>
                  <a:pt x="1671076" y="312746"/>
                  <a:pt x="1641031" y="283513"/>
                </a:cubicBezTo>
                <a:cubicBezTo>
                  <a:pt x="1628850" y="271333"/>
                  <a:pt x="1615046" y="260777"/>
                  <a:pt x="1602595" y="248867"/>
                </a:cubicBezTo>
                <a:cubicBezTo>
                  <a:pt x="1597723" y="244265"/>
                  <a:pt x="1592580" y="242641"/>
                  <a:pt x="1585813" y="242912"/>
                </a:cubicBezTo>
                <a:cubicBezTo>
                  <a:pt x="1542234" y="244536"/>
                  <a:pt x="1498384" y="246701"/>
                  <a:pt x="1455076" y="238311"/>
                </a:cubicBezTo>
                <a:cubicBezTo>
                  <a:pt x="1424761" y="232356"/>
                  <a:pt x="1394716" y="224235"/>
                  <a:pt x="1364129" y="221258"/>
                </a:cubicBezTo>
                <a:cubicBezTo>
                  <a:pt x="1303769" y="215574"/>
                  <a:pt x="1243137" y="216656"/>
                  <a:pt x="1182776" y="226401"/>
                </a:cubicBezTo>
                <a:cubicBezTo>
                  <a:pt x="1167077" y="228837"/>
                  <a:pt x="1152190" y="230732"/>
                  <a:pt x="1140010" y="243724"/>
                </a:cubicBezTo>
                <a:cubicBezTo>
                  <a:pt x="1132972" y="251303"/>
                  <a:pt x="1119979" y="252386"/>
                  <a:pt x="1109694" y="255904"/>
                </a:cubicBezTo>
                <a:cubicBezTo>
                  <a:pt x="1080190" y="266461"/>
                  <a:pt x="1055559" y="283513"/>
                  <a:pt x="1039318" y="310852"/>
                </a:cubicBezTo>
                <a:cubicBezTo>
                  <a:pt x="1034716" y="318431"/>
                  <a:pt x="1036070" y="327904"/>
                  <a:pt x="1035258" y="336837"/>
                </a:cubicBezTo>
                <a:cubicBezTo>
                  <a:pt x="1034716" y="341167"/>
                  <a:pt x="1038777" y="348476"/>
                  <a:pt x="1030115" y="348746"/>
                </a:cubicBezTo>
                <a:cubicBezTo>
                  <a:pt x="1021724" y="349017"/>
                  <a:pt x="1010356" y="353077"/>
                  <a:pt x="1007378" y="341438"/>
                </a:cubicBezTo>
                <a:cubicBezTo>
                  <a:pt x="1001423" y="317348"/>
                  <a:pt x="993574" y="292716"/>
                  <a:pt x="1014686" y="271062"/>
                </a:cubicBezTo>
                <a:cubicBezTo>
                  <a:pt x="1020100" y="265378"/>
                  <a:pt x="1021453" y="257258"/>
                  <a:pt x="1023348" y="249950"/>
                </a:cubicBezTo>
                <a:cubicBezTo>
                  <a:pt x="1024972" y="244536"/>
                  <a:pt x="1020912" y="242912"/>
                  <a:pt x="1017393" y="241017"/>
                </a:cubicBezTo>
                <a:cubicBezTo>
                  <a:pt x="998987" y="231002"/>
                  <a:pt x="979228" y="231544"/>
                  <a:pt x="960551" y="236957"/>
                </a:cubicBezTo>
                <a:cubicBezTo>
                  <a:pt x="928882" y="246160"/>
                  <a:pt x="896942" y="246701"/>
                  <a:pt x="864461" y="246431"/>
                </a:cubicBezTo>
                <a:cubicBezTo>
                  <a:pt x="854988" y="246431"/>
                  <a:pt x="850386" y="241288"/>
                  <a:pt x="850115" y="232085"/>
                </a:cubicBezTo>
                <a:cubicBezTo>
                  <a:pt x="849845" y="222882"/>
                  <a:pt x="849845" y="213408"/>
                  <a:pt x="862296" y="212326"/>
                </a:cubicBezTo>
                <a:cubicBezTo>
                  <a:pt x="891800" y="209619"/>
                  <a:pt x="919679" y="200416"/>
                  <a:pt x="948371" y="194461"/>
                </a:cubicBezTo>
                <a:cubicBezTo>
                  <a:pt x="954326" y="193378"/>
                  <a:pt x="960822" y="191754"/>
                  <a:pt x="962987" y="184446"/>
                </a:cubicBezTo>
                <a:cubicBezTo>
                  <a:pt x="960551" y="181198"/>
                  <a:pt x="956762" y="182551"/>
                  <a:pt x="953784" y="182551"/>
                </a:cubicBezTo>
                <a:cubicBezTo>
                  <a:pt x="920221" y="182822"/>
                  <a:pt x="886927" y="180115"/>
                  <a:pt x="853634" y="176867"/>
                </a:cubicBezTo>
                <a:cubicBezTo>
                  <a:pt x="837123" y="175243"/>
                  <a:pt x="828461" y="158190"/>
                  <a:pt x="836852" y="144115"/>
                </a:cubicBezTo>
                <a:cubicBezTo>
                  <a:pt x="840642" y="137890"/>
                  <a:pt x="847138" y="138702"/>
                  <a:pt x="852822" y="138702"/>
                </a:cubicBezTo>
                <a:cubicBezTo>
                  <a:pt x="888010" y="138972"/>
                  <a:pt x="923469" y="138972"/>
                  <a:pt x="958657" y="141409"/>
                </a:cubicBezTo>
                <a:cubicBezTo>
                  <a:pt x="962446" y="141679"/>
                  <a:pt x="966777" y="143574"/>
                  <a:pt x="970566" y="137890"/>
                </a:cubicBezTo>
                <a:cubicBezTo>
                  <a:pt x="959739" y="133288"/>
                  <a:pt x="948641" y="132206"/>
                  <a:pt x="938356" y="128416"/>
                </a:cubicBezTo>
                <a:cubicBezTo>
                  <a:pt x="918867" y="121108"/>
                  <a:pt x="898025" y="117318"/>
                  <a:pt x="879078" y="108386"/>
                </a:cubicBezTo>
                <a:cubicBezTo>
                  <a:pt x="867168" y="102702"/>
                  <a:pt x="864461" y="94852"/>
                  <a:pt x="869604" y="82130"/>
                </a:cubicBezTo>
                <a:cubicBezTo>
                  <a:pt x="873935" y="71303"/>
                  <a:pt x="880702" y="67514"/>
                  <a:pt x="892612" y="72927"/>
                </a:cubicBezTo>
                <a:cubicBezTo>
                  <a:pt x="922657" y="86732"/>
                  <a:pt x="956762" y="86191"/>
                  <a:pt x="986536" y="100536"/>
                </a:cubicBezTo>
                <a:cubicBezTo>
                  <a:pt x="991408" y="102973"/>
                  <a:pt x="993032" y="99454"/>
                  <a:pt x="995468" y="96747"/>
                </a:cubicBezTo>
                <a:cubicBezTo>
                  <a:pt x="998446" y="93499"/>
                  <a:pt x="998175" y="90792"/>
                  <a:pt x="995468" y="87003"/>
                </a:cubicBezTo>
                <a:cubicBezTo>
                  <a:pt x="983829" y="71303"/>
                  <a:pt x="970837" y="56958"/>
                  <a:pt x="957574" y="43153"/>
                </a:cubicBezTo>
                <a:cubicBezTo>
                  <a:pt x="952972" y="38281"/>
                  <a:pt x="947829" y="34221"/>
                  <a:pt x="943228" y="29619"/>
                </a:cubicBezTo>
                <a:cubicBezTo>
                  <a:pt x="936190" y="22852"/>
                  <a:pt x="935108" y="14191"/>
                  <a:pt x="940251" y="6612"/>
                </a:cubicBezTo>
                <a:cubicBezTo>
                  <a:pt x="945935" y="-1508"/>
                  <a:pt x="954867" y="-1238"/>
                  <a:pt x="962987" y="2552"/>
                </a:cubicBezTo>
                <a:cubicBezTo>
                  <a:pt x="967589" y="4717"/>
                  <a:pt x="971649" y="8236"/>
                  <a:pt x="975438" y="11484"/>
                </a:cubicBezTo>
                <a:cubicBezTo>
                  <a:pt x="982476" y="17439"/>
                  <a:pt x="988972" y="23935"/>
                  <a:pt x="995739" y="29890"/>
                </a:cubicBezTo>
                <a:cubicBezTo>
                  <a:pt x="1040942" y="70221"/>
                  <a:pt x="1040942" y="69950"/>
                  <a:pt x="1100491" y="81318"/>
                </a:cubicBezTo>
                <a:cubicBezTo>
                  <a:pt x="1121062" y="85108"/>
                  <a:pt x="1141092" y="91063"/>
                  <a:pt x="1159498" y="101890"/>
                </a:cubicBezTo>
                <a:cubicBezTo>
                  <a:pt x="1175468" y="111363"/>
                  <a:pt x="1193603" y="109469"/>
                  <a:pt x="1211197" y="106762"/>
                </a:cubicBezTo>
                <a:cubicBezTo>
                  <a:pt x="1273723" y="97559"/>
                  <a:pt x="1336250" y="88356"/>
                  <a:pt x="1399047" y="83484"/>
                </a:cubicBezTo>
                <a:cubicBezTo>
                  <a:pt x="1459949" y="78882"/>
                  <a:pt x="1521121" y="82401"/>
                  <a:pt x="1581753" y="88897"/>
                </a:cubicBezTo>
                <a:cubicBezTo>
                  <a:pt x="1588790" y="89709"/>
                  <a:pt x="1595557" y="90521"/>
                  <a:pt x="1602595" y="90521"/>
                </a:cubicBezTo>
                <a:cubicBezTo>
                  <a:pt x="1617753" y="90251"/>
                  <a:pt x="1631287" y="94311"/>
                  <a:pt x="1643467" y="104055"/>
                </a:cubicBezTo>
                <a:cubicBezTo>
                  <a:pt x="1666204" y="122461"/>
                  <a:pt x="1694354" y="131393"/>
                  <a:pt x="1720610" y="143033"/>
                </a:cubicBezTo>
                <a:cubicBezTo>
                  <a:pt x="1741993" y="152506"/>
                  <a:pt x="1762835" y="163604"/>
                  <a:pt x="1783948" y="173890"/>
                </a:cubicBezTo>
                <a:cubicBezTo>
                  <a:pt x="1787737" y="175784"/>
                  <a:pt x="1791797" y="178220"/>
                  <a:pt x="1796128" y="179032"/>
                </a:cubicBezTo>
                <a:cubicBezTo>
                  <a:pt x="1830775" y="186611"/>
                  <a:pt x="1861632" y="202852"/>
                  <a:pt x="1891135" y="221258"/>
                </a:cubicBezTo>
                <a:cubicBezTo>
                  <a:pt x="1918203" y="238040"/>
                  <a:pt x="1948248" y="248055"/>
                  <a:pt x="1976940" y="261047"/>
                </a:cubicBezTo>
                <a:cubicBezTo>
                  <a:pt x="2003737" y="273228"/>
                  <a:pt x="2027015" y="290280"/>
                  <a:pt x="2044338" y="314370"/>
                </a:cubicBezTo>
                <a:cubicBezTo>
                  <a:pt x="2048398" y="320055"/>
                  <a:pt x="2053000" y="325198"/>
                  <a:pt x="2058955" y="328987"/>
                </a:cubicBezTo>
                <a:cubicBezTo>
                  <a:pt x="2065992" y="333859"/>
                  <a:pt x="2077902" y="329799"/>
                  <a:pt x="2077631" y="321408"/>
                </a:cubicBezTo>
                <a:cubicBezTo>
                  <a:pt x="2077090" y="297859"/>
                  <a:pt x="2089270" y="281889"/>
                  <a:pt x="2105782" y="267002"/>
                </a:cubicBezTo>
                <a:cubicBezTo>
                  <a:pt x="2116067" y="257799"/>
                  <a:pt x="2124458" y="246972"/>
                  <a:pt x="2135556" y="238311"/>
                </a:cubicBezTo>
                <a:cubicBezTo>
                  <a:pt x="2151526" y="226130"/>
                  <a:pt x="2169390" y="219634"/>
                  <a:pt x="2188067" y="213679"/>
                </a:cubicBezTo>
                <a:cubicBezTo>
                  <a:pt x="2233541" y="198521"/>
                  <a:pt x="2279826" y="200687"/>
                  <a:pt x="2326112" y="207724"/>
                </a:cubicBezTo>
                <a:cubicBezTo>
                  <a:pt x="2340187" y="209890"/>
                  <a:pt x="2353180" y="215574"/>
                  <a:pt x="2362382" y="229649"/>
                </a:cubicBezTo>
                <a:cubicBezTo>
                  <a:pt x="2367525" y="237769"/>
                  <a:pt x="2378352" y="244536"/>
                  <a:pt x="2390533" y="244536"/>
                </a:cubicBezTo>
                <a:cubicBezTo>
                  <a:pt x="2398924" y="244536"/>
                  <a:pt x="2406773" y="245348"/>
                  <a:pt x="2411916" y="253198"/>
                </a:cubicBezTo>
                <a:cubicBezTo>
                  <a:pt x="2413811" y="255904"/>
                  <a:pt x="2417330" y="257799"/>
                  <a:pt x="2420578" y="257529"/>
                </a:cubicBezTo>
                <a:cubicBezTo>
                  <a:pt x="2437089" y="256446"/>
                  <a:pt x="2441149" y="269168"/>
                  <a:pt x="2445751" y="280536"/>
                </a:cubicBezTo>
                <a:cubicBezTo>
                  <a:pt x="2448728" y="287574"/>
                  <a:pt x="2452518" y="292175"/>
                  <a:pt x="2459284" y="295423"/>
                </a:cubicBezTo>
                <a:cubicBezTo>
                  <a:pt x="2496096" y="313829"/>
                  <a:pt x="2517751" y="351453"/>
                  <a:pt x="2512608" y="393949"/>
                </a:cubicBezTo>
                <a:cubicBezTo>
                  <a:pt x="2512066" y="397468"/>
                  <a:pt x="2512878" y="400445"/>
                  <a:pt x="2513420" y="403694"/>
                </a:cubicBezTo>
                <a:cubicBezTo>
                  <a:pt x="2516939" y="419393"/>
                  <a:pt x="2510442" y="432927"/>
                  <a:pt x="2502322" y="445107"/>
                </a:cubicBezTo>
                <a:cubicBezTo>
                  <a:pt x="2497720" y="452145"/>
                  <a:pt x="2487976" y="452686"/>
                  <a:pt x="2479856" y="450250"/>
                </a:cubicBezTo>
                <a:cubicBezTo>
                  <a:pt x="2466864" y="446460"/>
                  <a:pt x="2453600" y="447272"/>
                  <a:pt x="2440608" y="445107"/>
                </a:cubicBezTo>
                <a:cubicBezTo>
                  <a:pt x="2435736" y="444295"/>
                  <a:pt x="2434112" y="446460"/>
                  <a:pt x="2433029" y="450520"/>
                </a:cubicBezTo>
                <a:cubicBezTo>
                  <a:pt x="2429781" y="463513"/>
                  <a:pt x="2422473" y="475423"/>
                  <a:pt x="2421931" y="489227"/>
                </a:cubicBezTo>
                <a:cubicBezTo>
                  <a:pt x="2421661" y="496535"/>
                  <a:pt x="2415435" y="499513"/>
                  <a:pt x="2408939" y="500866"/>
                </a:cubicBezTo>
                <a:cubicBezTo>
                  <a:pt x="2400277" y="502761"/>
                  <a:pt x="2397300" y="507904"/>
                  <a:pt x="2397570" y="516836"/>
                </a:cubicBezTo>
                <a:cubicBezTo>
                  <a:pt x="2398112" y="539032"/>
                  <a:pt x="2392157" y="560415"/>
                  <a:pt x="2387826" y="582069"/>
                </a:cubicBezTo>
                <a:cubicBezTo>
                  <a:pt x="2386202" y="589919"/>
                  <a:pt x="2381871" y="593437"/>
                  <a:pt x="2374021" y="593167"/>
                </a:cubicBezTo>
                <a:cubicBezTo>
                  <a:pt x="2370774" y="593167"/>
                  <a:pt x="2367255" y="593437"/>
                  <a:pt x="2364277" y="592625"/>
                </a:cubicBezTo>
                <a:cubicBezTo>
                  <a:pt x="2352909" y="589107"/>
                  <a:pt x="2345059" y="591813"/>
                  <a:pt x="2341811" y="603723"/>
                </a:cubicBezTo>
                <a:cubicBezTo>
                  <a:pt x="2341811" y="603994"/>
                  <a:pt x="2341540" y="604535"/>
                  <a:pt x="2341270" y="604535"/>
                </a:cubicBezTo>
                <a:cubicBezTo>
                  <a:pt x="2326653" y="612655"/>
                  <a:pt x="2318533" y="630791"/>
                  <a:pt x="2299315" y="631873"/>
                </a:cubicBezTo>
                <a:cubicBezTo>
                  <a:pt x="2294984" y="632144"/>
                  <a:pt x="2291736" y="634580"/>
                  <a:pt x="2289300" y="638099"/>
                </a:cubicBezTo>
                <a:cubicBezTo>
                  <a:pt x="2286864" y="641618"/>
                  <a:pt x="2287135" y="644595"/>
                  <a:pt x="2291736" y="645678"/>
                </a:cubicBezTo>
                <a:cubicBezTo>
                  <a:pt x="2302563" y="647843"/>
                  <a:pt x="2311766" y="651903"/>
                  <a:pt x="2317992" y="661648"/>
                </a:cubicBezTo>
                <a:cubicBezTo>
                  <a:pt x="2318804" y="663001"/>
                  <a:pt x="2322052" y="663272"/>
                  <a:pt x="2323946" y="664084"/>
                </a:cubicBezTo>
                <a:cubicBezTo>
                  <a:pt x="2352367" y="676264"/>
                  <a:pt x="2380247" y="688986"/>
                  <a:pt x="2402713" y="711452"/>
                </a:cubicBezTo>
                <a:cubicBezTo>
                  <a:pt x="2411646" y="720385"/>
                  <a:pt x="2423285" y="726881"/>
                  <a:pt x="2434382" y="733106"/>
                </a:cubicBezTo>
                <a:cubicBezTo>
                  <a:pt x="2443856" y="738520"/>
                  <a:pt x="2453600" y="735813"/>
                  <a:pt x="2462803" y="730670"/>
                </a:cubicBezTo>
                <a:cubicBezTo>
                  <a:pt x="2469570" y="726881"/>
                  <a:pt x="2475254" y="721467"/>
                  <a:pt x="2480127" y="715512"/>
                </a:cubicBezTo>
                <a:cubicBezTo>
                  <a:pt x="2506924" y="683573"/>
                  <a:pt x="2539134" y="655693"/>
                  <a:pt x="2562141" y="620505"/>
                </a:cubicBezTo>
                <a:cubicBezTo>
                  <a:pt x="2592186" y="574761"/>
                  <a:pt x="2618171" y="526580"/>
                  <a:pt x="2633870" y="473799"/>
                </a:cubicBezTo>
                <a:cubicBezTo>
                  <a:pt x="2637119" y="463242"/>
                  <a:pt x="2637119" y="452145"/>
                  <a:pt x="2630893" y="441859"/>
                </a:cubicBezTo>
                <a:cubicBezTo>
                  <a:pt x="2627645" y="436716"/>
                  <a:pt x="2624938" y="430490"/>
                  <a:pt x="2624126" y="424536"/>
                </a:cubicBezTo>
                <a:cubicBezTo>
                  <a:pt x="2621961" y="406942"/>
                  <a:pt x="2614111" y="391513"/>
                  <a:pt x="2606262" y="376355"/>
                </a:cubicBezTo>
                <a:cubicBezTo>
                  <a:pt x="2595705" y="355513"/>
                  <a:pt x="2579194" y="339002"/>
                  <a:pt x="2556728" y="330070"/>
                </a:cubicBezTo>
                <a:cubicBezTo>
                  <a:pt x="2550232" y="327634"/>
                  <a:pt x="2545360" y="324927"/>
                  <a:pt x="2546442" y="317077"/>
                </a:cubicBezTo>
                <a:cubicBezTo>
                  <a:pt x="2547525" y="308957"/>
                  <a:pt x="2553750" y="308686"/>
                  <a:pt x="2559705" y="308416"/>
                </a:cubicBezTo>
                <a:cubicBezTo>
                  <a:pt x="2570803" y="307874"/>
                  <a:pt x="2581901" y="307333"/>
                  <a:pt x="2592728" y="309769"/>
                </a:cubicBezTo>
                <a:cubicBezTo>
                  <a:pt x="2603826" y="312205"/>
                  <a:pt x="2613029" y="317077"/>
                  <a:pt x="2619795" y="326822"/>
                </a:cubicBezTo>
                <a:cubicBezTo>
                  <a:pt x="2634953" y="348476"/>
                  <a:pt x="2647404" y="347664"/>
                  <a:pt x="2658502" y="324386"/>
                </a:cubicBezTo>
                <a:cubicBezTo>
                  <a:pt x="2666893" y="307333"/>
                  <a:pt x="2673389" y="289468"/>
                  <a:pt x="2674201" y="269709"/>
                </a:cubicBezTo>
                <a:cubicBezTo>
                  <a:pt x="2675284" y="249950"/>
                  <a:pt x="2682051" y="231002"/>
                  <a:pt x="2688006" y="212055"/>
                </a:cubicBezTo>
                <a:cubicBezTo>
                  <a:pt x="2691254" y="202311"/>
                  <a:pt x="2700998" y="198792"/>
                  <a:pt x="2711555" y="201769"/>
                </a:cubicBezTo>
                <a:cubicBezTo>
                  <a:pt x="2721299" y="204476"/>
                  <a:pt x="2720758" y="212596"/>
                  <a:pt x="2719675" y="219634"/>
                </a:cubicBezTo>
                <a:cubicBezTo>
                  <a:pt x="2718051" y="231002"/>
                  <a:pt x="2715073" y="242371"/>
                  <a:pt x="2712096" y="257258"/>
                </a:cubicBezTo>
                <a:cubicBezTo>
                  <a:pt x="2719133" y="247514"/>
                  <a:pt x="2721840" y="239123"/>
                  <a:pt x="2724006" y="230732"/>
                </a:cubicBezTo>
                <a:cubicBezTo>
                  <a:pt x="2726442" y="220446"/>
                  <a:pt x="2729419" y="210160"/>
                  <a:pt x="2734833" y="200687"/>
                </a:cubicBezTo>
                <a:cubicBezTo>
                  <a:pt x="2739705" y="192025"/>
                  <a:pt x="2747825" y="189318"/>
                  <a:pt x="2757299" y="193378"/>
                </a:cubicBezTo>
                <a:cubicBezTo>
                  <a:pt x="2765961" y="196897"/>
                  <a:pt x="2768667" y="203393"/>
                  <a:pt x="2765419" y="212055"/>
                </a:cubicBezTo>
                <a:cubicBezTo>
                  <a:pt x="2763524" y="216927"/>
                  <a:pt x="2764607" y="218551"/>
                  <a:pt x="2769479" y="219363"/>
                </a:cubicBezTo>
                <a:cubicBezTo>
                  <a:pt x="2780306" y="220987"/>
                  <a:pt x="2783825" y="228296"/>
                  <a:pt x="2782742" y="238581"/>
                </a:cubicBezTo>
                <a:cubicBezTo>
                  <a:pt x="2779765" y="266190"/>
                  <a:pt x="2778682" y="294340"/>
                  <a:pt x="2770291" y="321137"/>
                </a:cubicBezTo>
                <a:cubicBezTo>
                  <a:pt x="2768667" y="326280"/>
                  <a:pt x="2766773" y="331694"/>
                  <a:pt x="2773269" y="337378"/>
                </a:cubicBezTo>
                <a:cubicBezTo>
                  <a:pt x="2776788" y="320055"/>
                  <a:pt x="2789239" y="307333"/>
                  <a:pt x="2792216" y="290551"/>
                </a:cubicBezTo>
                <a:cubicBezTo>
                  <a:pt x="2793299" y="284867"/>
                  <a:pt x="2795464" y="279183"/>
                  <a:pt x="2798442" y="274310"/>
                </a:cubicBezTo>
                <a:cubicBezTo>
                  <a:pt x="2803585" y="265649"/>
                  <a:pt x="2813870" y="266190"/>
                  <a:pt x="2823885" y="275122"/>
                </a:cubicBezTo>
                <a:cubicBezTo>
                  <a:pt x="2823885" y="282431"/>
                  <a:pt x="2823885" y="289739"/>
                  <a:pt x="2823885" y="297047"/>
                </a:cubicBezTo>
                <a:cubicBezTo>
                  <a:pt x="2815765" y="318431"/>
                  <a:pt x="2807645" y="340085"/>
                  <a:pt x="2799253" y="361468"/>
                </a:cubicBezTo>
                <a:cubicBezTo>
                  <a:pt x="2797359" y="366611"/>
                  <a:pt x="2798712" y="371754"/>
                  <a:pt x="2798171" y="376897"/>
                </a:cubicBezTo>
                <a:cubicBezTo>
                  <a:pt x="2796276" y="398280"/>
                  <a:pt x="2788156" y="418039"/>
                  <a:pt x="2780848" y="438069"/>
                </a:cubicBezTo>
                <a:cubicBezTo>
                  <a:pt x="2772998" y="459453"/>
                  <a:pt x="2759464" y="477047"/>
                  <a:pt x="2745660" y="494641"/>
                </a:cubicBezTo>
                <a:cubicBezTo>
                  <a:pt x="2725088" y="520626"/>
                  <a:pt x="2716156" y="552295"/>
                  <a:pt x="2707224" y="583964"/>
                </a:cubicBezTo>
                <a:cubicBezTo>
                  <a:pt x="2698292" y="614821"/>
                  <a:pt x="2686923" y="645137"/>
                  <a:pt x="2675555" y="675182"/>
                </a:cubicBezTo>
                <a:cubicBezTo>
                  <a:pt x="2660126" y="715242"/>
                  <a:pt x="2639013" y="752054"/>
                  <a:pt x="2616277" y="788054"/>
                </a:cubicBezTo>
                <a:cubicBezTo>
                  <a:pt x="2600307" y="813226"/>
                  <a:pt x="2584878" y="839211"/>
                  <a:pt x="2565389" y="862219"/>
                </a:cubicBezTo>
                <a:cubicBezTo>
                  <a:pt x="2557540" y="871422"/>
                  <a:pt x="2550502" y="881437"/>
                  <a:pt x="2543735" y="891452"/>
                </a:cubicBezTo>
                <a:cubicBezTo>
                  <a:pt x="2531284" y="910128"/>
                  <a:pt x="2516939" y="916895"/>
                  <a:pt x="2494743" y="911752"/>
                </a:cubicBezTo>
                <a:cubicBezTo>
                  <a:pt x="2477149" y="907692"/>
                  <a:pt x="2459555" y="903362"/>
                  <a:pt x="2442773" y="897136"/>
                </a:cubicBezTo>
                <a:cubicBezTo>
                  <a:pt x="2396488" y="880625"/>
                  <a:pt x="2348849" y="867903"/>
                  <a:pt x="2302563" y="851392"/>
                </a:cubicBezTo>
                <a:cubicBezTo>
                  <a:pt x="2264668" y="837858"/>
                  <a:pt x="2227315" y="821888"/>
                  <a:pt x="2193481" y="799693"/>
                </a:cubicBezTo>
                <a:cubicBezTo>
                  <a:pt x="2189691" y="797256"/>
                  <a:pt x="2185360" y="795903"/>
                  <a:pt x="2180759" y="797527"/>
                </a:cubicBezTo>
                <a:cubicBezTo>
                  <a:pt x="2171014" y="801046"/>
                  <a:pt x="2164789" y="796444"/>
                  <a:pt x="2158834" y="789678"/>
                </a:cubicBezTo>
                <a:cubicBezTo>
                  <a:pt x="2145030" y="774520"/>
                  <a:pt x="2131225" y="759091"/>
                  <a:pt x="2109571" y="754490"/>
                </a:cubicBezTo>
                <a:cubicBezTo>
                  <a:pt x="2100368" y="752595"/>
                  <a:pt x="2093331" y="753407"/>
                  <a:pt x="2085481" y="760174"/>
                </a:cubicBezTo>
                <a:cubicBezTo>
                  <a:pt x="2060579" y="781828"/>
                  <a:pt x="2035406" y="803753"/>
                  <a:pt x="2005631" y="818099"/>
                </a:cubicBezTo>
                <a:cubicBezTo>
                  <a:pt x="1980188" y="830550"/>
                  <a:pt x="1953120" y="838941"/>
                  <a:pt x="1927406" y="850850"/>
                </a:cubicBezTo>
                <a:cubicBezTo>
                  <a:pt x="1896008" y="865737"/>
                  <a:pt x="1865421" y="882519"/>
                  <a:pt x="1841331" y="908775"/>
                </a:cubicBezTo>
                <a:cubicBezTo>
                  <a:pt x="1829692" y="921497"/>
                  <a:pt x="1814805" y="929888"/>
                  <a:pt x="1799376" y="936925"/>
                </a:cubicBezTo>
                <a:cubicBezTo>
                  <a:pt x="1772579" y="949376"/>
                  <a:pt x="1748219" y="965346"/>
                  <a:pt x="1723858" y="981858"/>
                </a:cubicBezTo>
                <a:cubicBezTo>
                  <a:pt x="1697602" y="999722"/>
                  <a:pt x="1672159" y="1019211"/>
                  <a:pt x="1646444" y="1037887"/>
                </a:cubicBezTo>
                <a:cubicBezTo>
                  <a:pt x="1643738" y="1039782"/>
                  <a:pt x="1639948" y="1041677"/>
                  <a:pt x="1640219" y="1044925"/>
                </a:cubicBezTo>
                <a:cubicBezTo>
                  <a:pt x="1640760" y="1049256"/>
                  <a:pt x="1645632" y="1047090"/>
                  <a:pt x="1648339" y="1048444"/>
                </a:cubicBezTo>
                <a:cubicBezTo>
                  <a:pt x="1680279" y="1061707"/>
                  <a:pt x="1714925" y="1068203"/>
                  <a:pt x="1745512" y="1085256"/>
                </a:cubicBezTo>
                <a:cubicBezTo>
                  <a:pt x="1749031" y="1087151"/>
                  <a:pt x="1753091" y="1088233"/>
                  <a:pt x="1756339" y="1090669"/>
                </a:cubicBezTo>
                <a:cubicBezTo>
                  <a:pt x="1785572" y="1113677"/>
                  <a:pt x="1819406" y="1127752"/>
                  <a:pt x="1852429" y="1143722"/>
                </a:cubicBezTo>
                <a:cubicBezTo>
                  <a:pt x="1890324" y="1161857"/>
                  <a:pt x="1927135" y="1182699"/>
                  <a:pt x="1962865" y="1205165"/>
                </a:cubicBezTo>
                <a:cubicBezTo>
                  <a:pt x="2007255" y="1233316"/>
                  <a:pt x="2052188" y="1260383"/>
                  <a:pt x="2099827" y="1282849"/>
                </a:cubicBezTo>
                <a:cubicBezTo>
                  <a:pt x="2117150" y="1290970"/>
                  <a:pt x="2132308" y="1302609"/>
                  <a:pt x="2145571" y="1316413"/>
                </a:cubicBezTo>
                <a:cubicBezTo>
                  <a:pt x="2153691" y="1325075"/>
                  <a:pt x="2156939" y="1335631"/>
                  <a:pt x="2157751" y="1347541"/>
                </a:cubicBezTo>
                <a:cubicBezTo>
                  <a:pt x="2160458" y="1380293"/>
                  <a:pt x="2149902" y="1407360"/>
                  <a:pt x="2130954" y="1434428"/>
                </a:cubicBezTo>
                <a:cubicBezTo>
                  <a:pt x="2102533" y="1475300"/>
                  <a:pt x="2066263" y="1508593"/>
                  <a:pt x="2034052" y="1545405"/>
                </a:cubicBezTo>
                <a:cubicBezTo>
                  <a:pt x="1991015" y="1594397"/>
                  <a:pt x="1945541" y="1640683"/>
                  <a:pt x="1898985" y="1686157"/>
                </a:cubicBezTo>
                <a:cubicBezTo>
                  <a:pt x="1874624" y="1709976"/>
                  <a:pt x="1847557" y="1731089"/>
                  <a:pt x="1822654" y="1754367"/>
                </a:cubicBezTo>
                <a:cubicBezTo>
                  <a:pt x="1793421" y="1781976"/>
                  <a:pt x="1766083" y="1811480"/>
                  <a:pt x="1742264" y="1844231"/>
                </a:cubicBezTo>
                <a:cubicBezTo>
                  <a:pt x="1720880" y="1873194"/>
                  <a:pt x="1707076" y="1905945"/>
                  <a:pt x="1693813" y="1938968"/>
                </a:cubicBezTo>
                <a:cubicBezTo>
                  <a:pt x="1688670" y="1951960"/>
                  <a:pt x="1698956" y="1961705"/>
                  <a:pt x="1701933" y="1973073"/>
                </a:cubicBezTo>
                <a:cubicBezTo>
                  <a:pt x="1703557" y="1979028"/>
                  <a:pt x="1704640" y="1984441"/>
                  <a:pt x="1698685" y="1987419"/>
                </a:cubicBezTo>
                <a:cubicBezTo>
                  <a:pt x="1691647" y="1990667"/>
                  <a:pt x="1694625" y="1993915"/>
                  <a:pt x="1697602" y="1997434"/>
                </a:cubicBezTo>
                <a:cubicBezTo>
                  <a:pt x="1714113" y="2017464"/>
                  <a:pt x="1732249" y="2035599"/>
                  <a:pt x="1748489" y="2055629"/>
                </a:cubicBezTo>
                <a:cubicBezTo>
                  <a:pt x="1760128" y="2069975"/>
                  <a:pt x="1773121" y="2078095"/>
                  <a:pt x="1790444" y="2082697"/>
                </a:cubicBezTo>
                <a:cubicBezTo>
                  <a:pt x="1798023" y="2084592"/>
                  <a:pt x="1800459" y="2094336"/>
                  <a:pt x="1806143" y="2100020"/>
                </a:cubicBezTo>
                <a:cubicBezTo>
                  <a:pt x="1810203" y="2104080"/>
                  <a:pt x="1813722" y="2105975"/>
                  <a:pt x="1818865" y="2107058"/>
                </a:cubicBezTo>
                <a:cubicBezTo>
                  <a:pt x="1838354" y="2110577"/>
                  <a:pt x="1857842" y="2114366"/>
                  <a:pt x="1877331" y="2117885"/>
                </a:cubicBezTo>
                <a:cubicBezTo>
                  <a:pt x="1896008" y="2121404"/>
                  <a:pt x="1909000" y="2136832"/>
                  <a:pt x="1909541" y="2160652"/>
                </a:cubicBezTo>
                <a:cubicBezTo>
                  <a:pt x="1910083" y="2177704"/>
                  <a:pt x="1901692" y="2190155"/>
                  <a:pt x="1883015" y="2198005"/>
                </a:cubicBezTo>
                <a:cubicBezTo>
                  <a:pt x="1862444" y="2206667"/>
                  <a:pt x="1840519" y="2209644"/>
                  <a:pt x="1818594" y="2210997"/>
                </a:cubicBezTo>
                <a:cubicBezTo>
                  <a:pt x="1797752" y="2212351"/>
                  <a:pt x="1776640" y="2211539"/>
                  <a:pt x="1755797" y="2209373"/>
                </a:cubicBezTo>
                <a:cubicBezTo>
                  <a:pt x="1731166" y="2206937"/>
                  <a:pt x="1707617" y="2200441"/>
                  <a:pt x="1685422" y="2189614"/>
                </a:cubicBezTo>
                <a:cubicBezTo>
                  <a:pt x="1640219" y="2167419"/>
                  <a:pt x="1594204" y="2147388"/>
                  <a:pt x="1546294" y="2131960"/>
                </a:cubicBezTo>
                <a:cubicBezTo>
                  <a:pt x="1521121" y="2123840"/>
                  <a:pt x="1495136" y="2117614"/>
                  <a:pt x="1471588" y="2105975"/>
                </a:cubicBezTo>
                <a:cubicBezTo>
                  <a:pt x="1451287" y="2096231"/>
                  <a:pt x="1428550" y="2090546"/>
                  <a:pt x="1412310" y="2073223"/>
                </a:cubicBezTo>
                <a:cubicBezTo>
                  <a:pt x="1406625" y="2066998"/>
                  <a:pt x="1400670" y="2060772"/>
                  <a:pt x="1397964" y="2052652"/>
                </a:cubicBezTo>
                <a:cubicBezTo>
                  <a:pt x="1394986" y="2043990"/>
                  <a:pt x="1396610" y="2036682"/>
                  <a:pt x="1405813" y="2032622"/>
                </a:cubicBezTo>
                <a:cubicBezTo>
                  <a:pt x="1422866" y="2025043"/>
                  <a:pt x="1430986" y="2009344"/>
                  <a:pt x="1437482" y="1993644"/>
                </a:cubicBezTo>
                <a:cubicBezTo>
                  <a:pt x="1443708" y="1978757"/>
                  <a:pt x="1449122" y="1963600"/>
                  <a:pt x="1459407" y="1950878"/>
                </a:cubicBezTo>
                <a:cubicBezTo>
                  <a:pt x="1468340" y="1939780"/>
                  <a:pt x="1474565" y="1926517"/>
                  <a:pt x="1481061" y="1913795"/>
                </a:cubicBezTo>
                <a:cubicBezTo>
                  <a:pt x="1485663" y="1904592"/>
                  <a:pt x="1492700" y="1901073"/>
                  <a:pt x="1501633" y="1904863"/>
                </a:cubicBezTo>
                <a:cubicBezTo>
                  <a:pt x="1507588" y="1907299"/>
                  <a:pt x="1510565" y="1904863"/>
                  <a:pt x="1514084" y="1901344"/>
                </a:cubicBezTo>
                <a:cubicBezTo>
                  <a:pt x="1521121" y="1894306"/>
                  <a:pt x="1527076" y="1886998"/>
                  <a:pt x="1532219" y="1878066"/>
                </a:cubicBezTo>
                <a:cubicBezTo>
                  <a:pt x="1539527" y="1864803"/>
                  <a:pt x="1551437" y="1853976"/>
                  <a:pt x="1558475" y="1840171"/>
                </a:cubicBezTo>
                <a:cubicBezTo>
                  <a:pt x="1571467" y="1814728"/>
                  <a:pt x="1595016" y="1797946"/>
                  <a:pt x="1610174" y="1774126"/>
                </a:cubicBezTo>
                <a:cubicBezTo>
                  <a:pt x="1629392" y="1743811"/>
                  <a:pt x="1649422" y="1714036"/>
                  <a:pt x="1668369" y="1683720"/>
                </a:cubicBezTo>
                <a:cubicBezTo>
                  <a:pt x="1682986" y="1660442"/>
                  <a:pt x="1696519" y="1636352"/>
                  <a:pt x="1711407" y="1613345"/>
                </a:cubicBezTo>
                <a:cubicBezTo>
                  <a:pt x="1724940" y="1592232"/>
                  <a:pt x="1734685" y="1569225"/>
                  <a:pt x="1746594" y="1547300"/>
                </a:cubicBezTo>
                <a:cubicBezTo>
                  <a:pt x="1755256" y="1531601"/>
                  <a:pt x="1764459" y="1515901"/>
                  <a:pt x="1775557" y="1502097"/>
                </a:cubicBezTo>
                <a:cubicBezTo>
                  <a:pt x="1796669" y="1475300"/>
                  <a:pt x="1819406" y="1449586"/>
                  <a:pt x="1844309" y="1426037"/>
                </a:cubicBezTo>
                <a:cubicBezTo>
                  <a:pt x="1852699" y="1418187"/>
                  <a:pt x="1852158" y="1417917"/>
                  <a:pt x="1841060" y="1414668"/>
                </a:cubicBezTo>
                <a:cubicBezTo>
                  <a:pt x="1797752" y="1402217"/>
                  <a:pt x="1752820" y="1399511"/>
                  <a:pt x="1708700" y="1392744"/>
                </a:cubicBezTo>
                <a:cubicBezTo>
                  <a:pt x="1669452" y="1386789"/>
                  <a:pt x="1629933" y="1382458"/>
                  <a:pt x="1590685" y="1377315"/>
                </a:cubicBezTo>
                <a:cubicBezTo>
                  <a:pt x="1578505" y="1375691"/>
                  <a:pt x="1567136" y="1371360"/>
                  <a:pt x="1555497" y="1368383"/>
                </a:cubicBezTo>
                <a:cubicBezTo>
                  <a:pt x="1517332" y="1357827"/>
                  <a:pt x="1479437" y="1346458"/>
                  <a:pt x="1440460" y="1338067"/>
                </a:cubicBezTo>
                <a:cubicBezTo>
                  <a:pt x="1431257" y="1336172"/>
                  <a:pt x="1422054" y="1332654"/>
                  <a:pt x="1413122" y="1329406"/>
                </a:cubicBezTo>
                <a:cubicBezTo>
                  <a:pt x="1407708" y="1327511"/>
                  <a:pt x="1403377" y="1327782"/>
                  <a:pt x="1398505" y="1331030"/>
                </a:cubicBezTo>
                <a:cubicBezTo>
                  <a:pt x="1363588" y="1353766"/>
                  <a:pt x="1330295" y="1378127"/>
                  <a:pt x="1299438" y="1406007"/>
                </a:cubicBezTo>
                <a:cubicBezTo>
                  <a:pt x="1272911" y="1430097"/>
                  <a:pt x="1248280" y="1456353"/>
                  <a:pt x="1222024" y="1480713"/>
                </a:cubicBezTo>
                <a:cubicBezTo>
                  <a:pt x="1202265" y="1498578"/>
                  <a:pt x="1184130" y="1518337"/>
                  <a:pt x="1162476" y="1534578"/>
                </a:cubicBezTo>
                <a:cubicBezTo>
                  <a:pt x="1137303" y="1552984"/>
                  <a:pt x="1113213" y="1573285"/>
                  <a:pt x="1090746" y="1594668"/>
                </a:cubicBezTo>
                <a:cubicBezTo>
                  <a:pt x="1044731" y="1638518"/>
                  <a:pt x="995468" y="1677495"/>
                  <a:pt x="939168" y="1706999"/>
                </a:cubicBezTo>
                <a:cubicBezTo>
                  <a:pt x="919138" y="1717555"/>
                  <a:pt x="903168" y="1733525"/>
                  <a:pt x="886386" y="1748141"/>
                </a:cubicBezTo>
                <a:cubicBezTo>
                  <a:pt x="850657" y="1779269"/>
                  <a:pt x="814657" y="1809314"/>
                  <a:pt x="768642" y="1825284"/>
                </a:cubicBezTo>
                <a:cubicBezTo>
                  <a:pt x="748341" y="1832322"/>
                  <a:pt x="730747" y="1845855"/>
                  <a:pt x="711259" y="1855058"/>
                </a:cubicBezTo>
                <a:cubicBezTo>
                  <a:pt x="682026" y="1868863"/>
                  <a:pt x="657123" y="1888351"/>
                  <a:pt x="632221" y="1908111"/>
                </a:cubicBezTo>
                <a:cubicBezTo>
                  <a:pt x="617605" y="1919479"/>
                  <a:pt x="601093" y="1928953"/>
                  <a:pt x="586477" y="1940592"/>
                </a:cubicBezTo>
                <a:cubicBezTo>
                  <a:pt x="561033" y="1961163"/>
                  <a:pt x="533154" y="1978216"/>
                  <a:pt x="505815" y="1995539"/>
                </a:cubicBezTo>
                <a:cubicBezTo>
                  <a:pt x="475770" y="2014757"/>
                  <a:pt x="446808" y="2035329"/>
                  <a:pt x="418387" y="2056712"/>
                </a:cubicBezTo>
                <a:cubicBezTo>
                  <a:pt x="381034" y="2084321"/>
                  <a:pt x="347470" y="2115990"/>
                  <a:pt x="321214" y="2154697"/>
                </a:cubicBezTo>
                <a:cubicBezTo>
                  <a:pt x="313094" y="2166607"/>
                  <a:pt x="300372" y="2174185"/>
                  <a:pt x="290357" y="2183930"/>
                </a:cubicBezTo>
                <a:cubicBezTo>
                  <a:pt x="285215" y="2189073"/>
                  <a:pt x="281154" y="2195298"/>
                  <a:pt x="275741" y="2200170"/>
                </a:cubicBezTo>
                <a:cubicBezTo>
                  <a:pt x="261395" y="2213163"/>
                  <a:pt x="248403" y="2227509"/>
                  <a:pt x="237034" y="2243208"/>
                </a:cubicBezTo>
                <a:cubicBezTo>
                  <a:pt x="233786" y="2247809"/>
                  <a:pt x="232162" y="2251328"/>
                  <a:pt x="233786" y="2257283"/>
                </a:cubicBezTo>
                <a:cubicBezTo>
                  <a:pt x="237034" y="2268110"/>
                  <a:pt x="229997" y="2282456"/>
                  <a:pt x="219170" y="2286516"/>
                </a:cubicBezTo>
                <a:cubicBezTo>
                  <a:pt x="209967" y="2289764"/>
                  <a:pt x="205636" y="2296531"/>
                  <a:pt x="201034" y="2304381"/>
                </a:cubicBezTo>
                <a:cubicBezTo>
                  <a:pt x="193997" y="2316832"/>
                  <a:pt x="186147" y="2328741"/>
                  <a:pt x="177756" y="2340110"/>
                </a:cubicBezTo>
                <a:cubicBezTo>
                  <a:pt x="173155" y="2346335"/>
                  <a:pt x="168012" y="2352020"/>
                  <a:pt x="165576" y="2359328"/>
                </a:cubicBezTo>
                <a:cubicBezTo>
                  <a:pt x="165034" y="2360952"/>
                  <a:pt x="163952" y="2363388"/>
                  <a:pt x="162869" y="2363929"/>
                </a:cubicBezTo>
                <a:cubicBezTo>
                  <a:pt x="147711" y="2369072"/>
                  <a:pt x="149335" y="2383147"/>
                  <a:pt x="148252" y="2394516"/>
                </a:cubicBezTo>
                <a:cubicBezTo>
                  <a:pt x="147170" y="2406155"/>
                  <a:pt x="143651" y="2415899"/>
                  <a:pt x="136884" y="2424831"/>
                </a:cubicBezTo>
                <a:cubicBezTo>
                  <a:pt x="118749" y="2448651"/>
                  <a:pt x="107922" y="2475448"/>
                  <a:pt x="101155" y="2504139"/>
                </a:cubicBezTo>
                <a:cubicBezTo>
                  <a:pt x="100613" y="2506576"/>
                  <a:pt x="99801" y="2509012"/>
                  <a:pt x="99260" y="2511718"/>
                </a:cubicBezTo>
                <a:cubicBezTo>
                  <a:pt x="95471" y="2528500"/>
                  <a:pt x="87892" y="2542575"/>
                  <a:pt x="70298" y="2548530"/>
                </a:cubicBezTo>
                <a:cubicBezTo>
                  <a:pt x="60553" y="2550154"/>
                  <a:pt x="52433" y="2550154"/>
                  <a:pt x="44313" y="2550154"/>
                </a:cubicBezTo>
                <a:close/>
              </a:path>
            </a:pathLst>
          </a:custGeom>
          <a:solidFill>
            <a:schemeClr val="accent2"/>
          </a:solidFill>
          <a:ln w="27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BCD1A09-51A0-4BEC-BED8-C895848A20B3}"/>
              </a:ext>
            </a:extLst>
          </p:cNvPr>
          <p:cNvGrpSpPr/>
          <p:nvPr userDrawn="1"/>
        </p:nvGrpSpPr>
        <p:grpSpPr>
          <a:xfrm flipV="1">
            <a:off x="0" y="6589394"/>
            <a:ext cx="12207240" cy="169545"/>
            <a:chOff x="0" y="6646544"/>
            <a:chExt cx="9003886" cy="16954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C264503-E9AB-4BB6-8A5C-13ADF2158B78}"/>
                </a:ext>
              </a:extLst>
            </p:cNvPr>
            <p:cNvSpPr/>
            <p:nvPr userDrawn="1"/>
          </p:nvSpPr>
          <p:spPr>
            <a:xfrm>
              <a:off x="0" y="6724649"/>
              <a:ext cx="9003886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CA9BC65-DDF7-40E4-9380-23120787E2B4}"/>
                </a:ext>
              </a:extLst>
            </p:cNvPr>
            <p:cNvSpPr/>
            <p:nvPr userDrawn="1"/>
          </p:nvSpPr>
          <p:spPr>
            <a:xfrm>
              <a:off x="0" y="6646544"/>
              <a:ext cx="9003886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14483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6502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5323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7004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3427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169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52" r:id="rId2"/>
    <p:sldLayoutId id="214748365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681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6" r:id="rId2"/>
    <p:sldLayoutId id="2147483668" r:id="rId3"/>
    <p:sldLayoutId id="2147483658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7" r:id="rId10"/>
    <p:sldLayoutId id="2147483673" r:id="rId11"/>
    <p:sldLayoutId id="214748367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255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1" descr="20150513_1634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12" descr="blumen-pflanzen14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4572000"/>
            <a:ext cx="20574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13" descr="blumen-pflanzen14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724400"/>
            <a:ext cx="19812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12" descr="thank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78" name="WordArt 18" descr="hoa4"/>
          <p:cNvSpPr>
            <a:spLocks noChangeArrowheads="1" noChangeShapeType="1" noTextEdit="1"/>
          </p:cNvSpPr>
          <p:nvPr/>
        </p:nvSpPr>
        <p:spPr bwMode="auto">
          <a:xfrm>
            <a:off x="3804138" y="4572000"/>
            <a:ext cx="4495800" cy="1143000"/>
          </a:xfrm>
          <a:prstGeom prst="rect">
            <a:avLst/>
          </a:prstGeom>
          <a:solidFill>
            <a:srgbClr val="FFFF00"/>
          </a:solidFill>
          <a:scene3d>
            <a:camera prst="perspectiveHeroicExtremeRightFacing"/>
            <a:lightRig rig="threePt" dir="t"/>
          </a:scene3d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en-US" sz="3600" b="1" i="1" kern="10" dirty="0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FRIENDS PLUS 6</a:t>
            </a:r>
            <a:endParaRPr lang="en-US" sz="3600" b="1" i="1" kern="10" dirty="0">
              <a:ln w="9525">
                <a:solidFill>
                  <a:srgbClr val="FF6600"/>
                </a:solidFill>
                <a:round/>
                <a:headEnd/>
                <a:tailEnd/>
              </a:ln>
              <a:blipFill dpi="0" rotWithShape="1">
                <a:blip r:embed="rId5"/>
                <a:srcRect/>
                <a:stretch>
                  <a:fillRect/>
                </a:stretch>
              </a:blip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Arial Black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BBD523A6-379D-49B1-A655-7E80D0AEEAC4}"/>
              </a:ext>
            </a:extLst>
          </p:cNvPr>
          <p:cNvSpPr txBox="1">
            <a:spLocks/>
          </p:cNvSpPr>
          <p:nvPr/>
        </p:nvSpPr>
        <p:spPr>
          <a:xfrm>
            <a:off x="2281238" y="1028700"/>
            <a:ext cx="7015162" cy="5715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BINH KHANH SECONDARY SCHOOL</a:t>
            </a:r>
            <a:endParaRPr lang="en-SG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0532765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1991" y="53623"/>
            <a:ext cx="284725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u="sng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Activity 3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4400" dirty="0">
              <a:solidFill>
                <a:srgbClr val="C00000"/>
              </a:solidFill>
            </a:endParaRPr>
          </a:p>
        </p:txBody>
      </p:sp>
      <p:pic>
        <p:nvPicPr>
          <p:cNvPr id="1026" name="Picture 2" descr="Podium Clipart Award Winning - Winner Podium Clipart, HD Png Download ,  Transparent Png Image - PNGit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473" y="0"/>
            <a:ext cx="8929527" cy="6562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1259324"/>
            <a:ext cx="368883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winner (n)  </a:t>
            </a:r>
          </a:p>
          <a:p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/ˈ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wɪn.ɚ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7423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259324"/>
            <a:ext cx="4751622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swimmer (n)   </a:t>
            </a:r>
            <a:r>
              <a:rPr lang="en-US" sz="4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r>
              <a:rPr lang="en-US" sz="5400" b="1" dirty="0">
                <a:solidFill>
                  <a:srgbClr val="000000"/>
                </a:solidFill>
                <a:latin typeface="Bodoni MT" panose="020706030806060202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</a:p>
          <a:p>
            <a:r>
              <a:rPr lang="en-US" sz="5400" b="1" dirty="0">
                <a:solidFill>
                  <a:srgbClr val="002060"/>
                </a:solidFill>
                <a:latin typeface="Bodoni MT" panose="020706030806060202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/</a:t>
            </a: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ˈ</a:t>
            </a:r>
            <a:r>
              <a:rPr lang="en-US" sz="5400" b="1" dirty="0" err="1">
                <a:solidFill>
                  <a:srgbClr val="002060"/>
                </a:solidFill>
                <a:latin typeface="Bodoni MT" panose="020706030806060202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sw</a:t>
            </a:r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ɪ</a:t>
            </a:r>
            <a:r>
              <a:rPr lang="en-US" sz="5400" b="1" dirty="0" err="1">
                <a:solidFill>
                  <a:srgbClr val="002060"/>
                </a:solidFill>
                <a:latin typeface="Bodoni MT" panose="020706030806060202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</a:t>
            </a:r>
            <a:r>
              <a:rPr lang="en-US" sz="5400" b="1" dirty="0" err="1">
                <a:solidFill>
                  <a:srgbClr val="002060"/>
                </a:solidFill>
                <a:latin typeface="Bodoni MT" panose="02070603080606020203" pitchFamily="18" charset="0"/>
                <a:ea typeface="Times New Roman" panose="02020603050405020304" pitchFamily="18" charset="0"/>
                <a:cs typeface="Bodoni MT" panose="02070603080606020203" pitchFamily="18" charset="0"/>
              </a:rPr>
              <a:t>·</a:t>
            </a:r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ə</a:t>
            </a:r>
            <a:r>
              <a:rPr lang="en-US" sz="5400" b="1" dirty="0" err="1">
                <a:solidFill>
                  <a:srgbClr val="002060"/>
                </a:solidFill>
                <a:latin typeface="Bodoni MT" panose="020706030806060202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en-US" sz="5400" b="1" dirty="0">
                <a:solidFill>
                  <a:srgbClr val="002060"/>
                </a:solidFill>
                <a:latin typeface="Bodoni MT" panose="020706030806060202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/ 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Olympics bound: Former Emory swimmer Andrew Wilson makes history | Emory  University | Atlanta, G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831" y="1021976"/>
            <a:ext cx="8329169" cy="5558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6181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259324"/>
            <a:ext cx="3929281" cy="16619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medallist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(n)</a:t>
            </a:r>
          </a:p>
          <a:p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b="1" dirty="0">
                <a:solidFill>
                  <a:srgbClr val="002060"/>
                </a:solidFill>
                <a:latin typeface="Bodoni MT" panose="020706030806060202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/</a:t>
            </a: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ˈ</a:t>
            </a:r>
            <a:r>
              <a:rPr lang="en-US" sz="5400" b="1" dirty="0" err="1">
                <a:solidFill>
                  <a:srgbClr val="002060"/>
                </a:solidFill>
                <a:latin typeface="Bodoni MT" panose="020706030806060202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med.</a:t>
            </a:r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ə</a:t>
            </a:r>
            <a:r>
              <a:rPr lang="en-US" sz="5400" b="1" dirty="0" err="1">
                <a:solidFill>
                  <a:srgbClr val="002060"/>
                </a:solidFill>
                <a:latin typeface="Bodoni MT" panose="020706030806060202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l.</a:t>
            </a:r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ɪ</a:t>
            </a:r>
            <a:r>
              <a:rPr lang="en-US" sz="5400" b="1" dirty="0" err="1">
                <a:solidFill>
                  <a:srgbClr val="002060"/>
                </a:solidFill>
                <a:latin typeface="Bodoni MT" panose="020706030806060202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st</a:t>
            </a:r>
            <a:r>
              <a:rPr lang="en-US" sz="5400" b="1" dirty="0">
                <a:solidFill>
                  <a:srgbClr val="002060"/>
                </a:solidFill>
                <a:latin typeface="Bodoni MT" panose="020706030806060202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/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ow Much Do Countries Pay Their Gold Medalists? - InsideHo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506" y="1075765"/>
            <a:ext cx="8256494" cy="5504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4062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70210" y="1401433"/>
            <a:ext cx="74407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winner (n)  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/ˈ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wɪn.ɚ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70210" y="2377226"/>
            <a:ext cx="90172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swimmer (n)   </a:t>
            </a:r>
            <a:r>
              <a:rPr lang="en-US" sz="4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r>
              <a:rPr lang="en-US" sz="5400" b="1" dirty="0">
                <a:solidFill>
                  <a:srgbClr val="000000"/>
                </a:solidFill>
                <a:latin typeface="Bodoni MT" panose="020706030806060202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en-US" sz="5400" b="1" dirty="0">
                <a:solidFill>
                  <a:srgbClr val="002060"/>
                </a:solidFill>
                <a:latin typeface="Bodoni MT" panose="020706030806060202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/</a:t>
            </a: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ˈ</a:t>
            </a:r>
            <a:r>
              <a:rPr lang="en-US" sz="5400" b="1" dirty="0" err="1">
                <a:solidFill>
                  <a:srgbClr val="002060"/>
                </a:solidFill>
                <a:latin typeface="Bodoni MT" panose="020706030806060202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sw</a:t>
            </a:r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ɪ</a:t>
            </a:r>
            <a:r>
              <a:rPr lang="en-US" sz="5400" b="1" dirty="0" err="1">
                <a:solidFill>
                  <a:srgbClr val="002060"/>
                </a:solidFill>
                <a:latin typeface="Bodoni MT" panose="020706030806060202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</a:t>
            </a:r>
            <a:r>
              <a:rPr lang="en-US" sz="5400" b="1" dirty="0" err="1">
                <a:solidFill>
                  <a:srgbClr val="002060"/>
                </a:solidFill>
                <a:latin typeface="Bodoni MT" panose="02070603080606020203" pitchFamily="18" charset="0"/>
                <a:ea typeface="Times New Roman" panose="02020603050405020304" pitchFamily="18" charset="0"/>
                <a:cs typeface="Bodoni MT" panose="02070603080606020203" pitchFamily="18" charset="0"/>
              </a:rPr>
              <a:t>·</a:t>
            </a:r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ə</a:t>
            </a:r>
            <a:r>
              <a:rPr lang="en-US" sz="5400" b="1" dirty="0" err="1">
                <a:solidFill>
                  <a:srgbClr val="002060"/>
                </a:solidFill>
                <a:latin typeface="Bodoni MT" panose="020706030806060202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en-US" sz="5400" b="1" dirty="0">
                <a:solidFill>
                  <a:srgbClr val="002060"/>
                </a:solidFill>
                <a:latin typeface="Bodoni MT" panose="020706030806060202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/ 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70210" y="3445352"/>
            <a:ext cx="7620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medallist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(n)  </a:t>
            </a:r>
            <a:r>
              <a:rPr lang="en-US" sz="5400" b="1" dirty="0">
                <a:solidFill>
                  <a:srgbClr val="002060"/>
                </a:solidFill>
                <a:latin typeface="Bodoni MT" panose="020706030806060202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/</a:t>
            </a: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ˈ</a:t>
            </a:r>
            <a:r>
              <a:rPr lang="en-US" sz="5400" b="1" dirty="0" err="1">
                <a:solidFill>
                  <a:srgbClr val="002060"/>
                </a:solidFill>
                <a:latin typeface="Bodoni MT" panose="020706030806060202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med.</a:t>
            </a:r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ə</a:t>
            </a:r>
            <a:r>
              <a:rPr lang="en-US" sz="5400" b="1" dirty="0" err="1">
                <a:solidFill>
                  <a:srgbClr val="002060"/>
                </a:solidFill>
                <a:latin typeface="Bodoni MT" panose="020706030806060202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l.</a:t>
            </a:r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ɪ</a:t>
            </a:r>
            <a:r>
              <a:rPr lang="en-US" sz="5400" b="1" dirty="0" err="1">
                <a:solidFill>
                  <a:srgbClr val="002060"/>
                </a:solidFill>
                <a:latin typeface="Bodoni MT" panose="020706030806060202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st</a:t>
            </a:r>
            <a:r>
              <a:rPr lang="en-US" sz="5400" b="1" dirty="0">
                <a:solidFill>
                  <a:srgbClr val="002060"/>
                </a:solidFill>
                <a:latin typeface="Bodoni MT" panose="020706030806060202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/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5780" y="174874"/>
            <a:ext cx="669478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u="sng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Activity 3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- Words in blue: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4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8629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55811" y="2060411"/>
            <a:ext cx="1097280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28750" marR="0" indent="-1280795">
              <a:spcBef>
                <a:spcPts val="600"/>
              </a:spcBef>
              <a:spcAft>
                <a:spcPts val="600"/>
              </a:spcAft>
              <a:tabLst>
                <a:tab pos="2849880" algn="l"/>
                <a:tab pos="5324475" algn="l"/>
              </a:tabLst>
            </a:pPr>
            <a:r>
              <a:rPr lang="en-US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 A ______________ wins a competition. </a:t>
            </a:r>
          </a:p>
          <a:p>
            <a:pPr marL="1428750" marR="0" indent="-1280795">
              <a:spcBef>
                <a:spcPts val="600"/>
              </a:spcBef>
              <a:spcAft>
                <a:spcPts val="600"/>
              </a:spcAft>
              <a:tabLst>
                <a:tab pos="2849880" algn="l"/>
                <a:tab pos="5324475" algn="l"/>
              </a:tabLst>
            </a:pPr>
            <a:r>
              <a:rPr lang="en-US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 A ______________wins a medal. </a:t>
            </a:r>
          </a:p>
          <a:p>
            <a:pPr marL="1428750" marR="0" indent="-1280795">
              <a:spcBef>
                <a:spcPts val="600"/>
              </a:spcBef>
              <a:spcAft>
                <a:spcPts val="600"/>
              </a:spcAft>
              <a:tabLst>
                <a:tab pos="2849880" algn="l"/>
                <a:tab pos="5324475" algn="l"/>
              </a:tabLst>
            </a:pPr>
            <a:r>
              <a:rPr lang="en-US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3. A ______________swims.</a:t>
            </a:r>
          </a:p>
        </p:txBody>
      </p:sp>
      <p:sp>
        <p:nvSpPr>
          <p:cNvPr id="4" name="Rectangle 3"/>
          <p:cNvSpPr/>
          <p:nvPr/>
        </p:nvSpPr>
        <p:spPr>
          <a:xfrm>
            <a:off x="327855" y="268051"/>
            <a:ext cx="1186414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0" indent="-685800">
              <a:buFont typeface="Wingdings" panose="05000000000000000000" pitchFamily="2" charset="2"/>
              <a:buChar char="ü"/>
            </a:pPr>
            <a:r>
              <a:rPr lang="en-US" sz="4800" u="sng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Complete the sentences with the blue words </a:t>
            </a:r>
          </a:p>
          <a:p>
            <a:r>
              <a:rPr lang="en-US" sz="4800" u="sng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from the text.</a:t>
            </a:r>
            <a:endParaRPr lang="en-US" sz="4800" u="sng" dirty="0">
              <a:solidFill>
                <a:srgbClr val="C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21365" y="2060411"/>
            <a:ext cx="204735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winner </a:t>
            </a:r>
            <a:endParaRPr lang="en-US" sz="4800" dirty="0">
              <a:solidFill>
                <a:srgbClr val="00206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21365" y="2881937"/>
            <a:ext cx="274947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medallist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endParaRPr lang="en-US" sz="4800" dirty="0">
              <a:solidFill>
                <a:srgbClr val="00206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21365" y="3779224"/>
            <a:ext cx="278313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swimmer  </a:t>
            </a:r>
            <a:endParaRPr lang="en-US" sz="4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654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Let&amp;#39;s Practice: Reading – Whatcom County Library Syst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905" y="14753"/>
            <a:ext cx="6843246" cy="6843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22589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Talk Sticker for iOS &amp;amp; Android |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014" y="174907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01991" y="53623"/>
            <a:ext cx="284725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u="sng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Activity 4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4400" dirty="0">
              <a:solidFill>
                <a:srgbClr val="C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55077" y="3367021"/>
            <a:ext cx="8088923" cy="18878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0" dirty="0">
                <a:solidFill>
                  <a:srgbClr val="002060"/>
                </a:solidFill>
                <a:latin typeface="Brush Script MT" panose="03060802040406070304" pitchFamily="66" charset="0"/>
              </a:rPr>
              <a:t>Speaking</a:t>
            </a:r>
          </a:p>
        </p:txBody>
      </p:sp>
    </p:spTree>
    <p:extLst>
      <p:ext uri="{BB962C8B-B14F-4D97-AF65-F5344CB8AC3E}">
        <p14:creationId xmlns:p14="http://schemas.microsoft.com/office/powerpoint/2010/main" val="27400403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86154" y="2460907"/>
            <a:ext cx="10902462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marR="36195" lvl="0" indent="-6858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4400550" algn="l"/>
              </a:tabLst>
            </a:pP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Which piece of information in the text do you think is the most interesting? </a:t>
            </a:r>
          </a:p>
          <a:p>
            <a:pPr marL="685800" marR="36195" lvl="0" indent="-6858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4400550" algn="l"/>
              </a:tabLst>
            </a:pP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What sports do you like watching in the Olympics?</a:t>
            </a:r>
            <a:endParaRPr lang="en-US" sz="4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Talk Sticker for iOS &amp;amp; Android |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-510655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08349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BBEC393-EC17-44AE-A4F5-8261FDB28C71}"/>
              </a:ext>
            </a:extLst>
          </p:cNvPr>
          <p:cNvSpPr txBox="1"/>
          <p:nvPr/>
        </p:nvSpPr>
        <p:spPr>
          <a:xfrm>
            <a:off x="1869239" y="1267846"/>
            <a:ext cx="8001591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8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anose="020F0704030504030204" pitchFamily="34" charset="0"/>
                <a:cs typeface="Arial" pitchFamily="34" charset="0"/>
              </a:rPr>
              <a:t>HOMEWORK</a:t>
            </a:r>
            <a:endParaRPr lang="ko-KR" altLang="en-US" sz="8800" dirty="0">
              <a:solidFill>
                <a:schemeClr val="tx1">
                  <a:lumMod val="85000"/>
                  <a:lumOff val="15000"/>
                </a:schemeClr>
              </a:solidFill>
              <a:latin typeface="Arial Rounded MT Bold" panose="020F0704030504030204" pitchFamily="34" charset="0"/>
              <a:cs typeface="Arial" pitchFamily="34" charset="0"/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CD563D55-B8F2-4C01-B159-E929009C47A1}"/>
              </a:ext>
            </a:extLst>
          </p:cNvPr>
          <p:cNvGrpSpPr/>
          <p:nvPr/>
        </p:nvGrpSpPr>
        <p:grpSpPr>
          <a:xfrm>
            <a:off x="727358" y="289594"/>
            <a:ext cx="2494119" cy="3583707"/>
            <a:chOff x="1557979" y="896814"/>
            <a:chExt cx="3867684" cy="5557331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B00FFA17-597C-4B32-815B-8BAA33CAC546}"/>
                </a:ext>
              </a:extLst>
            </p:cNvPr>
            <p:cNvSpPr/>
            <p:nvPr/>
          </p:nvSpPr>
          <p:spPr>
            <a:xfrm rot="2700000">
              <a:off x="2101362" y="896814"/>
              <a:ext cx="650630" cy="65063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83D5323B-A6EE-425E-913A-29F8FCC98668}"/>
                </a:ext>
              </a:extLst>
            </p:cNvPr>
            <p:cNvSpPr/>
            <p:nvPr/>
          </p:nvSpPr>
          <p:spPr>
            <a:xfrm rot="2700000">
              <a:off x="2896568" y="6096139"/>
              <a:ext cx="358006" cy="35800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8A58990C-B0BC-4973-AA0A-AF40C5B20630}"/>
                </a:ext>
              </a:extLst>
            </p:cNvPr>
            <p:cNvSpPr/>
            <p:nvPr/>
          </p:nvSpPr>
          <p:spPr>
            <a:xfrm rot="2700000">
              <a:off x="2567127" y="5748808"/>
              <a:ext cx="358006" cy="35800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D01E2F5C-125D-4633-9BC2-7DAA0A39CC24}"/>
                </a:ext>
              </a:extLst>
            </p:cNvPr>
            <p:cNvSpPr/>
            <p:nvPr/>
          </p:nvSpPr>
          <p:spPr>
            <a:xfrm rot="2700000">
              <a:off x="4582662" y="1199509"/>
              <a:ext cx="843001" cy="843001"/>
            </a:xfrm>
            <a:prstGeom prst="rect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6266D66E-EEFB-42B2-BDF4-08B016AD2911}"/>
                </a:ext>
              </a:extLst>
            </p:cNvPr>
            <p:cNvSpPr/>
            <p:nvPr/>
          </p:nvSpPr>
          <p:spPr>
            <a:xfrm rot="2700000">
              <a:off x="1565472" y="1653505"/>
              <a:ext cx="3748823" cy="3763809"/>
            </a:xfrm>
            <a:custGeom>
              <a:avLst/>
              <a:gdLst>
                <a:gd name="connsiteX0" fmla="*/ 0 w 3748823"/>
                <a:gd name="connsiteY0" fmla="*/ 0 h 3748823"/>
                <a:gd name="connsiteX1" fmla="*/ 2057403 w 3748823"/>
                <a:gd name="connsiteY1" fmla="*/ 0 h 3748823"/>
                <a:gd name="connsiteX2" fmla="*/ 2057403 w 3748823"/>
                <a:gd name="connsiteY2" fmla="*/ 468603 h 3748823"/>
                <a:gd name="connsiteX3" fmla="*/ 468603 w 3748823"/>
                <a:gd name="connsiteY3" fmla="*/ 468603 h 3748823"/>
                <a:gd name="connsiteX4" fmla="*/ 468603 w 3748823"/>
                <a:gd name="connsiteY4" fmla="*/ 3280220 h 3748823"/>
                <a:gd name="connsiteX5" fmla="*/ 3280220 w 3748823"/>
                <a:gd name="connsiteY5" fmla="*/ 3280220 h 3748823"/>
                <a:gd name="connsiteX6" fmla="*/ 3280220 w 3748823"/>
                <a:gd name="connsiteY6" fmla="*/ 1691420 h 3748823"/>
                <a:gd name="connsiteX7" fmla="*/ 3748823 w 3748823"/>
                <a:gd name="connsiteY7" fmla="*/ 1691420 h 3748823"/>
                <a:gd name="connsiteX8" fmla="*/ 3748823 w 3748823"/>
                <a:gd name="connsiteY8" fmla="*/ 3748823 h 3748823"/>
                <a:gd name="connsiteX9" fmla="*/ 0 w 3748823"/>
                <a:gd name="connsiteY9" fmla="*/ 3748823 h 3748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48823" h="3748823">
                  <a:moveTo>
                    <a:pt x="0" y="0"/>
                  </a:moveTo>
                  <a:lnTo>
                    <a:pt x="2057403" y="0"/>
                  </a:lnTo>
                  <a:lnTo>
                    <a:pt x="2057403" y="468603"/>
                  </a:lnTo>
                  <a:lnTo>
                    <a:pt x="468603" y="468603"/>
                  </a:lnTo>
                  <a:lnTo>
                    <a:pt x="468603" y="3280220"/>
                  </a:lnTo>
                  <a:lnTo>
                    <a:pt x="3280220" y="3280220"/>
                  </a:lnTo>
                  <a:lnTo>
                    <a:pt x="3280220" y="1691420"/>
                  </a:lnTo>
                  <a:lnTo>
                    <a:pt x="3748823" y="1691420"/>
                  </a:lnTo>
                  <a:lnTo>
                    <a:pt x="3748823" y="3748823"/>
                  </a:lnTo>
                  <a:lnTo>
                    <a:pt x="0" y="374882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468924" y="3797856"/>
            <a:ext cx="11887200" cy="253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lvl="0" indent="-6858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MS Mincho"/>
              </a:rPr>
              <a:t>Learn by heart all the new words.</a:t>
            </a:r>
            <a:endParaRPr lang="en-US" sz="4800" dirty="0">
              <a:solidFill>
                <a:prstClr val="black"/>
              </a:solidFill>
              <a:latin typeface="Times New Roman" panose="02020603050405020304" pitchFamily="18" charset="0"/>
              <a:ea typeface="MS Mincho"/>
            </a:endParaRPr>
          </a:p>
          <a:p>
            <a:pPr marL="685800" lvl="0" indent="-6858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MS Mincho"/>
              </a:rPr>
              <a:t>Workbook: page 46.</a:t>
            </a:r>
          </a:p>
          <a:p>
            <a:pPr marL="685800" lvl="0" indent="-685800">
              <a:buFont typeface="Wingdings" panose="05000000000000000000" pitchFamily="2" charset="2"/>
              <a:buChar char="§"/>
            </a:pP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Prepare Lesson 3 – </a:t>
            </a:r>
            <a:r>
              <a:rPr lang="en-US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LANGUAGE FOCUS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4800" b="1" dirty="0">
              <a:solidFill>
                <a:srgbClr val="0070C0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Historic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5031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EDB9259-931F-4DED-A20B-FF66632AC09A}"/>
              </a:ext>
            </a:extLst>
          </p:cNvPr>
          <p:cNvSpPr/>
          <p:nvPr/>
        </p:nvSpPr>
        <p:spPr>
          <a:xfrm rot="2700000">
            <a:off x="2101362" y="896814"/>
            <a:ext cx="650630" cy="65063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671370-1A51-433D-80A0-C010A525068F}"/>
              </a:ext>
            </a:extLst>
          </p:cNvPr>
          <p:cNvSpPr/>
          <p:nvPr/>
        </p:nvSpPr>
        <p:spPr>
          <a:xfrm rot="2700000">
            <a:off x="2896568" y="6096139"/>
            <a:ext cx="358006" cy="35800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1B647C6-458E-4311-AD16-8AF5EFF8A4CF}"/>
              </a:ext>
            </a:extLst>
          </p:cNvPr>
          <p:cNvSpPr/>
          <p:nvPr/>
        </p:nvSpPr>
        <p:spPr>
          <a:xfrm rot="2700000">
            <a:off x="2567127" y="5748808"/>
            <a:ext cx="358006" cy="35800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D673ECD-609A-4B17-B824-87AC64A3F28A}"/>
              </a:ext>
            </a:extLst>
          </p:cNvPr>
          <p:cNvSpPr/>
          <p:nvPr/>
        </p:nvSpPr>
        <p:spPr>
          <a:xfrm rot="2700000">
            <a:off x="4860940" y="3865368"/>
            <a:ext cx="843001" cy="843001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4650279-88C0-42E1-BC96-DB064273A8CC}"/>
              </a:ext>
            </a:extLst>
          </p:cNvPr>
          <p:cNvSpPr/>
          <p:nvPr/>
        </p:nvSpPr>
        <p:spPr>
          <a:xfrm rot="2700000">
            <a:off x="1565472" y="1653505"/>
            <a:ext cx="3748823" cy="3763809"/>
          </a:xfrm>
          <a:custGeom>
            <a:avLst/>
            <a:gdLst>
              <a:gd name="connsiteX0" fmla="*/ 0 w 3748823"/>
              <a:gd name="connsiteY0" fmla="*/ 0 h 3748823"/>
              <a:gd name="connsiteX1" fmla="*/ 2057403 w 3748823"/>
              <a:gd name="connsiteY1" fmla="*/ 0 h 3748823"/>
              <a:gd name="connsiteX2" fmla="*/ 2057403 w 3748823"/>
              <a:gd name="connsiteY2" fmla="*/ 468603 h 3748823"/>
              <a:gd name="connsiteX3" fmla="*/ 468603 w 3748823"/>
              <a:gd name="connsiteY3" fmla="*/ 468603 h 3748823"/>
              <a:gd name="connsiteX4" fmla="*/ 468603 w 3748823"/>
              <a:gd name="connsiteY4" fmla="*/ 3280220 h 3748823"/>
              <a:gd name="connsiteX5" fmla="*/ 3280220 w 3748823"/>
              <a:gd name="connsiteY5" fmla="*/ 3280220 h 3748823"/>
              <a:gd name="connsiteX6" fmla="*/ 3280220 w 3748823"/>
              <a:gd name="connsiteY6" fmla="*/ 1691420 h 3748823"/>
              <a:gd name="connsiteX7" fmla="*/ 3748823 w 3748823"/>
              <a:gd name="connsiteY7" fmla="*/ 1691420 h 3748823"/>
              <a:gd name="connsiteX8" fmla="*/ 3748823 w 3748823"/>
              <a:gd name="connsiteY8" fmla="*/ 3748823 h 3748823"/>
              <a:gd name="connsiteX9" fmla="*/ 0 w 3748823"/>
              <a:gd name="connsiteY9" fmla="*/ 3748823 h 3748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48823" h="3748823">
                <a:moveTo>
                  <a:pt x="0" y="0"/>
                </a:moveTo>
                <a:lnTo>
                  <a:pt x="2057403" y="0"/>
                </a:lnTo>
                <a:lnTo>
                  <a:pt x="2057403" y="468603"/>
                </a:lnTo>
                <a:lnTo>
                  <a:pt x="468603" y="468603"/>
                </a:lnTo>
                <a:lnTo>
                  <a:pt x="468603" y="3280220"/>
                </a:lnTo>
                <a:lnTo>
                  <a:pt x="3280220" y="3280220"/>
                </a:lnTo>
                <a:lnTo>
                  <a:pt x="3280220" y="1691420"/>
                </a:lnTo>
                <a:lnTo>
                  <a:pt x="3748823" y="1691420"/>
                </a:lnTo>
                <a:lnTo>
                  <a:pt x="3748823" y="3748823"/>
                </a:lnTo>
                <a:lnTo>
                  <a:pt x="0" y="374882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0F7E216-BFDD-4F39-AFAF-39F5EDB14FBC}"/>
              </a:ext>
            </a:extLst>
          </p:cNvPr>
          <p:cNvSpPr txBox="1"/>
          <p:nvPr/>
        </p:nvSpPr>
        <p:spPr>
          <a:xfrm>
            <a:off x="4858177" y="1871275"/>
            <a:ext cx="7333823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INITIALS</a:t>
            </a:r>
            <a:endParaRPr lang="en-US" sz="12000" dirty="0"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E0F37DC-BFE9-473A-B6F1-4546F6CB69C2}"/>
              </a:ext>
            </a:extLst>
          </p:cNvPr>
          <p:cNvSpPr/>
          <p:nvPr/>
        </p:nvSpPr>
        <p:spPr>
          <a:xfrm>
            <a:off x="8083566" y="4893065"/>
            <a:ext cx="45719" cy="10058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F8352E5-8256-4B33-82E1-EAA3FFED31AD}"/>
              </a:ext>
            </a:extLst>
          </p:cNvPr>
          <p:cNvSpPr/>
          <p:nvPr/>
        </p:nvSpPr>
        <p:spPr>
          <a:xfrm>
            <a:off x="10012818" y="4881776"/>
            <a:ext cx="45719" cy="10058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1DCC605-715E-4ACC-9725-1F4FC84DB3B7}"/>
              </a:ext>
            </a:extLst>
          </p:cNvPr>
          <p:cNvGrpSpPr/>
          <p:nvPr/>
        </p:nvGrpSpPr>
        <p:grpSpPr>
          <a:xfrm rot="19903589">
            <a:off x="8776734" y="5137098"/>
            <a:ext cx="633576" cy="341848"/>
            <a:chOff x="5163072" y="3396567"/>
            <a:chExt cx="1946746" cy="1050372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60C6E701-F1E8-4D09-8A43-AC70FD67793D}"/>
                </a:ext>
              </a:extLst>
            </p:cNvPr>
            <p:cNvGrpSpPr/>
            <p:nvPr/>
          </p:nvGrpSpPr>
          <p:grpSpPr>
            <a:xfrm>
              <a:off x="5163072" y="3396567"/>
              <a:ext cx="1946746" cy="1050372"/>
              <a:chOff x="5163072" y="3396567"/>
              <a:chExt cx="1946746" cy="1050372"/>
            </a:xfrm>
          </p:grpSpPr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D60DF606-AE8A-4805-866C-C302D563594D}"/>
                  </a:ext>
                </a:extLst>
              </p:cNvPr>
              <p:cNvGrpSpPr/>
              <p:nvPr/>
            </p:nvGrpSpPr>
            <p:grpSpPr>
              <a:xfrm>
                <a:off x="5163072" y="3396567"/>
                <a:ext cx="1946746" cy="1050372"/>
                <a:chOff x="4552948" y="3928227"/>
                <a:chExt cx="3086104" cy="1665116"/>
              </a:xfrm>
            </p:grpSpPr>
            <p:grpSp>
              <p:nvGrpSpPr>
                <p:cNvPr id="58" name="Group 57">
                  <a:extLst>
                    <a:ext uri="{FF2B5EF4-FFF2-40B4-BE49-F238E27FC236}">
                      <a16:creationId xmlns:a16="http://schemas.microsoft.com/office/drawing/2014/main" id="{B0C5DD27-C227-4DCB-BD58-CB1E44FDD534}"/>
                    </a:ext>
                  </a:extLst>
                </p:cNvPr>
                <p:cNvGrpSpPr/>
                <p:nvPr/>
              </p:nvGrpSpPr>
              <p:grpSpPr>
                <a:xfrm>
                  <a:off x="4552948" y="3928227"/>
                  <a:ext cx="3086104" cy="1219660"/>
                  <a:chOff x="4552948" y="3928227"/>
                  <a:chExt cx="3086104" cy="1219660"/>
                </a:xfrm>
              </p:grpSpPr>
              <p:sp>
                <p:nvSpPr>
                  <p:cNvPr id="60" name="Freeform 50">
                    <a:extLst>
                      <a:ext uri="{FF2B5EF4-FFF2-40B4-BE49-F238E27FC236}">
                        <a16:creationId xmlns:a16="http://schemas.microsoft.com/office/drawing/2014/main" id="{39D0AE7F-46C0-41F1-8DEF-3AA00EAB750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552948" y="3928227"/>
                    <a:ext cx="3086104" cy="1219660"/>
                  </a:xfrm>
                  <a:custGeom>
                    <a:avLst/>
                    <a:gdLst>
                      <a:gd name="connsiteX0" fmla="*/ 1971970 w 3086104"/>
                      <a:gd name="connsiteY0" fmla="*/ 27 h 1219659"/>
                      <a:gd name="connsiteX1" fmla="*/ 2520756 w 3086104"/>
                      <a:gd name="connsiteY1" fmla="*/ 334765 h 1219659"/>
                      <a:gd name="connsiteX2" fmla="*/ 2979548 w 3086104"/>
                      <a:gd name="connsiteY2" fmla="*/ 86354 h 1219659"/>
                      <a:gd name="connsiteX3" fmla="*/ 3079692 w 3086104"/>
                      <a:gd name="connsiteY3" fmla="*/ 734315 h 1219659"/>
                      <a:gd name="connsiteX4" fmla="*/ 3074395 w 3086104"/>
                      <a:gd name="connsiteY4" fmla="*/ 812797 h 1219659"/>
                      <a:gd name="connsiteX5" fmla="*/ 3082575 w 3086104"/>
                      <a:gd name="connsiteY5" fmla="*/ 812705 h 1219659"/>
                      <a:gd name="connsiteX6" fmla="*/ 3068459 w 3086104"/>
                      <a:gd name="connsiteY6" fmla="*/ 1028900 h 1219659"/>
                      <a:gd name="connsiteX7" fmla="*/ 3061713 w 3086104"/>
                      <a:gd name="connsiteY7" fmla="*/ 1026217 h 1219659"/>
                      <a:gd name="connsiteX8" fmla="*/ 3057773 w 3086104"/>
                      <a:gd name="connsiteY8" fmla="*/ 1049051 h 1219659"/>
                      <a:gd name="connsiteX9" fmla="*/ 2890195 w 3086104"/>
                      <a:gd name="connsiteY9" fmla="*/ 1219659 h 1219659"/>
                      <a:gd name="connsiteX10" fmla="*/ 842291 w 3086104"/>
                      <a:gd name="connsiteY10" fmla="*/ 1219659 h 1219659"/>
                      <a:gd name="connsiteX11" fmla="*/ 89517 w 3086104"/>
                      <a:gd name="connsiteY11" fmla="*/ 1076627 h 1219659"/>
                      <a:gd name="connsiteX12" fmla="*/ 52962 w 3086104"/>
                      <a:gd name="connsiteY12" fmla="*/ 1048081 h 1219659"/>
                      <a:gd name="connsiteX13" fmla="*/ 18574 w 3086104"/>
                      <a:gd name="connsiteY13" fmla="*/ 1023623 h 1219659"/>
                      <a:gd name="connsiteX14" fmla="*/ 126214 w 3086104"/>
                      <a:gd name="connsiteY14" fmla="*/ 627221 h 1219659"/>
                      <a:gd name="connsiteX15" fmla="*/ 1013800 w 3086104"/>
                      <a:gd name="connsiteY15" fmla="*/ 442234 h 1219659"/>
                      <a:gd name="connsiteX16" fmla="*/ 1971970 w 3086104"/>
                      <a:gd name="connsiteY16" fmla="*/ 27 h 1219659"/>
                      <a:gd name="connsiteX0" fmla="*/ 1971970 w 3086104"/>
                      <a:gd name="connsiteY0" fmla="*/ 27 h 1219659"/>
                      <a:gd name="connsiteX1" fmla="*/ 2520756 w 3086104"/>
                      <a:gd name="connsiteY1" fmla="*/ 334765 h 1219659"/>
                      <a:gd name="connsiteX2" fmla="*/ 2979548 w 3086104"/>
                      <a:gd name="connsiteY2" fmla="*/ 86354 h 1219659"/>
                      <a:gd name="connsiteX3" fmla="*/ 3079692 w 3086104"/>
                      <a:gd name="connsiteY3" fmla="*/ 734315 h 1219659"/>
                      <a:gd name="connsiteX4" fmla="*/ 3074395 w 3086104"/>
                      <a:gd name="connsiteY4" fmla="*/ 812797 h 1219659"/>
                      <a:gd name="connsiteX5" fmla="*/ 3082575 w 3086104"/>
                      <a:gd name="connsiteY5" fmla="*/ 812705 h 1219659"/>
                      <a:gd name="connsiteX6" fmla="*/ 3068459 w 3086104"/>
                      <a:gd name="connsiteY6" fmla="*/ 1028900 h 1219659"/>
                      <a:gd name="connsiteX7" fmla="*/ 3061713 w 3086104"/>
                      <a:gd name="connsiteY7" fmla="*/ 1026217 h 1219659"/>
                      <a:gd name="connsiteX8" fmla="*/ 3057773 w 3086104"/>
                      <a:gd name="connsiteY8" fmla="*/ 1049051 h 1219659"/>
                      <a:gd name="connsiteX9" fmla="*/ 2805134 w 3086104"/>
                      <a:gd name="connsiteY9" fmla="*/ 1198393 h 1219659"/>
                      <a:gd name="connsiteX10" fmla="*/ 842291 w 3086104"/>
                      <a:gd name="connsiteY10" fmla="*/ 1219659 h 1219659"/>
                      <a:gd name="connsiteX11" fmla="*/ 89517 w 3086104"/>
                      <a:gd name="connsiteY11" fmla="*/ 1076627 h 1219659"/>
                      <a:gd name="connsiteX12" fmla="*/ 52962 w 3086104"/>
                      <a:gd name="connsiteY12" fmla="*/ 1048081 h 1219659"/>
                      <a:gd name="connsiteX13" fmla="*/ 18574 w 3086104"/>
                      <a:gd name="connsiteY13" fmla="*/ 1023623 h 1219659"/>
                      <a:gd name="connsiteX14" fmla="*/ 126214 w 3086104"/>
                      <a:gd name="connsiteY14" fmla="*/ 627221 h 1219659"/>
                      <a:gd name="connsiteX15" fmla="*/ 1013800 w 3086104"/>
                      <a:gd name="connsiteY15" fmla="*/ 442234 h 1219659"/>
                      <a:gd name="connsiteX16" fmla="*/ 1971970 w 3086104"/>
                      <a:gd name="connsiteY16" fmla="*/ 27 h 1219659"/>
                      <a:gd name="connsiteX0" fmla="*/ 1971970 w 3086104"/>
                      <a:gd name="connsiteY0" fmla="*/ 27 h 1219659"/>
                      <a:gd name="connsiteX1" fmla="*/ 2520756 w 3086104"/>
                      <a:gd name="connsiteY1" fmla="*/ 334765 h 1219659"/>
                      <a:gd name="connsiteX2" fmla="*/ 2979548 w 3086104"/>
                      <a:gd name="connsiteY2" fmla="*/ 86354 h 1219659"/>
                      <a:gd name="connsiteX3" fmla="*/ 3079692 w 3086104"/>
                      <a:gd name="connsiteY3" fmla="*/ 734315 h 1219659"/>
                      <a:gd name="connsiteX4" fmla="*/ 3074395 w 3086104"/>
                      <a:gd name="connsiteY4" fmla="*/ 812797 h 1219659"/>
                      <a:gd name="connsiteX5" fmla="*/ 3082575 w 3086104"/>
                      <a:gd name="connsiteY5" fmla="*/ 812705 h 1219659"/>
                      <a:gd name="connsiteX6" fmla="*/ 3068459 w 3086104"/>
                      <a:gd name="connsiteY6" fmla="*/ 1028900 h 1219659"/>
                      <a:gd name="connsiteX7" fmla="*/ 3061713 w 3086104"/>
                      <a:gd name="connsiteY7" fmla="*/ 1026217 h 1219659"/>
                      <a:gd name="connsiteX8" fmla="*/ 2993977 w 3086104"/>
                      <a:gd name="connsiteY8" fmla="*/ 1049051 h 1219659"/>
                      <a:gd name="connsiteX9" fmla="*/ 2805134 w 3086104"/>
                      <a:gd name="connsiteY9" fmla="*/ 1198393 h 1219659"/>
                      <a:gd name="connsiteX10" fmla="*/ 842291 w 3086104"/>
                      <a:gd name="connsiteY10" fmla="*/ 1219659 h 1219659"/>
                      <a:gd name="connsiteX11" fmla="*/ 89517 w 3086104"/>
                      <a:gd name="connsiteY11" fmla="*/ 1076627 h 1219659"/>
                      <a:gd name="connsiteX12" fmla="*/ 52962 w 3086104"/>
                      <a:gd name="connsiteY12" fmla="*/ 1048081 h 1219659"/>
                      <a:gd name="connsiteX13" fmla="*/ 18574 w 3086104"/>
                      <a:gd name="connsiteY13" fmla="*/ 1023623 h 1219659"/>
                      <a:gd name="connsiteX14" fmla="*/ 126214 w 3086104"/>
                      <a:gd name="connsiteY14" fmla="*/ 627221 h 1219659"/>
                      <a:gd name="connsiteX15" fmla="*/ 1013800 w 3086104"/>
                      <a:gd name="connsiteY15" fmla="*/ 442234 h 1219659"/>
                      <a:gd name="connsiteX16" fmla="*/ 1971970 w 3086104"/>
                      <a:gd name="connsiteY16" fmla="*/ 27 h 1219659"/>
                      <a:gd name="connsiteX0" fmla="*/ 1971970 w 3086104"/>
                      <a:gd name="connsiteY0" fmla="*/ 27 h 1219659"/>
                      <a:gd name="connsiteX1" fmla="*/ 2520756 w 3086104"/>
                      <a:gd name="connsiteY1" fmla="*/ 334765 h 1219659"/>
                      <a:gd name="connsiteX2" fmla="*/ 2979548 w 3086104"/>
                      <a:gd name="connsiteY2" fmla="*/ 86354 h 1219659"/>
                      <a:gd name="connsiteX3" fmla="*/ 3079692 w 3086104"/>
                      <a:gd name="connsiteY3" fmla="*/ 734315 h 1219659"/>
                      <a:gd name="connsiteX4" fmla="*/ 3074395 w 3086104"/>
                      <a:gd name="connsiteY4" fmla="*/ 812797 h 1219659"/>
                      <a:gd name="connsiteX5" fmla="*/ 3082575 w 3086104"/>
                      <a:gd name="connsiteY5" fmla="*/ 812705 h 1219659"/>
                      <a:gd name="connsiteX6" fmla="*/ 3068459 w 3086104"/>
                      <a:gd name="connsiteY6" fmla="*/ 1028900 h 1219659"/>
                      <a:gd name="connsiteX7" fmla="*/ 3061713 w 3086104"/>
                      <a:gd name="connsiteY7" fmla="*/ 1026217 h 1219659"/>
                      <a:gd name="connsiteX8" fmla="*/ 2993977 w 3086104"/>
                      <a:gd name="connsiteY8" fmla="*/ 1049051 h 1219659"/>
                      <a:gd name="connsiteX9" fmla="*/ 2730706 w 3086104"/>
                      <a:gd name="connsiteY9" fmla="*/ 1166496 h 1219659"/>
                      <a:gd name="connsiteX10" fmla="*/ 842291 w 3086104"/>
                      <a:gd name="connsiteY10" fmla="*/ 1219659 h 1219659"/>
                      <a:gd name="connsiteX11" fmla="*/ 89517 w 3086104"/>
                      <a:gd name="connsiteY11" fmla="*/ 1076627 h 1219659"/>
                      <a:gd name="connsiteX12" fmla="*/ 52962 w 3086104"/>
                      <a:gd name="connsiteY12" fmla="*/ 1048081 h 1219659"/>
                      <a:gd name="connsiteX13" fmla="*/ 18574 w 3086104"/>
                      <a:gd name="connsiteY13" fmla="*/ 1023623 h 1219659"/>
                      <a:gd name="connsiteX14" fmla="*/ 126214 w 3086104"/>
                      <a:gd name="connsiteY14" fmla="*/ 627221 h 1219659"/>
                      <a:gd name="connsiteX15" fmla="*/ 1013800 w 3086104"/>
                      <a:gd name="connsiteY15" fmla="*/ 442234 h 1219659"/>
                      <a:gd name="connsiteX16" fmla="*/ 1971970 w 3086104"/>
                      <a:gd name="connsiteY16" fmla="*/ 27 h 1219659"/>
                      <a:gd name="connsiteX0" fmla="*/ 1971970 w 3086104"/>
                      <a:gd name="connsiteY0" fmla="*/ 29 h 1219661"/>
                      <a:gd name="connsiteX1" fmla="*/ 2520756 w 3086104"/>
                      <a:gd name="connsiteY1" fmla="*/ 334767 h 1219661"/>
                      <a:gd name="connsiteX2" fmla="*/ 3000813 w 3086104"/>
                      <a:gd name="connsiteY2" fmla="*/ 171417 h 1219661"/>
                      <a:gd name="connsiteX3" fmla="*/ 3079692 w 3086104"/>
                      <a:gd name="connsiteY3" fmla="*/ 734317 h 1219661"/>
                      <a:gd name="connsiteX4" fmla="*/ 3074395 w 3086104"/>
                      <a:gd name="connsiteY4" fmla="*/ 812799 h 1219661"/>
                      <a:gd name="connsiteX5" fmla="*/ 3082575 w 3086104"/>
                      <a:gd name="connsiteY5" fmla="*/ 812707 h 1219661"/>
                      <a:gd name="connsiteX6" fmla="*/ 3068459 w 3086104"/>
                      <a:gd name="connsiteY6" fmla="*/ 1028902 h 1219661"/>
                      <a:gd name="connsiteX7" fmla="*/ 3061713 w 3086104"/>
                      <a:gd name="connsiteY7" fmla="*/ 1026219 h 1219661"/>
                      <a:gd name="connsiteX8" fmla="*/ 2993977 w 3086104"/>
                      <a:gd name="connsiteY8" fmla="*/ 1049053 h 1219661"/>
                      <a:gd name="connsiteX9" fmla="*/ 2730706 w 3086104"/>
                      <a:gd name="connsiteY9" fmla="*/ 1166498 h 1219661"/>
                      <a:gd name="connsiteX10" fmla="*/ 842291 w 3086104"/>
                      <a:gd name="connsiteY10" fmla="*/ 1219661 h 1219661"/>
                      <a:gd name="connsiteX11" fmla="*/ 89517 w 3086104"/>
                      <a:gd name="connsiteY11" fmla="*/ 1076629 h 1219661"/>
                      <a:gd name="connsiteX12" fmla="*/ 52962 w 3086104"/>
                      <a:gd name="connsiteY12" fmla="*/ 1048083 h 1219661"/>
                      <a:gd name="connsiteX13" fmla="*/ 18574 w 3086104"/>
                      <a:gd name="connsiteY13" fmla="*/ 1023625 h 1219661"/>
                      <a:gd name="connsiteX14" fmla="*/ 126214 w 3086104"/>
                      <a:gd name="connsiteY14" fmla="*/ 627223 h 1219661"/>
                      <a:gd name="connsiteX15" fmla="*/ 1013800 w 3086104"/>
                      <a:gd name="connsiteY15" fmla="*/ 442236 h 1219661"/>
                      <a:gd name="connsiteX16" fmla="*/ 1971970 w 3086104"/>
                      <a:gd name="connsiteY16" fmla="*/ 29 h 1219661"/>
                      <a:gd name="connsiteX0" fmla="*/ 1971970 w 3086104"/>
                      <a:gd name="connsiteY0" fmla="*/ 28 h 1219660"/>
                      <a:gd name="connsiteX1" fmla="*/ 2520756 w 3086104"/>
                      <a:gd name="connsiteY1" fmla="*/ 334766 h 1219660"/>
                      <a:gd name="connsiteX2" fmla="*/ 3000813 w 3086104"/>
                      <a:gd name="connsiteY2" fmla="*/ 171416 h 1219660"/>
                      <a:gd name="connsiteX3" fmla="*/ 3079692 w 3086104"/>
                      <a:gd name="connsiteY3" fmla="*/ 734316 h 1219660"/>
                      <a:gd name="connsiteX4" fmla="*/ 3074395 w 3086104"/>
                      <a:gd name="connsiteY4" fmla="*/ 812798 h 1219660"/>
                      <a:gd name="connsiteX5" fmla="*/ 3082575 w 3086104"/>
                      <a:gd name="connsiteY5" fmla="*/ 812706 h 1219660"/>
                      <a:gd name="connsiteX6" fmla="*/ 3068459 w 3086104"/>
                      <a:gd name="connsiteY6" fmla="*/ 1028901 h 1219660"/>
                      <a:gd name="connsiteX7" fmla="*/ 3061713 w 3086104"/>
                      <a:gd name="connsiteY7" fmla="*/ 1026218 h 1219660"/>
                      <a:gd name="connsiteX8" fmla="*/ 2993977 w 3086104"/>
                      <a:gd name="connsiteY8" fmla="*/ 1049052 h 1219660"/>
                      <a:gd name="connsiteX9" fmla="*/ 2730706 w 3086104"/>
                      <a:gd name="connsiteY9" fmla="*/ 1166497 h 1219660"/>
                      <a:gd name="connsiteX10" fmla="*/ 842291 w 3086104"/>
                      <a:gd name="connsiteY10" fmla="*/ 1219660 h 1219660"/>
                      <a:gd name="connsiteX11" fmla="*/ 89517 w 3086104"/>
                      <a:gd name="connsiteY11" fmla="*/ 1076628 h 1219660"/>
                      <a:gd name="connsiteX12" fmla="*/ 52962 w 3086104"/>
                      <a:gd name="connsiteY12" fmla="*/ 1048082 h 1219660"/>
                      <a:gd name="connsiteX13" fmla="*/ 18574 w 3086104"/>
                      <a:gd name="connsiteY13" fmla="*/ 1023624 h 1219660"/>
                      <a:gd name="connsiteX14" fmla="*/ 126214 w 3086104"/>
                      <a:gd name="connsiteY14" fmla="*/ 627222 h 1219660"/>
                      <a:gd name="connsiteX15" fmla="*/ 1013800 w 3086104"/>
                      <a:gd name="connsiteY15" fmla="*/ 442235 h 1219660"/>
                      <a:gd name="connsiteX16" fmla="*/ 1971970 w 3086104"/>
                      <a:gd name="connsiteY16" fmla="*/ 28 h 12196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3086104" h="1219660">
                        <a:moveTo>
                          <a:pt x="1971970" y="28"/>
                        </a:moveTo>
                        <a:cubicBezTo>
                          <a:pt x="1982557" y="-3496"/>
                          <a:pt x="2179161" y="327466"/>
                          <a:pt x="2520756" y="334766"/>
                        </a:cubicBezTo>
                        <a:cubicBezTo>
                          <a:pt x="2694553" y="338480"/>
                          <a:pt x="3000813" y="171416"/>
                          <a:pt x="3000813" y="171416"/>
                        </a:cubicBezTo>
                        <a:cubicBezTo>
                          <a:pt x="3000813" y="171416"/>
                          <a:pt x="3088980" y="341291"/>
                          <a:pt x="3079692" y="734316"/>
                        </a:cubicBezTo>
                        <a:lnTo>
                          <a:pt x="3074395" y="812798"/>
                        </a:lnTo>
                        <a:lnTo>
                          <a:pt x="3082575" y="812706"/>
                        </a:lnTo>
                        <a:cubicBezTo>
                          <a:pt x="3082575" y="812706"/>
                          <a:pt x="3096691" y="899881"/>
                          <a:pt x="3068459" y="1028901"/>
                        </a:cubicBezTo>
                        <a:lnTo>
                          <a:pt x="3061713" y="1026218"/>
                        </a:lnTo>
                        <a:lnTo>
                          <a:pt x="2993977" y="1049052"/>
                        </a:lnTo>
                        <a:cubicBezTo>
                          <a:pt x="2960462" y="1177132"/>
                          <a:pt x="2782345" y="1166497"/>
                          <a:pt x="2730706" y="1166497"/>
                        </a:cubicBezTo>
                        <a:cubicBezTo>
                          <a:pt x="2048071" y="1166497"/>
                          <a:pt x="1524926" y="1219660"/>
                          <a:pt x="842291" y="1219660"/>
                        </a:cubicBezTo>
                        <a:cubicBezTo>
                          <a:pt x="391002" y="1219660"/>
                          <a:pt x="182460" y="1137928"/>
                          <a:pt x="89517" y="1076628"/>
                        </a:cubicBezTo>
                        <a:lnTo>
                          <a:pt x="52962" y="1048082"/>
                        </a:lnTo>
                        <a:lnTo>
                          <a:pt x="18574" y="1023624"/>
                        </a:lnTo>
                        <a:cubicBezTo>
                          <a:pt x="18574" y="1023624"/>
                          <a:pt x="-66126" y="671267"/>
                          <a:pt x="126214" y="627222"/>
                        </a:cubicBezTo>
                        <a:cubicBezTo>
                          <a:pt x="320318" y="581416"/>
                          <a:pt x="502071" y="662458"/>
                          <a:pt x="1013800" y="442235"/>
                        </a:cubicBezTo>
                        <a:cubicBezTo>
                          <a:pt x="1244961" y="341814"/>
                          <a:pt x="1546705" y="190300"/>
                          <a:pt x="1971970" y="28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grpSp>
                <p:nvGrpSpPr>
                  <p:cNvPr id="61" name="Group 60">
                    <a:extLst>
                      <a:ext uri="{FF2B5EF4-FFF2-40B4-BE49-F238E27FC236}">
                        <a16:creationId xmlns:a16="http://schemas.microsoft.com/office/drawing/2014/main" id="{D7E4B89B-1F04-4011-8404-9A5C3D5883AB}"/>
                      </a:ext>
                    </a:extLst>
                  </p:cNvPr>
                  <p:cNvGrpSpPr/>
                  <p:nvPr/>
                </p:nvGrpSpPr>
                <p:grpSpPr>
                  <a:xfrm>
                    <a:off x="5831580" y="3966090"/>
                    <a:ext cx="573292" cy="343974"/>
                    <a:chOff x="3595190" y="212751"/>
                    <a:chExt cx="573292" cy="343974"/>
                  </a:xfrm>
                </p:grpSpPr>
                <p:sp>
                  <p:nvSpPr>
                    <p:cNvPr id="64" name="Freeform 372">
                      <a:extLst>
                        <a:ext uri="{FF2B5EF4-FFF2-40B4-BE49-F238E27FC236}">
                          <a16:creationId xmlns:a16="http://schemas.microsoft.com/office/drawing/2014/main" id="{CD687786-C959-4AD7-AD1B-461E1BC7569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037443" y="212751"/>
                      <a:ext cx="131039" cy="141958"/>
                    </a:xfrm>
                    <a:custGeom>
                      <a:avLst/>
                      <a:gdLst>
                        <a:gd name="T0" fmla="*/ 27 w 72"/>
                        <a:gd name="T1" fmla="*/ 70 h 81"/>
                        <a:gd name="T2" fmla="*/ 56 w 72"/>
                        <a:gd name="T3" fmla="*/ 76 h 81"/>
                        <a:gd name="T4" fmla="*/ 67 w 72"/>
                        <a:gd name="T5" fmla="*/ 49 h 81"/>
                        <a:gd name="T6" fmla="*/ 44 w 72"/>
                        <a:gd name="T7" fmla="*/ 11 h 81"/>
                        <a:gd name="T8" fmla="*/ 15 w 72"/>
                        <a:gd name="T9" fmla="*/ 6 h 81"/>
                        <a:gd name="T10" fmla="*/ 5 w 72"/>
                        <a:gd name="T11" fmla="*/ 32 h 81"/>
                        <a:gd name="T12" fmla="*/ 27 w 72"/>
                        <a:gd name="T13" fmla="*/ 70 h 8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72" h="81">
                          <a:moveTo>
                            <a:pt x="27" y="70"/>
                          </a:moveTo>
                          <a:cubicBezTo>
                            <a:pt x="33" y="79"/>
                            <a:pt x="46" y="81"/>
                            <a:pt x="56" y="76"/>
                          </a:cubicBezTo>
                          <a:cubicBezTo>
                            <a:pt x="67" y="70"/>
                            <a:pt x="72" y="58"/>
                            <a:pt x="67" y="49"/>
                          </a:cubicBezTo>
                          <a:lnTo>
                            <a:pt x="44" y="11"/>
                          </a:lnTo>
                          <a:cubicBezTo>
                            <a:pt x="39" y="2"/>
                            <a:pt x="26" y="0"/>
                            <a:pt x="15" y="6"/>
                          </a:cubicBezTo>
                          <a:cubicBezTo>
                            <a:pt x="4" y="12"/>
                            <a:pt x="0" y="23"/>
                            <a:pt x="5" y="32"/>
                          </a:cubicBezTo>
                          <a:lnTo>
                            <a:pt x="27" y="70"/>
                          </a:lnTo>
                        </a:path>
                      </a:pathLst>
                    </a:cu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5" name="Freeform 373">
                      <a:extLst>
                        <a:ext uri="{FF2B5EF4-FFF2-40B4-BE49-F238E27FC236}">
                          <a16:creationId xmlns:a16="http://schemas.microsoft.com/office/drawing/2014/main" id="{F893DEA2-7910-4236-9F66-3DB38F1237B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890027" y="278270"/>
                      <a:ext cx="131039" cy="141958"/>
                    </a:xfrm>
                    <a:custGeom>
                      <a:avLst/>
                      <a:gdLst>
                        <a:gd name="T0" fmla="*/ 28 w 73"/>
                        <a:gd name="T1" fmla="*/ 71 h 82"/>
                        <a:gd name="T2" fmla="*/ 57 w 73"/>
                        <a:gd name="T3" fmla="*/ 76 h 82"/>
                        <a:gd name="T4" fmla="*/ 68 w 73"/>
                        <a:gd name="T5" fmla="*/ 49 h 82"/>
                        <a:gd name="T6" fmla="*/ 45 w 73"/>
                        <a:gd name="T7" fmla="*/ 11 h 82"/>
                        <a:gd name="T8" fmla="*/ 16 w 73"/>
                        <a:gd name="T9" fmla="*/ 6 h 82"/>
                        <a:gd name="T10" fmla="*/ 6 w 73"/>
                        <a:gd name="T11" fmla="*/ 32 h 82"/>
                        <a:gd name="T12" fmla="*/ 28 w 73"/>
                        <a:gd name="T13" fmla="*/ 71 h 8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73" h="82">
                          <a:moveTo>
                            <a:pt x="28" y="71"/>
                          </a:moveTo>
                          <a:cubicBezTo>
                            <a:pt x="33" y="79"/>
                            <a:pt x="46" y="82"/>
                            <a:pt x="57" y="76"/>
                          </a:cubicBezTo>
                          <a:cubicBezTo>
                            <a:pt x="68" y="70"/>
                            <a:pt x="73" y="58"/>
                            <a:pt x="68" y="49"/>
                          </a:cubicBezTo>
                          <a:lnTo>
                            <a:pt x="45" y="11"/>
                          </a:lnTo>
                          <a:cubicBezTo>
                            <a:pt x="40" y="2"/>
                            <a:pt x="27" y="0"/>
                            <a:pt x="16" y="6"/>
                          </a:cubicBezTo>
                          <a:cubicBezTo>
                            <a:pt x="5" y="12"/>
                            <a:pt x="0" y="24"/>
                            <a:pt x="6" y="32"/>
                          </a:cubicBezTo>
                          <a:lnTo>
                            <a:pt x="28" y="71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6" name="Freeform 374">
                      <a:extLst>
                        <a:ext uri="{FF2B5EF4-FFF2-40B4-BE49-F238E27FC236}">
                          <a16:creationId xmlns:a16="http://schemas.microsoft.com/office/drawing/2014/main" id="{11DED3AC-812B-407B-80AF-82CA8547D6F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742606" y="343789"/>
                      <a:ext cx="125580" cy="147420"/>
                    </a:xfrm>
                    <a:custGeom>
                      <a:avLst/>
                      <a:gdLst>
                        <a:gd name="T0" fmla="*/ 28 w 73"/>
                        <a:gd name="T1" fmla="*/ 71 h 82"/>
                        <a:gd name="T2" fmla="*/ 57 w 73"/>
                        <a:gd name="T3" fmla="*/ 76 h 82"/>
                        <a:gd name="T4" fmla="*/ 68 w 73"/>
                        <a:gd name="T5" fmla="*/ 49 h 82"/>
                        <a:gd name="T6" fmla="*/ 45 w 73"/>
                        <a:gd name="T7" fmla="*/ 11 h 82"/>
                        <a:gd name="T8" fmla="*/ 16 w 73"/>
                        <a:gd name="T9" fmla="*/ 6 h 82"/>
                        <a:gd name="T10" fmla="*/ 6 w 73"/>
                        <a:gd name="T11" fmla="*/ 33 h 82"/>
                        <a:gd name="T12" fmla="*/ 28 w 73"/>
                        <a:gd name="T13" fmla="*/ 71 h 8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73" h="82">
                          <a:moveTo>
                            <a:pt x="28" y="71"/>
                          </a:moveTo>
                          <a:cubicBezTo>
                            <a:pt x="33" y="80"/>
                            <a:pt x="46" y="82"/>
                            <a:pt x="57" y="76"/>
                          </a:cubicBezTo>
                          <a:cubicBezTo>
                            <a:pt x="68" y="70"/>
                            <a:pt x="73" y="58"/>
                            <a:pt x="68" y="49"/>
                          </a:cubicBezTo>
                          <a:lnTo>
                            <a:pt x="45" y="11"/>
                          </a:lnTo>
                          <a:cubicBezTo>
                            <a:pt x="40" y="2"/>
                            <a:pt x="27" y="0"/>
                            <a:pt x="16" y="6"/>
                          </a:cubicBezTo>
                          <a:cubicBezTo>
                            <a:pt x="5" y="12"/>
                            <a:pt x="0" y="24"/>
                            <a:pt x="6" y="33"/>
                          </a:cubicBezTo>
                          <a:lnTo>
                            <a:pt x="28" y="71"/>
                          </a:lnTo>
                        </a:path>
                      </a:pathLst>
                    </a:cu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7" name="Freeform 375">
                      <a:extLst>
                        <a:ext uri="{FF2B5EF4-FFF2-40B4-BE49-F238E27FC236}">
                          <a16:creationId xmlns:a16="http://schemas.microsoft.com/office/drawing/2014/main" id="{734A56B7-46EC-4019-8115-F86CD4FAFAE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595190" y="414767"/>
                      <a:ext cx="125580" cy="141958"/>
                    </a:xfrm>
                    <a:custGeom>
                      <a:avLst/>
                      <a:gdLst>
                        <a:gd name="T0" fmla="*/ 28 w 73"/>
                        <a:gd name="T1" fmla="*/ 71 h 82"/>
                        <a:gd name="T2" fmla="*/ 57 w 73"/>
                        <a:gd name="T3" fmla="*/ 76 h 82"/>
                        <a:gd name="T4" fmla="*/ 67 w 73"/>
                        <a:gd name="T5" fmla="*/ 50 h 82"/>
                        <a:gd name="T6" fmla="*/ 45 w 73"/>
                        <a:gd name="T7" fmla="*/ 11 h 82"/>
                        <a:gd name="T8" fmla="*/ 16 w 73"/>
                        <a:gd name="T9" fmla="*/ 6 h 82"/>
                        <a:gd name="T10" fmla="*/ 5 w 73"/>
                        <a:gd name="T11" fmla="*/ 33 h 82"/>
                        <a:gd name="T12" fmla="*/ 28 w 73"/>
                        <a:gd name="T13" fmla="*/ 71 h 8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73" h="82">
                          <a:moveTo>
                            <a:pt x="28" y="71"/>
                          </a:moveTo>
                          <a:cubicBezTo>
                            <a:pt x="33" y="80"/>
                            <a:pt x="46" y="82"/>
                            <a:pt x="57" y="76"/>
                          </a:cubicBezTo>
                          <a:cubicBezTo>
                            <a:pt x="68" y="70"/>
                            <a:pt x="73" y="58"/>
                            <a:pt x="67" y="50"/>
                          </a:cubicBezTo>
                          <a:lnTo>
                            <a:pt x="45" y="11"/>
                          </a:lnTo>
                          <a:cubicBezTo>
                            <a:pt x="40" y="3"/>
                            <a:pt x="27" y="0"/>
                            <a:pt x="16" y="6"/>
                          </a:cubicBezTo>
                          <a:cubicBezTo>
                            <a:pt x="5" y="12"/>
                            <a:pt x="0" y="24"/>
                            <a:pt x="5" y="33"/>
                          </a:cubicBezTo>
                          <a:lnTo>
                            <a:pt x="28" y="71"/>
                          </a:lnTo>
                        </a:path>
                      </a:pathLst>
                    </a:cu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62" name="Freeform 52">
                    <a:extLst>
                      <a:ext uri="{FF2B5EF4-FFF2-40B4-BE49-F238E27FC236}">
                        <a16:creationId xmlns:a16="http://schemas.microsoft.com/office/drawing/2014/main" id="{E7425565-3182-4AB0-83F7-6D33E2157B9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65751" y="4093308"/>
                    <a:ext cx="2155824" cy="414169"/>
                  </a:xfrm>
                  <a:custGeom>
                    <a:avLst/>
                    <a:gdLst>
                      <a:gd name="connsiteX0" fmla="*/ 1173981 w 2155824"/>
                      <a:gd name="connsiteY0" fmla="*/ 0 h 414169"/>
                      <a:gd name="connsiteX1" fmla="*/ 1198659 w 2155824"/>
                      <a:gd name="connsiteY1" fmla="*/ 26426 h 414169"/>
                      <a:gd name="connsiteX2" fmla="*/ 1128150 w 2155824"/>
                      <a:gd name="connsiteY2" fmla="*/ 56375 h 414169"/>
                      <a:gd name="connsiteX3" fmla="*/ 1685174 w 2155824"/>
                      <a:gd name="connsiteY3" fmla="*/ 322393 h 414169"/>
                      <a:gd name="connsiteX4" fmla="*/ 1727480 w 2155824"/>
                      <a:gd name="connsiteY4" fmla="*/ 320631 h 414169"/>
                      <a:gd name="connsiteX5" fmla="*/ 2115281 w 2155824"/>
                      <a:gd name="connsiteY5" fmla="*/ 192026 h 414169"/>
                      <a:gd name="connsiteX6" fmla="*/ 2147010 w 2155824"/>
                      <a:gd name="connsiteY6" fmla="*/ 163839 h 414169"/>
                      <a:gd name="connsiteX7" fmla="*/ 2155824 w 2155824"/>
                      <a:gd name="connsiteY7" fmla="*/ 206120 h 414169"/>
                      <a:gd name="connsiteX8" fmla="*/ 1729242 w 2155824"/>
                      <a:gd name="connsiteY8" fmla="*/ 355865 h 414169"/>
                      <a:gd name="connsiteX9" fmla="*/ 1685174 w 2155824"/>
                      <a:gd name="connsiteY9" fmla="*/ 357627 h 414169"/>
                      <a:gd name="connsiteX10" fmla="*/ 1094658 w 2155824"/>
                      <a:gd name="connsiteY10" fmla="*/ 70468 h 414169"/>
                      <a:gd name="connsiteX11" fmla="*/ 738586 w 2155824"/>
                      <a:gd name="connsiteY11" fmla="*/ 213167 h 414169"/>
                      <a:gd name="connsiteX12" fmla="*/ 132205 w 2155824"/>
                      <a:gd name="connsiteY12" fmla="*/ 406955 h 414169"/>
                      <a:gd name="connsiteX13" fmla="*/ 131113 w 2155824"/>
                      <a:gd name="connsiteY13" fmla="*/ 414169 h 414169"/>
                      <a:gd name="connsiteX14" fmla="*/ 94143 w 2155824"/>
                      <a:gd name="connsiteY14" fmla="*/ 414169 h 414169"/>
                      <a:gd name="connsiteX15" fmla="*/ 95188 w 2155824"/>
                      <a:gd name="connsiteY15" fmla="*/ 408717 h 414169"/>
                      <a:gd name="connsiteX16" fmla="*/ 54645 w 2155824"/>
                      <a:gd name="connsiteY16" fmla="*/ 401670 h 414169"/>
                      <a:gd name="connsiteX17" fmla="*/ 0 w 2155824"/>
                      <a:gd name="connsiteY17" fmla="*/ 369959 h 414169"/>
                      <a:gd name="connsiteX18" fmla="*/ 42306 w 2155824"/>
                      <a:gd name="connsiteY18" fmla="*/ 354104 h 414169"/>
                      <a:gd name="connsiteX19" fmla="*/ 72272 w 2155824"/>
                      <a:gd name="connsiteY19" fmla="*/ 369959 h 414169"/>
                      <a:gd name="connsiteX20" fmla="*/ 98713 w 2155824"/>
                      <a:gd name="connsiteY20" fmla="*/ 373482 h 414169"/>
                      <a:gd name="connsiteX21" fmla="*/ 1173981 w 2155824"/>
                      <a:gd name="connsiteY21" fmla="*/ 0 h 4141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2155824" h="414169">
                        <a:moveTo>
                          <a:pt x="1173981" y="0"/>
                        </a:moveTo>
                        <a:cubicBezTo>
                          <a:pt x="1181032" y="8809"/>
                          <a:pt x="1189846" y="17617"/>
                          <a:pt x="1198659" y="26426"/>
                        </a:cubicBezTo>
                        <a:cubicBezTo>
                          <a:pt x="1177506" y="35234"/>
                          <a:pt x="1154591" y="45804"/>
                          <a:pt x="1128150" y="56375"/>
                        </a:cubicBezTo>
                        <a:cubicBezTo>
                          <a:pt x="1179269" y="118035"/>
                          <a:pt x="1369644" y="322393"/>
                          <a:pt x="1685174" y="322393"/>
                        </a:cubicBezTo>
                        <a:cubicBezTo>
                          <a:pt x="1699276" y="322393"/>
                          <a:pt x="1713378" y="322393"/>
                          <a:pt x="1727480" y="320631"/>
                        </a:cubicBezTo>
                        <a:cubicBezTo>
                          <a:pt x="1933720" y="308299"/>
                          <a:pt x="2051823" y="244878"/>
                          <a:pt x="2115281" y="192026"/>
                        </a:cubicBezTo>
                        <a:cubicBezTo>
                          <a:pt x="2127620" y="183218"/>
                          <a:pt x="2138197" y="172648"/>
                          <a:pt x="2147010" y="163839"/>
                        </a:cubicBezTo>
                        <a:cubicBezTo>
                          <a:pt x="2150536" y="177933"/>
                          <a:pt x="2154061" y="192026"/>
                          <a:pt x="2155824" y="206120"/>
                        </a:cubicBezTo>
                        <a:cubicBezTo>
                          <a:pt x="2083552" y="271303"/>
                          <a:pt x="1954872" y="343533"/>
                          <a:pt x="1729242" y="355865"/>
                        </a:cubicBezTo>
                        <a:cubicBezTo>
                          <a:pt x="1715140" y="357627"/>
                          <a:pt x="1699276" y="357627"/>
                          <a:pt x="1685174" y="357627"/>
                        </a:cubicBezTo>
                        <a:cubicBezTo>
                          <a:pt x="1341441" y="357627"/>
                          <a:pt x="1136964" y="126843"/>
                          <a:pt x="1094658" y="70468"/>
                        </a:cubicBezTo>
                        <a:cubicBezTo>
                          <a:pt x="992420" y="112749"/>
                          <a:pt x="867265" y="163839"/>
                          <a:pt x="738586" y="213167"/>
                        </a:cubicBezTo>
                        <a:cubicBezTo>
                          <a:pt x="386039" y="350580"/>
                          <a:pt x="216816" y="396385"/>
                          <a:pt x="132205" y="406955"/>
                        </a:cubicBezTo>
                        <a:lnTo>
                          <a:pt x="131113" y="414169"/>
                        </a:lnTo>
                        <a:lnTo>
                          <a:pt x="94143" y="414169"/>
                        </a:lnTo>
                        <a:lnTo>
                          <a:pt x="95188" y="408717"/>
                        </a:lnTo>
                        <a:cubicBezTo>
                          <a:pt x="75798" y="408717"/>
                          <a:pt x="63459" y="405193"/>
                          <a:pt x="54645" y="401670"/>
                        </a:cubicBezTo>
                        <a:cubicBezTo>
                          <a:pt x="35255" y="391100"/>
                          <a:pt x="17628" y="380529"/>
                          <a:pt x="0" y="369959"/>
                        </a:cubicBezTo>
                        <a:cubicBezTo>
                          <a:pt x="14102" y="364674"/>
                          <a:pt x="28204" y="359389"/>
                          <a:pt x="42306" y="354104"/>
                        </a:cubicBezTo>
                        <a:cubicBezTo>
                          <a:pt x="52882" y="359389"/>
                          <a:pt x="61696" y="364674"/>
                          <a:pt x="72272" y="369959"/>
                        </a:cubicBezTo>
                        <a:cubicBezTo>
                          <a:pt x="77560" y="373482"/>
                          <a:pt x="86374" y="373482"/>
                          <a:pt x="98713" y="373482"/>
                        </a:cubicBezTo>
                        <a:cubicBezTo>
                          <a:pt x="239732" y="373482"/>
                          <a:pt x="777366" y="167362"/>
                          <a:pt x="1173981" y="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3" name="Freeform 378">
                    <a:extLst>
                      <a:ext uri="{FF2B5EF4-FFF2-40B4-BE49-F238E27FC236}">
                        <a16:creationId xmlns:a16="http://schemas.microsoft.com/office/drawing/2014/main" id="{D024E830-8F62-4EE7-A2B3-42F87370412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683896" y="4432492"/>
                    <a:ext cx="884510" cy="627895"/>
                  </a:xfrm>
                  <a:custGeom>
                    <a:avLst/>
                    <a:gdLst>
                      <a:gd name="T0" fmla="*/ 0 w 501"/>
                      <a:gd name="T1" fmla="*/ 356 h 356"/>
                      <a:gd name="T2" fmla="*/ 498 w 501"/>
                      <a:gd name="T3" fmla="*/ 0 h 356"/>
                      <a:gd name="T4" fmla="*/ 501 w 501"/>
                      <a:gd name="T5" fmla="*/ 19 h 356"/>
                      <a:gd name="T6" fmla="*/ 374 w 501"/>
                      <a:gd name="T7" fmla="*/ 67 h 356"/>
                      <a:gd name="T8" fmla="*/ 29 w 501"/>
                      <a:gd name="T9" fmla="*/ 352 h 356"/>
                      <a:gd name="T10" fmla="*/ 0 w 501"/>
                      <a:gd name="T11" fmla="*/ 356 h 3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501" h="356">
                        <a:moveTo>
                          <a:pt x="0" y="356"/>
                        </a:moveTo>
                        <a:cubicBezTo>
                          <a:pt x="180" y="112"/>
                          <a:pt x="393" y="28"/>
                          <a:pt x="498" y="0"/>
                        </a:cubicBezTo>
                        <a:cubicBezTo>
                          <a:pt x="499" y="6"/>
                          <a:pt x="500" y="13"/>
                          <a:pt x="501" y="19"/>
                        </a:cubicBezTo>
                        <a:cubicBezTo>
                          <a:pt x="468" y="28"/>
                          <a:pt x="424" y="43"/>
                          <a:pt x="374" y="67"/>
                        </a:cubicBezTo>
                        <a:cubicBezTo>
                          <a:pt x="281" y="111"/>
                          <a:pt x="148" y="195"/>
                          <a:pt x="29" y="352"/>
                        </a:cubicBezTo>
                        <a:lnTo>
                          <a:pt x="0" y="356"/>
                        </a:lnTo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59" name="Freeform 95">
                  <a:extLst>
                    <a:ext uri="{FF2B5EF4-FFF2-40B4-BE49-F238E27FC236}">
                      <a16:creationId xmlns:a16="http://schemas.microsoft.com/office/drawing/2014/main" id="{473515EF-E430-4B7A-971E-8813035728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295621" flipH="1">
                  <a:off x="4589830" y="4170808"/>
                  <a:ext cx="2962247" cy="1422535"/>
                </a:xfrm>
                <a:custGeom>
                  <a:avLst/>
                  <a:gdLst>
                    <a:gd name="T0" fmla="*/ 523 w 3032"/>
                    <a:gd name="T1" fmla="*/ 0 h 1595"/>
                    <a:gd name="T2" fmla="*/ 513 w 3032"/>
                    <a:gd name="T3" fmla="*/ 482 h 1595"/>
                    <a:gd name="T4" fmla="*/ 1333 w 3032"/>
                    <a:gd name="T5" fmla="*/ 1036 h 1595"/>
                    <a:gd name="T6" fmla="*/ 2495 w 3032"/>
                    <a:gd name="T7" fmla="*/ 1533 h 1595"/>
                    <a:gd name="T8" fmla="*/ 2898 w 3032"/>
                    <a:gd name="T9" fmla="*/ 1133 h 1595"/>
                    <a:gd name="T10" fmla="*/ 2171 w 3032"/>
                    <a:gd name="T11" fmla="*/ 1230 h 1595"/>
                    <a:gd name="T12" fmla="*/ 1510 w 3032"/>
                    <a:gd name="T13" fmla="*/ 812 h 1595"/>
                    <a:gd name="T14" fmla="*/ 950 w 3032"/>
                    <a:gd name="T15" fmla="*/ 436 h 1595"/>
                    <a:gd name="T16" fmla="*/ 523 w 3032"/>
                    <a:gd name="T17" fmla="*/ 0 h 1595"/>
                    <a:gd name="connsiteX0" fmla="*/ 777 w 8619"/>
                    <a:gd name="connsiteY0" fmla="*/ 0 h 9641"/>
                    <a:gd name="connsiteX1" fmla="*/ 744 w 8619"/>
                    <a:gd name="connsiteY1" fmla="*/ 3022 h 9641"/>
                    <a:gd name="connsiteX2" fmla="*/ 3448 w 8619"/>
                    <a:gd name="connsiteY2" fmla="*/ 6495 h 9641"/>
                    <a:gd name="connsiteX3" fmla="*/ 7281 w 8619"/>
                    <a:gd name="connsiteY3" fmla="*/ 9611 h 9641"/>
                    <a:gd name="connsiteX4" fmla="*/ 8610 w 8619"/>
                    <a:gd name="connsiteY4" fmla="*/ 7103 h 9641"/>
                    <a:gd name="connsiteX5" fmla="*/ 6212 w 8619"/>
                    <a:gd name="connsiteY5" fmla="*/ 7712 h 9641"/>
                    <a:gd name="connsiteX6" fmla="*/ 4032 w 8619"/>
                    <a:gd name="connsiteY6" fmla="*/ 5091 h 9641"/>
                    <a:gd name="connsiteX7" fmla="*/ 2185 w 8619"/>
                    <a:gd name="connsiteY7" fmla="*/ 2734 h 9641"/>
                    <a:gd name="connsiteX8" fmla="*/ 777 w 8619"/>
                    <a:gd name="connsiteY8" fmla="*/ 0 h 9641"/>
                    <a:gd name="connsiteX0" fmla="*/ 901 w 10164"/>
                    <a:gd name="connsiteY0" fmla="*/ 0 h 9974"/>
                    <a:gd name="connsiteX1" fmla="*/ 863 w 10164"/>
                    <a:gd name="connsiteY1" fmla="*/ 3135 h 9974"/>
                    <a:gd name="connsiteX2" fmla="*/ 4000 w 10164"/>
                    <a:gd name="connsiteY2" fmla="*/ 6737 h 9974"/>
                    <a:gd name="connsiteX3" fmla="*/ 8448 w 10164"/>
                    <a:gd name="connsiteY3" fmla="*/ 9969 h 9974"/>
                    <a:gd name="connsiteX4" fmla="*/ 10164 w 10164"/>
                    <a:gd name="connsiteY4" fmla="*/ 7261 h 9974"/>
                    <a:gd name="connsiteX5" fmla="*/ 7207 w 10164"/>
                    <a:gd name="connsiteY5" fmla="*/ 7999 h 9974"/>
                    <a:gd name="connsiteX6" fmla="*/ 4678 w 10164"/>
                    <a:gd name="connsiteY6" fmla="*/ 5281 h 9974"/>
                    <a:gd name="connsiteX7" fmla="*/ 2535 w 10164"/>
                    <a:gd name="connsiteY7" fmla="*/ 2836 h 9974"/>
                    <a:gd name="connsiteX8" fmla="*/ 901 w 10164"/>
                    <a:gd name="connsiteY8" fmla="*/ 0 h 9974"/>
                    <a:gd name="connsiteX0" fmla="*/ 886 w 10000"/>
                    <a:gd name="connsiteY0" fmla="*/ 0 h 9995"/>
                    <a:gd name="connsiteX1" fmla="*/ 849 w 10000"/>
                    <a:gd name="connsiteY1" fmla="*/ 3143 h 9995"/>
                    <a:gd name="connsiteX2" fmla="*/ 3935 w 10000"/>
                    <a:gd name="connsiteY2" fmla="*/ 6755 h 9995"/>
                    <a:gd name="connsiteX3" fmla="*/ 8312 w 10000"/>
                    <a:gd name="connsiteY3" fmla="*/ 9995 h 9995"/>
                    <a:gd name="connsiteX4" fmla="*/ 10000 w 10000"/>
                    <a:gd name="connsiteY4" fmla="*/ 7280 h 9995"/>
                    <a:gd name="connsiteX5" fmla="*/ 7091 w 10000"/>
                    <a:gd name="connsiteY5" fmla="*/ 8020 h 9995"/>
                    <a:gd name="connsiteX6" fmla="*/ 4603 w 10000"/>
                    <a:gd name="connsiteY6" fmla="*/ 5295 h 9995"/>
                    <a:gd name="connsiteX7" fmla="*/ 2494 w 10000"/>
                    <a:gd name="connsiteY7" fmla="*/ 2843 h 9995"/>
                    <a:gd name="connsiteX8" fmla="*/ 886 w 10000"/>
                    <a:gd name="connsiteY8" fmla="*/ 0 h 9995"/>
                    <a:gd name="connsiteX0" fmla="*/ 52 w 9528"/>
                    <a:gd name="connsiteY0" fmla="*/ 0 h 10328"/>
                    <a:gd name="connsiteX1" fmla="*/ 377 w 9528"/>
                    <a:gd name="connsiteY1" fmla="*/ 3473 h 10328"/>
                    <a:gd name="connsiteX2" fmla="*/ 3463 w 9528"/>
                    <a:gd name="connsiteY2" fmla="*/ 7086 h 10328"/>
                    <a:gd name="connsiteX3" fmla="*/ 7840 w 9528"/>
                    <a:gd name="connsiteY3" fmla="*/ 10328 h 10328"/>
                    <a:gd name="connsiteX4" fmla="*/ 9528 w 9528"/>
                    <a:gd name="connsiteY4" fmla="*/ 7612 h 10328"/>
                    <a:gd name="connsiteX5" fmla="*/ 6619 w 9528"/>
                    <a:gd name="connsiteY5" fmla="*/ 8352 h 10328"/>
                    <a:gd name="connsiteX6" fmla="*/ 4131 w 9528"/>
                    <a:gd name="connsiteY6" fmla="*/ 5626 h 10328"/>
                    <a:gd name="connsiteX7" fmla="*/ 2022 w 9528"/>
                    <a:gd name="connsiteY7" fmla="*/ 3172 h 10328"/>
                    <a:gd name="connsiteX8" fmla="*/ 52 w 9528"/>
                    <a:gd name="connsiteY8" fmla="*/ 0 h 10328"/>
                    <a:gd name="connsiteX0" fmla="*/ 55 w 10000"/>
                    <a:gd name="connsiteY0" fmla="*/ 0 h 10000"/>
                    <a:gd name="connsiteX1" fmla="*/ 396 w 10000"/>
                    <a:gd name="connsiteY1" fmla="*/ 3363 h 10000"/>
                    <a:gd name="connsiteX2" fmla="*/ 3635 w 10000"/>
                    <a:gd name="connsiteY2" fmla="*/ 6861 h 10000"/>
                    <a:gd name="connsiteX3" fmla="*/ 8228 w 10000"/>
                    <a:gd name="connsiteY3" fmla="*/ 10000 h 10000"/>
                    <a:gd name="connsiteX4" fmla="*/ 10000 w 10000"/>
                    <a:gd name="connsiteY4" fmla="*/ 7370 h 10000"/>
                    <a:gd name="connsiteX5" fmla="*/ 6947 w 10000"/>
                    <a:gd name="connsiteY5" fmla="*/ 8087 h 10000"/>
                    <a:gd name="connsiteX6" fmla="*/ 4336 w 10000"/>
                    <a:gd name="connsiteY6" fmla="*/ 5447 h 10000"/>
                    <a:gd name="connsiteX7" fmla="*/ 2122 w 10000"/>
                    <a:gd name="connsiteY7" fmla="*/ 3071 h 10000"/>
                    <a:gd name="connsiteX8" fmla="*/ 55 w 10000"/>
                    <a:gd name="connsiteY8" fmla="*/ 0 h 10000"/>
                    <a:gd name="connsiteX0" fmla="*/ 316 w 10261"/>
                    <a:gd name="connsiteY0" fmla="*/ 0 h 10000"/>
                    <a:gd name="connsiteX1" fmla="*/ 248 w 10261"/>
                    <a:gd name="connsiteY1" fmla="*/ 2347 h 10000"/>
                    <a:gd name="connsiteX2" fmla="*/ 3896 w 10261"/>
                    <a:gd name="connsiteY2" fmla="*/ 6861 h 10000"/>
                    <a:gd name="connsiteX3" fmla="*/ 8489 w 10261"/>
                    <a:gd name="connsiteY3" fmla="*/ 10000 h 10000"/>
                    <a:gd name="connsiteX4" fmla="*/ 10261 w 10261"/>
                    <a:gd name="connsiteY4" fmla="*/ 7370 h 10000"/>
                    <a:gd name="connsiteX5" fmla="*/ 7208 w 10261"/>
                    <a:gd name="connsiteY5" fmla="*/ 8087 h 10000"/>
                    <a:gd name="connsiteX6" fmla="*/ 4597 w 10261"/>
                    <a:gd name="connsiteY6" fmla="*/ 5447 h 10000"/>
                    <a:gd name="connsiteX7" fmla="*/ 2383 w 10261"/>
                    <a:gd name="connsiteY7" fmla="*/ 3071 h 10000"/>
                    <a:gd name="connsiteX8" fmla="*/ 316 w 10261"/>
                    <a:gd name="connsiteY8" fmla="*/ 0 h 10000"/>
                    <a:gd name="connsiteX0" fmla="*/ 162 w 10349"/>
                    <a:gd name="connsiteY0" fmla="*/ 0 h 10202"/>
                    <a:gd name="connsiteX1" fmla="*/ 336 w 10349"/>
                    <a:gd name="connsiteY1" fmla="*/ 2549 h 10202"/>
                    <a:gd name="connsiteX2" fmla="*/ 3984 w 10349"/>
                    <a:gd name="connsiteY2" fmla="*/ 7063 h 10202"/>
                    <a:gd name="connsiteX3" fmla="*/ 8577 w 10349"/>
                    <a:gd name="connsiteY3" fmla="*/ 10202 h 10202"/>
                    <a:gd name="connsiteX4" fmla="*/ 10349 w 10349"/>
                    <a:gd name="connsiteY4" fmla="*/ 7572 h 10202"/>
                    <a:gd name="connsiteX5" fmla="*/ 7296 w 10349"/>
                    <a:gd name="connsiteY5" fmla="*/ 8289 h 10202"/>
                    <a:gd name="connsiteX6" fmla="*/ 4685 w 10349"/>
                    <a:gd name="connsiteY6" fmla="*/ 5649 h 10202"/>
                    <a:gd name="connsiteX7" fmla="*/ 2471 w 10349"/>
                    <a:gd name="connsiteY7" fmla="*/ 3273 h 10202"/>
                    <a:gd name="connsiteX8" fmla="*/ 162 w 10349"/>
                    <a:gd name="connsiteY8" fmla="*/ 0 h 10202"/>
                    <a:gd name="connsiteX0" fmla="*/ 162 w 10349"/>
                    <a:gd name="connsiteY0" fmla="*/ 0 h 10202"/>
                    <a:gd name="connsiteX1" fmla="*/ 336 w 10349"/>
                    <a:gd name="connsiteY1" fmla="*/ 2549 h 10202"/>
                    <a:gd name="connsiteX2" fmla="*/ 3984 w 10349"/>
                    <a:gd name="connsiteY2" fmla="*/ 7063 h 10202"/>
                    <a:gd name="connsiteX3" fmla="*/ 8577 w 10349"/>
                    <a:gd name="connsiteY3" fmla="*/ 10202 h 10202"/>
                    <a:gd name="connsiteX4" fmla="*/ 10349 w 10349"/>
                    <a:gd name="connsiteY4" fmla="*/ 7572 h 10202"/>
                    <a:gd name="connsiteX5" fmla="*/ 7296 w 10349"/>
                    <a:gd name="connsiteY5" fmla="*/ 8289 h 10202"/>
                    <a:gd name="connsiteX6" fmla="*/ 4685 w 10349"/>
                    <a:gd name="connsiteY6" fmla="*/ 5649 h 10202"/>
                    <a:gd name="connsiteX7" fmla="*/ 2471 w 10349"/>
                    <a:gd name="connsiteY7" fmla="*/ 3273 h 10202"/>
                    <a:gd name="connsiteX8" fmla="*/ 162 w 10349"/>
                    <a:gd name="connsiteY8" fmla="*/ 0 h 10202"/>
                    <a:gd name="connsiteX0" fmla="*/ 20 w 11495"/>
                    <a:gd name="connsiteY0" fmla="*/ 0 h 12289"/>
                    <a:gd name="connsiteX1" fmla="*/ 1482 w 11495"/>
                    <a:gd name="connsiteY1" fmla="*/ 4636 h 12289"/>
                    <a:gd name="connsiteX2" fmla="*/ 5130 w 11495"/>
                    <a:gd name="connsiteY2" fmla="*/ 9150 h 12289"/>
                    <a:gd name="connsiteX3" fmla="*/ 9723 w 11495"/>
                    <a:gd name="connsiteY3" fmla="*/ 12289 h 12289"/>
                    <a:gd name="connsiteX4" fmla="*/ 11495 w 11495"/>
                    <a:gd name="connsiteY4" fmla="*/ 9659 h 12289"/>
                    <a:gd name="connsiteX5" fmla="*/ 8442 w 11495"/>
                    <a:gd name="connsiteY5" fmla="*/ 10376 h 12289"/>
                    <a:gd name="connsiteX6" fmla="*/ 5831 w 11495"/>
                    <a:gd name="connsiteY6" fmla="*/ 7736 h 12289"/>
                    <a:gd name="connsiteX7" fmla="*/ 3617 w 11495"/>
                    <a:gd name="connsiteY7" fmla="*/ 5360 h 12289"/>
                    <a:gd name="connsiteX8" fmla="*/ 20 w 11495"/>
                    <a:gd name="connsiteY8" fmla="*/ 0 h 12289"/>
                    <a:gd name="connsiteX0" fmla="*/ 30 w 10524"/>
                    <a:gd name="connsiteY0" fmla="*/ 0 h 11976"/>
                    <a:gd name="connsiteX1" fmla="*/ 511 w 10524"/>
                    <a:gd name="connsiteY1" fmla="*/ 4323 h 11976"/>
                    <a:gd name="connsiteX2" fmla="*/ 4159 w 10524"/>
                    <a:gd name="connsiteY2" fmla="*/ 8837 h 11976"/>
                    <a:gd name="connsiteX3" fmla="*/ 8752 w 10524"/>
                    <a:gd name="connsiteY3" fmla="*/ 11976 h 11976"/>
                    <a:gd name="connsiteX4" fmla="*/ 10524 w 10524"/>
                    <a:gd name="connsiteY4" fmla="*/ 9346 h 11976"/>
                    <a:gd name="connsiteX5" fmla="*/ 7471 w 10524"/>
                    <a:gd name="connsiteY5" fmla="*/ 10063 h 11976"/>
                    <a:gd name="connsiteX6" fmla="*/ 4860 w 10524"/>
                    <a:gd name="connsiteY6" fmla="*/ 7423 h 11976"/>
                    <a:gd name="connsiteX7" fmla="*/ 2646 w 10524"/>
                    <a:gd name="connsiteY7" fmla="*/ 5047 h 11976"/>
                    <a:gd name="connsiteX8" fmla="*/ 30 w 10524"/>
                    <a:gd name="connsiteY8" fmla="*/ 0 h 11976"/>
                    <a:gd name="connsiteX0" fmla="*/ 501 w 10995"/>
                    <a:gd name="connsiteY0" fmla="*/ 0 h 11976"/>
                    <a:gd name="connsiteX1" fmla="*/ 982 w 10995"/>
                    <a:gd name="connsiteY1" fmla="*/ 4323 h 11976"/>
                    <a:gd name="connsiteX2" fmla="*/ 4630 w 10995"/>
                    <a:gd name="connsiteY2" fmla="*/ 8837 h 11976"/>
                    <a:gd name="connsiteX3" fmla="*/ 9223 w 10995"/>
                    <a:gd name="connsiteY3" fmla="*/ 11976 h 11976"/>
                    <a:gd name="connsiteX4" fmla="*/ 10995 w 10995"/>
                    <a:gd name="connsiteY4" fmla="*/ 9346 h 11976"/>
                    <a:gd name="connsiteX5" fmla="*/ 7942 w 10995"/>
                    <a:gd name="connsiteY5" fmla="*/ 10063 h 11976"/>
                    <a:gd name="connsiteX6" fmla="*/ 5331 w 10995"/>
                    <a:gd name="connsiteY6" fmla="*/ 7423 h 11976"/>
                    <a:gd name="connsiteX7" fmla="*/ 3117 w 10995"/>
                    <a:gd name="connsiteY7" fmla="*/ 5047 h 11976"/>
                    <a:gd name="connsiteX8" fmla="*/ 501 w 10995"/>
                    <a:gd name="connsiteY8" fmla="*/ 0 h 11976"/>
                    <a:gd name="connsiteX0" fmla="*/ 30 w 10524"/>
                    <a:gd name="connsiteY0" fmla="*/ 431 h 12407"/>
                    <a:gd name="connsiteX1" fmla="*/ 511 w 10524"/>
                    <a:gd name="connsiteY1" fmla="*/ 4754 h 12407"/>
                    <a:gd name="connsiteX2" fmla="*/ 4159 w 10524"/>
                    <a:gd name="connsiteY2" fmla="*/ 9268 h 12407"/>
                    <a:gd name="connsiteX3" fmla="*/ 8752 w 10524"/>
                    <a:gd name="connsiteY3" fmla="*/ 12407 h 12407"/>
                    <a:gd name="connsiteX4" fmla="*/ 10524 w 10524"/>
                    <a:gd name="connsiteY4" fmla="*/ 9777 h 12407"/>
                    <a:gd name="connsiteX5" fmla="*/ 7471 w 10524"/>
                    <a:gd name="connsiteY5" fmla="*/ 10494 h 12407"/>
                    <a:gd name="connsiteX6" fmla="*/ 4860 w 10524"/>
                    <a:gd name="connsiteY6" fmla="*/ 7854 h 12407"/>
                    <a:gd name="connsiteX7" fmla="*/ 2646 w 10524"/>
                    <a:gd name="connsiteY7" fmla="*/ 5478 h 12407"/>
                    <a:gd name="connsiteX8" fmla="*/ 30 w 10524"/>
                    <a:gd name="connsiteY8" fmla="*/ 431 h 12407"/>
                    <a:gd name="connsiteX0" fmla="*/ 0 w 10956"/>
                    <a:gd name="connsiteY0" fmla="*/ 460 h 11894"/>
                    <a:gd name="connsiteX1" fmla="*/ 943 w 10956"/>
                    <a:gd name="connsiteY1" fmla="*/ 4241 h 11894"/>
                    <a:gd name="connsiteX2" fmla="*/ 4591 w 10956"/>
                    <a:gd name="connsiteY2" fmla="*/ 8755 h 11894"/>
                    <a:gd name="connsiteX3" fmla="*/ 9184 w 10956"/>
                    <a:gd name="connsiteY3" fmla="*/ 11894 h 11894"/>
                    <a:gd name="connsiteX4" fmla="*/ 10956 w 10956"/>
                    <a:gd name="connsiteY4" fmla="*/ 9264 h 11894"/>
                    <a:gd name="connsiteX5" fmla="*/ 7903 w 10956"/>
                    <a:gd name="connsiteY5" fmla="*/ 9981 h 11894"/>
                    <a:gd name="connsiteX6" fmla="*/ 5292 w 10956"/>
                    <a:gd name="connsiteY6" fmla="*/ 7341 h 11894"/>
                    <a:gd name="connsiteX7" fmla="*/ 3078 w 10956"/>
                    <a:gd name="connsiteY7" fmla="*/ 4965 h 11894"/>
                    <a:gd name="connsiteX8" fmla="*/ 0 w 10956"/>
                    <a:gd name="connsiteY8" fmla="*/ 460 h 11894"/>
                    <a:gd name="connsiteX0" fmla="*/ 0 w 10956"/>
                    <a:gd name="connsiteY0" fmla="*/ 0 h 11434"/>
                    <a:gd name="connsiteX1" fmla="*/ 943 w 10956"/>
                    <a:gd name="connsiteY1" fmla="*/ 3781 h 11434"/>
                    <a:gd name="connsiteX2" fmla="*/ 4591 w 10956"/>
                    <a:gd name="connsiteY2" fmla="*/ 8295 h 11434"/>
                    <a:gd name="connsiteX3" fmla="*/ 9184 w 10956"/>
                    <a:gd name="connsiteY3" fmla="*/ 11434 h 11434"/>
                    <a:gd name="connsiteX4" fmla="*/ 10956 w 10956"/>
                    <a:gd name="connsiteY4" fmla="*/ 8804 h 11434"/>
                    <a:gd name="connsiteX5" fmla="*/ 7903 w 10956"/>
                    <a:gd name="connsiteY5" fmla="*/ 9521 h 11434"/>
                    <a:gd name="connsiteX6" fmla="*/ 5292 w 10956"/>
                    <a:gd name="connsiteY6" fmla="*/ 6881 h 11434"/>
                    <a:gd name="connsiteX7" fmla="*/ 3078 w 10956"/>
                    <a:gd name="connsiteY7" fmla="*/ 4505 h 11434"/>
                    <a:gd name="connsiteX8" fmla="*/ 0 w 10956"/>
                    <a:gd name="connsiteY8" fmla="*/ 0 h 11434"/>
                    <a:gd name="connsiteX0" fmla="*/ 144 w 10366"/>
                    <a:gd name="connsiteY0" fmla="*/ 0 h 10231"/>
                    <a:gd name="connsiteX1" fmla="*/ 353 w 10366"/>
                    <a:gd name="connsiteY1" fmla="*/ 2578 h 10231"/>
                    <a:gd name="connsiteX2" fmla="*/ 4001 w 10366"/>
                    <a:gd name="connsiteY2" fmla="*/ 7092 h 10231"/>
                    <a:gd name="connsiteX3" fmla="*/ 8594 w 10366"/>
                    <a:gd name="connsiteY3" fmla="*/ 10231 h 10231"/>
                    <a:gd name="connsiteX4" fmla="*/ 10366 w 10366"/>
                    <a:gd name="connsiteY4" fmla="*/ 7601 h 10231"/>
                    <a:gd name="connsiteX5" fmla="*/ 7313 w 10366"/>
                    <a:gd name="connsiteY5" fmla="*/ 8318 h 10231"/>
                    <a:gd name="connsiteX6" fmla="*/ 4702 w 10366"/>
                    <a:gd name="connsiteY6" fmla="*/ 5678 h 10231"/>
                    <a:gd name="connsiteX7" fmla="*/ 2488 w 10366"/>
                    <a:gd name="connsiteY7" fmla="*/ 3302 h 10231"/>
                    <a:gd name="connsiteX8" fmla="*/ 144 w 10366"/>
                    <a:gd name="connsiteY8" fmla="*/ 0 h 10231"/>
                    <a:gd name="connsiteX0" fmla="*/ 264 w 10287"/>
                    <a:gd name="connsiteY0" fmla="*/ 0 h 10655"/>
                    <a:gd name="connsiteX1" fmla="*/ 274 w 10287"/>
                    <a:gd name="connsiteY1" fmla="*/ 3002 h 10655"/>
                    <a:gd name="connsiteX2" fmla="*/ 3922 w 10287"/>
                    <a:gd name="connsiteY2" fmla="*/ 7516 h 10655"/>
                    <a:gd name="connsiteX3" fmla="*/ 8515 w 10287"/>
                    <a:gd name="connsiteY3" fmla="*/ 10655 h 10655"/>
                    <a:gd name="connsiteX4" fmla="*/ 10287 w 10287"/>
                    <a:gd name="connsiteY4" fmla="*/ 8025 h 10655"/>
                    <a:gd name="connsiteX5" fmla="*/ 7234 w 10287"/>
                    <a:gd name="connsiteY5" fmla="*/ 8742 h 10655"/>
                    <a:gd name="connsiteX6" fmla="*/ 4623 w 10287"/>
                    <a:gd name="connsiteY6" fmla="*/ 6102 h 10655"/>
                    <a:gd name="connsiteX7" fmla="*/ 2409 w 10287"/>
                    <a:gd name="connsiteY7" fmla="*/ 3726 h 10655"/>
                    <a:gd name="connsiteX8" fmla="*/ 264 w 10287"/>
                    <a:gd name="connsiteY8" fmla="*/ 0 h 10655"/>
                    <a:gd name="connsiteX0" fmla="*/ 264 w 10287"/>
                    <a:gd name="connsiteY0" fmla="*/ 0 h 10655"/>
                    <a:gd name="connsiteX1" fmla="*/ 274 w 10287"/>
                    <a:gd name="connsiteY1" fmla="*/ 3002 h 10655"/>
                    <a:gd name="connsiteX2" fmla="*/ 3922 w 10287"/>
                    <a:gd name="connsiteY2" fmla="*/ 7516 h 10655"/>
                    <a:gd name="connsiteX3" fmla="*/ 8515 w 10287"/>
                    <a:gd name="connsiteY3" fmla="*/ 10655 h 10655"/>
                    <a:gd name="connsiteX4" fmla="*/ 10287 w 10287"/>
                    <a:gd name="connsiteY4" fmla="*/ 8025 h 10655"/>
                    <a:gd name="connsiteX5" fmla="*/ 7234 w 10287"/>
                    <a:gd name="connsiteY5" fmla="*/ 8742 h 10655"/>
                    <a:gd name="connsiteX6" fmla="*/ 4623 w 10287"/>
                    <a:gd name="connsiteY6" fmla="*/ 6102 h 10655"/>
                    <a:gd name="connsiteX7" fmla="*/ 2409 w 10287"/>
                    <a:gd name="connsiteY7" fmla="*/ 3726 h 10655"/>
                    <a:gd name="connsiteX8" fmla="*/ 264 w 10287"/>
                    <a:gd name="connsiteY8" fmla="*/ 0 h 10655"/>
                    <a:gd name="connsiteX0" fmla="*/ 3 w 10026"/>
                    <a:gd name="connsiteY0" fmla="*/ 0 h 10655"/>
                    <a:gd name="connsiteX1" fmla="*/ 545 w 10026"/>
                    <a:gd name="connsiteY1" fmla="*/ 3362 h 10655"/>
                    <a:gd name="connsiteX2" fmla="*/ 3661 w 10026"/>
                    <a:gd name="connsiteY2" fmla="*/ 7516 h 10655"/>
                    <a:gd name="connsiteX3" fmla="*/ 8254 w 10026"/>
                    <a:gd name="connsiteY3" fmla="*/ 10655 h 10655"/>
                    <a:gd name="connsiteX4" fmla="*/ 10026 w 10026"/>
                    <a:gd name="connsiteY4" fmla="*/ 8025 h 10655"/>
                    <a:gd name="connsiteX5" fmla="*/ 6973 w 10026"/>
                    <a:gd name="connsiteY5" fmla="*/ 8742 h 10655"/>
                    <a:gd name="connsiteX6" fmla="*/ 4362 w 10026"/>
                    <a:gd name="connsiteY6" fmla="*/ 6102 h 10655"/>
                    <a:gd name="connsiteX7" fmla="*/ 2148 w 10026"/>
                    <a:gd name="connsiteY7" fmla="*/ 3726 h 10655"/>
                    <a:gd name="connsiteX8" fmla="*/ 3 w 10026"/>
                    <a:gd name="connsiteY8" fmla="*/ 0 h 10655"/>
                    <a:gd name="connsiteX0" fmla="*/ 233 w 10256"/>
                    <a:gd name="connsiteY0" fmla="*/ 0 h 10655"/>
                    <a:gd name="connsiteX1" fmla="*/ 284 w 10256"/>
                    <a:gd name="connsiteY1" fmla="*/ 2783 h 10655"/>
                    <a:gd name="connsiteX2" fmla="*/ 3891 w 10256"/>
                    <a:gd name="connsiteY2" fmla="*/ 7516 h 10655"/>
                    <a:gd name="connsiteX3" fmla="*/ 8484 w 10256"/>
                    <a:gd name="connsiteY3" fmla="*/ 10655 h 10655"/>
                    <a:gd name="connsiteX4" fmla="*/ 10256 w 10256"/>
                    <a:gd name="connsiteY4" fmla="*/ 8025 h 10655"/>
                    <a:gd name="connsiteX5" fmla="*/ 7203 w 10256"/>
                    <a:gd name="connsiteY5" fmla="*/ 8742 h 10655"/>
                    <a:gd name="connsiteX6" fmla="*/ 4592 w 10256"/>
                    <a:gd name="connsiteY6" fmla="*/ 6102 h 10655"/>
                    <a:gd name="connsiteX7" fmla="*/ 2378 w 10256"/>
                    <a:gd name="connsiteY7" fmla="*/ 3726 h 10655"/>
                    <a:gd name="connsiteX8" fmla="*/ 233 w 10256"/>
                    <a:gd name="connsiteY8" fmla="*/ 0 h 10655"/>
                    <a:gd name="connsiteX0" fmla="*/ 269 w 10292"/>
                    <a:gd name="connsiteY0" fmla="*/ 0 h 10657"/>
                    <a:gd name="connsiteX1" fmla="*/ 320 w 10292"/>
                    <a:gd name="connsiteY1" fmla="*/ 2783 h 10657"/>
                    <a:gd name="connsiteX2" fmla="*/ 4417 w 10292"/>
                    <a:gd name="connsiteY2" fmla="*/ 7672 h 10657"/>
                    <a:gd name="connsiteX3" fmla="*/ 8520 w 10292"/>
                    <a:gd name="connsiteY3" fmla="*/ 10655 h 10657"/>
                    <a:gd name="connsiteX4" fmla="*/ 10292 w 10292"/>
                    <a:gd name="connsiteY4" fmla="*/ 8025 h 10657"/>
                    <a:gd name="connsiteX5" fmla="*/ 7239 w 10292"/>
                    <a:gd name="connsiteY5" fmla="*/ 8742 h 10657"/>
                    <a:gd name="connsiteX6" fmla="*/ 4628 w 10292"/>
                    <a:gd name="connsiteY6" fmla="*/ 6102 h 10657"/>
                    <a:gd name="connsiteX7" fmla="*/ 2414 w 10292"/>
                    <a:gd name="connsiteY7" fmla="*/ 3726 h 10657"/>
                    <a:gd name="connsiteX8" fmla="*/ 269 w 10292"/>
                    <a:gd name="connsiteY8" fmla="*/ 0 h 10657"/>
                    <a:gd name="connsiteX0" fmla="*/ 269 w 10317"/>
                    <a:gd name="connsiteY0" fmla="*/ 0 h 10525"/>
                    <a:gd name="connsiteX1" fmla="*/ 320 w 10317"/>
                    <a:gd name="connsiteY1" fmla="*/ 2783 h 10525"/>
                    <a:gd name="connsiteX2" fmla="*/ 4417 w 10317"/>
                    <a:gd name="connsiteY2" fmla="*/ 7672 h 10525"/>
                    <a:gd name="connsiteX3" fmla="*/ 8465 w 10317"/>
                    <a:gd name="connsiteY3" fmla="*/ 10524 h 10525"/>
                    <a:gd name="connsiteX4" fmla="*/ 10292 w 10317"/>
                    <a:gd name="connsiteY4" fmla="*/ 8025 h 10525"/>
                    <a:gd name="connsiteX5" fmla="*/ 7239 w 10317"/>
                    <a:gd name="connsiteY5" fmla="*/ 8742 h 10525"/>
                    <a:gd name="connsiteX6" fmla="*/ 4628 w 10317"/>
                    <a:gd name="connsiteY6" fmla="*/ 6102 h 10525"/>
                    <a:gd name="connsiteX7" fmla="*/ 2414 w 10317"/>
                    <a:gd name="connsiteY7" fmla="*/ 3726 h 10525"/>
                    <a:gd name="connsiteX8" fmla="*/ 269 w 10317"/>
                    <a:gd name="connsiteY8" fmla="*/ 0 h 10525"/>
                    <a:gd name="connsiteX0" fmla="*/ 269 w 10364"/>
                    <a:gd name="connsiteY0" fmla="*/ 0 h 10288"/>
                    <a:gd name="connsiteX1" fmla="*/ 320 w 10364"/>
                    <a:gd name="connsiteY1" fmla="*/ 2783 h 10288"/>
                    <a:gd name="connsiteX2" fmla="*/ 4417 w 10364"/>
                    <a:gd name="connsiteY2" fmla="*/ 7672 h 10288"/>
                    <a:gd name="connsiteX3" fmla="*/ 8989 w 10364"/>
                    <a:gd name="connsiteY3" fmla="*/ 10287 h 10288"/>
                    <a:gd name="connsiteX4" fmla="*/ 10292 w 10364"/>
                    <a:gd name="connsiteY4" fmla="*/ 8025 h 10288"/>
                    <a:gd name="connsiteX5" fmla="*/ 7239 w 10364"/>
                    <a:gd name="connsiteY5" fmla="*/ 8742 h 10288"/>
                    <a:gd name="connsiteX6" fmla="*/ 4628 w 10364"/>
                    <a:gd name="connsiteY6" fmla="*/ 6102 h 10288"/>
                    <a:gd name="connsiteX7" fmla="*/ 2414 w 10364"/>
                    <a:gd name="connsiteY7" fmla="*/ 3726 h 10288"/>
                    <a:gd name="connsiteX8" fmla="*/ 269 w 10364"/>
                    <a:gd name="connsiteY8" fmla="*/ 0 h 10288"/>
                    <a:gd name="connsiteX0" fmla="*/ 269 w 10382"/>
                    <a:gd name="connsiteY0" fmla="*/ 0 h 10302"/>
                    <a:gd name="connsiteX1" fmla="*/ 320 w 10382"/>
                    <a:gd name="connsiteY1" fmla="*/ 2783 h 10302"/>
                    <a:gd name="connsiteX2" fmla="*/ 4417 w 10382"/>
                    <a:gd name="connsiteY2" fmla="*/ 7672 h 10302"/>
                    <a:gd name="connsiteX3" fmla="*/ 9106 w 10382"/>
                    <a:gd name="connsiteY3" fmla="*/ 10301 h 10302"/>
                    <a:gd name="connsiteX4" fmla="*/ 10292 w 10382"/>
                    <a:gd name="connsiteY4" fmla="*/ 8025 h 10302"/>
                    <a:gd name="connsiteX5" fmla="*/ 7239 w 10382"/>
                    <a:gd name="connsiteY5" fmla="*/ 8742 h 10302"/>
                    <a:gd name="connsiteX6" fmla="*/ 4628 w 10382"/>
                    <a:gd name="connsiteY6" fmla="*/ 6102 h 10302"/>
                    <a:gd name="connsiteX7" fmla="*/ 2414 w 10382"/>
                    <a:gd name="connsiteY7" fmla="*/ 3726 h 10302"/>
                    <a:gd name="connsiteX8" fmla="*/ 269 w 10382"/>
                    <a:gd name="connsiteY8" fmla="*/ 0 h 10302"/>
                    <a:gd name="connsiteX0" fmla="*/ 321 w 10358"/>
                    <a:gd name="connsiteY0" fmla="*/ 0 h 10492"/>
                    <a:gd name="connsiteX1" fmla="*/ 296 w 10358"/>
                    <a:gd name="connsiteY1" fmla="*/ 2973 h 10492"/>
                    <a:gd name="connsiteX2" fmla="*/ 4393 w 10358"/>
                    <a:gd name="connsiteY2" fmla="*/ 7862 h 10492"/>
                    <a:gd name="connsiteX3" fmla="*/ 9082 w 10358"/>
                    <a:gd name="connsiteY3" fmla="*/ 10491 h 10492"/>
                    <a:gd name="connsiteX4" fmla="*/ 10268 w 10358"/>
                    <a:gd name="connsiteY4" fmla="*/ 8215 h 10492"/>
                    <a:gd name="connsiteX5" fmla="*/ 7215 w 10358"/>
                    <a:gd name="connsiteY5" fmla="*/ 8932 h 10492"/>
                    <a:gd name="connsiteX6" fmla="*/ 4604 w 10358"/>
                    <a:gd name="connsiteY6" fmla="*/ 6292 h 10492"/>
                    <a:gd name="connsiteX7" fmla="*/ 2390 w 10358"/>
                    <a:gd name="connsiteY7" fmla="*/ 3916 h 10492"/>
                    <a:gd name="connsiteX8" fmla="*/ 321 w 10358"/>
                    <a:gd name="connsiteY8" fmla="*/ 0 h 104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358" h="10492">
                      <a:moveTo>
                        <a:pt x="321" y="0"/>
                      </a:moveTo>
                      <a:cubicBezTo>
                        <a:pt x="321" y="0"/>
                        <a:pt x="-383" y="1663"/>
                        <a:pt x="296" y="2973"/>
                      </a:cubicBezTo>
                      <a:cubicBezTo>
                        <a:pt x="975" y="4283"/>
                        <a:pt x="2929" y="6609"/>
                        <a:pt x="4393" y="7862"/>
                      </a:cubicBezTo>
                      <a:cubicBezTo>
                        <a:pt x="5857" y="9115"/>
                        <a:pt x="8103" y="10432"/>
                        <a:pt x="9082" y="10491"/>
                      </a:cubicBezTo>
                      <a:cubicBezTo>
                        <a:pt x="10061" y="10550"/>
                        <a:pt x="10579" y="8475"/>
                        <a:pt x="10268" y="8215"/>
                      </a:cubicBezTo>
                      <a:cubicBezTo>
                        <a:pt x="9957" y="7955"/>
                        <a:pt x="10270" y="11180"/>
                        <a:pt x="7215" y="8932"/>
                      </a:cubicBezTo>
                      <a:cubicBezTo>
                        <a:pt x="5567" y="7624"/>
                        <a:pt x="4658" y="6417"/>
                        <a:pt x="4604" y="6292"/>
                      </a:cubicBezTo>
                      <a:cubicBezTo>
                        <a:pt x="4544" y="6171"/>
                        <a:pt x="3104" y="4965"/>
                        <a:pt x="2390" y="3916"/>
                      </a:cubicBezTo>
                      <a:cubicBezTo>
                        <a:pt x="1676" y="2867"/>
                        <a:pt x="1632" y="2841"/>
                        <a:pt x="32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57" name="Freeform 64">
                <a:extLst>
                  <a:ext uri="{FF2B5EF4-FFF2-40B4-BE49-F238E27FC236}">
                    <a16:creationId xmlns:a16="http://schemas.microsoft.com/office/drawing/2014/main" id="{BDBFF402-83E2-46F4-B481-7CEEC710C260}"/>
                  </a:ext>
                </a:extLst>
              </p:cNvPr>
              <p:cNvSpPr/>
              <p:nvPr/>
            </p:nvSpPr>
            <p:spPr>
              <a:xfrm rot="-180000">
                <a:off x="7033778" y="3412343"/>
                <a:ext cx="74408" cy="247125"/>
              </a:xfrm>
              <a:custGeom>
                <a:avLst/>
                <a:gdLst>
                  <a:gd name="connsiteX0" fmla="*/ 283405 w 443458"/>
                  <a:gd name="connsiteY0" fmla="*/ 0 h 1472813"/>
                  <a:gd name="connsiteX1" fmla="*/ 443458 w 443458"/>
                  <a:gd name="connsiteY1" fmla="*/ 160053 h 1472813"/>
                  <a:gd name="connsiteX2" fmla="*/ 430880 w 443458"/>
                  <a:gd name="connsiteY2" fmla="*/ 222353 h 1472813"/>
                  <a:gd name="connsiteX3" fmla="*/ 426066 w 443458"/>
                  <a:gd name="connsiteY3" fmla="*/ 231223 h 1472813"/>
                  <a:gd name="connsiteX4" fmla="*/ 426804 w 443458"/>
                  <a:gd name="connsiteY4" fmla="*/ 231650 h 1472813"/>
                  <a:gd name="connsiteX5" fmla="*/ 375592 w 443458"/>
                  <a:gd name="connsiteY5" fmla="*/ 371571 h 1472813"/>
                  <a:gd name="connsiteX6" fmla="*/ 345886 w 443458"/>
                  <a:gd name="connsiteY6" fmla="*/ 481380 h 1472813"/>
                  <a:gd name="connsiteX7" fmla="*/ 327949 w 443458"/>
                  <a:gd name="connsiteY7" fmla="*/ 575039 h 1472813"/>
                  <a:gd name="connsiteX8" fmla="*/ 327949 w 443458"/>
                  <a:gd name="connsiteY8" fmla="*/ 1311175 h 1472813"/>
                  <a:gd name="connsiteX9" fmla="*/ 327949 w 443458"/>
                  <a:gd name="connsiteY9" fmla="*/ 1343505 h 1472813"/>
                  <a:gd name="connsiteX10" fmla="*/ 321422 w 443458"/>
                  <a:gd name="connsiteY10" fmla="*/ 1343505 h 1472813"/>
                  <a:gd name="connsiteX11" fmla="*/ 315247 w 443458"/>
                  <a:gd name="connsiteY11" fmla="*/ 1374092 h 1472813"/>
                  <a:gd name="connsiteX12" fmla="*/ 166311 w 443458"/>
                  <a:gd name="connsiteY12" fmla="*/ 1472813 h 1472813"/>
                  <a:gd name="connsiteX13" fmla="*/ 17375 w 443458"/>
                  <a:gd name="connsiteY13" fmla="*/ 1374092 h 1472813"/>
                  <a:gd name="connsiteX14" fmla="*/ 11200 w 443458"/>
                  <a:gd name="connsiteY14" fmla="*/ 1343505 h 1472813"/>
                  <a:gd name="connsiteX15" fmla="*/ 4676 w 443458"/>
                  <a:gd name="connsiteY15" fmla="*/ 1343505 h 1472813"/>
                  <a:gd name="connsiteX16" fmla="*/ 4676 w 443458"/>
                  <a:gd name="connsiteY16" fmla="*/ 1311190 h 1472813"/>
                  <a:gd name="connsiteX17" fmla="*/ 4673 w 443458"/>
                  <a:gd name="connsiteY17" fmla="*/ 1311175 h 1472813"/>
                  <a:gd name="connsiteX18" fmla="*/ 4676 w 443458"/>
                  <a:gd name="connsiteY18" fmla="*/ 1311160 h 1472813"/>
                  <a:gd name="connsiteX19" fmla="*/ 4676 w 443458"/>
                  <a:gd name="connsiteY19" fmla="*/ 604596 h 1472813"/>
                  <a:gd name="connsiteX20" fmla="*/ 0 w 443458"/>
                  <a:gd name="connsiteY20" fmla="*/ 604596 h 1472813"/>
                  <a:gd name="connsiteX21" fmla="*/ 4676 w 443458"/>
                  <a:gd name="connsiteY21" fmla="*/ 573958 h 1472813"/>
                  <a:gd name="connsiteX22" fmla="*/ 4676 w 443458"/>
                  <a:gd name="connsiteY22" fmla="*/ 549178 h 1472813"/>
                  <a:gd name="connsiteX23" fmla="*/ 8458 w 443458"/>
                  <a:gd name="connsiteY23" fmla="*/ 549178 h 1472813"/>
                  <a:gd name="connsiteX24" fmla="*/ 22994 w 443458"/>
                  <a:gd name="connsiteY24" fmla="*/ 453934 h 1472813"/>
                  <a:gd name="connsiteX25" fmla="*/ 131163 w 443458"/>
                  <a:gd name="connsiteY25" fmla="*/ 105472 h 1472813"/>
                  <a:gd name="connsiteX26" fmla="*/ 147938 w 443458"/>
                  <a:gd name="connsiteY26" fmla="*/ 70649 h 1472813"/>
                  <a:gd name="connsiteX27" fmla="*/ 149997 w 443458"/>
                  <a:gd name="connsiteY27" fmla="*/ 71837 h 1472813"/>
                  <a:gd name="connsiteX28" fmla="*/ 150687 w 443458"/>
                  <a:gd name="connsiteY28" fmla="*/ 70566 h 1472813"/>
                  <a:gd name="connsiteX29" fmla="*/ 283405 w 443458"/>
                  <a:gd name="connsiteY29" fmla="*/ 0 h 14728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443458" h="1472813">
                    <a:moveTo>
                      <a:pt x="283405" y="0"/>
                    </a:moveTo>
                    <a:cubicBezTo>
                      <a:pt x="371800" y="0"/>
                      <a:pt x="443458" y="71658"/>
                      <a:pt x="443458" y="160053"/>
                    </a:cubicBezTo>
                    <a:cubicBezTo>
                      <a:pt x="443458" y="182152"/>
                      <a:pt x="438980" y="203204"/>
                      <a:pt x="430880" y="222353"/>
                    </a:cubicBezTo>
                    <a:lnTo>
                      <a:pt x="426066" y="231223"/>
                    </a:lnTo>
                    <a:lnTo>
                      <a:pt x="426804" y="231650"/>
                    </a:lnTo>
                    <a:lnTo>
                      <a:pt x="375592" y="371571"/>
                    </a:lnTo>
                    <a:cubicBezTo>
                      <a:pt x="364379" y="407622"/>
                      <a:pt x="354458" y="444244"/>
                      <a:pt x="345886" y="481380"/>
                    </a:cubicBezTo>
                    <a:lnTo>
                      <a:pt x="327949" y="575039"/>
                    </a:lnTo>
                    <a:lnTo>
                      <a:pt x="327949" y="1311175"/>
                    </a:lnTo>
                    <a:lnTo>
                      <a:pt x="327949" y="1343505"/>
                    </a:lnTo>
                    <a:lnTo>
                      <a:pt x="321422" y="1343505"/>
                    </a:lnTo>
                    <a:lnTo>
                      <a:pt x="315247" y="1374092"/>
                    </a:lnTo>
                    <a:cubicBezTo>
                      <a:pt x="290709" y="1432106"/>
                      <a:pt x="233264" y="1472813"/>
                      <a:pt x="166311" y="1472813"/>
                    </a:cubicBezTo>
                    <a:cubicBezTo>
                      <a:pt x="99359" y="1472813"/>
                      <a:pt x="41914" y="1432106"/>
                      <a:pt x="17375" y="1374092"/>
                    </a:cubicBezTo>
                    <a:lnTo>
                      <a:pt x="11200" y="1343505"/>
                    </a:lnTo>
                    <a:lnTo>
                      <a:pt x="4676" y="1343505"/>
                    </a:lnTo>
                    <a:lnTo>
                      <a:pt x="4676" y="1311190"/>
                    </a:lnTo>
                    <a:lnTo>
                      <a:pt x="4673" y="1311175"/>
                    </a:lnTo>
                    <a:lnTo>
                      <a:pt x="4676" y="1311160"/>
                    </a:lnTo>
                    <a:lnTo>
                      <a:pt x="4676" y="604596"/>
                    </a:lnTo>
                    <a:lnTo>
                      <a:pt x="0" y="604596"/>
                    </a:lnTo>
                    <a:lnTo>
                      <a:pt x="4676" y="573958"/>
                    </a:lnTo>
                    <a:lnTo>
                      <a:pt x="4676" y="549178"/>
                    </a:lnTo>
                    <a:lnTo>
                      <a:pt x="8458" y="549178"/>
                    </a:lnTo>
                    <a:lnTo>
                      <a:pt x="22994" y="453934"/>
                    </a:lnTo>
                    <a:cubicBezTo>
                      <a:pt x="47723" y="333088"/>
                      <a:pt x="84194" y="216519"/>
                      <a:pt x="131163" y="105472"/>
                    </a:cubicBezTo>
                    <a:lnTo>
                      <a:pt x="147938" y="70649"/>
                    </a:lnTo>
                    <a:lnTo>
                      <a:pt x="149997" y="71837"/>
                    </a:lnTo>
                    <a:lnTo>
                      <a:pt x="150687" y="70566"/>
                    </a:lnTo>
                    <a:cubicBezTo>
                      <a:pt x="179450" y="27992"/>
                      <a:pt x="228159" y="0"/>
                      <a:pt x="283405" y="0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5" name="Freeform 67">
              <a:extLst>
                <a:ext uri="{FF2B5EF4-FFF2-40B4-BE49-F238E27FC236}">
                  <a16:creationId xmlns:a16="http://schemas.microsoft.com/office/drawing/2014/main" id="{78378810-7455-4727-93E8-83E843D60E2F}"/>
                </a:ext>
              </a:extLst>
            </p:cNvPr>
            <p:cNvSpPr/>
            <p:nvPr/>
          </p:nvSpPr>
          <p:spPr>
            <a:xfrm>
              <a:off x="5270216" y="3919605"/>
              <a:ext cx="1193116" cy="171164"/>
            </a:xfrm>
            <a:custGeom>
              <a:avLst/>
              <a:gdLst>
                <a:gd name="connsiteX0" fmla="*/ 0 w 1876926"/>
                <a:gd name="connsiteY0" fmla="*/ 0 h 368968"/>
                <a:gd name="connsiteX1" fmla="*/ 561474 w 1876926"/>
                <a:gd name="connsiteY1" fmla="*/ 368968 h 368968"/>
                <a:gd name="connsiteX2" fmla="*/ 1876926 w 1876926"/>
                <a:gd name="connsiteY2" fmla="*/ 224589 h 368968"/>
                <a:gd name="connsiteX0" fmla="*/ 0 w 1717900"/>
                <a:gd name="connsiteY0" fmla="*/ 45755 h 144930"/>
                <a:gd name="connsiteX1" fmla="*/ 402448 w 1717900"/>
                <a:gd name="connsiteY1" fmla="*/ 144379 h 144930"/>
                <a:gd name="connsiteX2" fmla="*/ 1717900 w 1717900"/>
                <a:gd name="connsiteY2" fmla="*/ 0 h 144930"/>
                <a:gd name="connsiteX0" fmla="*/ 0 w 1137455"/>
                <a:gd name="connsiteY0" fmla="*/ 0 h 117967"/>
                <a:gd name="connsiteX1" fmla="*/ 402448 w 1137455"/>
                <a:gd name="connsiteY1" fmla="*/ 98624 h 117967"/>
                <a:gd name="connsiteX2" fmla="*/ 1137455 w 1137455"/>
                <a:gd name="connsiteY2" fmla="*/ 89417 h 117967"/>
                <a:gd name="connsiteX0" fmla="*/ 0 w 1137455"/>
                <a:gd name="connsiteY0" fmla="*/ 0 h 150755"/>
                <a:gd name="connsiteX1" fmla="*/ 386545 w 1137455"/>
                <a:gd name="connsiteY1" fmla="*/ 146332 h 150755"/>
                <a:gd name="connsiteX2" fmla="*/ 1137455 w 1137455"/>
                <a:gd name="connsiteY2" fmla="*/ 89417 h 150755"/>
                <a:gd name="connsiteX0" fmla="*/ 0 w 1105650"/>
                <a:gd name="connsiteY0" fmla="*/ 0 h 142297"/>
                <a:gd name="connsiteX1" fmla="*/ 354740 w 1105650"/>
                <a:gd name="connsiteY1" fmla="*/ 138380 h 142297"/>
                <a:gd name="connsiteX2" fmla="*/ 1105650 w 1105650"/>
                <a:gd name="connsiteY2" fmla="*/ 81465 h 142297"/>
                <a:gd name="connsiteX0" fmla="*/ 0 w 1034089"/>
                <a:gd name="connsiteY0" fmla="*/ 6000 h 56952"/>
                <a:gd name="connsiteX1" fmla="*/ 283179 w 1034089"/>
                <a:gd name="connsiteY1" fmla="*/ 56915 h 56952"/>
                <a:gd name="connsiteX2" fmla="*/ 1034089 w 1034089"/>
                <a:gd name="connsiteY2" fmla="*/ 0 h 56952"/>
                <a:gd name="connsiteX0" fmla="*/ 0 w 1216969"/>
                <a:gd name="connsiteY0" fmla="*/ 0 h 159218"/>
                <a:gd name="connsiteX1" fmla="*/ 466059 w 1216969"/>
                <a:gd name="connsiteY1" fmla="*/ 154282 h 159218"/>
                <a:gd name="connsiteX2" fmla="*/ 1216969 w 1216969"/>
                <a:gd name="connsiteY2" fmla="*/ 97367 h 159218"/>
                <a:gd name="connsiteX0" fmla="*/ 0 w 1216969"/>
                <a:gd name="connsiteY0" fmla="*/ 0 h 159218"/>
                <a:gd name="connsiteX1" fmla="*/ 466059 w 1216969"/>
                <a:gd name="connsiteY1" fmla="*/ 154282 h 159218"/>
                <a:gd name="connsiteX2" fmla="*/ 1216969 w 1216969"/>
                <a:gd name="connsiteY2" fmla="*/ 97367 h 159218"/>
                <a:gd name="connsiteX0" fmla="*/ 0 w 1216969"/>
                <a:gd name="connsiteY0" fmla="*/ 0 h 173798"/>
                <a:gd name="connsiteX1" fmla="*/ 593279 w 1216969"/>
                <a:gd name="connsiteY1" fmla="*/ 170184 h 173798"/>
                <a:gd name="connsiteX2" fmla="*/ 1216969 w 1216969"/>
                <a:gd name="connsiteY2" fmla="*/ 97367 h 173798"/>
                <a:gd name="connsiteX0" fmla="*/ 0 w 1216969"/>
                <a:gd name="connsiteY0" fmla="*/ 0 h 172760"/>
                <a:gd name="connsiteX1" fmla="*/ 593279 w 1216969"/>
                <a:gd name="connsiteY1" fmla="*/ 170184 h 172760"/>
                <a:gd name="connsiteX2" fmla="*/ 1216969 w 1216969"/>
                <a:gd name="connsiteY2" fmla="*/ 97367 h 172760"/>
                <a:gd name="connsiteX0" fmla="*/ 0 w 1216969"/>
                <a:gd name="connsiteY0" fmla="*/ 0 h 171087"/>
                <a:gd name="connsiteX1" fmla="*/ 593279 w 1216969"/>
                <a:gd name="connsiteY1" fmla="*/ 170184 h 171087"/>
                <a:gd name="connsiteX2" fmla="*/ 1216969 w 1216969"/>
                <a:gd name="connsiteY2" fmla="*/ 65562 h 171087"/>
                <a:gd name="connsiteX0" fmla="*/ 0 w 1216969"/>
                <a:gd name="connsiteY0" fmla="*/ 0 h 171854"/>
                <a:gd name="connsiteX1" fmla="*/ 593279 w 1216969"/>
                <a:gd name="connsiteY1" fmla="*/ 170184 h 171854"/>
                <a:gd name="connsiteX2" fmla="*/ 1216969 w 1216969"/>
                <a:gd name="connsiteY2" fmla="*/ 65562 h 171854"/>
                <a:gd name="connsiteX0" fmla="*/ 0 w 1216969"/>
                <a:gd name="connsiteY0" fmla="*/ 0 h 171230"/>
                <a:gd name="connsiteX1" fmla="*/ 593279 w 1216969"/>
                <a:gd name="connsiteY1" fmla="*/ 170184 h 171230"/>
                <a:gd name="connsiteX2" fmla="*/ 1216969 w 1216969"/>
                <a:gd name="connsiteY2" fmla="*/ 65562 h 171230"/>
                <a:gd name="connsiteX0" fmla="*/ 0 w 1216969"/>
                <a:gd name="connsiteY0" fmla="*/ 0 h 170770"/>
                <a:gd name="connsiteX1" fmla="*/ 593279 w 1216969"/>
                <a:gd name="connsiteY1" fmla="*/ 170184 h 170770"/>
                <a:gd name="connsiteX2" fmla="*/ 1216969 w 1216969"/>
                <a:gd name="connsiteY2" fmla="*/ 65562 h 170770"/>
                <a:gd name="connsiteX0" fmla="*/ 0 w 1216969"/>
                <a:gd name="connsiteY0" fmla="*/ 0 h 171164"/>
                <a:gd name="connsiteX1" fmla="*/ 593279 w 1216969"/>
                <a:gd name="connsiteY1" fmla="*/ 170184 h 171164"/>
                <a:gd name="connsiteX2" fmla="*/ 1216969 w 1216969"/>
                <a:gd name="connsiteY2" fmla="*/ 65562 h 171164"/>
                <a:gd name="connsiteX0" fmla="*/ 0 w 1216969"/>
                <a:gd name="connsiteY0" fmla="*/ 0 h 171164"/>
                <a:gd name="connsiteX1" fmla="*/ 593279 w 1216969"/>
                <a:gd name="connsiteY1" fmla="*/ 170184 h 171164"/>
                <a:gd name="connsiteX2" fmla="*/ 1216969 w 1216969"/>
                <a:gd name="connsiteY2" fmla="*/ 65562 h 171164"/>
                <a:gd name="connsiteX0" fmla="*/ 0 w 1216969"/>
                <a:gd name="connsiteY0" fmla="*/ 0 h 171164"/>
                <a:gd name="connsiteX1" fmla="*/ 474010 w 1216969"/>
                <a:gd name="connsiteY1" fmla="*/ 170184 h 171164"/>
                <a:gd name="connsiteX2" fmla="*/ 1216969 w 1216969"/>
                <a:gd name="connsiteY2" fmla="*/ 65562 h 171164"/>
                <a:gd name="connsiteX0" fmla="*/ 0 w 1193116"/>
                <a:gd name="connsiteY0" fmla="*/ 0 h 171164"/>
                <a:gd name="connsiteX1" fmla="*/ 450157 w 1193116"/>
                <a:gd name="connsiteY1" fmla="*/ 170184 h 171164"/>
                <a:gd name="connsiteX2" fmla="*/ 1193116 w 1193116"/>
                <a:gd name="connsiteY2" fmla="*/ 65562 h 171164"/>
                <a:gd name="connsiteX0" fmla="*/ 0 w 1193116"/>
                <a:gd name="connsiteY0" fmla="*/ 0 h 171164"/>
                <a:gd name="connsiteX1" fmla="*/ 450157 w 1193116"/>
                <a:gd name="connsiteY1" fmla="*/ 170184 h 171164"/>
                <a:gd name="connsiteX2" fmla="*/ 1193116 w 1193116"/>
                <a:gd name="connsiteY2" fmla="*/ 65562 h 171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93116" h="171164">
                  <a:moveTo>
                    <a:pt x="0" y="0"/>
                  </a:moveTo>
                  <a:cubicBezTo>
                    <a:pt x="150052" y="175998"/>
                    <a:pt x="251304" y="159257"/>
                    <a:pt x="450157" y="170184"/>
                  </a:cubicBezTo>
                  <a:cubicBezTo>
                    <a:pt x="649010" y="181111"/>
                    <a:pt x="1048831" y="97786"/>
                    <a:pt x="1193116" y="65562"/>
                  </a:cubicBezTo>
                </a:path>
              </a:pathLst>
            </a:custGeom>
            <a:noFill/>
            <a:ln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72BC85C1-5A08-4EA4-977A-D0C7F74FF144}"/>
              </a:ext>
            </a:extLst>
          </p:cNvPr>
          <p:cNvGrpSpPr/>
          <p:nvPr/>
        </p:nvGrpSpPr>
        <p:grpSpPr>
          <a:xfrm>
            <a:off x="10928405" y="4959331"/>
            <a:ext cx="237146" cy="639631"/>
            <a:chOff x="4782588" y="2431618"/>
            <a:chExt cx="446393" cy="1204012"/>
          </a:xfrm>
        </p:grpSpPr>
        <p:sp>
          <p:nvSpPr>
            <p:cNvPr id="69" name="Freeform 47">
              <a:extLst>
                <a:ext uri="{FF2B5EF4-FFF2-40B4-BE49-F238E27FC236}">
                  <a16:creationId xmlns:a16="http://schemas.microsoft.com/office/drawing/2014/main" id="{07281060-590B-4DC1-99ED-A14A9F18B09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0906" y="2544309"/>
              <a:ext cx="391452" cy="1091321"/>
            </a:xfrm>
            <a:custGeom>
              <a:avLst/>
              <a:gdLst>
                <a:gd name="T0" fmla="*/ 0 w 195"/>
                <a:gd name="T1" fmla="*/ 19 h 545"/>
                <a:gd name="T2" fmla="*/ 0 w 195"/>
                <a:gd name="T3" fmla="*/ 21 h 545"/>
                <a:gd name="T4" fmla="*/ 0 w 195"/>
                <a:gd name="T5" fmla="*/ 83 h 545"/>
                <a:gd name="T6" fmla="*/ 12 w 195"/>
                <a:gd name="T7" fmla="*/ 101 h 545"/>
                <a:gd name="T8" fmla="*/ 21 w 195"/>
                <a:gd name="T9" fmla="*/ 119 h 545"/>
                <a:gd name="T10" fmla="*/ 12 w 195"/>
                <a:gd name="T11" fmla="*/ 137 h 545"/>
                <a:gd name="T12" fmla="*/ 0 w 195"/>
                <a:gd name="T13" fmla="*/ 155 h 545"/>
                <a:gd name="T14" fmla="*/ 0 w 195"/>
                <a:gd name="T15" fmla="*/ 205 h 545"/>
                <a:gd name="T16" fmla="*/ 0 w 195"/>
                <a:gd name="T17" fmla="*/ 218 h 545"/>
                <a:gd name="T18" fmla="*/ 0 w 195"/>
                <a:gd name="T19" fmla="*/ 404 h 545"/>
                <a:gd name="T20" fmla="*/ 0 w 195"/>
                <a:gd name="T21" fmla="*/ 417 h 545"/>
                <a:gd name="T22" fmla="*/ 0 w 195"/>
                <a:gd name="T23" fmla="*/ 525 h 545"/>
                <a:gd name="T24" fmla="*/ 9 w 195"/>
                <a:gd name="T25" fmla="*/ 541 h 545"/>
                <a:gd name="T26" fmla="*/ 9 w 195"/>
                <a:gd name="T27" fmla="*/ 541 h 545"/>
                <a:gd name="T28" fmla="*/ 14 w 195"/>
                <a:gd name="T29" fmla="*/ 544 h 545"/>
                <a:gd name="T30" fmla="*/ 14 w 195"/>
                <a:gd name="T31" fmla="*/ 544 h 545"/>
                <a:gd name="T32" fmla="*/ 17 w 195"/>
                <a:gd name="T33" fmla="*/ 545 h 545"/>
                <a:gd name="T34" fmla="*/ 17 w 195"/>
                <a:gd name="T35" fmla="*/ 545 h 545"/>
                <a:gd name="T36" fmla="*/ 20 w 195"/>
                <a:gd name="T37" fmla="*/ 545 h 545"/>
                <a:gd name="T38" fmla="*/ 173 w 195"/>
                <a:gd name="T39" fmla="*/ 545 h 545"/>
                <a:gd name="T40" fmla="*/ 176 w 195"/>
                <a:gd name="T41" fmla="*/ 545 h 545"/>
                <a:gd name="T42" fmla="*/ 177 w 195"/>
                <a:gd name="T43" fmla="*/ 545 h 545"/>
                <a:gd name="T44" fmla="*/ 180 w 195"/>
                <a:gd name="T45" fmla="*/ 544 h 545"/>
                <a:gd name="T46" fmla="*/ 180 w 195"/>
                <a:gd name="T47" fmla="*/ 544 h 545"/>
                <a:gd name="T48" fmla="*/ 185 w 195"/>
                <a:gd name="T49" fmla="*/ 541 h 545"/>
                <a:gd name="T50" fmla="*/ 185 w 195"/>
                <a:gd name="T51" fmla="*/ 541 h 545"/>
                <a:gd name="T52" fmla="*/ 193 w 195"/>
                <a:gd name="T53" fmla="*/ 525 h 545"/>
                <a:gd name="T54" fmla="*/ 193 w 195"/>
                <a:gd name="T55" fmla="*/ 417 h 545"/>
                <a:gd name="T56" fmla="*/ 193 w 195"/>
                <a:gd name="T57" fmla="*/ 404 h 545"/>
                <a:gd name="T58" fmla="*/ 193 w 195"/>
                <a:gd name="T59" fmla="*/ 218 h 545"/>
                <a:gd name="T60" fmla="*/ 193 w 195"/>
                <a:gd name="T61" fmla="*/ 205 h 545"/>
                <a:gd name="T62" fmla="*/ 193 w 195"/>
                <a:gd name="T63" fmla="*/ 155 h 545"/>
                <a:gd name="T64" fmla="*/ 181 w 195"/>
                <a:gd name="T65" fmla="*/ 137 h 545"/>
                <a:gd name="T66" fmla="*/ 173 w 195"/>
                <a:gd name="T67" fmla="*/ 119 h 545"/>
                <a:gd name="T68" fmla="*/ 181 w 195"/>
                <a:gd name="T69" fmla="*/ 101 h 545"/>
                <a:gd name="T70" fmla="*/ 193 w 195"/>
                <a:gd name="T71" fmla="*/ 83 h 545"/>
                <a:gd name="T72" fmla="*/ 193 w 195"/>
                <a:gd name="T73" fmla="*/ 21 h 545"/>
                <a:gd name="T74" fmla="*/ 195 w 195"/>
                <a:gd name="T75" fmla="*/ 19 h 545"/>
                <a:gd name="T76" fmla="*/ 97 w 195"/>
                <a:gd name="T77" fmla="*/ 0 h 545"/>
                <a:gd name="T78" fmla="*/ 0 w 195"/>
                <a:gd name="T79" fmla="*/ 19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95" h="545">
                  <a:moveTo>
                    <a:pt x="0" y="19"/>
                  </a:moveTo>
                  <a:cubicBezTo>
                    <a:pt x="0" y="20"/>
                    <a:pt x="0" y="20"/>
                    <a:pt x="0" y="21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91"/>
                    <a:pt x="5" y="98"/>
                    <a:pt x="12" y="101"/>
                  </a:cubicBezTo>
                  <a:cubicBezTo>
                    <a:pt x="18" y="105"/>
                    <a:pt x="21" y="111"/>
                    <a:pt x="21" y="119"/>
                  </a:cubicBezTo>
                  <a:cubicBezTo>
                    <a:pt x="21" y="126"/>
                    <a:pt x="18" y="133"/>
                    <a:pt x="12" y="137"/>
                  </a:cubicBezTo>
                  <a:cubicBezTo>
                    <a:pt x="5" y="140"/>
                    <a:pt x="0" y="147"/>
                    <a:pt x="0" y="155"/>
                  </a:cubicBezTo>
                  <a:cubicBezTo>
                    <a:pt x="0" y="205"/>
                    <a:pt x="0" y="205"/>
                    <a:pt x="0" y="205"/>
                  </a:cubicBezTo>
                  <a:cubicBezTo>
                    <a:pt x="0" y="218"/>
                    <a:pt x="0" y="218"/>
                    <a:pt x="0" y="218"/>
                  </a:cubicBezTo>
                  <a:cubicBezTo>
                    <a:pt x="0" y="404"/>
                    <a:pt x="0" y="404"/>
                    <a:pt x="0" y="404"/>
                  </a:cubicBezTo>
                  <a:cubicBezTo>
                    <a:pt x="0" y="417"/>
                    <a:pt x="0" y="417"/>
                    <a:pt x="0" y="417"/>
                  </a:cubicBezTo>
                  <a:cubicBezTo>
                    <a:pt x="0" y="525"/>
                    <a:pt x="0" y="525"/>
                    <a:pt x="0" y="525"/>
                  </a:cubicBezTo>
                  <a:cubicBezTo>
                    <a:pt x="0" y="532"/>
                    <a:pt x="4" y="537"/>
                    <a:pt x="9" y="541"/>
                  </a:cubicBezTo>
                  <a:cubicBezTo>
                    <a:pt x="9" y="541"/>
                    <a:pt x="9" y="541"/>
                    <a:pt x="9" y="541"/>
                  </a:cubicBezTo>
                  <a:cubicBezTo>
                    <a:pt x="10" y="542"/>
                    <a:pt x="12" y="543"/>
                    <a:pt x="14" y="544"/>
                  </a:cubicBezTo>
                  <a:cubicBezTo>
                    <a:pt x="14" y="544"/>
                    <a:pt x="14" y="544"/>
                    <a:pt x="14" y="544"/>
                  </a:cubicBezTo>
                  <a:cubicBezTo>
                    <a:pt x="15" y="544"/>
                    <a:pt x="16" y="544"/>
                    <a:pt x="17" y="545"/>
                  </a:cubicBezTo>
                  <a:cubicBezTo>
                    <a:pt x="17" y="545"/>
                    <a:pt x="17" y="545"/>
                    <a:pt x="17" y="545"/>
                  </a:cubicBezTo>
                  <a:cubicBezTo>
                    <a:pt x="18" y="545"/>
                    <a:pt x="19" y="545"/>
                    <a:pt x="20" y="545"/>
                  </a:cubicBezTo>
                  <a:cubicBezTo>
                    <a:pt x="173" y="545"/>
                    <a:pt x="173" y="545"/>
                    <a:pt x="173" y="545"/>
                  </a:cubicBezTo>
                  <a:cubicBezTo>
                    <a:pt x="174" y="545"/>
                    <a:pt x="175" y="545"/>
                    <a:pt x="176" y="545"/>
                  </a:cubicBezTo>
                  <a:cubicBezTo>
                    <a:pt x="177" y="545"/>
                    <a:pt x="177" y="545"/>
                    <a:pt x="177" y="545"/>
                  </a:cubicBezTo>
                  <a:cubicBezTo>
                    <a:pt x="178" y="544"/>
                    <a:pt x="179" y="544"/>
                    <a:pt x="180" y="544"/>
                  </a:cubicBezTo>
                  <a:cubicBezTo>
                    <a:pt x="180" y="544"/>
                    <a:pt x="180" y="544"/>
                    <a:pt x="180" y="544"/>
                  </a:cubicBezTo>
                  <a:cubicBezTo>
                    <a:pt x="182" y="543"/>
                    <a:pt x="183" y="542"/>
                    <a:pt x="185" y="541"/>
                  </a:cubicBezTo>
                  <a:cubicBezTo>
                    <a:pt x="185" y="541"/>
                    <a:pt x="185" y="541"/>
                    <a:pt x="185" y="541"/>
                  </a:cubicBezTo>
                  <a:cubicBezTo>
                    <a:pt x="190" y="537"/>
                    <a:pt x="193" y="532"/>
                    <a:pt x="193" y="525"/>
                  </a:cubicBezTo>
                  <a:cubicBezTo>
                    <a:pt x="193" y="417"/>
                    <a:pt x="193" y="417"/>
                    <a:pt x="193" y="417"/>
                  </a:cubicBezTo>
                  <a:cubicBezTo>
                    <a:pt x="193" y="404"/>
                    <a:pt x="193" y="404"/>
                    <a:pt x="193" y="404"/>
                  </a:cubicBezTo>
                  <a:cubicBezTo>
                    <a:pt x="193" y="218"/>
                    <a:pt x="193" y="218"/>
                    <a:pt x="193" y="218"/>
                  </a:cubicBezTo>
                  <a:cubicBezTo>
                    <a:pt x="193" y="205"/>
                    <a:pt x="193" y="205"/>
                    <a:pt x="193" y="205"/>
                  </a:cubicBezTo>
                  <a:cubicBezTo>
                    <a:pt x="193" y="155"/>
                    <a:pt x="193" y="155"/>
                    <a:pt x="193" y="155"/>
                  </a:cubicBezTo>
                  <a:cubicBezTo>
                    <a:pt x="193" y="147"/>
                    <a:pt x="188" y="140"/>
                    <a:pt x="181" y="137"/>
                  </a:cubicBezTo>
                  <a:cubicBezTo>
                    <a:pt x="176" y="133"/>
                    <a:pt x="173" y="126"/>
                    <a:pt x="173" y="119"/>
                  </a:cubicBezTo>
                  <a:cubicBezTo>
                    <a:pt x="173" y="111"/>
                    <a:pt x="176" y="105"/>
                    <a:pt x="181" y="101"/>
                  </a:cubicBezTo>
                  <a:cubicBezTo>
                    <a:pt x="188" y="98"/>
                    <a:pt x="193" y="91"/>
                    <a:pt x="193" y="83"/>
                  </a:cubicBezTo>
                  <a:cubicBezTo>
                    <a:pt x="193" y="21"/>
                    <a:pt x="193" y="21"/>
                    <a:pt x="193" y="21"/>
                  </a:cubicBezTo>
                  <a:cubicBezTo>
                    <a:pt x="194" y="21"/>
                    <a:pt x="194" y="20"/>
                    <a:pt x="195" y="19"/>
                  </a:cubicBezTo>
                  <a:cubicBezTo>
                    <a:pt x="162" y="6"/>
                    <a:pt x="130" y="0"/>
                    <a:pt x="97" y="0"/>
                  </a:cubicBezTo>
                  <a:cubicBezTo>
                    <a:pt x="65" y="0"/>
                    <a:pt x="32" y="6"/>
                    <a:pt x="0" y="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48A69813-9B02-472B-86D9-41B1CBFB44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2588" y="2431618"/>
              <a:ext cx="446393" cy="927792"/>
            </a:xfrm>
            <a:custGeom>
              <a:avLst/>
              <a:gdLst>
                <a:gd name="connsiteX0" fmla="*/ 26518 w 446393"/>
                <a:gd name="connsiteY0" fmla="*/ 553286 h 927792"/>
                <a:gd name="connsiteX1" fmla="*/ 419875 w 446393"/>
                <a:gd name="connsiteY1" fmla="*/ 553286 h 927792"/>
                <a:gd name="connsiteX2" fmla="*/ 446393 w 446393"/>
                <a:gd name="connsiteY2" fmla="*/ 577319 h 927792"/>
                <a:gd name="connsiteX3" fmla="*/ 446393 w 446393"/>
                <a:gd name="connsiteY3" fmla="*/ 581324 h 927792"/>
                <a:gd name="connsiteX4" fmla="*/ 419875 w 446393"/>
                <a:gd name="connsiteY4" fmla="*/ 605356 h 927792"/>
                <a:gd name="connsiteX5" fmla="*/ 446393 w 446393"/>
                <a:gd name="connsiteY5" fmla="*/ 629389 h 927792"/>
                <a:gd name="connsiteX6" fmla="*/ 446393 w 446393"/>
                <a:gd name="connsiteY6" fmla="*/ 635397 h 927792"/>
                <a:gd name="connsiteX7" fmla="*/ 419875 w 446393"/>
                <a:gd name="connsiteY7" fmla="*/ 659430 h 927792"/>
                <a:gd name="connsiteX8" fmla="*/ 446393 w 446393"/>
                <a:gd name="connsiteY8" fmla="*/ 683462 h 927792"/>
                <a:gd name="connsiteX9" fmla="*/ 446393 w 446393"/>
                <a:gd name="connsiteY9" fmla="*/ 689470 h 927792"/>
                <a:gd name="connsiteX10" fmla="*/ 419875 w 446393"/>
                <a:gd name="connsiteY10" fmla="*/ 713503 h 927792"/>
                <a:gd name="connsiteX11" fmla="*/ 446393 w 446393"/>
                <a:gd name="connsiteY11" fmla="*/ 737535 h 927792"/>
                <a:gd name="connsiteX12" fmla="*/ 446393 w 446393"/>
                <a:gd name="connsiteY12" fmla="*/ 743543 h 927792"/>
                <a:gd name="connsiteX13" fmla="*/ 419875 w 446393"/>
                <a:gd name="connsiteY13" fmla="*/ 767576 h 927792"/>
                <a:gd name="connsiteX14" fmla="*/ 446393 w 446393"/>
                <a:gd name="connsiteY14" fmla="*/ 791608 h 927792"/>
                <a:gd name="connsiteX15" fmla="*/ 446393 w 446393"/>
                <a:gd name="connsiteY15" fmla="*/ 795614 h 927792"/>
                <a:gd name="connsiteX16" fmla="*/ 419875 w 446393"/>
                <a:gd name="connsiteY16" fmla="*/ 819646 h 927792"/>
                <a:gd name="connsiteX17" fmla="*/ 446393 w 446393"/>
                <a:gd name="connsiteY17" fmla="*/ 843678 h 927792"/>
                <a:gd name="connsiteX18" fmla="*/ 446393 w 446393"/>
                <a:gd name="connsiteY18" fmla="*/ 849687 h 927792"/>
                <a:gd name="connsiteX19" fmla="*/ 419875 w 446393"/>
                <a:gd name="connsiteY19" fmla="*/ 873719 h 927792"/>
                <a:gd name="connsiteX20" fmla="*/ 446393 w 446393"/>
                <a:gd name="connsiteY20" fmla="*/ 897752 h 927792"/>
                <a:gd name="connsiteX21" fmla="*/ 446393 w 446393"/>
                <a:gd name="connsiteY21" fmla="*/ 903760 h 927792"/>
                <a:gd name="connsiteX22" fmla="*/ 419875 w 446393"/>
                <a:gd name="connsiteY22" fmla="*/ 927792 h 927792"/>
                <a:gd name="connsiteX23" fmla="*/ 26518 w 446393"/>
                <a:gd name="connsiteY23" fmla="*/ 927792 h 927792"/>
                <a:gd name="connsiteX24" fmla="*/ 0 w 446393"/>
                <a:gd name="connsiteY24" fmla="*/ 903760 h 927792"/>
                <a:gd name="connsiteX25" fmla="*/ 0 w 446393"/>
                <a:gd name="connsiteY25" fmla="*/ 897752 h 927792"/>
                <a:gd name="connsiteX26" fmla="*/ 26518 w 446393"/>
                <a:gd name="connsiteY26" fmla="*/ 873719 h 927792"/>
                <a:gd name="connsiteX27" fmla="*/ 0 w 446393"/>
                <a:gd name="connsiteY27" fmla="*/ 849687 h 927792"/>
                <a:gd name="connsiteX28" fmla="*/ 0 w 446393"/>
                <a:gd name="connsiteY28" fmla="*/ 843678 h 927792"/>
                <a:gd name="connsiteX29" fmla="*/ 26518 w 446393"/>
                <a:gd name="connsiteY29" fmla="*/ 819646 h 927792"/>
                <a:gd name="connsiteX30" fmla="*/ 0 w 446393"/>
                <a:gd name="connsiteY30" fmla="*/ 795614 h 927792"/>
                <a:gd name="connsiteX31" fmla="*/ 0 w 446393"/>
                <a:gd name="connsiteY31" fmla="*/ 791608 h 927792"/>
                <a:gd name="connsiteX32" fmla="*/ 26518 w 446393"/>
                <a:gd name="connsiteY32" fmla="*/ 767576 h 927792"/>
                <a:gd name="connsiteX33" fmla="*/ 0 w 446393"/>
                <a:gd name="connsiteY33" fmla="*/ 743543 h 927792"/>
                <a:gd name="connsiteX34" fmla="*/ 0 w 446393"/>
                <a:gd name="connsiteY34" fmla="*/ 737535 h 927792"/>
                <a:gd name="connsiteX35" fmla="*/ 26518 w 446393"/>
                <a:gd name="connsiteY35" fmla="*/ 713503 h 927792"/>
                <a:gd name="connsiteX36" fmla="*/ 0 w 446393"/>
                <a:gd name="connsiteY36" fmla="*/ 689470 h 927792"/>
                <a:gd name="connsiteX37" fmla="*/ 0 w 446393"/>
                <a:gd name="connsiteY37" fmla="*/ 683462 h 927792"/>
                <a:gd name="connsiteX38" fmla="*/ 26518 w 446393"/>
                <a:gd name="connsiteY38" fmla="*/ 659430 h 927792"/>
                <a:gd name="connsiteX39" fmla="*/ 0 w 446393"/>
                <a:gd name="connsiteY39" fmla="*/ 635397 h 927792"/>
                <a:gd name="connsiteX40" fmla="*/ 0 w 446393"/>
                <a:gd name="connsiteY40" fmla="*/ 629389 h 927792"/>
                <a:gd name="connsiteX41" fmla="*/ 26518 w 446393"/>
                <a:gd name="connsiteY41" fmla="*/ 605356 h 927792"/>
                <a:gd name="connsiteX42" fmla="*/ 0 w 446393"/>
                <a:gd name="connsiteY42" fmla="*/ 581324 h 927792"/>
                <a:gd name="connsiteX43" fmla="*/ 0 w 446393"/>
                <a:gd name="connsiteY43" fmla="*/ 577319 h 927792"/>
                <a:gd name="connsiteX44" fmla="*/ 26518 w 446393"/>
                <a:gd name="connsiteY44" fmla="*/ 553286 h 927792"/>
                <a:gd name="connsiteX45" fmla="*/ 64532 w 446393"/>
                <a:gd name="connsiteY45" fmla="*/ 318585 h 927792"/>
                <a:gd name="connsiteX46" fmla="*/ 383870 w 446393"/>
                <a:gd name="connsiteY46" fmla="*/ 318585 h 927792"/>
                <a:gd name="connsiteX47" fmla="*/ 365794 w 446393"/>
                <a:gd name="connsiteY47" fmla="*/ 352743 h 927792"/>
                <a:gd name="connsiteX48" fmla="*/ 385878 w 446393"/>
                <a:gd name="connsiteY48" fmla="*/ 388911 h 927792"/>
                <a:gd name="connsiteX49" fmla="*/ 60515 w 446393"/>
                <a:gd name="connsiteY49" fmla="*/ 388911 h 927792"/>
                <a:gd name="connsiteX50" fmla="*/ 82608 w 446393"/>
                <a:gd name="connsiteY50" fmla="*/ 352743 h 927792"/>
                <a:gd name="connsiteX51" fmla="*/ 64532 w 446393"/>
                <a:gd name="connsiteY51" fmla="*/ 318585 h 927792"/>
                <a:gd name="connsiteX52" fmla="*/ 191067 w 446393"/>
                <a:gd name="connsiteY52" fmla="*/ 0 h 927792"/>
                <a:gd name="connsiteX53" fmla="*/ 255326 w 446393"/>
                <a:gd name="connsiteY53" fmla="*/ 0 h 927792"/>
                <a:gd name="connsiteX54" fmla="*/ 275407 w 446393"/>
                <a:gd name="connsiteY54" fmla="*/ 20027 h 927792"/>
                <a:gd name="connsiteX55" fmla="*/ 255326 w 446393"/>
                <a:gd name="connsiteY55" fmla="*/ 40054 h 927792"/>
                <a:gd name="connsiteX56" fmla="*/ 249302 w 446393"/>
                <a:gd name="connsiteY56" fmla="*/ 40054 h 927792"/>
                <a:gd name="connsiteX57" fmla="*/ 249302 w 446393"/>
                <a:gd name="connsiteY57" fmla="*/ 86116 h 927792"/>
                <a:gd name="connsiteX58" fmla="*/ 401917 w 446393"/>
                <a:gd name="connsiteY58" fmla="*/ 118159 h 927792"/>
                <a:gd name="connsiteX59" fmla="*/ 424006 w 446393"/>
                <a:gd name="connsiteY59" fmla="*/ 146197 h 927792"/>
                <a:gd name="connsiteX60" fmla="*/ 395893 w 446393"/>
                <a:gd name="connsiteY60" fmla="*/ 176238 h 927792"/>
                <a:gd name="connsiteX61" fmla="*/ 223196 w 446393"/>
                <a:gd name="connsiteY61" fmla="*/ 176238 h 927792"/>
                <a:gd name="connsiteX62" fmla="*/ 52507 w 446393"/>
                <a:gd name="connsiteY62" fmla="*/ 176238 h 927792"/>
                <a:gd name="connsiteX63" fmla="*/ 22386 w 446393"/>
                <a:gd name="connsiteY63" fmla="*/ 146197 h 927792"/>
                <a:gd name="connsiteX64" fmla="*/ 44475 w 446393"/>
                <a:gd name="connsiteY64" fmla="*/ 118159 h 927792"/>
                <a:gd name="connsiteX65" fmla="*/ 197091 w 446393"/>
                <a:gd name="connsiteY65" fmla="*/ 86116 h 927792"/>
                <a:gd name="connsiteX66" fmla="*/ 197091 w 446393"/>
                <a:gd name="connsiteY66" fmla="*/ 40054 h 927792"/>
                <a:gd name="connsiteX67" fmla="*/ 191067 w 446393"/>
                <a:gd name="connsiteY67" fmla="*/ 40054 h 927792"/>
                <a:gd name="connsiteX68" fmla="*/ 170986 w 446393"/>
                <a:gd name="connsiteY68" fmla="*/ 20027 h 927792"/>
                <a:gd name="connsiteX69" fmla="*/ 191067 w 446393"/>
                <a:gd name="connsiteY69" fmla="*/ 0 h 92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446393" h="927792">
                  <a:moveTo>
                    <a:pt x="26518" y="553286"/>
                  </a:moveTo>
                  <a:cubicBezTo>
                    <a:pt x="26518" y="553286"/>
                    <a:pt x="26518" y="553286"/>
                    <a:pt x="419875" y="553286"/>
                  </a:cubicBezTo>
                  <a:cubicBezTo>
                    <a:pt x="435344" y="553286"/>
                    <a:pt x="446393" y="563300"/>
                    <a:pt x="446393" y="577319"/>
                  </a:cubicBezTo>
                  <a:cubicBezTo>
                    <a:pt x="446393" y="577319"/>
                    <a:pt x="446393" y="577319"/>
                    <a:pt x="446393" y="581324"/>
                  </a:cubicBezTo>
                  <a:cubicBezTo>
                    <a:pt x="446393" y="595343"/>
                    <a:pt x="435344" y="605356"/>
                    <a:pt x="419875" y="605356"/>
                  </a:cubicBezTo>
                  <a:cubicBezTo>
                    <a:pt x="435344" y="605356"/>
                    <a:pt x="446393" y="617373"/>
                    <a:pt x="446393" y="629389"/>
                  </a:cubicBezTo>
                  <a:cubicBezTo>
                    <a:pt x="446393" y="629389"/>
                    <a:pt x="446393" y="629389"/>
                    <a:pt x="446393" y="635397"/>
                  </a:cubicBezTo>
                  <a:cubicBezTo>
                    <a:pt x="446393" y="649416"/>
                    <a:pt x="435344" y="659430"/>
                    <a:pt x="419875" y="659430"/>
                  </a:cubicBezTo>
                  <a:cubicBezTo>
                    <a:pt x="435344" y="659430"/>
                    <a:pt x="446393" y="671446"/>
                    <a:pt x="446393" y="683462"/>
                  </a:cubicBezTo>
                  <a:cubicBezTo>
                    <a:pt x="446393" y="683462"/>
                    <a:pt x="446393" y="683462"/>
                    <a:pt x="446393" y="689470"/>
                  </a:cubicBezTo>
                  <a:cubicBezTo>
                    <a:pt x="446393" y="703489"/>
                    <a:pt x="435344" y="713503"/>
                    <a:pt x="419875" y="713503"/>
                  </a:cubicBezTo>
                  <a:cubicBezTo>
                    <a:pt x="435344" y="713503"/>
                    <a:pt x="446393" y="723516"/>
                    <a:pt x="446393" y="737535"/>
                  </a:cubicBezTo>
                  <a:cubicBezTo>
                    <a:pt x="446393" y="737535"/>
                    <a:pt x="446393" y="737535"/>
                    <a:pt x="446393" y="743543"/>
                  </a:cubicBezTo>
                  <a:cubicBezTo>
                    <a:pt x="446393" y="755559"/>
                    <a:pt x="435344" y="767576"/>
                    <a:pt x="419875" y="767576"/>
                  </a:cubicBezTo>
                  <a:cubicBezTo>
                    <a:pt x="435344" y="767576"/>
                    <a:pt x="446393" y="777589"/>
                    <a:pt x="446393" y="791608"/>
                  </a:cubicBezTo>
                  <a:cubicBezTo>
                    <a:pt x="446393" y="791608"/>
                    <a:pt x="446393" y="791608"/>
                    <a:pt x="446393" y="795614"/>
                  </a:cubicBezTo>
                  <a:cubicBezTo>
                    <a:pt x="446393" y="809632"/>
                    <a:pt x="435344" y="819646"/>
                    <a:pt x="419875" y="819646"/>
                  </a:cubicBezTo>
                  <a:cubicBezTo>
                    <a:pt x="435344" y="819646"/>
                    <a:pt x="446393" y="831662"/>
                    <a:pt x="446393" y="843678"/>
                  </a:cubicBezTo>
                  <a:cubicBezTo>
                    <a:pt x="446393" y="843678"/>
                    <a:pt x="446393" y="843678"/>
                    <a:pt x="446393" y="849687"/>
                  </a:cubicBezTo>
                  <a:cubicBezTo>
                    <a:pt x="446393" y="863706"/>
                    <a:pt x="435344" y="873719"/>
                    <a:pt x="419875" y="873719"/>
                  </a:cubicBezTo>
                  <a:cubicBezTo>
                    <a:pt x="435344" y="873719"/>
                    <a:pt x="446393" y="885735"/>
                    <a:pt x="446393" y="897752"/>
                  </a:cubicBezTo>
                  <a:cubicBezTo>
                    <a:pt x="446393" y="897752"/>
                    <a:pt x="446393" y="897752"/>
                    <a:pt x="446393" y="903760"/>
                  </a:cubicBezTo>
                  <a:cubicBezTo>
                    <a:pt x="446393" y="917779"/>
                    <a:pt x="435344" y="927792"/>
                    <a:pt x="419875" y="927792"/>
                  </a:cubicBezTo>
                  <a:cubicBezTo>
                    <a:pt x="419875" y="927792"/>
                    <a:pt x="419875" y="927792"/>
                    <a:pt x="26518" y="927792"/>
                  </a:cubicBezTo>
                  <a:cubicBezTo>
                    <a:pt x="11049" y="927792"/>
                    <a:pt x="0" y="917779"/>
                    <a:pt x="0" y="903760"/>
                  </a:cubicBezTo>
                  <a:cubicBezTo>
                    <a:pt x="0" y="903760"/>
                    <a:pt x="0" y="903760"/>
                    <a:pt x="0" y="897752"/>
                  </a:cubicBezTo>
                  <a:cubicBezTo>
                    <a:pt x="0" y="885735"/>
                    <a:pt x="11049" y="873719"/>
                    <a:pt x="26518" y="873719"/>
                  </a:cubicBezTo>
                  <a:cubicBezTo>
                    <a:pt x="11049" y="873719"/>
                    <a:pt x="0" y="863706"/>
                    <a:pt x="0" y="849687"/>
                  </a:cubicBezTo>
                  <a:cubicBezTo>
                    <a:pt x="0" y="849687"/>
                    <a:pt x="0" y="849687"/>
                    <a:pt x="0" y="843678"/>
                  </a:cubicBezTo>
                  <a:cubicBezTo>
                    <a:pt x="0" y="831662"/>
                    <a:pt x="11049" y="819646"/>
                    <a:pt x="26518" y="819646"/>
                  </a:cubicBezTo>
                  <a:cubicBezTo>
                    <a:pt x="11049" y="819646"/>
                    <a:pt x="0" y="809632"/>
                    <a:pt x="0" y="795614"/>
                  </a:cubicBezTo>
                  <a:cubicBezTo>
                    <a:pt x="0" y="795614"/>
                    <a:pt x="0" y="795614"/>
                    <a:pt x="0" y="791608"/>
                  </a:cubicBezTo>
                  <a:cubicBezTo>
                    <a:pt x="0" y="777589"/>
                    <a:pt x="11049" y="767576"/>
                    <a:pt x="26518" y="767576"/>
                  </a:cubicBezTo>
                  <a:cubicBezTo>
                    <a:pt x="11049" y="767576"/>
                    <a:pt x="0" y="755559"/>
                    <a:pt x="0" y="743543"/>
                  </a:cubicBezTo>
                  <a:cubicBezTo>
                    <a:pt x="0" y="743543"/>
                    <a:pt x="0" y="743543"/>
                    <a:pt x="0" y="737535"/>
                  </a:cubicBezTo>
                  <a:cubicBezTo>
                    <a:pt x="0" y="723516"/>
                    <a:pt x="11049" y="713503"/>
                    <a:pt x="26518" y="713503"/>
                  </a:cubicBezTo>
                  <a:cubicBezTo>
                    <a:pt x="11049" y="713503"/>
                    <a:pt x="0" y="703489"/>
                    <a:pt x="0" y="689470"/>
                  </a:cubicBezTo>
                  <a:cubicBezTo>
                    <a:pt x="0" y="689470"/>
                    <a:pt x="0" y="689470"/>
                    <a:pt x="0" y="683462"/>
                  </a:cubicBezTo>
                  <a:cubicBezTo>
                    <a:pt x="0" y="671446"/>
                    <a:pt x="11049" y="659430"/>
                    <a:pt x="26518" y="659430"/>
                  </a:cubicBezTo>
                  <a:cubicBezTo>
                    <a:pt x="11049" y="659430"/>
                    <a:pt x="0" y="649416"/>
                    <a:pt x="0" y="635397"/>
                  </a:cubicBezTo>
                  <a:cubicBezTo>
                    <a:pt x="0" y="635397"/>
                    <a:pt x="0" y="635397"/>
                    <a:pt x="0" y="629389"/>
                  </a:cubicBezTo>
                  <a:cubicBezTo>
                    <a:pt x="0" y="617373"/>
                    <a:pt x="11049" y="605356"/>
                    <a:pt x="26518" y="605356"/>
                  </a:cubicBezTo>
                  <a:cubicBezTo>
                    <a:pt x="11049" y="605356"/>
                    <a:pt x="0" y="595343"/>
                    <a:pt x="0" y="581324"/>
                  </a:cubicBezTo>
                  <a:cubicBezTo>
                    <a:pt x="0" y="581324"/>
                    <a:pt x="0" y="581324"/>
                    <a:pt x="0" y="577319"/>
                  </a:cubicBezTo>
                  <a:cubicBezTo>
                    <a:pt x="0" y="563300"/>
                    <a:pt x="11049" y="553286"/>
                    <a:pt x="26518" y="553286"/>
                  </a:cubicBezTo>
                  <a:close/>
                  <a:moveTo>
                    <a:pt x="64532" y="318585"/>
                  </a:moveTo>
                  <a:cubicBezTo>
                    <a:pt x="64532" y="318585"/>
                    <a:pt x="64532" y="318585"/>
                    <a:pt x="383870" y="318585"/>
                  </a:cubicBezTo>
                  <a:cubicBezTo>
                    <a:pt x="371819" y="324613"/>
                    <a:pt x="365794" y="338678"/>
                    <a:pt x="365794" y="352743"/>
                  </a:cubicBezTo>
                  <a:cubicBezTo>
                    <a:pt x="365794" y="368818"/>
                    <a:pt x="373828" y="382883"/>
                    <a:pt x="385878" y="388911"/>
                  </a:cubicBezTo>
                  <a:cubicBezTo>
                    <a:pt x="385878" y="388911"/>
                    <a:pt x="385878" y="388911"/>
                    <a:pt x="60515" y="388911"/>
                  </a:cubicBezTo>
                  <a:cubicBezTo>
                    <a:pt x="72566" y="382883"/>
                    <a:pt x="82608" y="368818"/>
                    <a:pt x="82608" y="352743"/>
                  </a:cubicBezTo>
                  <a:cubicBezTo>
                    <a:pt x="82608" y="338678"/>
                    <a:pt x="74574" y="324613"/>
                    <a:pt x="64532" y="318585"/>
                  </a:cubicBezTo>
                  <a:close/>
                  <a:moveTo>
                    <a:pt x="191067" y="0"/>
                  </a:moveTo>
                  <a:cubicBezTo>
                    <a:pt x="191067" y="0"/>
                    <a:pt x="191067" y="0"/>
                    <a:pt x="255326" y="0"/>
                  </a:cubicBezTo>
                  <a:cubicBezTo>
                    <a:pt x="265366" y="0"/>
                    <a:pt x="275407" y="10013"/>
                    <a:pt x="275407" y="20027"/>
                  </a:cubicBezTo>
                  <a:cubicBezTo>
                    <a:pt x="275407" y="32043"/>
                    <a:pt x="265366" y="40054"/>
                    <a:pt x="255326" y="40054"/>
                  </a:cubicBezTo>
                  <a:cubicBezTo>
                    <a:pt x="255326" y="40054"/>
                    <a:pt x="255326" y="40054"/>
                    <a:pt x="249302" y="40054"/>
                  </a:cubicBezTo>
                  <a:cubicBezTo>
                    <a:pt x="249302" y="40054"/>
                    <a:pt x="249302" y="40054"/>
                    <a:pt x="249302" y="86116"/>
                  </a:cubicBezTo>
                  <a:cubicBezTo>
                    <a:pt x="315569" y="88119"/>
                    <a:pt x="371796" y="100135"/>
                    <a:pt x="401917" y="118159"/>
                  </a:cubicBezTo>
                  <a:cubicBezTo>
                    <a:pt x="415974" y="124168"/>
                    <a:pt x="424006" y="132178"/>
                    <a:pt x="424006" y="146197"/>
                  </a:cubicBezTo>
                  <a:cubicBezTo>
                    <a:pt x="424006" y="164222"/>
                    <a:pt x="411958" y="176238"/>
                    <a:pt x="395893" y="176238"/>
                  </a:cubicBezTo>
                  <a:cubicBezTo>
                    <a:pt x="395893" y="176238"/>
                    <a:pt x="395893" y="176238"/>
                    <a:pt x="223196" y="176238"/>
                  </a:cubicBezTo>
                  <a:cubicBezTo>
                    <a:pt x="223196" y="176238"/>
                    <a:pt x="223196" y="176238"/>
                    <a:pt x="52507" y="176238"/>
                  </a:cubicBezTo>
                  <a:cubicBezTo>
                    <a:pt x="36442" y="176238"/>
                    <a:pt x="22386" y="164222"/>
                    <a:pt x="22386" y="146197"/>
                  </a:cubicBezTo>
                  <a:cubicBezTo>
                    <a:pt x="22386" y="132178"/>
                    <a:pt x="30418" y="124168"/>
                    <a:pt x="44475" y="118159"/>
                  </a:cubicBezTo>
                  <a:cubicBezTo>
                    <a:pt x="74597" y="100135"/>
                    <a:pt x="130824" y="88119"/>
                    <a:pt x="197091" y="86116"/>
                  </a:cubicBezTo>
                  <a:cubicBezTo>
                    <a:pt x="197091" y="86116"/>
                    <a:pt x="197091" y="86116"/>
                    <a:pt x="197091" y="40054"/>
                  </a:cubicBezTo>
                  <a:cubicBezTo>
                    <a:pt x="197091" y="40054"/>
                    <a:pt x="197091" y="40054"/>
                    <a:pt x="191067" y="40054"/>
                  </a:cubicBezTo>
                  <a:cubicBezTo>
                    <a:pt x="179018" y="40054"/>
                    <a:pt x="170986" y="32043"/>
                    <a:pt x="170986" y="20027"/>
                  </a:cubicBezTo>
                  <a:cubicBezTo>
                    <a:pt x="170986" y="10013"/>
                    <a:pt x="179018" y="0"/>
                    <a:pt x="1910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ED46425B-1D4F-438D-8C34-FD0968D488D9}"/>
              </a:ext>
            </a:extLst>
          </p:cNvPr>
          <p:cNvGrpSpPr/>
          <p:nvPr/>
        </p:nvGrpSpPr>
        <p:grpSpPr>
          <a:xfrm>
            <a:off x="6865398" y="5037902"/>
            <a:ext cx="448771" cy="530238"/>
            <a:chOff x="4602768" y="3117737"/>
            <a:chExt cx="418206" cy="494124"/>
          </a:xfrm>
        </p:grpSpPr>
        <p:sp>
          <p:nvSpPr>
            <p:cNvPr id="72" name="Freeform 67">
              <a:extLst>
                <a:ext uri="{FF2B5EF4-FFF2-40B4-BE49-F238E27FC236}">
                  <a16:creationId xmlns:a16="http://schemas.microsoft.com/office/drawing/2014/main" id="{B21F8C9B-3C1B-4B65-873C-1D278DAA67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2768" y="3117737"/>
              <a:ext cx="418206" cy="494124"/>
            </a:xfrm>
            <a:custGeom>
              <a:avLst/>
              <a:gdLst>
                <a:gd name="connsiteX0" fmla="*/ 532153 w 1547814"/>
                <a:gd name="connsiteY0" fmla="*/ 0 h 1828800"/>
                <a:gd name="connsiteX1" fmla="*/ 1018010 w 1547814"/>
                <a:gd name="connsiteY1" fmla="*/ 0 h 1828800"/>
                <a:gd name="connsiteX2" fmla="*/ 1084263 w 1547814"/>
                <a:gd name="connsiteY2" fmla="*/ 66153 h 1828800"/>
                <a:gd name="connsiteX3" fmla="*/ 1018010 w 1547814"/>
                <a:gd name="connsiteY3" fmla="*/ 133067 h 1828800"/>
                <a:gd name="connsiteX4" fmla="*/ 855804 w 1547814"/>
                <a:gd name="connsiteY4" fmla="*/ 133067 h 1828800"/>
                <a:gd name="connsiteX5" fmla="*/ 855804 w 1547814"/>
                <a:gd name="connsiteY5" fmla="*/ 287665 h 1828800"/>
                <a:gd name="connsiteX6" fmla="*/ 929876 w 1547814"/>
                <a:gd name="connsiteY6" fmla="*/ 295139 h 1828800"/>
                <a:gd name="connsiteX7" fmla="*/ 1547814 w 1547814"/>
                <a:gd name="connsiteY7" fmla="*/ 1054100 h 1828800"/>
                <a:gd name="connsiteX8" fmla="*/ 773907 w 1547814"/>
                <a:gd name="connsiteY8" fmla="*/ 1828800 h 1828800"/>
                <a:gd name="connsiteX9" fmla="*/ 0 w 1547814"/>
                <a:gd name="connsiteY9" fmla="*/ 1054100 h 1828800"/>
                <a:gd name="connsiteX10" fmla="*/ 132171 w 1547814"/>
                <a:gd name="connsiteY10" fmla="*/ 620958 h 1828800"/>
                <a:gd name="connsiteX11" fmla="*/ 204011 w 1547814"/>
                <a:gd name="connsiteY11" fmla="*/ 533798 h 1828800"/>
                <a:gd name="connsiteX12" fmla="*/ 148603 w 1547814"/>
                <a:gd name="connsiteY12" fmla="*/ 475263 h 1828800"/>
                <a:gd name="connsiteX13" fmla="*/ 105868 w 1547814"/>
                <a:gd name="connsiteY13" fmla="*/ 515728 h 1828800"/>
                <a:gd name="connsiteX14" fmla="*/ 66185 w 1547814"/>
                <a:gd name="connsiteY14" fmla="*/ 511911 h 1828800"/>
                <a:gd name="connsiteX15" fmla="*/ 64659 w 1547814"/>
                <a:gd name="connsiteY15" fmla="*/ 472209 h 1828800"/>
                <a:gd name="connsiteX16" fmla="*/ 108157 w 1547814"/>
                <a:gd name="connsiteY16" fmla="*/ 430981 h 1828800"/>
                <a:gd name="connsiteX17" fmla="*/ 134867 w 1547814"/>
                <a:gd name="connsiteY17" fmla="*/ 405786 h 1828800"/>
                <a:gd name="connsiteX18" fmla="*/ 204312 w 1547814"/>
                <a:gd name="connsiteY18" fmla="*/ 340126 h 1828800"/>
                <a:gd name="connsiteX19" fmla="*/ 223867 w 1547814"/>
                <a:gd name="connsiteY19" fmla="*/ 334018 h 1828800"/>
                <a:gd name="connsiteX20" fmla="*/ 243995 w 1547814"/>
                <a:gd name="connsiteY20" fmla="*/ 343943 h 1828800"/>
                <a:gd name="connsiteX21" fmla="*/ 245521 w 1547814"/>
                <a:gd name="connsiteY21" fmla="*/ 384408 h 1828800"/>
                <a:gd name="connsiteX22" fmla="*/ 202022 w 1547814"/>
                <a:gd name="connsiteY22" fmla="*/ 424873 h 1828800"/>
                <a:gd name="connsiteX23" fmla="*/ 255898 w 1547814"/>
                <a:gd name="connsiteY23" fmla="*/ 482166 h 1828800"/>
                <a:gd name="connsiteX24" fmla="*/ 341208 w 1547814"/>
                <a:gd name="connsiteY24" fmla="*/ 411707 h 1828800"/>
                <a:gd name="connsiteX25" fmla="*/ 617938 w 1547814"/>
                <a:gd name="connsiteY25" fmla="*/ 295139 h 1828800"/>
                <a:gd name="connsiteX26" fmla="*/ 694359 w 1547814"/>
                <a:gd name="connsiteY26" fmla="*/ 287428 h 1828800"/>
                <a:gd name="connsiteX27" fmla="*/ 694359 w 1547814"/>
                <a:gd name="connsiteY27" fmla="*/ 133067 h 1828800"/>
                <a:gd name="connsiteX28" fmla="*/ 532153 w 1547814"/>
                <a:gd name="connsiteY28" fmla="*/ 133067 h 1828800"/>
                <a:gd name="connsiteX29" fmla="*/ 465138 w 1547814"/>
                <a:gd name="connsiteY29" fmla="*/ 66153 h 1828800"/>
                <a:gd name="connsiteX30" fmla="*/ 532153 w 1547814"/>
                <a:gd name="connsiteY30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547814" h="1828800">
                  <a:moveTo>
                    <a:pt x="532153" y="0"/>
                  </a:moveTo>
                  <a:lnTo>
                    <a:pt x="1018010" y="0"/>
                  </a:lnTo>
                  <a:cubicBezTo>
                    <a:pt x="1054563" y="0"/>
                    <a:pt x="1084263" y="29655"/>
                    <a:pt x="1084263" y="66153"/>
                  </a:cubicBezTo>
                  <a:cubicBezTo>
                    <a:pt x="1084263" y="103412"/>
                    <a:pt x="1054563" y="133067"/>
                    <a:pt x="1018010" y="133067"/>
                  </a:cubicBezTo>
                  <a:lnTo>
                    <a:pt x="855804" y="133067"/>
                  </a:lnTo>
                  <a:lnTo>
                    <a:pt x="855804" y="287665"/>
                  </a:lnTo>
                  <a:lnTo>
                    <a:pt x="929876" y="295139"/>
                  </a:lnTo>
                  <a:cubicBezTo>
                    <a:pt x="1282533" y="367377"/>
                    <a:pt x="1547814" y="679727"/>
                    <a:pt x="1547814" y="1054100"/>
                  </a:cubicBezTo>
                  <a:cubicBezTo>
                    <a:pt x="1547814" y="1481955"/>
                    <a:pt x="1201324" y="1828800"/>
                    <a:pt x="773907" y="1828800"/>
                  </a:cubicBezTo>
                  <a:cubicBezTo>
                    <a:pt x="346490" y="1828800"/>
                    <a:pt x="0" y="1481955"/>
                    <a:pt x="0" y="1054100"/>
                  </a:cubicBezTo>
                  <a:cubicBezTo>
                    <a:pt x="0" y="893655"/>
                    <a:pt x="48725" y="744601"/>
                    <a:pt x="132171" y="620958"/>
                  </a:cubicBezTo>
                  <a:lnTo>
                    <a:pt x="204011" y="533798"/>
                  </a:lnTo>
                  <a:lnTo>
                    <a:pt x="148603" y="475263"/>
                  </a:lnTo>
                  <a:lnTo>
                    <a:pt x="105868" y="515728"/>
                  </a:lnTo>
                  <a:cubicBezTo>
                    <a:pt x="95184" y="525654"/>
                    <a:pt x="77632" y="524127"/>
                    <a:pt x="66185" y="511911"/>
                  </a:cubicBezTo>
                  <a:cubicBezTo>
                    <a:pt x="54738" y="499695"/>
                    <a:pt x="53975" y="482135"/>
                    <a:pt x="64659" y="472209"/>
                  </a:cubicBezTo>
                  <a:lnTo>
                    <a:pt x="108157" y="430981"/>
                  </a:lnTo>
                  <a:lnTo>
                    <a:pt x="134867" y="405786"/>
                  </a:lnTo>
                  <a:lnTo>
                    <a:pt x="204312" y="340126"/>
                  </a:lnTo>
                  <a:cubicBezTo>
                    <a:pt x="209654" y="335163"/>
                    <a:pt x="216713" y="333254"/>
                    <a:pt x="223867" y="334018"/>
                  </a:cubicBezTo>
                  <a:cubicBezTo>
                    <a:pt x="231022" y="334781"/>
                    <a:pt x="238272" y="338217"/>
                    <a:pt x="243995" y="343943"/>
                  </a:cubicBezTo>
                  <a:cubicBezTo>
                    <a:pt x="255441" y="356159"/>
                    <a:pt x="256205" y="374483"/>
                    <a:pt x="245521" y="384408"/>
                  </a:cubicBezTo>
                  <a:lnTo>
                    <a:pt x="202022" y="424873"/>
                  </a:lnTo>
                  <a:lnTo>
                    <a:pt x="255898" y="482166"/>
                  </a:lnTo>
                  <a:lnTo>
                    <a:pt x="341208" y="411707"/>
                  </a:lnTo>
                  <a:cubicBezTo>
                    <a:pt x="423553" y="356019"/>
                    <a:pt x="517179" y="315779"/>
                    <a:pt x="617938" y="295139"/>
                  </a:cubicBezTo>
                  <a:lnTo>
                    <a:pt x="694359" y="287428"/>
                  </a:lnTo>
                  <a:lnTo>
                    <a:pt x="694359" y="133067"/>
                  </a:lnTo>
                  <a:lnTo>
                    <a:pt x="532153" y="133067"/>
                  </a:lnTo>
                  <a:cubicBezTo>
                    <a:pt x="495599" y="133067"/>
                    <a:pt x="465138" y="103412"/>
                    <a:pt x="465138" y="66153"/>
                  </a:cubicBezTo>
                  <a:cubicBezTo>
                    <a:pt x="465138" y="29655"/>
                    <a:pt x="495599" y="0"/>
                    <a:pt x="5321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73" name="Oval 312">
              <a:extLst>
                <a:ext uri="{FF2B5EF4-FFF2-40B4-BE49-F238E27FC236}">
                  <a16:creationId xmlns:a16="http://schemas.microsoft.com/office/drawing/2014/main" id="{623BF12D-4EE8-4841-A5A8-F842A89D89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4803" y="3238951"/>
              <a:ext cx="334565" cy="33456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Oval 313">
              <a:extLst>
                <a:ext uri="{FF2B5EF4-FFF2-40B4-BE49-F238E27FC236}">
                  <a16:creationId xmlns:a16="http://schemas.microsoft.com/office/drawing/2014/main" id="{2B7EB441-815F-4FB3-B0E7-FF778601E3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75198" y="3364627"/>
              <a:ext cx="83212" cy="83212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463BEA3C-35C1-4860-B273-C1E704A7DF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0808" y="3244956"/>
              <a:ext cx="324271" cy="324269"/>
            </a:xfrm>
            <a:custGeom>
              <a:avLst/>
              <a:gdLst>
                <a:gd name="connsiteX0" fmla="*/ 165679 w 324271"/>
                <a:gd name="connsiteY0" fmla="*/ 283092 h 324269"/>
                <a:gd name="connsiteX1" fmla="*/ 171142 w 324271"/>
                <a:gd name="connsiteY1" fmla="*/ 288679 h 324269"/>
                <a:gd name="connsiteX2" fmla="*/ 171142 w 324271"/>
                <a:gd name="connsiteY2" fmla="*/ 318682 h 324269"/>
                <a:gd name="connsiteX3" fmla="*/ 165679 w 324271"/>
                <a:gd name="connsiteY3" fmla="*/ 324269 h 324269"/>
                <a:gd name="connsiteX4" fmla="*/ 160419 w 324271"/>
                <a:gd name="connsiteY4" fmla="*/ 318682 h 324269"/>
                <a:gd name="connsiteX5" fmla="*/ 160419 w 324271"/>
                <a:gd name="connsiteY5" fmla="*/ 288679 h 324269"/>
                <a:gd name="connsiteX6" fmla="*/ 165679 w 324271"/>
                <a:gd name="connsiteY6" fmla="*/ 283092 h 324269"/>
                <a:gd name="connsiteX7" fmla="*/ 5587 w 324271"/>
                <a:gd name="connsiteY7" fmla="*/ 159990 h 324269"/>
                <a:gd name="connsiteX8" fmla="*/ 35797 w 324271"/>
                <a:gd name="connsiteY8" fmla="*/ 159990 h 324269"/>
                <a:gd name="connsiteX9" fmla="*/ 41177 w 324271"/>
                <a:gd name="connsiteY9" fmla="*/ 165453 h 324269"/>
                <a:gd name="connsiteX10" fmla="*/ 35797 w 324271"/>
                <a:gd name="connsiteY10" fmla="*/ 170713 h 324269"/>
                <a:gd name="connsiteX11" fmla="*/ 5587 w 324271"/>
                <a:gd name="connsiteY11" fmla="*/ 170713 h 324269"/>
                <a:gd name="connsiteX12" fmla="*/ 0 w 324271"/>
                <a:gd name="connsiteY12" fmla="*/ 165453 h 324269"/>
                <a:gd name="connsiteX13" fmla="*/ 5587 w 324271"/>
                <a:gd name="connsiteY13" fmla="*/ 159990 h 324269"/>
                <a:gd name="connsiteX14" fmla="*/ 288873 w 324271"/>
                <a:gd name="connsiteY14" fmla="*/ 156559 h 324269"/>
                <a:gd name="connsiteX15" fmla="*/ 318920 w 324271"/>
                <a:gd name="connsiteY15" fmla="*/ 156559 h 324269"/>
                <a:gd name="connsiteX16" fmla="*/ 324271 w 324271"/>
                <a:gd name="connsiteY16" fmla="*/ 161819 h 324269"/>
                <a:gd name="connsiteX17" fmla="*/ 318920 w 324271"/>
                <a:gd name="connsiteY17" fmla="*/ 167282 h 324269"/>
                <a:gd name="connsiteX18" fmla="*/ 288873 w 324271"/>
                <a:gd name="connsiteY18" fmla="*/ 167282 h 324269"/>
                <a:gd name="connsiteX19" fmla="*/ 283522 w 324271"/>
                <a:gd name="connsiteY19" fmla="*/ 161819 h 324269"/>
                <a:gd name="connsiteX20" fmla="*/ 288873 w 324271"/>
                <a:gd name="connsiteY20" fmla="*/ 156559 h 324269"/>
                <a:gd name="connsiteX21" fmla="*/ 220023 w 324271"/>
                <a:gd name="connsiteY21" fmla="*/ 67904 h 324269"/>
                <a:gd name="connsiteX22" fmla="*/ 222484 w 324271"/>
                <a:gd name="connsiteY22" fmla="*/ 77150 h 324269"/>
                <a:gd name="connsiteX23" fmla="*/ 172444 w 324271"/>
                <a:gd name="connsiteY23" fmla="*/ 164477 h 324269"/>
                <a:gd name="connsiteX24" fmla="*/ 169325 w 324271"/>
                <a:gd name="connsiteY24" fmla="*/ 165310 h 324269"/>
                <a:gd name="connsiteX25" fmla="*/ 165881 w 324271"/>
                <a:gd name="connsiteY25" fmla="*/ 168159 h 324269"/>
                <a:gd name="connsiteX26" fmla="*/ 84027 w 324271"/>
                <a:gd name="connsiteY26" fmla="*/ 160179 h 324269"/>
                <a:gd name="connsiteX27" fmla="*/ 77842 w 324271"/>
                <a:gd name="connsiteY27" fmla="*/ 152812 h 324269"/>
                <a:gd name="connsiteX28" fmla="*/ 85471 w 324271"/>
                <a:gd name="connsiteY28" fmla="*/ 146673 h 324269"/>
                <a:gd name="connsiteX29" fmla="*/ 162743 w 324271"/>
                <a:gd name="connsiteY29" fmla="*/ 154226 h 324269"/>
                <a:gd name="connsiteX30" fmla="*/ 210794 w 324271"/>
                <a:gd name="connsiteY30" fmla="*/ 70370 h 324269"/>
                <a:gd name="connsiteX31" fmla="*/ 220023 w 324271"/>
                <a:gd name="connsiteY31" fmla="*/ 67904 h 324269"/>
                <a:gd name="connsiteX32" fmla="*/ 162135 w 324271"/>
                <a:gd name="connsiteY32" fmla="*/ 0 h 324269"/>
                <a:gd name="connsiteX33" fmla="*/ 167711 w 324271"/>
                <a:gd name="connsiteY33" fmla="*/ 5324 h 324269"/>
                <a:gd name="connsiteX34" fmla="*/ 167711 w 324271"/>
                <a:gd name="connsiteY34" fmla="*/ 35219 h 324269"/>
                <a:gd name="connsiteX35" fmla="*/ 162135 w 324271"/>
                <a:gd name="connsiteY35" fmla="*/ 40748 h 324269"/>
                <a:gd name="connsiteX36" fmla="*/ 156559 w 324271"/>
                <a:gd name="connsiteY36" fmla="*/ 35219 h 324269"/>
                <a:gd name="connsiteX37" fmla="*/ 156559 w 324271"/>
                <a:gd name="connsiteY37" fmla="*/ 5324 h 324269"/>
                <a:gd name="connsiteX38" fmla="*/ 162135 w 324271"/>
                <a:gd name="connsiteY38" fmla="*/ 0 h 324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324271" h="324269">
                  <a:moveTo>
                    <a:pt x="165679" y="283092"/>
                  </a:moveTo>
                  <a:cubicBezTo>
                    <a:pt x="168714" y="283092"/>
                    <a:pt x="171142" y="285575"/>
                    <a:pt x="171142" y="288679"/>
                  </a:cubicBezTo>
                  <a:lnTo>
                    <a:pt x="171142" y="318682"/>
                  </a:lnTo>
                  <a:cubicBezTo>
                    <a:pt x="171142" y="321786"/>
                    <a:pt x="168714" y="324269"/>
                    <a:pt x="165679" y="324269"/>
                  </a:cubicBezTo>
                  <a:cubicBezTo>
                    <a:pt x="162847" y="324269"/>
                    <a:pt x="160419" y="321786"/>
                    <a:pt x="160419" y="318682"/>
                  </a:cubicBezTo>
                  <a:lnTo>
                    <a:pt x="160419" y="288679"/>
                  </a:lnTo>
                  <a:cubicBezTo>
                    <a:pt x="160419" y="285575"/>
                    <a:pt x="162847" y="283092"/>
                    <a:pt x="165679" y="283092"/>
                  </a:cubicBezTo>
                  <a:close/>
                  <a:moveTo>
                    <a:pt x="5587" y="159990"/>
                  </a:moveTo>
                  <a:lnTo>
                    <a:pt x="35797" y="159990"/>
                  </a:lnTo>
                  <a:cubicBezTo>
                    <a:pt x="38694" y="159990"/>
                    <a:pt x="41177" y="162418"/>
                    <a:pt x="41177" y="165453"/>
                  </a:cubicBezTo>
                  <a:cubicBezTo>
                    <a:pt x="41177" y="168285"/>
                    <a:pt x="38694" y="170713"/>
                    <a:pt x="35797" y="170713"/>
                  </a:cubicBezTo>
                  <a:lnTo>
                    <a:pt x="5587" y="170713"/>
                  </a:lnTo>
                  <a:cubicBezTo>
                    <a:pt x="2690" y="170713"/>
                    <a:pt x="0" y="168285"/>
                    <a:pt x="0" y="165453"/>
                  </a:cubicBezTo>
                  <a:cubicBezTo>
                    <a:pt x="0" y="162418"/>
                    <a:pt x="2690" y="159990"/>
                    <a:pt x="5587" y="159990"/>
                  </a:cubicBezTo>
                  <a:close/>
                  <a:moveTo>
                    <a:pt x="288873" y="156559"/>
                  </a:moveTo>
                  <a:lnTo>
                    <a:pt x="318920" y="156559"/>
                  </a:lnTo>
                  <a:cubicBezTo>
                    <a:pt x="321802" y="156559"/>
                    <a:pt x="324271" y="158987"/>
                    <a:pt x="324271" y="161819"/>
                  </a:cubicBezTo>
                  <a:cubicBezTo>
                    <a:pt x="324271" y="164854"/>
                    <a:pt x="321802" y="167282"/>
                    <a:pt x="318920" y="167282"/>
                  </a:cubicBezTo>
                  <a:lnTo>
                    <a:pt x="288873" y="167282"/>
                  </a:lnTo>
                  <a:cubicBezTo>
                    <a:pt x="285992" y="167282"/>
                    <a:pt x="283522" y="164854"/>
                    <a:pt x="283522" y="161819"/>
                  </a:cubicBezTo>
                  <a:cubicBezTo>
                    <a:pt x="283522" y="158987"/>
                    <a:pt x="285992" y="156559"/>
                    <a:pt x="288873" y="156559"/>
                  </a:cubicBezTo>
                  <a:close/>
                  <a:moveTo>
                    <a:pt x="220023" y="67904"/>
                  </a:moveTo>
                  <a:cubicBezTo>
                    <a:pt x="223304" y="69753"/>
                    <a:pt x="224330" y="73863"/>
                    <a:pt x="222484" y="77150"/>
                  </a:cubicBezTo>
                  <a:lnTo>
                    <a:pt x="172444" y="164477"/>
                  </a:lnTo>
                  <a:lnTo>
                    <a:pt x="169325" y="165310"/>
                  </a:lnTo>
                  <a:lnTo>
                    <a:pt x="165881" y="168159"/>
                  </a:lnTo>
                  <a:lnTo>
                    <a:pt x="84027" y="160179"/>
                  </a:lnTo>
                  <a:cubicBezTo>
                    <a:pt x="80316" y="159769"/>
                    <a:pt x="77636" y="156495"/>
                    <a:pt x="77842" y="152812"/>
                  </a:cubicBezTo>
                  <a:cubicBezTo>
                    <a:pt x="78254" y="148924"/>
                    <a:pt x="81553" y="146264"/>
                    <a:pt x="85471" y="146673"/>
                  </a:cubicBezTo>
                  <a:lnTo>
                    <a:pt x="162743" y="154226"/>
                  </a:lnTo>
                  <a:lnTo>
                    <a:pt x="210794" y="70370"/>
                  </a:lnTo>
                  <a:cubicBezTo>
                    <a:pt x="212640" y="67082"/>
                    <a:pt x="216742" y="66055"/>
                    <a:pt x="220023" y="67904"/>
                  </a:cubicBezTo>
                  <a:close/>
                  <a:moveTo>
                    <a:pt x="162135" y="0"/>
                  </a:moveTo>
                  <a:cubicBezTo>
                    <a:pt x="165233" y="0"/>
                    <a:pt x="167711" y="2457"/>
                    <a:pt x="167711" y="5324"/>
                  </a:cubicBezTo>
                  <a:lnTo>
                    <a:pt x="167711" y="35219"/>
                  </a:lnTo>
                  <a:cubicBezTo>
                    <a:pt x="167711" y="38086"/>
                    <a:pt x="165233" y="40748"/>
                    <a:pt x="162135" y="40748"/>
                  </a:cubicBezTo>
                  <a:cubicBezTo>
                    <a:pt x="159037" y="40748"/>
                    <a:pt x="156559" y="38086"/>
                    <a:pt x="156559" y="35219"/>
                  </a:cubicBezTo>
                  <a:lnTo>
                    <a:pt x="156559" y="5324"/>
                  </a:lnTo>
                  <a:cubicBezTo>
                    <a:pt x="156559" y="2457"/>
                    <a:pt x="159037" y="0"/>
                    <a:pt x="1621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pic>
        <p:nvPicPr>
          <p:cNvPr id="2" name="Picture Placeholder 1"/>
          <p:cNvPicPr>
            <a:picLocks noGrp="1" noChangeAspect="1"/>
          </p:cNvPicPr>
          <p:nvPr>
            <p:ph type="pic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r="2187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205355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025067" y="589369"/>
            <a:ext cx="9601196" cy="93819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>
                <a:solidFill>
                  <a:srgbClr val="7030A0"/>
                </a:solidFill>
                <a:latin typeface="Arial Black" panose="020B0A04020102020204" pitchFamily="34" charset="0"/>
              </a:rPr>
              <a:t>RULE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269319" y="1600308"/>
            <a:ext cx="9601196" cy="83396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400" dirty="0"/>
              <a:t>Take the first letters from each picture and form the mystery word! </a:t>
            </a:r>
          </a:p>
        </p:txBody>
      </p:sp>
      <p:sp>
        <p:nvSpPr>
          <p:cNvPr id="9" name="AutoShape 4"/>
          <p:cNvSpPr>
            <a:spLocks noChangeArrowheads="1"/>
          </p:cNvSpPr>
          <p:nvPr/>
        </p:nvSpPr>
        <p:spPr bwMode="auto">
          <a:xfrm>
            <a:off x="3000880" y="3592071"/>
            <a:ext cx="431800" cy="431800"/>
          </a:xfrm>
          <a:prstGeom prst="plus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AutoShape 5"/>
          <p:cNvSpPr>
            <a:spLocks noChangeArrowheads="1"/>
          </p:cNvSpPr>
          <p:nvPr/>
        </p:nvSpPr>
        <p:spPr bwMode="auto">
          <a:xfrm>
            <a:off x="6236137" y="3592071"/>
            <a:ext cx="431800" cy="431800"/>
          </a:xfrm>
          <a:prstGeom prst="plus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AutoShape 6"/>
          <p:cNvSpPr>
            <a:spLocks noChangeArrowheads="1"/>
          </p:cNvSpPr>
          <p:nvPr/>
        </p:nvSpPr>
        <p:spPr bwMode="auto">
          <a:xfrm>
            <a:off x="9055237" y="3592071"/>
            <a:ext cx="431800" cy="431800"/>
          </a:xfrm>
          <a:prstGeom prst="plus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025067" y="4631371"/>
            <a:ext cx="26022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W</a:t>
            </a:r>
            <a:r>
              <a:rPr lang="en-US" sz="2800" dirty="0"/>
              <a:t>ASH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27207" y="4639765"/>
            <a:ext cx="20115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A</a:t>
            </a:r>
            <a:r>
              <a:rPr lang="en-US" sz="2800" dirty="0"/>
              <a:t>IRPLANE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22052" y="4624566"/>
            <a:ext cx="11437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K</a:t>
            </a:r>
            <a:r>
              <a:rPr lang="en-US" sz="2800" dirty="0"/>
              <a:t>ITE</a:t>
            </a:r>
            <a:endParaRPr lang="en-US" sz="2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7329463" y="4637808"/>
            <a:ext cx="1117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L</a:t>
            </a:r>
            <a:r>
              <a:rPr lang="en-US" sz="2800" dirty="0"/>
              <a:t>EG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846907" y="5311404"/>
            <a:ext cx="27784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u="sng" dirty="0">
                <a:solidFill>
                  <a:srgbClr val="00B050"/>
                </a:solidFill>
              </a:rPr>
              <a:t>W</a:t>
            </a:r>
            <a:r>
              <a:rPr lang="en-US" sz="5400" b="1" dirty="0">
                <a:solidFill>
                  <a:srgbClr val="00B050"/>
                </a:solidFill>
              </a:rPr>
              <a:t> </a:t>
            </a:r>
            <a:r>
              <a:rPr lang="en-US" sz="5400" b="1" u="sng" dirty="0">
                <a:solidFill>
                  <a:srgbClr val="00B050"/>
                </a:solidFill>
              </a:rPr>
              <a:t>A</a:t>
            </a:r>
            <a:r>
              <a:rPr lang="en-US" sz="5400" b="1" dirty="0">
                <a:solidFill>
                  <a:srgbClr val="00B050"/>
                </a:solidFill>
              </a:rPr>
              <a:t> </a:t>
            </a:r>
            <a:r>
              <a:rPr lang="en-US" sz="5400" b="1" u="sng" dirty="0">
                <a:solidFill>
                  <a:srgbClr val="00B050"/>
                </a:solidFill>
              </a:rPr>
              <a:t>L</a:t>
            </a:r>
            <a:r>
              <a:rPr lang="en-US" sz="5400" b="1" dirty="0">
                <a:solidFill>
                  <a:srgbClr val="00B050"/>
                </a:solidFill>
              </a:rPr>
              <a:t> </a:t>
            </a:r>
            <a:r>
              <a:rPr lang="en-US" sz="5400" b="1" u="sng" dirty="0">
                <a:solidFill>
                  <a:srgbClr val="00B050"/>
                </a:solidFill>
              </a:rPr>
              <a:t>K</a:t>
            </a:r>
            <a:r>
              <a:rPr lang="en-US" sz="5400" b="1" dirty="0">
                <a:solidFill>
                  <a:srgbClr val="00B050"/>
                </a:solidFill>
              </a:rPr>
              <a:t> </a:t>
            </a:r>
          </a:p>
        </p:txBody>
      </p:sp>
      <p:pic>
        <p:nvPicPr>
          <p:cNvPr id="2050" name="Picture 2" descr="Classic wind kite 3D - TurboSquid 120366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779" b="18848"/>
          <a:stretch/>
        </p:blipFill>
        <p:spPr bwMode="auto">
          <a:xfrm>
            <a:off x="9735896" y="3192879"/>
            <a:ext cx="2516074" cy="1472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and Washing: Why It Matt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18" y="3192879"/>
            <a:ext cx="2438549" cy="138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Airplane là gì? Tất tần tật những khái niệm về Airplane bạn nên biết -  Travelgear Blo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0" t="8833" b="18561"/>
          <a:stretch/>
        </p:blipFill>
        <p:spPr bwMode="auto">
          <a:xfrm>
            <a:off x="3695925" y="3226393"/>
            <a:ext cx="2376974" cy="1400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The 11 Best Treatments for Restless Legs Syndrom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27" t="9363" b="12463"/>
          <a:stretch/>
        </p:blipFill>
        <p:spPr bwMode="auto">
          <a:xfrm>
            <a:off x="6826025" y="3192879"/>
            <a:ext cx="2124559" cy="1422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4741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 descr="Here&amp;#39;s each Oregon State alumni to gold medal at the Olympics | RSN"/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4" r="2922"/>
          <a:stretch/>
        </p:blipFill>
        <p:spPr bwMode="auto">
          <a:xfrm>
            <a:off x="1701861" y="4593994"/>
            <a:ext cx="3307976" cy="199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NBA rankings: The Top 25 players under 25, 2020-21 edition"/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54" r="22878" b="12857"/>
          <a:stretch/>
        </p:blipFill>
        <p:spPr bwMode="auto">
          <a:xfrm>
            <a:off x="4220788" y="2336322"/>
            <a:ext cx="3063822" cy="2097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eat B2B | LinkedIn"/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2" r="6200"/>
          <a:stretch/>
        </p:blipFill>
        <p:spPr bwMode="auto">
          <a:xfrm>
            <a:off x="-20160" y="2344721"/>
            <a:ext cx="3262439" cy="2080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Nuts Là Gì? Khám Phá Những Loại Nuts Phổ Biến Trong Làm Bán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687" y="4593994"/>
            <a:ext cx="3114782" cy="200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optimum cycling off 69% - medpharmres.com"/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804"/>
            <a:ext cx="3192002" cy="2128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RN | Horse Riding Network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033" y="-9084"/>
            <a:ext cx="2697810" cy="2134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ow Do You Like Them Apples? - The Wellness Connectio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588" y="-40011"/>
            <a:ext cx="3286519" cy="2187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Free Preposition Cliparts, Download Free Preposition Cliparts png images,  Free ClipArts on Clipart Library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0" r="6022" b="7289"/>
          <a:stretch/>
        </p:blipFill>
        <p:spPr bwMode="auto">
          <a:xfrm>
            <a:off x="8095228" y="2306338"/>
            <a:ext cx="3328879" cy="2119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502142" y="6140162"/>
            <a:ext cx="1773819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2800" b="1" dirty="0"/>
              <a:t>O</a:t>
            </a:r>
            <a:r>
              <a:rPr lang="en-US" sz="2800" dirty="0"/>
              <a:t>LYMPIC</a:t>
            </a:r>
          </a:p>
        </p:txBody>
      </p:sp>
      <p:sp>
        <p:nvSpPr>
          <p:cNvPr id="21" name="AutoShape 4"/>
          <p:cNvSpPr>
            <a:spLocks noChangeArrowheads="1"/>
          </p:cNvSpPr>
          <p:nvPr/>
        </p:nvSpPr>
        <p:spPr bwMode="auto">
          <a:xfrm>
            <a:off x="3558617" y="842508"/>
            <a:ext cx="431800" cy="431800"/>
          </a:xfrm>
          <a:prstGeom prst="plus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AutoShape 4"/>
          <p:cNvSpPr>
            <a:spLocks noChangeArrowheads="1"/>
          </p:cNvSpPr>
          <p:nvPr/>
        </p:nvSpPr>
        <p:spPr bwMode="auto">
          <a:xfrm>
            <a:off x="7403529" y="799393"/>
            <a:ext cx="431800" cy="431800"/>
          </a:xfrm>
          <a:prstGeom prst="plus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AutoShape 4"/>
          <p:cNvSpPr>
            <a:spLocks noChangeArrowheads="1"/>
          </p:cNvSpPr>
          <p:nvPr/>
        </p:nvSpPr>
        <p:spPr bwMode="auto">
          <a:xfrm>
            <a:off x="3587295" y="3622140"/>
            <a:ext cx="431800" cy="431800"/>
          </a:xfrm>
          <a:prstGeom prst="plus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AutoShape 4"/>
          <p:cNvSpPr>
            <a:spLocks noChangeArrowheads="1"/>
          </p:cNvSpPr>
          <p:nvPr/>
        </p:nvSpPr>
        <p:spPr bwMode="auto">
          <a:xfrm>
            <a:off x="7474019" y="3385198"/>
            <a:ext cx="431800" cy="431800"/>
          </a:xfrm>
          <a:prstGeom prst="plus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17737" y="1620591"/>
            <a:ext cx="182696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/>
              <a:t>C</a:t>
            </a:r>
            <a:r>
              <a:rPr lang="en-US" sz="2800" dirty="0"/>
              <a:t>YCLING</a:t>
            </a:r>
          </a:p>
        </p:txBody>
      </p:sp>
      <p:sp>
        <p:nvSpPr>
          <p:cNvPr id="9" name="Rectangle 8"/>
          <p:cNvSpPr/>
          <p:nvPr/>
        </p:nvSpPr>
        <p:spPr>
          <a:xfrm>
            <a:off x="4287120" y="1614619"/>
            <a:ext cx="2837636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2800" b="1" dirty="0"/>
              <a:t>H</a:t>
            </a:r>
            <a:r>
              <a:rPr lang="en-US" sz="2800" dirty="0"/>
              <a:t>ORSE-RIDING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216330" y="1647951"/>
            <a:ext cx="187187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/>
              <a:t>A</a:t>
            </a:r>
            <a:r>
              <a:rPr lang="en-US" sz="2800" dirty="0"/>
              <a:t>PPLE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7397" y="3899969"/>
            <a:ext cx="177545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M</a:t>
            </a:r>
            <a:r>
              <a:rPr lang="en-US" sz="2800" dirty="0"/>
              <a:t>EAT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019149" y="3956062"/>
            <a:ext cx="1573444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2800" b="1" dirty="0"/>
              <a:t>P</a:t>
            </a:r>
            <a:r>
              <a:rPr lang="en-US" sz="2800" dirty="0"/>
              <a:t>LAYER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608530" y="3910854"/>
            <a:ext cx="543739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</a:rPr>
              <a:t>I</a:t>
            </a:r>
            <a:r>
              <a:rPr lang="en-US" sz="2800" dirty="0">
                <a:latin typeface="Arial" panose="020B0604020202020204" pitchFamily="34" charset="0"/>
              </a:rPr>
              <a:t>N</a:t>
            </a:r>
            <a:endParaRPr lang="en-US" sz="2800" dirty="0"/>
          </a:p>
        </p:txBody>
      </p:sp>
      <p:sp>
        <p:nvSpPr>
          <p:cNvPr id="12" name="Rectangle 11"/>
          <p:cNvSpPr/>
          <p:nvPr/>
        </p:nvSpPr>
        <p:spPr>
          <a:xfrm>
            <a:off x="7619429" y="6069324"/>
            <a:ext cx="1162498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2800" b="1" dirty="0"/>
              <a:t>N</a:t>
            </a:r>
            <a:r>
              <a:rPr lang="en-US" sz="2800" dirty="0"/>
              <a:t>UTS</a:t>
            </a:r>
          </a:p>
        </p:txBody>
      </p:sp>
      <p:sp>
        <p:nvSpPr>
          <p:cNvPr id="26" name="AutoShape 4"/>
          <p:cNvSpPr>
            <a:spLocks noChangeArrowheads="1"/>
          </p:cNvSpPr>
          <p:nvPr/>
        </p:nvSpPr>
        <p:spPr bwMode="auto">
          <a:xfrm>
            <a:off x="11594629" y="799393"/>
            <a:ext cx="431800" cy="431800"/>
          </a:xfrm>
          <a:prstGeom prst="plus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AutoShape 4"/>
          <p:cNvSpPr>
            <a:spLocks noChangeArrowheads="1"/>
          </p:cNvSpPr>
          <p:nvPr/>
        </p:nvSpPr>
        <p:spPr bwMode="auto">
          <a:xfrm>
            <a:off x="11594629" y="3269110"/>
            <a:ext cx="431800" cy="431800"/>
          </a:xfrm>
          <a:prstGeom prst="plus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AutoShape 4"/>
          <p:cNvSpPr>
            <a:spLocks noChangeArrowheads="1"/>
          </p:cNvSpPr>
          <p:nvPr/>
        </p:nvSpPr>
        <p:spPr bwMode="auto">
          <a:xfrm>
            <a:off x="5589971" y="5224615"/>
            <a:ext cx="431800" cy="431800"/>
          </a:xfrm>
          <a:prstGeom prst="plus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743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" grpId="0" animBg="1"/>
      <p:bldP spid="9" grpId="0" animBg="1"/>
      <p:bldP spid="7" grpId="0" animBg="1"/>
      <p:bldP spid="5" grpId="0" animBg="1"/>
      <p:bldP spid="11" grpId="0" animBg="1"/>
      <p:bldP spid="13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97742" y="2355900"/>
            <a:ext cx="837751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u="sng" dirty="0">
                <a:solidFill>
                  <a:srgbClr val="002060"/>
                </a:solidFill>
              </a:rPr>
              <a:t>C</a:t>
            </a:r>
            <a:r>
              <a:rPr lang="en-US" sz="8800" b="1" dirty="0">
                <a:solidFill>
                  <a:srgbClr val="002060"/>
                </a:solidFill>
              </a:rPr>
              <a:t> </a:t>
            </a:r>
            <a:r>
              <a:rPr lang="en-US" sz="8800" b="1" u="sng" dirty="0">
                <a:solidFill>
                  <a:srgbClr val="002060"/>
                </a:solidFill>
              </a:rPr>
              <a:t>H</a:t>
            </a:r>
            <a:r>
              <a:rPr lang="en-US" sz="8800" b="1" dirty="0">
                <a:solidFill>
                  <a:srgbClr val="002060"/>
                </a:solidFill>
              </a:rPr>
              <a:t> </a:t>
            </a:r>
            <a:r>
              <a:rPr lang="en-US" sz="8800" b="1" u="sng" dirty="0">
                <a:solidFill>
                  <a:srgbClr val="002060"/>
                </a:solidFill>
              </a:rPr>
              <a:t>A</a:t>
            </a:r>
            <a:r>
              <a:rPr lang="en-US" sz="8800" b="1" dirty="0">
                <a:solidFill>
                  <a:srgbClr val="002060"/>
                </a:solidFill>
              </a:rPr>
              <a:t> </a:t>
            </a:r>
            <a:r>
              <a:rPr lang="en-US" sz="8800" b="1" u="sng" dirty="0">
                <a:solidFill>
                  <a:srgbClr val="002060"/>
                </a:solidFill>
              </a:rPr>
              <a:t>M</a:t>
            </a:r>
            <a:r>
              <a:rPr lang="en-US" sz="8800" b="1" dirty="0">
                <a:solidFill>
                  <a:srgbClr val="002060"/>
                </a:solidFill>
              </a:rPr>
              <a:t> </a:t>
            </a:r>
            <a:r>
              <a:rPr lang="en-US" sz="8800" b="1" u="sng" dirty="0">
                <a:solidFill>
                  <a:srgbClr val="002060"/>
                </a:solidFill>
              </a:rPr>
              <a:t>P</a:t>
            </a:r>
            <a:r>
              <a:rPr lang="en-US" sz="8800" b="1" dirty="0">
                <a:solidFill>
                  <a:srgbClr val="002060"/>
                </a:solidFill>
              </a:rPr>
              <a:t> </a:t>
            </a:r>
            <a:r>
              <a:rPr lang="en-US" sz="8800" b="1" u="sng" dirty="0">
                <a:solidFill>
                  <a:srgbClr val="002060"/>
                </a:solidFill>
              </a:rPr>
              <a:t>I</a:t>
            </a:r>
            <a:r>
              <a:rPr lang="en-US" sz="8800" b="1" dirty="0">
                <a:solidFill>
                  <a:srgbClr val="002060"/>
                </a:solidFill>
              </a:rPr>
              <a:t> </a:t>
            </a:r>
            <a:r>
              <a:rPr lang="en-US" sz="8800" b="1" u="sng" dirty="0">
                <a:solidFill>
                  <a:srgbClr val="002060"/>
                </a:solidFill>
              </a:rPr>
              <a:t>O</a:t>
            </a:r>
            <a:r>
              <a:rPr lang="en-US" sz="8800" b="1" dirty="0">
                <a:solidFill>
                  <a:srgbClr val="002060"/>
                </a:solidFill>
              </a:rPr>
              <a:t> </a:t>
            </a:r>
            <a:r>
              <a:rPr lang="en-US" sz="8800" b="1" u="sng" dirty="0">
                <a:solidFill>
                  <a:srgbClr val="002060"/>
                </a:solidFill>
              </a:rPr>
              <a:t>N</a:t>
            </a:r>
            <a:r>
              <a:rPr lang="en-US" sz="8800" b="1" dirty="0">
                <a:solidFill>
                  <a:srgbClr val="00206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212677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650530" y="1443358"/>
            <a:ext cx="10883397" cy="3416320"/>
          </a:xfrm>
          <a:prstGeom prst="rect">
            <a:avLst/>
          </a:prstGeom>
          <a:solidFill>
            <a:schemeClr val="bg1">
              <a:alpha val="73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sz="7200" dirty="0">
                <a:latin typeface="Arial Black" panose="020B0A04020102020204" pitchFamily="34" charset="0"/>
              </a:rPr>
              <a:t>UNIT 6: SPORTS</a:t>
            </a:r>
          </a:p>
          <a:p>
            <a:pPr lvl="0" algn="ctr"/>
            <a:r>
              <a:rPr lang="en-US" sz="7200" b="1" dirty="0">
                <a:solidFill>
                  <a:schemeClr val="accent2">
                    <a:lumMod val="75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Lesson 2</a:t>
            </a:r>
          </a:p>
          <a:p>
            <a:pPr algn="ctr"/>
            <a:r>
              <a:rPr lang="en-US" sz="7200" b="1" dirty="0">
                <a:solidFill>
                  <a:srgbClr val="0070C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Historic" panose="020B0502040204020203" pitchFamily="34" charset="0"/>
              </a:rPr>
              <a:t>READING</a:t>
            </a:r>
          </a:p>
        </p:txBody>
      </p:sp>
    </p:spTree>
    <p:extLst>
      <p:ext uri="{BB962C8B-B14F-4D97-AF65-F5344CB8AC3E}">
        <p14:creationId xmlns:p14="http://schemas.microsoft.com/office/powerpoint/2010/main" val="3310878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F5DF2B72-8665-4AB2-8CAD-DB1CC0CD16C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sz="48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4222B92-ACDD-4482-B135-FC7CF97BE478}"/>
              </a:ext>
            </a:extLst>
          </p:cNvPr>
          <p:cNvSpPr/>
          <p:nvPr/>
        </p:nvSpPr>
        <p:spPr>
          <a:xfrm>
            <a:off x="179294" y="1646808"/>
            <a:ext cx="5127812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When and where are the next Olympic Games? </a:t>
            </a:r>
          </a:p>
          <a:p>
            <a:pPr algn="ctr"/>
            <a:r>
              <a:rPr lang="en-US" sz="5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4222B92-ACDD-4482-B135-FC7CF97BE478}"/>
              </a:ext>
            </a:extLst>
          </p:cNvPr>
          <p:cNvSpPr/>
          <p:nvPr/>
        </p:nvSpPr>
        <p:spPr>
          <a:xfrm>
            <a:off x="6866965" y="1646808"/>
            <a:ext cx="4921623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5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Which sport in the box is NOT in the Olympics?</a:t>
            </a:r>
          </a:p>
          <a:p>
            <a:pPr algn="ctr"/>
            <a:r>
              <a:rPr lang="en-US" sz="5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397727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09568" y="328856"/>
            <a:ext cx="284725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u="sng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Activity 1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4400" dirty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85607" y="1720334"/>
            <a:ext cx="1100974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swimming, marathon / running, golf, rugby</a:t>
            </a:r>
            <a:endParaRPr lang="en-US" sz="4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9306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1991" y="53623"/>
            <a:ext cx="284725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u="sng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Activity 2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4400" dirty="0">
              <a:solidFill>
                <a:srgbClr val="C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09568" y="5013586"/>
            <a:ext cx="111190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5. False</a:t>
            </a:r>
            <a:endParaRPr lang="en-US" sz="4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7731" y="869231"/>
            <a:ext cx="116273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False</a:t>
            </a:r>
          </a:p>
        </p:txBody>
      </p:sp>
      <p:sp>
        <p:nvSpPr>
          <p:cNvPr id="8" name="Rectangle 7"/>
          <p:cNvSpPr/>
          <p:nvPr/>
        </p:nvSpPr>
        <p:spPr>
          <a:xfrm>
            <a:off x="409567" y="2348036"/>
            <a:ext cx="208351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True </a:t>
            </a:r>
          </a:p>
        </p:txBody>
      </p:sp>
      <p:sp>
        <p:nvSpPr>
          <p:cNvPr id="10" name="Rectangle 9"/>
          <p:cNvSpPr/>
          <p:nvPr/>
        </p:nvSpPr>
        <p:spPr>
          <a:xfrm>
            <a:off x="409567" y="3265312"/>
            <a:ext cx="90005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 False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09567" y="4091733"/>
            <a:ext cx="208351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4. True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384611" y="869231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sz="48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(There were only silver and bronze medals.)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493086" y="3216048"/>
            <a:ext cx="79606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(She was from Denmark.) </a:t>
            </a:r>
            <a:endParaRPr lang="en-US" b="1" i="1" dirty="0"/>
          </a:p>
        </p:txBody>
      </p:sp>
      <p:sp>
        <p:nvSpPr>
          <p:cNvPr id="18" name="Rectangle 17"/>
          <p:cNvSpPr/>
          <p:nvPr/>
        </p:nvSpPr>
        <p:spPr>
          <a:xfrm>
            <a:off x="2438849" y="4964321"/>
            <a:ext cx="90355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sz="48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(They were Olympic sports for the first time in 2016.)</a:t>
            </a:r>
          </a:p>
        </p:txBody>
      </p:sp>
    </p:spTree>
    <p:extLst>
      <p:ext uri="{BB962C8B-B14F-4D97-AF65-F5344CB8AC3E}">
        <p14:creationId xmlns:p14="http://schemas.microsoft.com/office/powerpoint/2010/main" val="3874411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  <p:bldP spid="10" grpId="0"/>
      <p:bldP spid="12" grpId="0"/>
      <p:bldP spid="14" grpId="0"/>
      <p:bldP spid="16" grpId="0"/>
      <p:bldP spid="18" grpId="0"/>
    </p:bldLst>
  </p:timing>
</p:sld>
</file>

<file path=ppt/theme/theme1.xml><?xml version="1.0" encoding="utf-8"?>
<a:theme xmlns:a="http://schemas.openxmlformats.org/drawingml/2006/main" name="Cover and End Slide Master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COL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AC7D3"/>
      </a:accent1>
      <a:accent2>
        <a:srgbClr val="307689"/>
      </a:accent2>
      <a:accent3>
        <a:srgbClr val="F7C76A"/>
      </a:accent3>
      <a:accent4>
        <a:srgbClr val="F47758"/>
      </a:accent4>
      <a:accent5>
        <a:srgbClr val="C1C3C4"/>
      </a:accent5>
      <a:accent6>
        <a:srgbClr val="506272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COL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AC7D3"/>
      </a:accent1>
      <a:accent2>
        <a:srgbClr val="307689"/>
      </a:accent2>
      <a:accent3>
        <a:srgbClr val="F7C76A"/>
      </a:accent3>
      <a:accent4>
        <a:srgbClr val="F47758"/>
      </a:accent4>
      <a:accent5>
        <a:srgbClr val="C1C3C4"/>
      </a:accent5>
      <a:accent6>
        <a:srgbClr val="506272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2285</TotalTime>
  <Words>269</Words>
  <Application>Microsoft Office PowerPoint</Application>
  <PresentationFormat>Widescreen</PresentationFormat>
  <Paragraphs>64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34" baseType="lpstr">
      <vt:lpstr>Arial Unicode MS</vt:lpstr>
      <vt:lpstr>Arial</vt:lpstr>
      <vt:lpstr>Arial Black</vt:lpstr>
      <vt:lpstr>Arial Rounded MT Bold</vt:lpstr>
      <vt:lpstr>Bodoni MT</vt:lpstr>
      <vt:lpstr>Brush Script MT</vt:lpstr>
      <vt:lpstr>Calibri</vt:lpstr>
      <vt:lpstr>MS Mincho</vt:lpstr>
      <vt:lpstr>Segoe UI Black</vt:lpstr>
      <vt:lpstr>Segoe UI Historic</vt:lpstr>
      <vt:lpstr>Times New Roman</vt:lpstr>
      <vt:lpstr>Verdana</vt:lpstr>
      <vt:lpstr>Wingdings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Home</cp:lastModifiedBy>
  <cp:revision>126</cp:revision>
  <cp:lastPrinted>2021-06-24T02:30:46Z</cp:lastPrinted>
  <dcterms:created xsi:type="dcterms:W3CDTF">2019-01-14T06:35:35Z</dcterms:created>
  <dcterms:modified xsi:type="dcterms:W3CDTF">2022-08-15T00:50:20Z</dcterms:modified>
</cp:coreProperties>
</file>