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02" r:id="rId2"/>
    <p:sldId id="258" r:id="rId3"/>
    <p:sldId id="256" r:id="rId4"/>
    <p:sldId id="261" r:id="rId5"/>
    <p:sldId id="259" r:id="rId6"/>
    <p:sldId id="268" r:id="rId7"/>
    <p:sldId id="269" r:id="rId8"/>
    <p:sldId id="270" r:id="rId9"/>
    <p:sldId id="273" r:id="rId10"/>
    <p:sldId id="271" r:id="rId11"/>
    <p:sldId id="272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BEF5B1-37FE-4A47-85FD-49D6535B2262}" v="3" dt="2021-08-31T03:02:31.0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E7BEF5B1-37FE-4A47-85FD-49D6535B2262}"/>
    <pc:docChg chg="custSel addSld modSld sldOrd modMainMaster">
      <pc:chgData name="Nasil Phạm" userId="72956dafe1aa49c0" providerId="LiveId" clId="{E7BEF5B1-37FE-4A47-85FD-49D6535B2262}" dt="2021-08-31T03:02:31.072" v="41"/>
      <pc:docMkLst>
        <pc:docMk/>
      </pc:docMkLst>
      <pc:sldChg chg="new ord">
        <pc:chgData name="Nasil Phạm" userId="72956dafe1aa49c0" providerId="LiveId" clId="{E7BEF5B1-37FE-4A47-85FD-49D6535B2262}" dt="2021-08-31T03:02:17.878" v="40"/>
        <pc:sldMkLst>
          <pc:docMk/>
          <pc:sldMk cId="101733605" sldId="274"/>
        </pc:sldMkLst>
      </pc:sldChg>
      <pc:sldChg chg="add">
        <pc:chgData name="Nasil Phạm" userId="72956dafe1aa49c0" providerId="LiveId" clId="{E7BEF5B1-37FE-4A47-85FD-49D6535B2262}" dt="2021-08-31T03:02:31.072" v="41"/>
        <pc:sldMkLst>
          <pc:docMk/>
          <pc:sldMk cId="2948499370" sldId="333"/>
        </pc:sldMkLst>
      </pc:sldChg>
      <pc:sldChg chg="add">
        <pc:chgData name="Nasil Phạm" userId="72956dafe1aa49c0" providerId="LiveId" clId="{E7BEF5B1-37FE-4A47-85FD-49D6535B2262}" dt="2021-08-31T03:02:31.072" v="41"/>
        <pc:sldMkLst>
          <pc:docMk/>
          <pc:sldMk cId="2691325579" sldId="501"/>
        </pc:sldMkLst>
      </pc:sldChg>
      <pc:sldMasterChg chg="modSldLayout">
        <pc:chgData name="Nasil Phạm" userId="72956dafe1aa49c0" providerId="LiveId" clId="{E7BEF5B1-37FE-4A47-85FD-49D6535B2262}" dt="2021-08-31T03:02:10.083" v="35" actId="16037"/>
        <pc:sldMasterMkLst>
          <pc:docMk/>
          <pc:sldMasterMk cId="3535817598" sldId="2147483648"/>
        </pc:sldMasterMkLst>
        <pc:sldLayoutChg chg="modSp mod">
          <pc:chgData name="Nasil Phạm" userId="72956dafe1aa49c0" providerId="LiveId" clId="{E7BEF5B1-37FE-4A47-85FD-49D6535B2262}" dt="2021-08-31T03:02:10.083" v="35" actId="16037"/>
          <pc:sldLayoutMkLst>
            <pc:docMk/>
            <pc:sldMasterMk cId="3535817598" sldId="2147483648"/>
            <pc:sldLayoutMk cId="277198346" sldId="2147483660"/>
          </pc:sldLayoutMkLst>
          <pc:spChg chg="mod">
            <ac:chgData name="Nasil Phạm" userId="72956dafe1aa49c0" providerId="LiveId" clId="{E7BEF5B1-37FE-4A47-85FD-49D6535B2262}" dt="2021-08-31T03:02:10.083" v="35" actId="16037"/>
            <ac:spMkLst>
              <pc:docMk/>
              <pc:sldMasterMk cId="3535817598" sldId="2147483648"/>
              <pc:sldLayoutMk cId="277198346" sldId="2147483660"/>
              <ac:spMk id="6" creationId="{0D1DD2F0-1E09-4BE6-A7DE-8C06ACE2AA75}"/>
            </ac:spMkLst>
          </pc:spChg>
          <pc:spChg chg="mod">
            <ac:chgData name="Nasil Phạm" userId="72956dafe1aa49c0" providerId="LiveId" clId="{E7BEF5B1-37FE-4A47-85FD-49D6535B2262}" dt="2021-08-31T03:01:31.005" v="34" actId="27636"/>
            <ac:spMkLst>
              <pc:docMk/>
              <pc:sldMasterMk cId="3535817598" sldId="2147483648"/>
              <pc:sldLayoutMk cId="277198346" sldId="2147483660"/>
              <ac:spMk id="21" creationId="{7906B193-ED6B-4AA8-AC54-DB2A501FADDA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8" y="285187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1" y="5150225"/>
            <a:ext cx="2024311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60" y="4625789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2" y="2"/>
            <a:ext cx="1863839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66FFCC"/>
              </a:solidFill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1" y="1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90" y="4453499"/>
            <a:ext cx="4653895" cy="50846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5" y="285187"/>
            <a:ext cx="3701427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7" y="5390027"/>
            <a:ext cx="1927915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5" y="5397904"/>
            <a:ext cx="1249139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9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1" y="2097409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 err="1"/>
              <a:t>Bài</a:t>
            </a:r>
            <a:r>
              <a:rPr lang="en-US" sz="4400" dirty="0"/>
              <a:t> </a:t>
            </a:r>
            <a:r>
              <a:rPr lang="en-US" sz="4400" dirty="0" err="1"/>
              <a:t>giảng</a:t>
            </a:r>
            <a:r>
              <a:rPr lang="en-US" sz="4400" dirty="0"/>
              <a:t> </a:t>
            </a:r>
            <a:r>
              <a:rPr lang="en-US" sz="4400" dirty="0" err="1"/>
              <a:t>điện</a:t>
            </a:r>
            <a:r>
              <a:rPr lang="en-US" sz="4400" dirty="0"/>
              <a:t> </a:t>
            </a:r>
            <a:r>
              <a:rPr lang="en-US" sz="4400" dirty="0" err="1"/>
              <a:t>tử</a:t>
            </a:r>
            <a:endParaRPr lang="en-US" sz="44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/>
              <a:t>Unit 6: Sports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6913589" y="4405062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 dirty="0"/>
              <a:t>Lesson 4: Vocabulary and Listening</a:t>
            </a:r>
          </a:p>
        </p:txBody>
      </p:sp>
    </p:spTree>
    <p:extLst>
      <p:ext uri="{BB962C8B-B14F-4D97-AF65-F5344CB8AC3E}">
        <p14:creationId xmlns:p14="http://schemas.microsoft.com/office/powerpoint/2010/main" val="277198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546A-11DC-49EF-831C-93596C1DF06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797A-4B7A-43FE-969C-A5B8D69C1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2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546A-11DC-49EF-831C-93596C1DF06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797A-4B7A-43FE-969C-A5B8D69C1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56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546A-11DC-49EF-831C-93596C1DF06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797A-4B7A-43FE-969C-A5B8D69C1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8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546A-11DC-49EF-831C-93596C1DF06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797A-4B7A-43FE-969C-A5B8D69C1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5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546A-11DC-49EF-831C-93596C1DF06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797A-4B7A-43FE-969C-A5B8D69C1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86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546A-11DC-49EF-831C-93596C1DF06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797A-4B7A-43FE-969C-A5B8D69C1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3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546A-11DC-49EF-831C-93596C1DF06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797A-4B7A-43FE-969C-A5B8D69C1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65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546A-11DC-49EF-831C-93596C1DF06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797A-4B7A-43FE-969C-A5B8D69C1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3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546A-11DC-49EF-831C-93596C1DF06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797A-4B7A-43FE-969C-A5B8D69C1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2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546A-11DC-49EF-831C-93596C1DF06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797A-4B7A-43FE-969C-A5B8D69C1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546A-11DC-49EF-831C-93596C1DF06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797A-4B7A-43FE-969C-A5B8D69C1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6546A-11DC-49EF-831C-93596C1DF06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F797A-4B7A-43FE-969C-A5B8D69C1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1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thank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WordArt 18" descr="hoa4"/>
          <p:cNvSpPr>
            <a:spLocks noChangeArrowheads="1" noChangeShapeType="1" noTextEdit="1"/>
          </p:cNvSpPr>
          <p:nvPr/>
        </p:nvSpPr>
        <p:spPr bwMode="auto">
          <a:xfrm>
            <a:off x="3804138" y="4572000"/>
            <a:ext cx="4495800" cy="1143000"/>
          </a:xfrm>
          <a:prstGeom prst="rec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i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FRIENDS PLUS 6</a:t>
            </a:r>
            <a:endParaRPr lang="en-US" sz="3600" b="1" i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blipFill dpi="0" rotWithShape="1">
                <a:blip r:embed="rId5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 txBox="1">
            <a:spLocks/>
          </p:cNvSpPr>
          <p:nvPr/>
        </p:nvSpPr>
        <p:spPr>
          <a:xfrm>
            <a:off x="2281238" y="1028700"/>
            <a:ext cx="7015162" cy="571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52216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12192000" cy="952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in pairs. Complete the questions with the correct form of the verbs in the box.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83" y="1050590"/>
            <a:ext cx="9319898" cy="57068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88195" y="2185118"/>
            <a:ext cx="1326004" cy="7959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learn </a:t>
            </a:r>
            <a:endParaRPr lang="en-US" sz="36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69613" y="2694777"/>
            <a:ext cx="1454244" cy="7959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travel </a:t>
            </a:r>
            <a:endParaRPr lang="en-US" sz="36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44343" y="3231246"/>
            <a:ext cx="1672253" cy="7959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become</a:t>
            </a:r>
            <a:endParaRPr lang="en-US" sz="36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41751" y="4415965"/>
            <a:ext cx="177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winning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20438" y="4980655"/>
            <a:ext cx="2236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competing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56948" y="5352865"/>
            <a:ext cx="787395" cy="7959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400"/>
              </a:spcAft>
              <a:tabLst>
                <a:tab pos="175260" algn="l"/>
              </a:tabLs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do </a:t>
            </a:r>
            <a:endParaRPr lang="en-US" sz="36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092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14569" y="86062"/>
            <a:ext cx="4615030" cy="613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DRAW A MINDMAP</a:t>
            </a:r>
          </a:p>
        </p:txBody>
      </p:sp>
      <p:sp>
        <p:nvSpPr>
          <p:cNvPr id="5" name="Rectangle 4"/>
          <p:cNvSpPr/>
          <p:nvPr/>
        </p:nvSpPr>
        <p:spPr>
          <a:xfrm>
            <a:off x="863007" y="791591"/>
            <a:ext cx="101181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6830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What sports are difficult, dangerous and popular?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131071" y="3164833"/>
            <a:ext cx="1951717" cy="129717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17263" y="2150811"/>
            <a:ext cx="2973574" cy="89313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DANGEROUS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117263" y="4649971"/>
            <a:ext cx="2303723" cy="89313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49992" y="3724922"/>
            <a:ext cx="2443719" cy="89313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>
            <a:stCxn id="7" idx="7"/>
            <a:endCxn id="8" idx="3"/>
          </p:cNvCxnSpPr>
          <p:nvPr/>
        </p:nvCxnSpPr>
        <p:spPr>
          <a:xfrm flipV="1">
            <a:off x="5796966" y="2913149"/>
            <a:ext cx="755767" cy="441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5"/>
            <a:endCxn id="9" idx="1"/>
          </p:cNvCxnSpPr>
          <p:nvPr/>
        </p:nvCxnSpPr>
        <p:spPr>
          <a:xfrm>
            <a:off x="5796966" y="4272039"/>
            <a:ext cx="657669" cy="508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2"/>
            <a:endCxn id="10" idx="6"/>
          </p:cNvCxnSpPr>
          <p:nvPr/>
        </p:nvCxnSpPr>
        <p:spPr>
          <a:xfrm flipH="1">
            <a:off x="3393711" y="3813419"/>
            <a:ext cx="737360" cy="358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9431898" y="1476644"/>
            <a:ext cx="1148317" cy="86934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0981161" y="2307265"/>
            <a:ext cx="1148317" cy="86934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161719" y="3126947"/>
            <a:ext cx="1148317" cy="86934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791352" y="4227195"/>
            <a:ext cx="1148317" cy="86934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0310036" y="5132980"/>
            <a:ext cx="1148317" cy="86934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655367" y="5881017"/>
            <a:ext cx="1148317" cy="86934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53591" y="1550827"/>
            <a:ext cx="1148317" cy="86934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96186" y="5390704"/>
            <a:ext cx="1148317" cy="86934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879519" y="5681297"/>
            <a:ext cx="1148317" cy="86934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311629" y="1862713"/>
            <a:ext cx="1148317" cy="86934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8" idx="7"/>
            <a:endCxn id="17" idx="2"/>
          </p:cNvCxnSpPr>
          <p:nvPr/>
        </p:nvCxnSpPr>
        <p:spPr>
          <a:xfrm flipV="1">
            <a:off x="8655367" y="1911316"/>
            <a:ext cx="776531" cy="370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6"/>
            <a:endCxn id="19" idx="2"/>
          </p:cNvCxnSpPr>
          <p:nvPr/>
        </p:nvCxnSpPr>
        <p:spPr>
          <a:xfrm>
            <a:off x="9090837" y="2597379"/>
            <a:ext cx="1890324" cy="1445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8" idx="5"/>
            <a:endCxn id="20" idx="1"/>
          </p:cNvCxnSpPr>
          <p:nvPr/>
        </p:nvCxnSpPr>
        <p:spPr>
          <a:xfrm>
            <a:off x="8655367" y="2913149"/>
            <a:ext cx="674519" cy="341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9" idx="7"/>
            <a:endCxn id="21" idx="2"/>
          </p:cNvCxnSpPr>
          <p:nvPr/>
        </p:nvCxnSpPr>
        <p:spPr>
          <a:xfrm flipV="1">
            <a:off x="8083614" y="4661867"/>
            <a:ext cx="707738" cy="118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6"/>
            <a:endCxn id="22" idx="2"/>
          </p:cNvCxnSpPr>
          <p:nvPr/>
        </p:nvCxnSpPr>
        <p:spPr>
          <a:xfrm>
            <a:off x="8420986" y="5096539"/>
            <a:ext cx="1889050" cy="471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9" idx="5"/>
            <a:endCxn id="23" idx="1"/>
          </p:cNvCxnSpPr>
          <p:nvPr/>
        </p:nvCxnSpPr>
        <p:spPr>
          <a:xfrm>
            <a:off x="8083614" y="5412309"/>
            <a:ext cx="739920" cy="596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0" idx="0"/>
            <a:endCxn id="27" idx="3"/>
          </p:cNvCxnSpPr>
          <p:nvPr/>
        </p:nvCxnSpPr>
        <p:spPr>
          <a:xfrm flipV="1">
            <a:off x="2171852" y="2604744"/>
            <a:ext cx="307944" cy="112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0" idx="1"/>
            <a:endCxn id="24" idx="4"/>
          </p:cNvCxnSpPr>
          <p:nvPr/>
        </p:nvCxnSpPr>
        <p:spPr>
          <a:xfrm flipH="1" flipV="1">
            <a:off x="827750" y="2420170"/>
            <a:ext cx="480116" cy="1435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0" idx="4"/>
            <a:endCxn id="26" idx="1"/>
          </p:cNvCxnSpPr>
          <p:nvPr/>
        </p:nvCxnSpPr>
        <p:spPr>
          <a:xfrm>
            <a:off x="2171852" y="4618057"/>
            <a:ext cx="875834" cy="1190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0" idx="3"/>
            <a:endCxn id="25" idx="0"/>
          </p:cNvCxnSpPr>
          <p:nvPr/>
        </p:nvCxnSpPr>
        <p:spPr>
          <a:xfrm flipH="1">
            <a:off x="1070345" y="4487260"/>
            <a:ext cx="237521" cy="903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917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  <p:bldP spid="10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3654" y="2965985"/>
            <a:ext cx="671994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81025" algn="l"/>
              </a:tabLst>
            </a:pPr>
            <a:r>
              <a:rPr lang="en-US" sz="3400" dirty="0">
                <a:solidFill>
                  <a:srgbClr val="CC9900"/>
                </a:solidFill>
                <a:latin typeface="Times New Roman" panose="02020603050405020304" pitchFamily="18" charset="0"/>
                <a:ea typeface="MS Mincho"/>
              </a:rPr>
              <a:t>-	Learn by heart all vocabulary</a:t>
            </a:r>
          </a:p>
          <a:p>
            <a:pPr>
              <a:spcAft>
                <a:spcPts val="0"/>
              </a:spcAft>
              <a:tabLst>
                <a:tab pos="581025" algn="l"/>
              </a:tabLst>
            </a:pPr>
            <a:r>
              <a:rPr lang="en-US" sz="3400" dirty="0">
                <a:solidFill>
                  <a:srgbClr val="CC9900"/>
                </a:solidFill>
                <a:latin typeface="Times New Roman" panose="02020603050405020304" pitchFamily="18" charset="0"/>
                <a:ea typeface="MS Mincho"/>
              </a:rPr>
              <a:t>-	Workbook: Exercises page 44.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868" y="3353696"/>
            <a:ext cx="3524250" cy="28575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443654" y="2837329"/>
            <a:ext cx="6483276" cy="2313869"/>
          </a:xfrm>
          <a:prstGeom prst="roundRect">
            <a:avLst>
              <a:gd name="adj" fmla="val 12271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455" y="722847"/>
            <a:ext cx="7478615" cy="146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86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56104"/>
            <a:ext cx="12192000" cy="515119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VOCABULARY AND LISTENING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38213"/>
            <a:ext cx="1219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lang="vi-VN" sz="4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4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SPORTS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2320010"/>
            <a:ext cx="476250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42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631756" y="119231"/>
            <a:ext cx="3151991" cy="9789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MATCHING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099" y="4288084"/>
            <a:ext cx="1430792" cy="19208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750" y="4203257"/>
            <a:ext cx="2177804" cy="21778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2039" y="4329277"/>
            <a:ext cx="2062035" cy="2062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038" y="152781"/>
            <a:ext cx="2593433" cy="17166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2503" y="4553765"/>
            <a:ext cx="1854040" cy="1854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1" y="2320791"/>
            <a:ext cx="2593713" cy="17831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95807" y="2326729"/>
            <a:ext cx="2290736" cy="1745323"/>
          </a:xfrm>
          <a:prstGeom prst="rect">
            <a:avLst/>
          </a:prstGeom>
        </p:spPr>
      </p:pic>
      <p:pic>
        <p:nvPicPr>
          <p:cNvPr id="1026" name="Picture 2" descr="Ice Climbing – Page 11 – UIA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9" y="4553765"/>
            <a:ext cx="2740944" cy="182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878" y="133346"/>
            <a:ext cx="2634411" cy="175547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52066" y="1015961"/>
            <a:ext cx="1194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BMX</a:t>
            </a:r>
            <a:endParaRPr lang="en-US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65135" y="1480193"/>
            <a:ext cx="1295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Skiing</a:t>
            </a:r>
            <a:endParaRPr lang="en-US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52066" y="1928314"/>
            <a:ext cx="1875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Skateboard</a:t>
            </a:r>
            <a:endParaRPr lang="en-US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38880" y="2295801"/>
            <a:ext cx="1612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Ski cross</a:t>
            </a:r>
            <a:endParaRPr lang="en-US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52066" y="2695500"/>
            <a:ext cx="1972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Motor cross</a:t>
            </a:r>
            <a:endParaRPr lang="en-US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52654" y="1490604"/>
            <a:ext cx="1895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Snowboard</a:t>
            </a:r>
            <a:endParaRPr lang="en-US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52654" y="1898904"/>
            <a:ext cx="3139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Mountain bike racing</a:t>
            </a:r>
            <a:endParaRPr lang="en-US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52654" y="2280443"/>
            <a:ext cx="2036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8.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Ice climbing</a:t>
            </a:r>
            <a:endParaRPr lang="en-US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57602" y="2679542"/>
            <a:ext cx="2533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9. Bungee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jumping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898" y="2174"/>
            <a:ext cx="558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12848" y="4457633"/>
            <a:ext cx="558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2168233"/>
            <a:ext cx="558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71982" y="3890908"/>
            <a:ext cx="558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48133" y="3873135"/>
            <a:ext cx="558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25537" y="3826419"/>
            <a:ext cx="558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55675" y="-8729"/>
            <a:ext cx="558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24565" y="2149482"/>
            <a:ext cx="558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490823" y="4349676"/>
            <a:ext cx="558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226606" y="3391785"/>
            <a:ext cx="5945021" cy="4915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1-e; 2-f; 3-d; 4-a; 5-g; 6-b; 7-h; 8-c; 9-i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186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18711 0.77014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3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35182 0.7081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3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0.00378 0.6426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3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-0.19531 -0.06783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6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0.53646 0.53634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3" y="2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41419 0.3743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16" y="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27565 0.31481 " pathEditMode="relative" rAng="0" ptsTypes="AA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76" y="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-0.4332 0.59699 " pathEditMode="relative" rAng="0" ptsTypes="AA">
                                      <p:cBhvr>
                                        <p:cTn id="1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67" y="2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9323 -0.11459 " pathEditMode="relative" rAng="0" ptsTypes="AA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61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60581" y="707325"/>
            <a:ext cx="6096000" cy="657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7000"/>
              </a:lnSpc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Why is this sport dangerous? 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999" y="1637851"/>
            <a:ext cx="8697782" cy="49001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74890" y="707325"/>
            <a:ext cx="5859104" cy="657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7000"/>
              </a:lnSpc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Would you like to try this sport?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986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2000" cy="1323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1: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the meaning of the verbs 1-10. Then read the text and sentences 1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Match verbs 1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with the past simple forms in 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Listen and check </a:t>
            </a:r>
          </a:p>
        </p:txBody>
      </p:sp>
      <p:sp>
        <p:nvSpPr>
          <p:cNvPr id="2" name="Rectangle 1"/>
          <p:cNvSpPr/>
          <p:nvPr/>
        </p:nvSpPr>
        <p:spPr>
          <a:xfrm>
            <a:off x="444648" y="1440560"/>
            <a:ext cx="257825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earn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travel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watch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ompete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2899" y="1484451"/>
            <a:ext cx="2458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learned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22895" y="1932043"/>
            <a:ext cx="2162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started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2891" y="2433119"/>
            <a:ext cx="2162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went 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22891" y="2928027"/>
            <a:ext cx="2162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won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22891" y="3874230"/>
            <a:ext cx="2162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became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22891" y="3409928"/>
            <a:ext cx="2707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travelled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97784" y="4356580"/>
            <a:ext cx="27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watched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97784" y="4849370"/>
            <a:ext cx="2162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did 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22891" y="5338087"/>
            <a:ext cx="2807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competed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97784" y="5841582"/>
            <a:ext cx="2162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decided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024" y="1526166"/>
            <a:ext cx="6456172" cy="513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6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12192000" cy="484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omplete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collocations with verbs from exercise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7737" y="632410"/>
            <a:ext cx="10097844" cy="2838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  <a:tabLst>
                <a:tab pos="128270" algn="l"/>
                <a:tab pos="430530" algn="l"/>
              </a:tabLst>
            </a:pP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to ___________a competition / a medal</a:t>
            </a:r>
            <a:endParaRPr lang="en-US" sz="36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7000"/>
              </a:lnSpc>
              <a:spcAft>
                <a:spcPts val="0"/>
              </a:spcAft>
              <a:tabLst>
                <a:tab pos="146685" algn="l"/>
                <a:tab pos="430530" algn="l"/>
              </a:tabLst>
            </a:pP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to ___________TV / a film / a football match</a:t>
            </a:r>
            <a:endParaRPr lang="en-US" sz="36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7000"/>
              </a:lnSpc>
              <a:spcAft>
                <a:spcPts val="0"/>
              </a:spcAft>
              <a:tabLst>
                <a:tab pos="149860" algn="l"/>
                <a:tab pos="430530" algn="l"/>
              </a:tabLst>
            </a:pP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to ____________ a language / to ski</a:t>
            </a:r>
            <a:endParaRPr lang="en-US" sz="36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7000"/>
              </a:lnSpc>
              <a:spcAft>
                <a:spcPts val="0"/>
              </a:spcAft>
              <a:tabLst>
                <a:tab pos="155575" algn="l"/>
                <a:tab pos="430530" algn="l"/>
              </a:tabLst>
            </a:pP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4. to ____________in a race / in a competition</a:t>
            </a:r>
            <a:endParaRPr lang="en-US" sz="36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6638" y="740031"/>
            <a:ext cx="1133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win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6638" y="1436935"/>
            <a:ext cx="1364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watch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27892" y="2030724"/>
            <a:ext cx="1326004" cy="7959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16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learn </a:t>
            </a:r>
            <a:endParaRPr lang="en-US" sz="36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6638" y="2816373"/>
            <a:ext cx="1826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compete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372,499 Cartoon Sports Stock Photos and Images - 123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50" y="3619708"/>
            <a:ext cx="5831496" cy="317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620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2000" cy="1323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to information about Alana Smith and Tom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Schaar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From column A, choose who is talking. From column B, choose where they are.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733322"/>
              </p:ext>
            </p:extLst>
          </p:nvPr>
        </p:nvGraphicFramePr>
        <p:xfrm>
          <a:off x="654050" y="1863388"/>
          <a:ext cx="108839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1950">
                  <a:extLst>
                    <a:ext uri="{9D8B030D-6E8A-4147-A177-3AD203B41FA5}">
                      <a16:colId xmlns:a16="http://schemas.microsoft.com/office/drawing/2014/main" val="2096233999"/>
                    </a:ext>
                  </a:extLst>
                </a:gridCol>
                <a:gridCol w="5441950">
                  <a:extLst>
                    <a:ext uri="{9D8B030D-6E8A-4147-A177-3AD203B41FA5}">
                      <a16:colId xmlns:a16="http://schemas.microsoft.com/office/drawing/2014/main" val="2117911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802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parents talking </a:t>
                      </a:r>
                    </a:p>
                    <a:p>
                      <a:r>
                        <a:rPr lang="vi-VN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sports fans talking</a:t>
                      </a:r>
                    </a:p>
                    <a:p>
                      <a:r>
                        <a:rPr lang="vi-VN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Alana and Tom talking</a:t>
                      </a:r>
                    </a:p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at school</a:t>
                      </a:r>
                    </a:p>
                    <a:p>
                      <a:r>
                        <a:rPr lang="vi-VN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at the X Games Asia</a:t>
                      </a:r>
                    </a:p>
                    <a:p>
                      <a:r>
                        <a:rPr lang="vi-VN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on a TV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programme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175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418682" y="5329667"/>
            <a:ext cx="3288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 is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talking?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05194" y="5309546"/>
            <a:ext cx="34509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they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00" y="3683000"/>
            <a:ext cx="3771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184900" y="4216400"/>
            <a:ext cx="4203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85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2000" cy="965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again and look at sentences 1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in the text. Choose the correct answer for Alana and then for Tom.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91" y="1115235"/>
            <a:ext cx="8452209" cy="55351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25900" y="2700871"/>
            <a:ext cx="3225800" cy="1030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7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Alana: 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7000"/>
              </a:lnSpc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 b    2 a      3 c     4 b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25900" y="3882826"/>
            <a:ext cx="6096000" cy="11073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7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Tom:   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7000"/>
              </a:lnSpc>
              <a:spcAft>
                <a:spcPts val="600"/>
              </a:spcAft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 a    2 c     3 b     4 b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582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"/>
            <a:ext cx="12192000" cy="952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4: L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isten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again and correct the sentences. Check answers with the class.</a:t>
            </a:r>
          </a:p>
        </p:txBody>
      </p:sp>
      <p:sp>
        <p:nvSpPr>
          <p:cNvPr id="2" name="Rectangle 1"/>
          <p:cNvSpPr/>
          <p:nvPr/>
        </p:nvSpPr>
        <p:spPr>
          <a:xfrm>
            <a:off x="240254" y="1136947"/>
            <a:ext cx="11951746" cy="5721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7000"/>
              </a:lnSpc>
              <a:spcAft>
                <a:spcPts val="0"/>
              </a:spcAft>
              <a:tabLst>
                <a:tab pos="145415" algn="l"/>
              </a:tabLst>
            </a:pPr>
            <a:r>
              <a:rPr 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Alana watched the X Games when she was five.</a:t>
            </a:r>
            <a:endParaRPr lang="vi-VN" sz="3600" dirty="0">
              <a:solidFill>
                <a:srgbClr val="231F2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7000"/>
              </a:lnSpc>
              <a:spcAft>
                <a:spcPts val="0"/>
              </a:spcAft>
              <a:tabLst>
                <a:tab pos="145415" algn="l"/>
              </a:tabLst>
            </a:pPr>
            <a:endParaRPr lang="en-US" sz="36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7000"/>
              </a:lnSpc>
              <a:spcAft>
                <a:spcPts val="0"/>
              </a:spcAft>
              <a:tabLst>
                <a:tab pos="163830" algn="l"/>
              </a:tabLst>
            </a:pP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She won a gold medal when she was twelve.</a:t>
            </a:r>
            <a:endParaRPr lang="vi-VN" sz="3600" dirty="0">
              <a:solidFill>
                <a:srgbClr val="231F2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7000"/>
              </a:lnSpc>
              <a:spcAft>
                <a:spcPts val="0"/>
              </a:spcAft>
              <a:tabLst>
                <a:tab pos="163830" algn="l"/>
              </a:tabLst>
            </a:pPr>
            <a:endParaRPr lang="en-US" sz="36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7000"/>
              </a:lnSpc>
              <a:spcAft>
                <a:spcPts val="0"/>
              </a:spcAft>
              <a:tabLst>
                <a:tab pos="167005" algn="l"/>
              </a:tabLst>
            </a:pP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Tom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Schaar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was on this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one year </a:t>
            </a:r>
            <a:r>
              <a:rPr 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ago.</a:t>
            </a:r>
          </a:p>
          <a:p>
            <a:pPr algn="just">
              <a:lnSpc>
                <a:spcPct val="127000"/>
              </a:lnSpc>
              <a:spcAft>
                <a:spcPts val="0"/>
              </a:spcAft>
              <a:tabLst>
                <a:tab pos="167005" algn="l"/>
              </a:tabLst>
            </a:pPr>
            <a:endParaRPr lang="en-US" sz="36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7000"/>
              </a:lnSpc>
              <a:spcAft>
                <a:spcPts val="0"/>
              </a:spcAft>
              <a:tabLst>
                <a:tab pos="172720" algn="l"/>
              </a:tabLst>
            </a:pP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4. A 1080 is an easy trick.</a:t>
            </a:r>
            <a:endParaRPr lang="vi-VN" sz="3600" dirty="0">
              <a:solidFill>
                <a:srgbClr val="231F2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7000"/>
              </a:lnSpc>
              <a:spcAft>
                <a:spcPts val="0"/>
              </a:spcAft>
              <a:tabLst>
                <a:tab pos="172720" algn="l"/>
              </a:tabLst>
            </a:pPr>
            <a:endParaRPr lang="en-US" sz="36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6583" y="1888870"/>
            <a:ext cx="95752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Alana watched the X Games when she was six.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6583" y="6147314"/>
            <a:ext cx="64252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 1080 is a very difficult trick.</a:t>
            </a:r>
          </a:p>
        </p:txBody>
      </p:sp>
      <p:sp>
        <p:nvSpPr>
          <p:cNvPr id="8" name="Rectangle 7"/>
          <p:cNvSpPr/>
          <p:nvPr/>
        </p:nvSpPr>
        <p:spPr>
          <a:xfrm>
            <a:off x="446583" y="4725368"/>
            <a:ext cx="101884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Schaar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on this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two years ago.</a:t>
            </a:r>
          </a:p>
        </p:txBody>
      </p:sp>
      <p:sp>
        <p:nvSpPr>
          <p:cNvPr id="9" name="Rectangle 8"/>
          <p:cNvSpPr/>
          <p:nvPr/>
        </p:nvSpPr>
        <p:spPr>
          <a:xfrm>
            <a:off x="446583" y="3303422"/>
            <a:ext cx="92031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won a silver medal when she was twelve.</a:t>
            </a:r>
          </a:p>
        </p:txBody>
      </p:sp>
    </p:spTree>
    <p:extLst>
      <p:ext uri="{BB962C8B-B14F-4D97-AF65-F5344CB8AC3E}">
        <p14:creationId xmlns:p14="http://schemas.microsoft.com/office/powerpoint/2010/main" val="2535914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492</Words>
  <Application>Microsoft Office PowerPoint</Application>
  <PresentationFormat>Widescreen</PresentationFormat>
  <Paragraphs>99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MS Mincho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Home</cp:lastModifiedBy>
  <cp:revision>18</cp:revision>
  <dcterms:created xsi:type="dcterms:W3CDTF">2021-06-29T17:42:06Z</dcterms:created>
  <dcterms:modified xsi:type="dcterms:W3CDTF">2022-08-15T00:51:34Z</dcterms:modified>
</cp:coreProperties>
</file>