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58" r:id="rId3"/>
    <p:sldId id="256" r:id="rId4"/>
    <p:sldId id="270" r:id="rId5"/>
    <p:sldId id="265" r:id="rId6"/>
    <p:sldId id="259" r:id="rId7"/>
    <p:sldId id="261" r:id="rId8"/>
    <p:sldId id="272" r:id="rId9"/>
    <p:sldId id="271" r:id="rId10"/>
    <p:sldId id="262" r:id="rId11"/>
    <p:sldId id="263" r:id="rId12"/>
    <p:sldId id="264" r:id="rId13"/>
    <p:sldId id="266" r:id="rId14"/>
    <p:sldId id="267" r:id="rId15"/>
    <p:sldId id="26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47E69-C394-4AA2-9C8E-5E5F2AD5228E}" v="3" dt="2021-08-31T03:10:0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21347E69-C394-4AA2-9C8E-5E5F2AD5228E}"/>
    <pc:docChg chg="custSel addSld modSld modMainMaster">
      <pc:chgData name="Nasil Phạm" userId="72956dafe1aa49c0" providerId="LiveId" clId="{21347E69-C394-4AA2-9C8E-5E5F2AD5228E}" dt="2021-08-31T03:10:07.685" v="13"/>
      <pc:docMkLst>
        <pc:docMk/>
      </pc:docMkLst>
      <pc:sldChg chg="add">
        <pc:chgData name="Nasil Phạm" userId="72956dafe1aa49c0" providerId="LiveId" clId="{21347E69-C394-4AA2-9C8E-5E5F2AD5228E}" dt="2021-08-31T03:10:07.685" v="13"/>
        <pc:sldMkLst>
          <pc:docMk/>
          <pc:sldMk cId="2948499370" sldId="333"/>
        </pc:sldMkLst>
      </pc:sldChg>
      <pc:sldChg chg="add">
        <pc:chgData name="Nasil Phạm" userId="72956dafe1aa49c0" providerId="LiveId" clId="{21347E69-C394-4AA2-9C8E-5E5F2AD5228E}" dt="2021-08-31T03:10:07.685" v="13"/>
        <pc:sldMkLst>
          <pc:docMk/>
          <pc:sldMk cId="2691325579" sldId="501"/>
        </pc:sldMkLst>
      </pc:sldChg>
      <pc:sldMasterChg chg="modSldLayout">
        <pc:chgData name="Nasil Phạm" userId="72956dafe1aa49c0" providerId="LiveId" clId="{21347E69-C394-4AA2-9C8E-5E5F2AD5228E}" dt="2021-08-31T03:09:52.179" v="12" actId="16037"/>
        <pc:sldMasterMkLst>
          <pc:docMk/>
          <pc:sldMasterMk cId="3178529483" sldId="2147483648"/>
        </pc:sldMasterMkLst>
        <pc:sldLayoutChg chg="modSp mod">
          <pc:chgData name="Nasil Phạm" userId="72956dafe1aa49c0" providerId="LiveId" clId="{21347E69-C394-4AA2-9C8E-5E5F2AD5228E}" dt="2021-08-31T03:09:52.179" v="12" actId="16037"/>
          <pc:sldLayoutMkLst>
            <pc:docMk/>
            <pc:sldMasterMk cId="3178529483" sldId="2147483648"/>
            <pc:sldLayoutMk cId="3734217636" sldId="2147483660"/>
          </pc:sldLayoutMkLst>
          <pc:spChg chg="mod">
            <ac:chgData name="Nasil Phạm" userId="72956dafe1aa49c0" providerId="LiveId" clId="{21347E69-C394-4AA2-9C8E-5E5F2AD5228E}" dt="2021-08-31T03:09:52.179" v="12" actId="16037"/>
            <ac:spMkLst>
              <pc:docMk/>
              <pc:sldMasterMk cId="3178529483" sldId="2147483648"/>
              <pc:sldLayoutMk cId="3734217636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21347E69-C394-4AA2-9C8E-5E5F2AD5228E}" dt="2021-08-31T03:09:43.403" v="11" actId="27636"/>
            <ac:spMkLst>
              <pc:docMk/>
              <pc:sldMasterMk cId="3178529483" sldId="2147483648"/>
              <pc:sldLayoutMk cId="3734217636" sldId="2147483660"/>
              <ac:spMk id="20" creationId="{4031702D-1C58-49CA-A7CB-B4EF0021C8A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1: Vocabulary</a:t>
            </a:r>
          </a:p>
        </p:txBody>
      </p:sp>
    </p:spTree>
    <p:extLst>
      <p:ext uri="{BB962C8B-B14F-4D97-AF65-F5344CB8AC3E}">
        <p14:creationId xmlns:p14="http://schemas.microsoft.com/office/powerpoint/2010/main" val="373421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1838-DE6E-471C-9375-EB07B3F5062E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ung%20Huynh\Downloads\12%20'What%20do%20you%20look%20like-'%20Song%20(Describing%20People)%20English%20on%20Tour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35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35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 the words in EX 1. Which words describe you?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773" y="1636788"/>
            <a:ext cx="4514626" cy="4031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62305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moustache (n) 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US" sz="28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məˈstɑːʃ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305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 (n) 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US" sz="28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haɪt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305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(n)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/</a:t>
            </a:r>
            <a:r>
              <a:rPr lang="en-US" sz="28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bɪld</a:t>
            </a:r>
            <a:r>
              <a:rPr lang="en-US" sz="2800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305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hair (n)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heər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305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 (n)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feɪs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305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 (n)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305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 (n)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/ˈfiː.</a:t>
            </a:r>
            <a:r>
              <a:rPr lang="en-US" sz="28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tʃər</a:t>
            </a:r>
            <a:r>
              <a:rPr lang="en-US" sz="28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3270" y="1318189"/>
            <a:ext cx="5750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words describe you?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9885" y="2087631"/>
            <a:ext cx="702211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I am short and slim. </a:t>
            </a:r>
          </a:p>
          <a:p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My hair is long and  brown.</a:t>
            </a:r>
            <a:endParaRPr lang="en-US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5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3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- Diphthongs. Which words is the odd one out?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3" y="1032637"/>
            <a:ext cx="10419430" cy="36684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7129" y="5099026"/>
            <a:ext cx="673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words is the odd one out?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22315" y="2000922"/>
            <a:ext cx="1032734" cy="10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32898" y="2753958"/>
            <a:ext cx="1611855" cy="17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75877" y="3571539"/>
            <a:ext cx="1814457" cy="3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8286" y="4356847"/>
            <a:ext cx="1113417" cy="53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04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Watch or listen. Look at photos a-g. Which photos are the people talking about?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1922" y="3708349"/>
            <a:ext cx="6096000" cy="7276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7000"/>
              </a:lnSpc>
              <a:spcAft>
                <a:spcPts val="7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 photo - b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1922" y="1349905"/>
            <a:ext cx="2505814" cy="727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7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photo - a 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1922" y="2529127"/>
            <a:ext cx="2505814" cy="727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7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photo - g 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71" y="1047635"/>
            <a:ext cx="3254862" cy="383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87" y="4944866"/>
            <a:ext cx="8258619" cy="1847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242"/>
            <a:ext cx="3412971" cy="54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3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or listen again. Which key phrases does Lewis use?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2" y="1031000"/>
            <a:ext cx="11111255" cy="3815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0950" y="5816284"/>
            <a:ext cx="5484194" cy="727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I'm not sure. I think it's ...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0950" y="5169953"/>
            <a:ext cx="684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key phrases does Lewis use?</a:t>
            </a:r>
          </a:p>
        </p:txBody>
      </p:sp>
    </p:spTree>
    <p:extLst>
      <p:ext uri="{BB962C8B-B14F-4D97-AF65-F5344CB8AC3E}">
        <p14:creationId xmlns:p14="http://schemas.microsoft.com/office/powerpoint/2010/main" val="3499363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5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words in descriptions 1-7. Then match the descriptions to photos a-g and name the famous people. Compare with a partner using the Key Phrases.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87" y="1383062"/>
            <a:ext cx="3384123" cy="547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27" y="1435624"/>
            <a:ext cx="3047154" cy="3606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383063"/>
            <a:ext cx="2261610" cy="3629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5041994"/>
            <a:ext cx="8119389" cy="181600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618126" y="2653669"/>
            <a:ext cx="563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538215" y="3238808"/>
            <a:ext cx="563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49302" y="3969838"/>
            <a:ext cx="888586" cy="1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37888" y="4570323"/>
            <a:ext cx="311972" cy="16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56338" y="5473965"/>
            <a:ext cx="563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62470" y="5892052"/>
            <a:ext cx="3706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99676" y="6657307"/>
            <a:ext cx="372160" cy="16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94976" y="1431672"/>
            <a:ext cx="251062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1 - b (Lady Gaga)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06617" y="1910528"/>
            <a:ext cx="2027927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2 - c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Yiruma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03416" y="2364647"/>
            <a:ext cx="2768707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3 - e (Johnny Depp)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3416" y="2791981"/>
            <a:ext cx="285046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4 - f (Angelina Jolie)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19441" y="3297622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5 - d (Park Hang-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19441" y="3673434"/>
            <a:ext cx="2885726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6 - a (Keanu Reeves)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94976" y="4126748"/>
            <a:ext cx="296735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60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7 - g (Emma Watson)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37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ung Huynh\Desktop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19" y="1169762"/>
            <a:ext cx="5658745" cy="494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8659" y="113859"/>
            <a:ext cx="486856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20" y="1568365"/>
            <a:ext cx="41719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16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Learn by heart all the new words.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Workbook: Exercises page 48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Prepare Lesson 2 – Reading.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29"/>
            <a:ext cx="6483276" cy="1950571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436"/>
            <a:ext cx="12192000" cy="1577552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VOCABULARY</a:t>
            </a:r>
          </a:p>
          <a:p>
            <a:r>
              <a:rPr lang="en-US" sz="3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Describing people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3821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GROWING UP</a:t>
            </a:r>
            <a:endParaRPr lang="en-US" sz="4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27" y="2574424"/>
            <a:ext cx="5553746" cy="41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'What do you look like-' Song (Describing People) English on Tou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03654"/>
            <a:ext cx="12192000" cy="60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24083" y="3105908"/>
            <a:ext cx="122160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.VnBlack" pitchFamily="34" charset="0"/>
                <a:ea typeface="Times New Roman" pitchFamily="18" charset="0"/>
                <a:cs typeface="Arial" pitchFamily="34" charset="0"/>
              </a:rPr>
              <a:t>" Who are they?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.Vn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.VnBlack" pitchFamily="34" charset="0"/>
                <a:ea typeface="Times New Roman" pitchFamily="18" charset="0"/>
                <a:cs typeface="Arial" pitchFamily="34" charset="0"/>
              </a:rPr>
              <a:t>What do they look like?"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.Vn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25506"/>
            <a:ext cx="1219200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.VnBlack" pitchFamily="34" charset="0"/>
                <a:ea typeface="Times New Roman" pitchFamily="18" charset="0"/>
                <a:cs typeface="Arial" pitchFamily="34" charset="0"/>
              </a:rPr>
              <a:t>Answer the questions:</a:t>
            </a:r>
            <a:endParaRPr lang="en-US" sz="4000" dirty="0">
              <a:solidFill>
                <a:srgbClr val="FF0000"/>
              </a:solidFill>
              <a:latin typeface=".VnBlack" pitchFamily="34" charset="0"/>
              <a:cs typeface="Arial" pitchFamily="34" charset="0"/>
            </a:endParaRPr>
          </a:p>
        </p:txBody>
      </p:sp>
      <p:pic>
        <p:nvPicPr>
          <p:cNvPr id="1028" name="Picture 4" descr="C:\Users\Dung Huynh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0939"/>
            <a:ext cx="3191435" cy="2177534"/>
          </a:xfrm>
          <a:prstGeom prst="rect">
            <a:avLst/>
          </a:prstGeom>
          <a:noFill/>
        </p:spPr>
      </p:pic>
      <p:pic>
        <p:nvPicPr>
          <p:cNvPr id="1029" name="Picture 5" descr="C:\Users\Dung Huynh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3601" y="3379693"/>
            <a:ext cx="2312894" cy="317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191" y="5226516"/>
            <a:ext cx="9334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Narkisim" pitchFamily="34" charset="-79"/>
                <a:ea typeface="Times New Roman" panose="02020603050405020304" pitchFamily="18" charset="0"/>
                <a:cs typeface="Narkisim" pitchFamily="34" charset="-79"/>
              </a:rPr>
              <a:t>Which famous person would you most like to meet? Why?</a:t>
            </a:r>
            <a:endParaRPr lang="en-US" sz="4000" dirty="0">
              <a:solidFill>
                <a:schemeClr val="accent5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860" y="1163810"/>
            <a:ext cx="6490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Narkisim" pitchFamily="34" charset="-79"/>
                <a:ea typeface="Times New Roman" panose="02020603050405020304" pitchFamily="18" charset="0"/>
                <a:cs typeface="Narkisim" pitchFamily="34" charset="-79"/>
              </a:rPr>
              <a:t>Who are your </a:t>
            </a:r>
            <a:r>
              <a:rPr lang="en-US" sz="4000" b="1" dirty="0" err="1">
                <a:solidFill>
                  <a:schemeClr val="accent5"/>
                </a:solidFill>
                <a:latin typeface="Narkisim" pitchFamily="34" charset="-79"/>
                <a:ea typeface="Times New Roman" panose="02020603050405020304" pitchFamily="18" charset="0"/>
                <a:cs typeface="Narkisim" pitchFamily="34" charset="-79"/>
              </a:rPr>
              <a:t>favourite</a:t>
            </a:r>
            <a:r>
              <a:rPr lang="en-US" sz="4000" b="1" dirty="0">
                <a:solidFill>
                  <a:schemeClr val="accent5"/>
                </a:solidFill>
                <a:latin typeface="Narkisim" pitchFamily="34" charset="-79"/>
                <a:ea typeface="Times New Roman" panose="02020603050405020304" pitchFamily="18" charset="0"/>
                <a:cs typeface="Narkisim" pitchFamily="34" charset="-79"/>
              </a:rPr>
              <a:t> singers?</a:t>
            </a:r>
            <a:endParaRPr lang="en-US" sz="4000" dirty="0">
              <a:solidFill>
                <a:schemeClr val="accent5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5869" y="3162212"/>
            <a:ext cx="6500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Narkisim" pitchFamily="34" charset="-79"/>
                <a:ea typeface="Times New Roman" panose="02020603050405020304" pitchFamily="18" charset="0"/>
                <a:cs typeface="Narkisim" pitchFamily="34" charset="-79"/>
              </a:rPr>
              <a:t>Who are your </a:t>
            </a:r>
            <a:r>
              <a:rPr lang="en-US" sz="4000" b="1" dirty="0" err="1">
                <a:solidFill>
                  <a:schemeClr val="accent5"/>
                </a:solidFill>
                <a:latin typeface="Narkisim" pitchFamily="34" charset="-79"/>
                <a:ea typeface="Times New Roman" panose="02020603050405020304" pitchFamily="18" charset="0"/>
                <a:cs typeface="Narkisim" pitchFamily="34" charset="-79"/>
              </a:rPr>
              <a:t>favourite</a:t>
            </a:r>
            <a:r>
              <a:rPr lang="en-US" sz="4000" b="1" dirty="0">
                <a:solidFill>
                  <a:schemeClr val="accent5"/>
                </a:solidFill>
                <a:latin typeface="Narkisim" pitchFamily="34" charset="-79"/>
                <a:ea typeface="Times New Roman" panose="02020603050405020304" pitchFamily="18" charset="0"/>
                <a:cs typeface="Narkisim" pitchFamily="34" charset="-79"/>
              </a:rPr>
              <a:t> actors? </a:t>
            </a:r>
            <a:endParaRPr lang="en-US" sz="4000" dirty="0">
              <a:solidFill>
                <a:schemeClr val="accent5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15" y="478671"/>
            <a:ext cx="2420470" cy="2521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8" y="2166842"/>
            <a:ext cx="3956379" cy="2689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0573" y="3931020"/>
            <a:ext cx="2650416" cy="27103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0931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PRESENTATION</a:t>
            </a:r>
            <a:endParaRPr lang="en-US" sz="3200" dirty="0">
              <a:solidFill>
                <a:srgbClr val="FF000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47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1–6 with the words in the box.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20471" y="645458"/>
            <a:ext cx="7726813" cy="6239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0" y="1412626"/>
            <a:ext cx="5014864" cy="5445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99" y="1850917"/>
            <a:ext cx="5729470" cy="42600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61883" y="649178"/>
            <a:ext cx="1072730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short 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80037" y="693271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long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2041" y="620943"/>
            <a:ext cx="785728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red 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05440" y="620943"/>
            <a:ext cx="1117550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round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62469" y="703423"/>
            <a:ext cx="103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green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7498" y="626860"/>
            <a:ext cx="1821332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moustache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8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8268 0.29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7.40741E-7 L -0.38437 0.6814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10703 0.7974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3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30299 0.2807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741 L 0.11719 0.4034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66654 0.6594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2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/>
      <p:bldP spid="11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0934" y="94044"/>
            <a:ext cx="3545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5780" indent="-228600">
              <a:spcBef>
                <a:spcPts val="600"/>
              </a:spcBef>
              <a:spcAft>
                <a:spcPts val="600"/>
              </a:spcAft>
            </a:pP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887506"/>
            <a:ext cx="3850737" cy="20636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695" y="3027374"/>
            <a:ext cx="290848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955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moustache (n) </a:t>
            </a:r>
          </a:p>
          <a:p>
            <a:pPr marL="147955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/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məˈstɑːʃ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0" y="2958395"/>
            <a:ext cx="3783064" cy="3783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7406" y="5160404"/>
            <a:ext cx="315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875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 (n)  /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haɪt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6704" y="170330"/>
            <a:ext cx="3031071" cy="27582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60140" y="1545079"/>
            <a:ext cx="296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875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(n)  /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bɪld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9542" y="3191435"/>
            <a:ext cx="3232834" cy="32328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66979" y="6137557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hair (n) /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heər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	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70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934" y="94044"/>
            <a:ext cx="3545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5780" indent="-228600">
              <a:spcBef>
                <a:spcPts val="600"/>
              </a:spcBef>
              <a:spcAft>
                <a:spcPts val="600"/>
              </a:spcAft>
            </a:pP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18" y="1102647"/>
            <a:ext cx="2949006" cy="2949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526" y="4204447"/>
            <a:ext cx="4385478" cy="1810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253" y="1282888"/>
            <a:ext cx="4233559" cy="2328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18310" y="3684231"/>
            <a:ext cx="4021935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 (n)</a:t>
            </a:r>
            <a:r>
              <a:rPr lang="en-US" sz="3600" b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/ˈfiː.</a:t>
            </a:r>
            <a:r>
              <a:rPr lang="en-US" sz="3600" b="1" dirty="0" err="1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tʃər</a:t>
            </a:r>
            <a:r>
              <a:rPr lang="en-US" sz="3600" b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0294" y="6001034"/>
            <a:ext cx="2390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875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 (n)</a:t>
            </a:r>
            <a:r>
              <a:rPr lang="en-US" sz="3600" b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600" b="1" dirty="0" err="1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3600" b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18" y="3946088"/>
            <a:ext cx="2852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" indent="-1206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 (n)</a:t>
            </a:r>
            <a:r>
              <a:rPr lang="en-US" sz="3600" b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600" b="1" dirty="0" err="1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feɪs</a:t>
            </a:r>
            <a:r>
              <a:rPr lang="en-US" sz="3600" b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201271"/>
            <a:ext cx="1219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moustache (n)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/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məˈstɑːʃ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height (n)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/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haɪt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build (n)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/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bɪld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hair (n)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heər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face (n)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feɪs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eye (n)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aɪ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  <a:tab pos="5324475" algn="l"/>
              </a:tabLs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feature (n)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/ˈ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fiː.tʃər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1D2A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0934" y="138867"/>
            <a:ext cx="3545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5780" indent="-228600">
              <a:spcBef>
                <a:spcPts val="600"/>
              </a:spcBef>
              <a:spcAft>
                <a:spcPts val="600"/>
              </a:spcAft>
            </a:pP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355</Words>
  <Application>Microsoft Office PowerPoint</Application>
  <PresentationFormat>Widescreen</PresentationFormat>
  <Paragraphs>70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.VnBlack</vt:lpstr>
      <vt:lpstr>Arial</vt:lpstr>
      <vt:lpstr>Arial Black</vt:lpstr>
      <vt:lpstr>Calibri</vt:lpstr>
      <vt:lpstr>Calibri Light</vt:lpstr>
      <vt:lpstr>MS Mincho</vt:lpstr>
      <vt:lpstr>Narkisim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35</cp:revision>
  <dcterms:created xsi:type="dcterms:W3CDTF">2021-07-03T18:22:41Z</dcterms:created>
  <dcterms:modified xsi:type="dcterms:W3CDTF">2022-08-15T00:57:31Z</dcterms:modified>
</cp:coreProperties>
</file>