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502" r:id="rId2"/>
    <p:sldId id="256" r:id="rId3"/>
    <p:sldId id="257" r:id="rId4"/>
    <p:sldId id="258" r:id="rId5"/>
    <p:sldId id="259" r:id="rId6"/>
    <p:sldId id="288" r:id="rId7"/>
    <p:sldId id="260" r:id="rId8"/>
    <p:sldId id="289" r:id="rId9"/>
    <p:sldId id="262" r:id="rId10"/>
    <p:sldId id="263" r:id="rId11"/>
    <p:sldId id="264" r:id="rId12"/>
    <p:sldId id="265" r:id="rId13"/>
    <p:sldId id="266" r:id="rId14"/>
    <p:sldId id="290" r:id="rId15"/>
    <p:sldId id="267" r:id="rId16"/>
    <p:sldId id="268" r:id="rId17"/>
    <p:sldId id="29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5E7695-79A4-4E50-91F7-73656132DFF6}" v="3" dt="2021-08-31T03:11:49.2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sil Phạm" userId="72956dafe1aa49c0" providerId="LiveId" clId="{005E7695-79A4-4E50-91F7-73656132DFF6}"/>
    <pc:docChg chg="addSld modSld modMainMaster">
      <pc:chgData name="Nasil Phạm" userId="72956dafe1aa49c0" providerId="LiveId" clId="{005E7695-79A4-4E50-91F7-73656132DFF6}" dt="2021-08-31T03:11:49.257" v="19"/>
      <pc:docMkLst>
        <pc:docMk/>
      </pc:docMkLst>
      <pc:sldChg chg="new">
        <pc:chgData name="Nasil Phạm" userId="72956dafe1aa49c0" providerId="LiveId" clId="{005E7695-79A4-4E50-91F7-73656132DFF6}" dt="2021-08-31T03:11:40.783" v="18" actId="680"/>
        <pc:sldMkLst>
          <pc:docMk/>
          <pc:sldMk cId="2192677054" sldId="292"/>
        </pc:sldMkLst>
      </pc:sldChg>
      <pc:sldChg chg="add">
        <pc:chgData name="Nasil Phạm" userId="72956dafe1aa49c0" providerId="LiveId" clId="{005E7695-79A4-4E50-91F7-73656132DFF6}" dt="2021-08-31T03:11:49.257" v="19"/>
        <pc:sldMkLst>
          <pc:docMk/>
          <pc:sldMk cId="2948499370" sldId="333"/>
        </pc:sldMkLst>
      </pc:sldChg>
      <pc:sldChg chg="add">
        <pc:chgData name="Nasil Phạm" userId="72956dafe1aa49c0" providerId="LiveId" clId="{005E7695-79A4-4E50-91F7-73656132DFF6}" dt="2021-08-31T03:11:49.257" v="19"/>
        <pc:sldMkLst>
          <pc:docMk/>
          <pc:sldMk cId="2691325579" sldId="501"/>
        </pc:sldMkLst>
      </pc:sldChg>
      <pc:sldMasterChg chg="modSldLayout">
        <pc:chgData name="Nasil Phạm" userId="72956dafe1aa49c0" providerId="LiveId" clId="{005E7695-79A4-4E50-91F7-73656132DFF6}" dt="2021-08-31T03:11:35.539" v="17" actId="16037"/>
        <pc:sldMasterMkLst>
          <pc:docMk/>
          <pc:sldMasterMk cId="553949333" sldId="2147483648"/>
        </pc:sldMasterMkLst>
        <pc:sldLayoutChg chg="modSp mod">
          <pc:chgData name="Nasil Phạm" userId="72956dafe1aa49c0" providerId="LiveId" clId="{005E7695-79A4-4E50-91F7-73656132DFF6}" dt="2021-08-31T03:11:35.539" v="17" actId="16037"/>
          <pc:sldLayoutMkLst>
            <pc:docMk/>
            <pc:sldMasterMk cId="553949333" sldId="2147483648"/>
            <pc:sldLayoutMk cId="1535044457" sldId="2147483661"/>
          </pc:sldLayoutMkLst>
          <pc:spChg chg="mod">
            <ac:chgData name="Nasil Phạm" userId="72956dafe1aa49c0" providerId="LiveId" clId="{005E7695-79A4-4E50-91F7-73656132DFF6}" dt="2021-08-31T03:11:35.539" v="17" actId="16037"/>
            <ac:spMkLst>
              <pc:docMk/>
              <pc:sldMasterMk cId="553949333" sldId="2147483648"/>
              <pc:sldLayoutMk cId="1535044457" sldId="2147483661"/>
              <ac:spMk id="6" creationId="{0D1DD2F0-1E09-4BE6-A7DE-8C06ACE2AA75}"/>
            </ac:spMkLst>
          </pc:spChg>
          <pc:spChg chg="mod">
            <ac:chgData name="Nasil Phạm" userId="72956dafe1aa49c0" providerId="LiveId" clId="{005E7695-79A4-4E50-91F7-73656132DFF6}" dt="2021-08-31T03:11:31.127" v="16" actId="20577"/>
            <ac:spMkLst>
              <pc:docMk/>
              <pc:sldMasterMk cId="553949333" sldId="2147483648"/>
              <pc:sldLayoutMk cId="1535044457" sldId="2147483661"/>
              <ac:spMk id="21" creationId="{7906B193-ED6B-4AA8-AC54-DB2A501FADDA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37686-62E6-417E-A00B-00BCFC4E27D9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F96E8-8049-4135-8417-7775779FD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517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F96E8-8049-4135-8417-7775779FD69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1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DC4D3E3-CA7E-4E70-9736-8ABB338D9562}"/>
              </a:ext>
            </a:extLst>
          </p:cNvPr>
          <p:cNvSpPr/>
          <p:nvPr userDrawn="1"/>
        </p:nvSpPr>
        <p:spPr>
          <a:xfrm>
            <a:off x="173048" y="285187"/>
            <a:ext cx="11809593" cy="6535271"/>
          </a:xfrm>
          <a:prstGeom prst="roundRect">
            <a:avLst>
              <a:gd name="adj" fmla="val 5967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0B42DAB7-6142-42A6-8E7F-3D7E68A363AA}"/>
              </a:ext>
            </a:extLst>
          </p:cNvPr>
          <p:cNvSpPr/>
          <p:nvPr userDrawn="1"/>
        </p:nvSpPr>
        <p:spPr>
          <a:xfrm>
            <a:off x="1" y="5150225"/>
            <a:ext cx="2024311" cy="170777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DB9EA634-0F9F-494B-B73F-484148581D91}"/>
              </a:ext>
            </a:extLst>
          </p:cNvPr>
          <p:cNvSpPr/>
          <p:nvPr userDrawn="1"/>
        </p:nvSpPr>
        <p:spPr>
          <a:xfrm>
            <a:off x="395860" y="4625789"/>
            <a:ext cx="2415309" cy="2283479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0D1DD2F0-1E09-4BE6-A7DE-8C06ACE2AA75}"/>
              </a:ext>
            </a:extLst>
          </p:cNvPr>
          <p:cNvSpPr/>
          <p:nvPr userDrawn="1"/>
        </p:nvSpPr>
        <p:spPr>
          <a:xfrm rot="10800000">
            <a:off x="10394482" y="2"/>
            <a:ext cx="1863839" cy="183804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rgbClr val="66FFCC"/>
              </a:solidFill>
            </a:endParaRP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217B321F-A2C8-4C10-87B8-FF197474F4A6}"/>
              </a:ext>
            </a:extLst>
          </p:cNvPr>
          <p:cNvSpPr/>
          <p:nvPr userDrawn="1"/>
        </p:nvSpPr>
        <p:spPr>
          <a:xfrm rot="10800000">
            <a:off x="9376351" y="1"/>
            <a:ext cx="2415309" cy="2283479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CDCFD63-96BE-4F5B-A298-6F406CE8C82C}"/>
              </a:ext>
            </a:extLst>
          </p:cNvPr>
          <p:cNvSpPr/>
          <p:nvPr userDrawn="1"/>
        </p:nvSpPr>
        <p:spPr>
          <a:xfrm>
            <a:off x="5836515" y="3083197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D88355-306A-48E2-A92E-1D1AB947B522}"/>
              </a:ext>
            </a:extLst>
          </p:cNvPr>
          <p:cNvSpPr/>
          <p:nvPr userDrawn="1"/>
        </p:nvSpPr>
        <p:spPr>
          <a:xfrm>
            <a:off x="6913590" y="4453499"/>
            <a:ext cx="4653895" cy="508467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2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D6C553E-C677-42B6-AF1C-DEF080012A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985" y="285187"/>
            <a:ext cx="3701427" cy="494347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30396EC-0661-4642-8DEC-905FB0398A2A}"/>
              </a:ext>
            </a:extLst>
          </p:cNvPr>
          <p:cNvSpPr/>
          <p:nvPr userDrawn="1"/>
        </p:nvSpPr>
        <p:spPr>
          <a:xfrm>
            <a:off x="3350497" y="5390027"/>
            <a:ext cx="1927915" cy="778400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422DC164-04A5-480D-8BBA-B760A3C9F8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885" y="5397904"/>
            <a:ext cx="1249139" cy="780293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2AD1FF5-FFA6-4658-82FB-D9879361A57B}"/>
              </a:ext>
            </a:extLst>
          </p:cNvPr>
          <p:cNvSpPr/>
          <p:nvPr userDrawn="1"/>
        </p:nvSpPr>
        <p:spPr>
          <a:xfrm>
            <a:off x="5836515" y="1865129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713510F-2914-431A-AA06-486B596737CC}"/>
              </a:ext>
            </a:extLst>
          </p:cNvPr>
          <p:cNvSpPr txBox="1">
            <a:spLocks/>
          </p:cNvSpPr>
          <p:nvPr userDrawn="1"/>
        </p:nvSpPr>
        <p:spPr>
          <a:xfrm>
            <a:off x="6203751" y="2097409"/>
            <a:ext cx="5007944" cy="659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400" dirty="0" err="1"/>
              <a:t>Bài</a:t>
            </a:r>
            <a:r>
              <a:rPr lang="en-US" sz="4400" dirty="0"/>
              <a:t> </a:t>
            </a:r>
            <a:r>
              <a:rPr lang="en-US" sz="4400" dirty="0" err="1"/>
              <a:t>giảng</a:t>
            </a:r>
            <a:r>
              <a:rPr lang="en-US" sz="4400" dirty="0"/>
              <a:t> </a:t>
            </a:r>
            <a:r>
              <a:rPr lang="en-US" sz="4400" dirty="0" err="1"/>
              <a:t>điện</a:t>
            </a:r>
            <a:r>
              <a:rPr lang="en-US" sz="4400" dirty="0"/>
              <a:t> </a:t>
            </a:r>
            <a:r>
              <a:rPr lang="en-US" sz="4400" dirty="0" err="1"/>
              <a:t>tử</a:t>
            </a:r>
            <a:endParaRPr lang="en-US" sz="44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031702D-1C58-49CA-A7CB-B4EF0021C8A3}"/>
              </a:ext>
            </a:extLst>
          </p:cNvPr>
          <p:cNvSpPr txBox="1">
            <a:spLocks/>
          </p:cNvSpPr>
          <p:nvPr userDrawn="1"/>
        </p:nvSpPr>
        <p:spPr>
          <a:xfrm>
            <a:off x="6198027" y="3364611"/>
            <a:ext cx="5007944" cy="659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400" dirty="0"/>
              <a:t>Unit 7: Growing up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906B193-ED6B-4AA8-AC54-DB2A501FADDA}"/>
              </a:ext>
            </a:extLst>
          </p:cNvPr>
          <p:cNvSpPr txBox="1">
            <a:spLocks/>
          </p:cNvSpPr>
          <p:nvPr userDrawn="1"/>
        </p:nvSpPr>
        <p:spPr>
          <a:xfrm>
            <a:off x="7197508" y="4377766"/>
            <a:ext cx="5007944" cy="659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/>
              <a:t>Lesson 3: Language Focus</a:t>
            </a:r>
          </a:p>
        </p:txBody>
      </p:sp>
    </p:spTree>
    <p:extLst>
      <p:ext uri="{BB962C8B-B14F-4D97-AF65-F5344CB8AC3E}">
        <p14:creationId xmlns:p14="http://schemas.microsoft.com/office/powerpoint/2010/main" val="1535044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131DC-0C52-495B-8CB3-A6535DD8C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536ECA-D0F0-461D-A024-07948B2E8D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C2E4CE-A002-4929-AEFC-25E666B74E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9F843D-FDC4-4FCC-812B-7F2D506F8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2918-3A78-4C08-BA14-23D3ADA94637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F4115F-9908-4B46-A078-B3F36F064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0F1155-826A-4DD0-B9FC-4A3FD23E3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07F6A-430D-4DA6-AA7E-F24BD78A2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88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8255B-A16D-4F3A-8A6A-3607BD6F3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93EFB7-B349-4924-90F0-F5B8C932D1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6E2DFB-BFEC-4343-81D6-9A86E3FB9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2918-3A78-4C08-BA14-23D3ADA94637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ADA06-7803-49E6-B36E-065D1E91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661F0-94C1-470B-890A-C1C163D28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07F6A-430D-4DA6-AA7E-F24BD78A2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95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46DB21-97E6-4B5D-A130-F8B941CE05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046DC8-9324-4810-AA37-131CAE39E7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623F1-EC91-42C5-A7E7-36435E0FD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2918-3A78-4C08-BA14-23D3ADA94637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85D9B-89BB-43C5-9AF4-E5ED416D2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0C8E04-708E-4465-94F4-F3391BF78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07F6A-430D-4DA6-AA7E-F24BD78A2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51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bg>
      <p:bgPr>
        <a:solidFill>
          <a:srgbClr val="C3CED9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0" y="6028333"/>
            <a:ext cx="121920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algn="ctr"/>
            <a:fld id="{00000000-1234-1234-1234-123412341234}" type="slidenum">
              <a:rPr lang="en" smtClean="0"/>
              <a:pPr algn="ctr"/>
              <a:t>‹#›</a:t>
            </a:fld>
            <a:endParaRPr lang="en"/>
          </a:p>
        </p:txBody>
      </p:sp>
      <p:sp>
        <p:nvSpPr>
          <p:cNvPr id="55" name="Google Shape;55;p11"/>
          <p:cNvSpPr/>
          <p:nvPr/>
        </p:nvSpPr>
        <p:spPr>
          <a:xfrm>
            <a:off x="279301" y="178834"/>
            <a:ext cx="11633236" cy="6500244"/>
          </a:xfrm>
          <a:custGeom>
            <a:avLst/>
            <a:gdLst/>
            <a:ahLst/>
            <a:cxnLst/>
            <a:rect l="l" t="t" r="r" b="b"/>
            <a:pathLst>
              <a:path w="92198" h="51517" extrusionOk="0">
                <a:moveTo>
                  <a:pt x="16254" y="186"/>
                </a:moveTo>
                <a:lnTo>
                  <a:pt x="16198" y="205"/>
                </a:lnTo>
                <a:lnTo>
                  <a:pt x="16161" y="242"/>
                </a:lnTo>
                <a:lnTo>
                  <a:pt x="16142" y="279"/>
                </a:lnTo>
                <a:lnTo>
                  <a:pt x="16124" y="354"/>
                </a:lnTo>
                <a:lnTo>
                  <a:pt x="16124" y="391"/>
                </a:lnTo>
                <a:lnTo>
                  <a:pt x="16161" y="447"/>
                </a:lnTo>
                <a:lnTo>
                  <a:pt x="16198" y="484"/>
                </a:lnTo>
                <a:lnTo>
                  <a:pt x="16291" y="559"/>
                </a:lnTo>
                <a:lnTo>
                  <a:pt x="16384" y="614"/>
                </a:lnTo>
                <a:lnTo>
                  <a:pt x="16254" y="726"/>
                </a:lnTo>
                <a:lnTo>
                  <a:pt x="16124" y="856"/>
                </a:lnTo>
                <a:lnTo>
                  <a:pt x="16105" y="912"/>
                </a:lnTo>
                <a:lnTo>
                  <a:pt x="16105" y="950"/>
                </a:lnTo>
                <a:lnTo>
                  <a:pt x="16105" y="968"/>
                </a:lnTo>
                <a:lnTo>
                  <a:pt x="16142" y="987"/>
                </a:lnTo>
                <a:lnTo>
                  <a:pt x="16291" y="987"/>
                </a:lnTo>
                <a:lnTo>
                  <a:pt x="16347" y="950"/>
                </a:lnTo>
                <a:lnTo>
                  <a:pt x="16403" y="912"/>
                </a:lnTo>
                <a:lnTo>
                  <a:pt x="16477" y="875"/>
                </a:lnTo>
                <a:lnTo>
                  <a:pt x="16533" y="856"/>
                </a:lnTo>
                <a:lnTo>
                  <a:pt x="16626" y="801"/>
                </a:lnTo>
                <a:lnTo>
                  <a:pt x="16719" y="875"/>
                </a:lnTo>
                <a:lnTo>
                  <a:pt x="16794" y="894"/>
                </a:lnTo>
                <a:lnTo>
                  <a:pt x="16868" y="875"/>
                </a:lnTo>
                <a:lnTo>
                  <a:pt x="16924" y="856"/>
                </a:lnTo>
                <a:lnTo>
                  <a:pt x="16980" y="819"/>
                </a:lnTo>
                <a:lnTo>
                  <a:pt x="16999" y="763"/>
                </a:lnTo>
                <a:lnTo>
                  <a:pt x="16999" y="707"/>
                </a:lnTo>
                <a:lnTo>
                  <a:pt x="16980" y="633"/>
                </a:lnTo>
                <a:lnTo>
                  <a:pt x="16924" y="577"/>
                </a:lnTo>
                <a:lnTo>
                  <a:pt x="16999" y="503"/>
                </a:lnTo>
                <a:lnTo>
                  <a:pt x="17036" y="428"/>
                </a:lnTo>
                <a:lnTo>
                  <a:pt x="17055" y="391"/>
                </a:lnTo>
                <a:lnTo>
                  <a:pt x="17036" y="335"/>
                </a:lnTo>
                <a:lnTo>
                  <a:pt x="17017" y="298"/>
                </a:lnTo>
                <a:lnTo>
                  <a:pt x="16980" y="261"/>
                </a:lnTo>
                <a:lnTo>
                  <a:pt x="16924" y="242"/>
                </a:lnTo>
                <a:lnTo>
                  <a:pt x="16868" y="261"/>
                </a:lnTo>
                <a:lnTo>
                  <a:pt x="16757" y="317"/>
                </a:lnTo>
                <a:lnTo>
                  <a:pt x="16682" y="335"/>
                </a:lnTo>
                <a:lnTo>
                  <a:pt x="16626" y="335"/>
                </a:lnTo>
                <a:lnTo>
                  <a:pt x="16496" y="279"/>
                </a:lnTo>
                <a:lnTo>
                  <a:pt x="16403" y="223"/>
                </a:lnTo>
                <a:lnTo>
                  <a:pt x="16310" y="205"/>
                </a:lnTo>
                <a:lnTo>
                  <a:pt x="16254" y="186"/>
                </a:lnTo>
                <a:close/>
                <a:moveTo>
                  <a:pt x="22324" y="186"/>
                </a:moveTo>
                <a:lnTo>
                  <a:pt x="22249" y="205"/>
                </a:lnTo>
                <a:lnTo>
                  <a:pt x="22175" y="242"/>
                </a:lnTo>
                <a:lnTo>
                  <a:pt x="22044" y="335"/>
                </a:lnTo>
                <a:lnTo>
                  <a:pt x="21933" y="391"/>
                </a:lnTo>
                <a:lnTo>
                  <a:pt x="21877" y="391"/>
                </a:lnTo>
                <a:lnTo>
                  <a:pt x="21821" y="354"/>
                </a:lnTo>
                <a:lnTo>
                  <a:pt x="21691" y="279"/>
                </a:lnTo>
                <a:lnTo>
                  <a:pt x="21560" y="223"/>
                </a:lnTo>
                <a:lnTo>
                  <a:pt x="21504" y="205"/>
                </a:lnTo>
                <a:lnTo>
                  <a:pt x="21448" y="205"/>
                </a:lnTo>
                <a:lnTo>
                  <a:pt x="21393" y="242"/>
                </a:lnTo>
                <a:lnTo>
                  <a:pt x="21374" y="298"/>
                </a:lnTo>
                <a:lnTo>
                  <a:pt x="21393" y="354"/>
                </a:lnTo>
                <a:lnTo>
                  <a:pt x="21430" y="410"/>
                </a:lnTo>
                <a:lnTo>
                  <a:pt x="21542" y="521"/>
                </a:lnTo>
                <a:lnTo>
                  <a:pt x="21616" y="596"/>
                </a:lnTo>
                <a:lnTo>
                  <a:pt x="21542" y="652"/>
                </a:lnTo>
                <a:lnTo>
                  <a:pt x="21486" y="726"/>
                </a:lnTo>
                <a:lnTo>
                  <a:pt x="21467" y="763"/>
                </a:lnTo>
                <a:lnTo>
                  <a:pt x="21467" y="801"/>
                </a:lnTo>
                <a:lnTo>
                  <a:pt x="21486" y="838"/>
                </a:lnTo>
                <a:lnTo>
                  <a:pt x="21523" y="875"/>
                </a:lnTo>
                <a:lnTo>
                  <a:pt x="21560" y="912"/>
                </a:lnTo>
                <a:lnTo>
                  <a:pt x="21691" y="912"/>
                </a:lnTo>
                <a:lnTo>
                  <a:pt x="21877" y="782"/>
                </a:lnTo>
                <a:lnTo>
                  <a:pt x="21951" y="838"/>
                </a:lnTo>
                <a:lnTo>
                  <a:pt x="21988" y="856"/>
                </a:lnTo>
                <a:lnTo>
                  <a:pt x="22044" y="894"/>
                </a:lnTo>
                <a:lnTo>
                  <a:pt x="22193" y="968"/>
                </a:lnTo>
                <a:lnTo>
                  <a:pt x="22249" y="1005"/>
                </a:lnTo>
                <a:lnTo>
                  <a:pt x="22324" y="1024"/>
                </a:lnTo>
                <a:lnTo>
                  <a:pt x="22398" y="1024"/>
                </a:lnTo>
                <a:lnTo>
                  <a:pt x="22454" y="987"/>
                </a:lnTo>
                <a:lnTo>
                  <a:pt x="22491" y="931"/>
                </a:lnTo>
                <a:lnTo>
                  <a:pt x="22491" y="856"/>
                </a:lnTo>
                <a:lnTo>
                  <a:pt x="22454" y="801"/>
                </a:lnTo>
                <a:lnTo>
                  <a:pt x="22417" y="745"/>
                </a:lnTo>
                <a:lnTo>
                  <a:pt x="22286" y="633"/>
                </a:lnTo>
                <a:lnTo>
                  <a:pt x="22175" y="577"/>
                </a:lnTo>
                <a:lnTo>
                  <a:pt x="22230" y="521"/>
                </a:lnTo>
                <a:lnTo>
                  <a:pt x="22342" y="410"/>
                </a:lnTo>
                <a:lnTo>
                  <a:pt x="22417" y="317"/>
                </a:lnTo>
                <a:lnTo>
                  <a:pt x="22435" y="261"/>
                </a:lnTo>
                <a:lnTo>
                  <a:pt x="22435" y="223"/>
                </a:lnTo>
                <a:lnTo>
                  <a:pt x="22379" y="186"/>
                </a:lnTo>
                <a:close/>
                <a:moveTo>
                  <a:pt x="77731" y="186"/>
                </a:moveTo>
                <a:lnTo>
                  <a:pt x="77675" y="205"/>
                </a:lnTo>
                <a:lnTo>
                  <a:pt x="77638" y="223"/>
                </a:lnTo>
                <a:lnTo>
                  <a:pt x="77619" y="261"/>
                </a:lnTo>
                <a:lnTo>
                  <a:pt x="77619" y="298"/>
                </a:lnTo>
                <a:lnTo>
                  <a:pt x="77619" y="372"/>
                </a:lnTo>
                <a:lnTo>
                  <a:pt x="77638" y="447"/>
                </a:lnTo>
                <a:lnTo>
                  <a:pt x="77731" y="577"/>
                </a:lnTo>
                <a:lnTo>
                  <a:pt x="77805" y="707"/>
                </a:lnTo>
                <a:lnTo>
                  <a:pt x="77768" y="745"/>
                </a:lnTo>
                <a:lnTo>
                  <a:pt x="77712" y="801"/>
                </a:lnTo>
                <a:lnTo>
                  <a:pt x="77638" y="856"/>
                </a:lnTo>
                <a:lnTo>
                  <a:pt x="77601" y="894"/>
                </a:lnTo>
                <a:lnTo>
                  <a:pt x="77582" y="950"/>
                </a:lnTo>
                <a:lnTo>
                  <a:pt x="77601" y="987"/>
                </a:lnTo>
                <a:lnTo>
                  <a:pt x="77638" y="987"/>
                </a:lnTo>
                <a:lnTo>
                  <a:pt x="77824" y="912"/>
                </a:lnTo>
                <a:lnTo>
                  <a:pt x="77936" y="875"/>
                </a:lnTo>
                <a:lnTo>
                  <a:pt x="77992" y="894"/>
                </a:lnTo>
                <a:lnTo>
                  <a:pt x="78159" y="968"/>
                </a:lnTo>
                <a:lnTo>
                  <a:pt x="78252" y="1005"/>
                </a:lnTo>
                <a:lnTo>
                  <a:pt x="78364" y="1024"/>
                </a:lnTo>
                <a:lnTo>
                  <a:pt x="78476" y="1024"/>
                </a:lnTo>
                <a:lnTo>
                  <a:pt x="78513" y="1005"/>
                </a:lnTo>
                <a:lnTo>
                  <a:pt x="78550" y="968"/>
                </a:lnTo>
                <a:lnTo>
                  <a:pt x="78569" y="912"/>
                </a:lnTo>
                <a:lnTo>
                  <a:pt x="78569" y="875"/>
                </a:lnTo>
                <a:lnTo>
                  <a:pt x="78531" y="819"/>
                </a:lnTo>
                <a:lnTo>
                  <a:pt x="78494" y="782"/>
                </a:lnTo>
                <a:lnTo>
                  <a:pt x="78420" y="689"/>
                </a:lnTo>
                <a:lnTo>
                  <a:pt x="78327" y="633"/>
                </a:lnTo>
                <a:lnTo>
                  <a:pt x="78569" y="521"/>
                </a:lnTo>
                <a:lnTo>
                  <a:pt x="78680" y="465"/>
                </a:lnTo>
                <a:lnTo>
                  <a:pt x="78718" y="428"/>
                </a:lnTo>
                <a:lnTo>
                  <a:pt x="78755" y="372"/>
                </a:lnTo>
                <a:lnTo>
                  <a:pt x="78755" y="317"/>
                </a:lnTo>
                <a:lnTo>
                  <a:pt x="78736" y="242"/>
                </a:lnTo>
                <a:lnTo>
                  <a:pt x="78699" y="205"/>
                </a:lnTo>
                <a:lnTo>
                  <a:pt x="78662" y="186"/>
                </a:lnTo>
                <a:lnTo>
                  <a:pt x="78625" y="205"/>
                </a:lnTo>
                <a:lnTo>
                  <a:pt x="78513" y="261"/>
                </a:lnTo>
                <a:lnTo>
                  <a:pt x="78345" y="354"/>
                </a:lnTo>
                <a:lnTo>
                  <a:pt x="78215" y="428"/>
                </a:lnTo>
                <a:lnTo>
                  <a:pt x="78140" y="447"/>
                </a:lnTo>
                <a:lnTo>
                  <a:pt x="78103" y="447"/>
                </a:lnTo>
                <a:lnTo>
                  <a:pt x="78066" y="428"/>
                </a:lnTo>
                <a:lnTo>
                  <a:pt x="78010" y="391"/>
                </a:lnTo>
                <a:lnTo>
                  <a:pt x="77936" y="298"/>
                </a:lnTo>
                <a:lnTo>
                  <a:pt x="77880" y="261"/>
                </a:lnTo>
                <a:lnTo>
                  <a:pt x="77843" y="205"/>
                </a:lnTo>
                <a:lnTo>
                  <a:pt x="77787" y="186"/>
                </a:lnTo>
                <a:close/>
                <a:moveTo>
                  <a:pt x="5418" y="168"/>
                </a:moveTo>
                <a:lnTo>
                  <a:pt x="5362" y="186"/>
                </a:lnTo>
                <a:lnTo>
                  <a:pt x="5307" y="223"/>
                </a:lnTo>
                <a:lnTo>
                  <a:pt x="5269" y="261"/>
                </a:lnTo>
                <a:lnTo>
                  <a:pt x="5269" y="317"/>
                </a:lnTo>
                <a:lnTo>
                  <a:pt x="5307" y="372"/>
                </a:lnTo>
                <a:lnTo>
                  <a:pt x="5400" y="465"/>
                </a:lnTo>
                <a:lnTo>
                  <a:pt x="5474" y="540"/>
                </a:lnTo>
                <a:lnTo>
                  <a:pt x="5567" y="596"/>
                </a:lnTo>
                <a:lnTo>
                  <a:pt x="5642" y="633"/>
                </a:lnTo>
                <a:lnTo>
                  <a:pt x="5660" y="670"/>
                </a:lnTo>
                <a:lnTo>
                  <a:pt x="5660" y="707"/>
                </a:lnTo>
                <a:lnTo>
                  <a:pt x="5605" y="763"/>
                </a:lnTo>
                <a:lnTo>
                  <a:pt x="5605" y="819"/>
                </a:lnTo>
                <a:lnTo>
                  <a:pt x="5586" y="856"/>
                </a:lnTo>
                <a:lnTo>
                  <a:pt x="5567" y="912"/>
                </a:lnTo>
                <a:lnTo>
                  <a:pt x="5586" y="968"/>
                </a:lnTo>
                <a:lnTo>
                  <a:pt x="5642" y="1024"/>
                </a:lnTo>
                <a:lnTo>
                  <a:pt x="5679" y="1043"/>
                </a:lnTo>
                <a:lnTo>
                  <a:pt x="5735" y="1024"/>
                </a:lnTo>
                <a:lnTo>
                  <a:pt x="5772" y="987"/>
                </a:lnTo>
                <a:lnTo>
                  <a:pt x="5865" y="894"/>
                </a:lnTo>
                <a:lnTo>
                  <a:pt x="5902" y="856"/>
                </a:lnTo>
                <a:lnTo>
                  <a:pt x="5940" y="838"/>
                </a:lnTo>
                <a:lnTo>
                  <a:pt x="5995" y="856"/>
                </a:lnTo>
                <a:lnTo>
                  <a:pt x="6051" y="894"/>
                </a:lnTo>
                <a:lnTo>
                  <a:pt x="6200" y="968"/>
                </a:lnTo>
                <a:lnTo>
                  <a:pt x="6275" y="1005"/>
                </a:lnTo>
                <a:lnTo>
                  <a:pt x="6331" y="1005"/>
                </a:lnTo>
                <a:lnTo>
                  <a:pt x="6405" y="987"/>
                </a:lnTo>
                <a:lnTo>
                  <a:pt x="6442" y="931"/>
                </a:lnTo>
                <a:lnTo>
                  <a:pt x="6461" y="875"/>
                </a:lnTo>
                <a:lnTo>
                  <a:pt x="6461" y="819"/>
                </a:lnTo>
                <a:lnTo>
                  <a:pt x="6442" y="763"/>
                </a:lnTo>
                <a:lnTo>
                  <a:pt x="6405" y="707"/>
                </a:lnTo>
                <a:lnTo>
                  <a:pt x="6293" y="633"/>
                </a:lnTo>
                <a:lnTo>
                  <a:pt x="6200" y="577"/>
                </a:lnTo>
                <a:lnTo>
                  <a:pt x="6293" y="484"/>
                </a:lnTo>
                <a:lnTo>
                  <a:pt x="6349" y="372"/>
                </a:lnTo>
                <a:lnTo>
                  <a:pt x="6368" y="317"/>
                </a:lnTo>
                <a:lnTo>
                  <a:pt x="6349" y="261"/>
                </a:lnTo>
                <a:lnTo>
                  <a:pt x="6312" y="223"/>
                </a:lnTo>
                <a:lnTo>
                  <a:pt x="6238" y="186"/>
                </a:lnTo>
                <a:lnTo>
                  <a:pt x="6182" y="186"/>
                </a:lnTo>
                <a:lnTo>
                  <a:pt x="6126" y="205"/>
                </a:lnTo>
                <a:lnTo>
                  <a:pt x="6033" y="279"/>
                </a:lnTo>
                <a:lnTo>
                  <a:pt x="5940" y="354"/>
                </a:lnTo>
                <a:lnTo>
                  <a:pt x="5884" y="372"/>
                </a:lnTo>
                <a:lnTo>
                  <a:pt x="5847" y="372"/>
                </a:lnTo>
                <a:lnTo>
                  <a:pt x="5791" y="354"/>
                </a:lnTo>
                <a:lnTo>
                  <a:pt x="5735" y="335"/>
                </a:lnTo>
                <a:lnTo>
                  <a:pt x="5605" y="242"/>
                </a:lnTo>
                <a:lnTo>
                  <a:pt x="5474" y="186"/>
                </a:lnTo>
                <a:lnTo>
                  <a:pt x="5418" y="168"/>
                </a:lnTo>
                <a:close/>
                <a:moveTo>
                  <a:pt x="11600" y="149"/>
                </a:moveTo>
                <a:lnTo>
                  <a:pt x="11544" y="168"/>
                </a:lnTo>
                <a:lnTo>
                  <a:pt x="11506" y="205"/>
                </a:lnTo>
                <a:lnTo>
                  <a:pt x="11413" y="279"/>
                </a:lnTo>
                <a:lnTo>
                  <a:pt x="11339" y="354"/>
                </a:lnTo>
                <a:lnTo>
                  <a:pt x="11264" y="391"/>
                </a:lnTo>
                <a:lnTo>
                  <a:pt x="11227" y="410"/>
                </a:lnTo>
                <a:lnTo>
                  <a:pt x="11190" y="410"/>
                </a:lnTo>
                <a:lnTo>
                  <a:pt x="11115" y="372"/>
                </a:lnTo>
                <a:lnTo>
                  <a:pt x="11004" y="317"/>
                </a:lnTo>
                <a:lnTo>
                  <a:pt x="10873" y="279"/>
                </a:lnTo>
                <a:lnTo>
                  <a:pt x="10780" y="279"/>
                </a:lnTo>
                <a:lnTo>
                  <a:pt x="10687" y="317"/>
                </a:lnTo>
                <a:lnTo>
                  <a:pt x="10650" y="335"/>
                </a:lnTo>
                <a:lnTo>
                  <a:pt x="10631" y="372"/>
                </a:lnTo>
                <a:lnTo>
                  <a:pt x="10650" y="410"/>
                </a:lnTo>
                <a:lnTo>
                  <a:pt x="10706" y="447"/>
                </a:lnTo>
                <a:lnTo>
                  <a:pt x="11060" y="689"/>
                </a:lnTo>
                <a:lnTo>
                  <a:pt x="11004" y="782"/>
                </a:lnTo>
                <a:lnTo>
                  <a:pt x="10948" y="894"/>
                </a:lnTo>
                <a:lnTo>
                  <a:pt x="10948" y="950"/>
                </a:lnTo>
                <a:lnTo>
                  <a:pt x="10967" y="1005"/>
                </a:lnTo>
                <a:lnTo>
                  <a:pt x="11004" y="1024"/>
                </a:lnTo>
                <a:lnTo>
                  <a:pt x="11078" y="1043"/>
                </a:lnTo>
                <a:lnTo>
                  <a:pt x="11115" y="1024"/>
                </a:lnTo>
                <a:lnTo>
                  <a:pt x="11171" y="1005"/>
                </a:lnTo>
                <a:lnTo>
                  <a:pt x="11209" y="968"/>
                </a:lnTo>
                <a:lnTo>
                  <a:pt x="11264" y="931"/>
                </a:lnTo>
                <a:lnTo>
                  <a:pt x="11339" y="894"/>
                </a:lnTo>
                <a:lnTo>
                  <a:pt x="11357" y="894"/>
                </a:lnTo>
                <a:lnTo>
                  <a:pt x="11395" y="931"/>
                </a:lnTo>
                <a:lnTo>
                  <a:pt x="11469" y="968"/>
                </a:lnTo>
                <a:lnTo>
                  <a:pt x="11581" y="987"/>
                </a:lnTo>
                <a:lnTo>
                  <a:pt x="11655" y="968"/>
                </a:lnTo>
                <a:lnTo>
                  <a:pt x="11693" y="950"/>
                </a:lnTo>
                <a:lnTo>
                  <a:pt x="11711" y="931"/>
                </a:lnTo>
                <a:lnTo>
                  <a:pt x="11711" y="875"/>
                </a:lnTo>
                <a:lnTo>
                  <a:pt x="11711" y="819"/>
                </a:lnTo>
                <a:lnTo>
                  <a:pt x="11674" y="782"/>
                </a:lnTo>
                <a:lnTo>
                  <a:pt x="11637" y="726"/>
                </a:lnTo>
                <a:lnTo>
                  <a:pt x="11600" y="670"/>
                </a:lnTo>
                <a:lnTo>
                  <a:pt x="11581" y="652"/>
                </a:lnTo>
                <a:lnTo>
                  <a:pt x="11600" y="596"/>
                </a:lnTo>
                <a:lnTo>
                  <a:pt x="11655" y="540"/>
                </a:lnTo>
                <a:lnTo>
                  <a:pt x="11730" y="447"/>
                </a:lnTo>
                <a:lnTo>
                  <a:pt x="11767" y="372"/>
                </a:lnTo>
                <a:lnTo>
                  <a:pt x="11786" y="298"/>
                </a:lnTo>
                <a:lnTo>
                  <a:pt x="11767" y="242"/>
                </a:lnTo>
                <a:lnTo>
                  <a:pt x="11711" y="186"/>
                </a:lnTo>
                <a:lnTo>
                  <a:pt x="11637" y="149"/>
                </a:lnTo>
                <a:close/>
                <a:moveTo>
                  <a:pt x="59001" y="130"/>
                </a:moveTo>
                <a:lnTo>
                  <a:pt x="58945" y="149"/>
                </a:lnTo>
                <a:lnTo>
                  <a:pt x="58889" y="168"/>
                </a:lnTo>
                <a:lnTo>
                  <a:pt x="58852" y="205"/>
                </a:lnTo>
                <a:lnTo>
                  <a:pt x="58852" y="261"/>
                </a:lnTo>
                <a:lnTo>
                  <a:pt x="58889" y="317"/>
                </a:lnTo>
                <a:lnTo>
                  <a:pt x="59001" y="428"/>
                </a:lnTo>
                <a:lnTo>
                  <a:pt x="59131" y="521"/>
                </a:lnTo>
                <a:lnTo>
                  <a:pt x="59225" y="577"/>
                </a:lnTo>
                <a:lnTo>
                  <a:pt x="59131" y="670"/>
                </a:lnTo>
                <a:lnTo>
                  <a:pt x="59020" y="782"/>
                </a:lnTo>
                <a:lnTo>
                  <a:pt x="58982" y="856"/>
                </a:lnTo>
                <a:lnTo>
                  <a:pt x="58945" y="912"/>
                </a:lnTo>
                <a:lnTo>
                  <a:pt x="58945" y="968"/>
                </a:lnTo>
                <a:lnTo>
                  <a:pt x="58982" y="1024"/>
                </a:lnTo>
                <a:lnTo>
                  <a:pt x="59038" y="1043"/>
                </a:lnTo>
                <a:lnTo>
                  <a:pt x="59113" y="1043"/>
                </a:lnTo>
                <a:lnTo>
                  <a:pt x="59169" y="1005"/>
                </a:lnTo>
                <a:lnTo>
                  <a:pt x="59225" y="950"/>
                </a:lnTo>
                <a:lnTo>
                  <a:pt x="59336" y="838"/>
                </a:lnTo>
                <a:lnTo>
                  <a:pt x="59411" y="726"/>
                </a:lnTo>
                <a:lnTo>
                  <a:pt x="59522" y="838"/>
                </a:lnTo>
                <a:lnTo>
                  <a:pt x="59671" y="950"/>
                </a:lnTo>
                <a:lnTo>
                  <a:pt x="59746" y="1005"/>
                </a:lnTo>
                <a:lnTo>
                  <a:pt x="59820" y="1024"/>
                </a:lnTo>
                <a:lnTo>
                  <a:pt x="59895" y="1024"/>
                </a:lnTo>
                <a:lnTo>
                  <a:pt x="59951" y="987"/>
                </a:lnTo>
                <a:lnTo>
                  <a:pt x="59988" y="931"/>
                </a:lnTo>
                <a:lnTo>
                  <a:pt x="59988" y="856"/>
                </a:lnTo>
                <a:lnTo>
                  <a:pt x="59951" y="782"/>
                </a:lnTo>
                <a:lnTo>
                  <a:pt x="59913" y="707"/>
                </a:lnTo>
                <a:lnTo>
                  <a:pt x="59764" y="577"/>
                </a:lnTo>
                <a:lnTo>
                  <a:pt x="59653" y="484"/>
                </a:lnTo>
                <a:lnTo>
                  <a:pt x="59727" y="428"/>
                </a:lnTo>
                <a:lnTo>
                  <a:pt x="59820" y="335"/>
                </a:lnTo>
                <a:lnTo>
                  <a:pt x="59858" y="279"/>
                </a:lnTo>
                <a:lnTo>
                  <a:pt x="59876" y="242"/>
                </a:lnTo>
                <a:lnTo>
                  <a:pt x="59858" y="205"/>
                </a:lnTo>
                <a:lnTo>
                  <a:pt x="59820" y="186"/>
                </a:lnTo>
                <a:lnTo>
                  <a:pt x="59764" y="186"/>
                </a:lnTo>
                <a:lnTo>
                  <a:pt x="59690" y="242"/>
                </a:lnTo>
                <a:lnTo>
                  <a:pt x="59560" y="317"/>
                </a:lnTo>
                <a:lnTo>
                  <a:pt x="59485" y="335"/>
                </a:lnTo>
                <a:lnTo>
                  <a:pt x="59429" y="335"/>
                </a:lnTo>
                <a:lnTo>
                  <a:pt x="59318" y="261"/>
                </a:lnTo>
                <a:lnTo>
                  <a:pt x="59206" y="205"/>
                </a:lnTo>
                <a:lnTo>
                  <a:pt x="59076" y="149"/>
                </a:lnTo>
                <a:lnTo>
                  <a:pt x="59001" y="130"/>
                </a:lnTo>
                <a:close/>
                <a:moveTo>
                  <a:pt x="73188" y="149"/>
                </a:moveTo>
                <a:lnTo>
                  <a:pt x="73114" y="186"/>
                </a:lnTo>
                <a:lnTo>
                  <a:pt x="72983" y="261"/>
                </a:lnTo>
                <a:lnTo>
                  <a:pt x="72890" y="317"/>
                </a:lnTo>
                <a:lnTo>
                  <a:pt x="72816" y="335"/>
                </a:lnTo>
                <a:lnTo>
                  <a:pt x="72760" y="354"/>
                </a:lnTo>
                <a:lnTo>
                  <a:pt x="72723" y="335"/>
                </a:lnTo>
                <a:lnTo>
                  <a:pt x="72630" y="298"/>
                </a:lnTo>
                <a:lnTo>
                  <a:pt x="72518" y="223"/>
                </a:lnTo>
                <a:lnTo>
                  <a:pt x="72443" y="205"/>
                </a:lnTo>
                <a:lnTo>
                  <a:pt x="72388" y="205"/>
                </a:lnTo>
                <a:lnTo>
                  <a:pt x="72332" y="223"/>
                </a:lnTo>
                <a:lnTo>
                  <a:pt x="72313" y="279"/>
                </a:lnTo>
                <a:lnTo>
                  <a:pt x="72313" y="317"/>
                </a:lnTo>
                <a:lnTo>
                  <a:pt x="72350" y="372"/>
                </a:lnTo>
                <a:lnTo>
                  <a:pt x="72462" y="484"/>
                </a:lnTo>
                <a:lnTo>
                  <a:pt x="72555" y="559"/>
                </a:lnTo>
                <a:lnTo>
                  <a:pt x="72388" y="689"/>
                </a:lnTo>
                <a:lnTo>
                  <a:pt x="72313" y="763"/>
                </a:lnTo>
                <a:lnTo>
                  <a:pt x="72276" y="801"/>
                </a:lnTo>
                <a:lnTo>
                  <a:pt x="72257" y="838"/>
                </a:lnTo>
                <a:lnTo>
                  <a:pt x="72257" y="894"/>
                </a:lnTo>
                <a:lnTo>
                  <a:pt x="72276" y="968"/>
                </a:lnTo>
                <a:lnTo>
                  <a:pt x="72313" y="1005"/>
                </a:lnTo>
                <a:lnTo>
                  <a:pt x="72388" y="1005"/>
                </a:lnTo>
                <a:lnTo>
                  <a:pt x="72481" y="968"/>
                </a:lnTo>
                <a:lnTo>
                  <a:pt x="72555" y="912"/>
                </a:lnTo>
                <a:lnTo>
                  <a:pt x="72648" y="875"/>
                </a:lnTo>
                <a:lnTo>
                  <a:pt x="72741" y="838"/>
                </a:lnTo>
                <a:lnTo>
                  <a:pt x="72816" y="819"/>
                </a:lnTo>
                <a:lnTo>
                  <a:pt x="72872" y="875"/>
                </a:lnTo>
                <a:lnTo>
                  <a:pt x="72927" y="894"/>
                </a:lnTo>
                <a:lnTo>
                  <a:pt x="72965" y="950"/>
                </a:lnTo>
                <a:lnTo>
                  <a:pt x="73002" y="987"/>
                </a:lnTo>
                <a:lnTo>
                  <a:pt x="73058" y="1024"/>
                </a:lnTo>
                <a:lnTo>
                  <a:pt x="73169" y="1043"/>
                </a:lnTo>
                <a:lnTo>
                  <a:pt x="73244" y="1043"/>
                </a:lnTo>
                <a:lnTo>
                  <a:pt x="73263" y="1005"/>
                </a:lnTo>
                <a:lnTo>
                  <a:pt x="73263" y="987"/>
                </a:lnTo>
                <a:lnTo>
                  <a:pt x="73263" y="912"/>
                </a:lnTo>
                <a:lnTo>
                  <a:pt x="73244" y="838"/>
                </a:lnTo>
                <a:lnTo>
                  <a:pt x="73207" y="745"/>
                </a:lnTo>
                <a:lnTo>
                  <a:pt x="73151" y="670"/>
                </a:lnTo>
                <a:lnTo>
                  <a:pt x="73095" y="614"/>
                </a:lnTo>
                <a:lnTo>
                  <a:pt x="73188" y="540"/>
                </a:lnTo>
                <a:lnTo>
                  <a:pt x="73300" y="447"/>
                </a:lnTo>
                <a:lnTo>
                  <a:pt x="73356" y="391"/>
                </a:lnTo>
                <a:lnTo>
                  <a:pt x="73374" y="335"/>
                </a:lnTo>
                <a:lnTo>
                  <a:pt x="73374" y="261"/>
                </a:lnTo>
                <a:lnTo>
                  <a:pt x="73356" y="205"/>
                </a:lnTo>
                <a:lnTo>
                  <a:pt x="73300" y="168"/>
                </a:lnTo>
                <a:lnTo>
                  <a:pt x="73244" y="149"/>
                </a:lnTo>
                <a:close/>
                <a:moveTo>
                  <a:pt x="2719" y="130"/>
                </a:moveTo>
                <a:lnTo>
                  <a:pt x="2663" y="168"/>
                </a:lnTo>
                <a:lnTo>
                  <a:pt x="2644" y="186"/>
                </a:lnTo>
                <a:lnTo>
                  <a:pt x="2626" y="223"/>
                </a:lnTo>
                <a:lnTo>
                  <a:pt x="2626" y="298"/>
                </a:lnTo>
                <a:lnTo>
                  <a:pt x="2663" y="372"/>
                </a:lnTo>
                <a:lnTo>
                  <a:pt x="2719" y="447"/>
                </a:lnTo>
                <a:lnTo>
                  <a:pt x="2868" y="577"/>
                </a:lnTo>
                <a:lnTo>
                  <a:pt x="2979" y="652"/>
                </a:lnTo>
                <a:lnTo>
                  <a:pt x="2905" y="726"/>
                </a:lnTo>
                <a:lnTo>
                  <a:pt x="2830" y="838"/>
                </a:lnTo>
                <a:lnTo>
                  <a:pt x="2812" y="875"/>
                </a:lnTo>
                <a:lnTo>
                  <a:pt x="2812" y="931"/>
                </a:lnTo>
                <a:lnTo>
                  <a:pt x="2830" y="968"/>
                </a:lnTo>
                <a:lnTo>
                  <a:pt x="2868" y="987"/>
                </a:lnTo>
                <a:lnTo>
                  <a:pt x="2924" y="987"/>
                </a:lnTo>
                <a:lnTo>
                  <a:pt x="2998" y="950"/>
                </a:lnTo>
                <a:lnTo>
                  <a:pt x="3054" y="912"/>
                </a:lnTo>
                <a:lnTo>
                  <a:pt x="3110" y="875"/>
                </a:lnTo>
                <a:lnTo>
                  <a:pt x="3166" y="838"/>
                </a:lnTo>
                <a:lnTo>
                  <a:pt x="3203" y="838"/>
                </a:lnTo>
                <a:lnTo>
                  <a:pt x="3240" y="856"/>
                </a:lnTo>
                <a:lnTo>
                  <a:pt x="3296" y="912"/>
                </a:lnTo>
                <a:lnTo>
                  <a:pt x="3445" y="1005"/>
                </a:lnTo>
                <a:lnTo>
                  <a:pt x="3519" y="1043"/>
                </a:lnTo>
                <a:lnTo>
                  <a:pt x="3612" y="1061"/>
                </a:lnTo>
                <a:lnTo>
                  <a:pt x="3650" y="1043"/>
                </a:lnTo>
                <a:lnTo>
                  <a:pt x="3687" y="1024"/>
                </a:lnTo>
                <a:lnTo>
                  <a:pt x="3724" y="987"/>
                </a:lnTo>
                <a:lnTo>
                  <a:pt x="3743" y="950"/>
                </a:lnTo>
                <a:lnTo>
                  <a:pt x="3761" y="875"/>
                </a:lnTo>
                <a:lnTo>
                  <a:pt x="3761" y="838"/>
                </a:lnTo>
                <a:lnTo>
                  <a:pt x="3724" y="782"/>
                </a:lnTo>
                <a:lnTo>
                  <a:pt x="3705" y="745"/>
                </a:lnTo>
                <a:lnTo>
                  <a:pt x="3612" y="670"/>
                </a:lnTo>
                <a:lnTo>
                  <a:pt x="3519" y="596"/>
                </a:lnTo>
                <a:lnTo>
                  <a:pt x="3612" y="521"/>
                </a:lnTo>
                <a:lnTo>
                  <a:pt x="3705" y="410"/>
                </a:lnTo>
                <a:lnTo>
                  <a:pt x="3743" y="335"/>
                </a:lnTo>
                <a:lnTo>
                  <a:pt x="3743" y="279"/>
                </a:lnTo>
                <a:lnTo>
                  <a:pt x="3724" y="242"/>
                </a:lnTo>
                <a:lnTo>
                  <a:pt x="3668" y="186"/>
                </a:lnTo>
                <a:lnTo>
                  <a:pt x="3594" y="186"/>
                </a:lnTo>
                <a:lnTo>
                  <a:pt x="3519" y="205"/>
                </a:lnTo>
                <a:lnTo>
                  <a:pt x="3389" y="279"/>
                </a:lnTo>
                <a:lnTo>
                  <a:pt x="3277" y="372"/>
                </a:lnTo>
                <a:lnTo>
                  <a:pt x="3240" y="372"/>
                </a:lnTo>
                <a:lnTo>
                  <a:pt x="3166" y="354"/>
                </a:lnTo>
                <a:lnTo>
                  <a:pt x="3054" y="279"/>
                </a:lnTo>
                <a:lnTo>
                  <a:pt x="2905" y="205"/>
                </a:lnTo>
                <a:lnTo>
                  <a:pt x="2849" y="168"/>
                </a:lnTo>
                <a:lnTo>
                  <a:pt x="2775" y="130"/>
                </a:lnTo>
                <a:close/>
                <a:moveTo>
                  <a:pt x="37367" y="149"/>
                </a:moveTo>
                <a:lnTo>
                  <a:pt x="37311" y="168"/>
                </a:lnTo>
                <a:lnTo>
                  <a:pt x="37292" y="186"/>
                </a:lnTo>
                <a:lnTo>
                  <a:pt x="37274" y="223"/>
                </a:lnTo>
                <a:lnTo>
                  <a:pt x="37274" y="279"/>
                </a:lnTo>
                <a:lnTo>
                  <a:pt x="37311" y="354"/>
                </a:lnTo>
                <a:lnTo>
                  <a:pt x="37367" y="410"/>
                </a:lnTo>
                <a:lnTo>
                  <a:pt x="37441" y="465"/>
                </a:lnTo>
                <a:lnTo>
                  <a:pt x="37609" y="577"/>
                </a:lnTo>
                <a:lnTo>
                  <a:pt x="37739" y="652"/>
                </a:lnTo>
                <a:lnTo>
                  <a:pt x="37628" y="801"/>
                </a:lnTo>
                <a:lnTo>
                  <a:pt x="37572" y="875"/>
                </a:lnTo>
                <a:lnTo>
                  <a:pt x="37534" y="950"/>
                </a:lnTo>
                <a:lnTo>
                  <a:pt x="37534" y="987"/>
                </a:lnTo>
                <a:lnTo>
                  <a:pt x="37590" y="1005"/>
                </a:lnTo>
                <a:lnTo>
                  <a:pt x="37721" y="931"/>
                </a:lnTo>
                <a:lnTo>
                  <a:pt x="37963" y="782"/>
                </a:lnTo>
                <a:lnTo>
                  <a:pt x="38019" y="801"/>
                </a:lnTo>
                <a:lnTo>
                  <a:pt x="38074" y="819"/>
                </a:lnTo>
                <a:lnTo>
                  <a:pt x="38205" y="894"/>
                </a:lnTo>
                <a:lnTo>
                  <a:pt x="38354" y="987"/>
                </a:lnTo>
                <a:lnTo>
                  <a:pt x="38465" y="1043"/>
                </a:lnTo>
                <a:lnTo>
                  <a:pt x="38558" y="1061"/>
                </a:lnTo>
                <a:lnTo>
                  <a:pt x="38652" y="1043"/>
                </a:lnTo>
                <a:lnTo>
                  <a:pt x="38689" y="1043"/>
                </a:lnTo>
                <a:lnTo>
                  <a:pt x="38726" y="1005"/>
                </a:lnTo>
                <a:lnTo>
                  <a:pt x="38726" y="968"/>
                </a:lnTo>
                <a:lnTo>
                  <a:pt x="38726" y="912"/>
                </a:lnTo>
                <a:lnTo>
                  <a:pt x="38707" y="856"/>
                </a:lnTo>
                <a:lnTo>
                  <a:pt x="38652" y="801"/>
                </a:lnTo>
                <a:lnTo>
                  <a:pt x="38521" y="707"/>
                </a:lnTo>
                <a:lnTo>
                  <a:pt x="38372" y="633"/>
                </a:lnTo>
                <a:lnTo>
                  <a:pt x="38242" y="577"/>
                </a:lnTo>
                <a:lnTo>
                  <a:pt x="38354" y="503"/>
                </a:lnTo>
                <a:lnTo>
                  <a:pt x="38465" y="372"/>
                </a:lnTo>
                <a:lnTo>
                  <a:pt x="38503" y="298"/>
                </a:lnTo>
                <a:lnTo>
                  <a:pt x="38503" y="242"/>
                </a:lnTo>
                <a:lnTo>
                  <a:pt x="38503" y="223"/>
                </a:lnTo>
                <a:lnTo>
                  <a:pt x="38465" y="205"/>
                </a:lnTo>
                <a:lnTo>
                  <a:pt x="38391" y="168"/>
                </a:lnTo>
                <a:lnTo>
                  <a:pt x="38316" y="168"/>
                </a:lnTo>
                <a:lnTo>
                  <a:pt x="38223" y="205"/>
                </a:lnTo>
                <a:lnTo>
                  <a:pt x="38093" y="317"/>
                </a:lnTo>
                <a:lnTo>
                  <a:pt x="38019" y="391"/>
                </a:lnTo>
                <a:lnTo>
                  <a:pt x="37963" y="410"/>
                </a:lnTo>
                <a:lnTo>
                  <a:pt x="37907" y="410"/>
                </a:lnTo>
                <a:lnTo>
                  <a:pt x="37814" y="354"/>
                </a:lnTo>
                <a:lnTo>
                  <a:pt x="37702" y="279"/>
                </a:lnTo>
                <a:lnTo>
                  <a:pt x="37534" y="186"/>
                </a:lnTo>
                <a:lnTo>
                  <a:pt x="37441" y="168"/>
                </a:lnTo>
                <a:lnTo>
                  <a:pt x="37367" y="149"/>
                </a:lnTo>
                <a:close/>
                <a:moveTo>
                  <a:pt x="40327" y="149"/>
                </a:moveTo>
                <a:lnTo>
                  <a:pt x="40290" y="186"/>
                </a:lnTo>
                <a:lnTo>
                  <a:pt x="40290" y="223"/>
                </a:lnTo>
                <a:lnTo>
                  <a:pt x="40290" y="242"/>
                </a:lnTo>
                <a:lnTo>
                  <a:pt x="40327" y="317"/>
                </a:lnTo>
                <a:lnTo>
                  <a:pt x="40364" y="372"/>
                </a:lnTo>
                <a:lnTo>
                  <a:pt x="40383" y="410"/>
                </a:lnTo>
                <a:lnTo>
                  <a:pt x="40402" y="503"/>
                </a:lnTo>
                <a:lnTo>
                  <a:pt x="40364" y="559"/>
                </a:lnTo>
                <a:lnTo>
                  <a:pt x="40290" y="652"/>
                </a:lnTo>
                <a:lnTo>
                  <a:pt x="40197" y="726"/>
                </a:lnTo>
                <a:lnTo>
                  <a:pt x="40104" y="819"/>
                </a:lnTo>
                <a:lnTo>
                  <a:pt x="40085" y="875"/>
                </a:lnTo>
                <a:lnTo>
                  <a:pt x="40104" y="931"/>
                </a:lnTo>
                <a:lnTo>
                  <a:pt x="40122" y="987"/>
                </a:lnTo>
                <a:lnTo>
                  <a:pt x="40160" y="1005"/>
                </a:lnTo>
                <a:lnTo>
                  <a:pt x="40234" y="1005"/>
                </a:lnTo>
                <a:lnTo>
                  <a:pt x="40327" y="968"/>
                </a:lnTo>
                <a:lnTo>
                  <a:pt x="40402" y="912"/>
                </a:lnTo>
                <a:lnTo>
                  <a:pt x="40513" y="819"/>
                </a:lnTo>
                <a:lnTo>
                  <a:pt x="40588" y="782"/>
                </a:lnTo>
                <a:lnTo>
                  <a:pt x="40625" y="763"/>
                </a:lnTo>
                <a:lnTo>
                  <a:pt x="40662" y="801"/>
                </a:lnTo>
                <a:lnTo>
                  <a:pt x="40718" y="856"/>
                </a:lnTo>
                <a:lnTo>
                  <a:pt x="40793" y="987"/>
                </a:lnTo>
                <a:lnTo>
                  <a:pt x="40849" y="1024"/>
                </a:lnTo>
                <a:lnTo>
                  <a:pt x="40923" y="1061"/>
                </a:lnTo>
                <a:lnTo>
                  <a:pt x="40960" y="1061"/>
                </a:lnTo>
                <a:lnTo>
                  <a:pt x="40997" y="1043"/>
                </a:lnTo>
                <a:lnTo>
                  <a:pt x="41035" y="1024"/>
                </a:lnTo>
                <a:lnTo>
                  <a:pt x="41053" y="987"/>
                </a:lnTo>
                <a:lnTo>
                  <a:pt x="41072" y="931"/>
                </a:lnTo>
                <a:lnTo>
                  <a:pt x="41072" y="894"/>
                </a:lnTo>
                <a:lnTo>
                  <a:pt x="41016" y="782"/>
                </a:lnTo>
                <a:lnTo>
                  <a:pt x="40942" y="689"/>
                </a:lnTo>
                <a:lnTo>
                  <a:pt x="40886" y="614"/>
                </a:lnTo>
                <a:lnTo>
                  <a:pt x="41109" y="521"/>
                </a:lnTo>
                <a:lnTo>
                  <a:pt x="41202" y="447"/>
                </a:lnTo>
                <a:lnTo>
                  <a:pt x="41239" y="410"/>
                </a:lnTo>
                <a:lnTo>
                  <a:pt x="41258" y="354"/>
                </a:lnTo>
                <a:lnTo>
                  <a:pt x="41258" y="279"/>
                </a:lnTo>
                <a:lnTo>
                  <a:pt x="41221" y="205"/>
                </a:lnTo>
                <a:lnTo>
                  <a:pt x="41146" y="149"/>
                </a:lnTo>
                <a:lnTo>
                  <a:pt x="41053" y="149"/>
                </a:lnTo>
                <a:lnTo>
                  <a:pt x="40960" y="205"/>
                </a:lnTo>
                <a:lnTo>
                  <a:pt x="40849" y="261"/>
                </a:lnTo>
                <a:lnTo>
                  <a:pt x="40718" y="335"/>
                </a:lnTo>
                <a:lnTo>
                  <a:pt x="40644" y="354"/>
                </a:lnTo>
                <a:lnTo>
                  <a:pt x="40606" y="335"/>
                </a:lnTo>
                <a:lnTo>
                  <a:pt x="40569" y="298"/>
                </a:lnTo>
                <a:lnTo>
                  <a:pt x="40476" y="205"/>
                </a:lnTo>
                <a:lnTo>
                  <a:pt x="40420" y="168"/>
                </a:lnTo>
                <a:lnTo>
                  <a:pt x="40383" y="149"/>
                </a:lnTo>
                <a:close/>
                <a:moveTo>
                  <a:pt x="49022" y="130"/>
                </a:moveTo>
                <a:lnTo>
                  <a:pt x="48966" y="168"/>
                </a:lnTo>
                <a:lnTo>
                  <a:pt x="48910" y="205"/>
                </a:lnTo>
                <a:lnTo>
                  <a:pt x="48817" y="317"/>
                </a:lnTo>
                <a:lnTo>
                  <a:pt x="48761" y="372"/>
                </a:lnTo>
                <a:lnTo>
                  <a:pt x="48724" y="391"/>
                </a:lnTo>
                <a:lnTo>
                  <a:pt x="48668" y="372"/>
                </a:lnTo>
                <a:lnTo>
                  <a:pt x="48612" y="335"/>
                </a:lnTo>
                <a:lnTo>
                  <a:pt x="48463" y="242"/>
                </a:lnTo>
                <a:lnTo>
                  <a:pt x="48370" y="205"/>
                </a:lnTo>
                <a:lnTo>
                  <a:pt x="48296" y="186"/>
                </a:lnTo>
                <a:lnTo>
                  <a:pt x="48240" y="205"/>
                </a:lnTo>
                <a:lnTo>
                  <a:pt x="48221" y="223"/>
                </a:lnTo>
                <a:lnTo>
                  <a:pt x="48203" y="242"/>
                </a:lnTo>
                <a:lnTo>
                  <a:pt x="48203" y="298"/>
                </a:lnTo>
                <a:lnTo>
                  <a:pt x="48240" y="354"/>
                </a:lnTo>
                <a:lnTo>
                  <a:pt x="48333" y="465"/>
                </a:lnTo>
                <a:lnTo>
                  <a:pt x="48463" y="559"/>
                </a:lnTo>
                <a:lnTo>
                  <a:pt x="48538" y="614"/>
                </a:lnTo>
                <a:lnTo>
                  <a:pt x="48426" y="838"/>
                </a:lnTo>
                <a:lnTo>
                  <a:pt x="48370" y="968"/>
                </a:lnTo>
                <a:lnTo>
                  <a:pt x="48370" y="1005"/>
                </a:lnTo>
                <a:lnTo>
                  <a:pt x="48389" y="1043"/>
                </a:lnTo>
                <a:lnTo>
                  <a:pt x="48426" y="1061"/>
                </a:lnTo>
                <a:lnTo>
                  <a:pt x="48482" y="1043"/>
                </a:lnTo>
                <a:lnTo>
                  <a:pt x="48519" y="1005"/>
                </a:lnTo>
                <a:lnTo>
                  <a:pt x="48556" y="968"/>
                </a:lnTo>
                <a:lnTo>
                  <a:pt x="48631" y="875"/>
                </a:lnTo>
                <a:lnTo>
                  <a:pt x="48668" y="838"/>
                </a:lnTo>
                <a:lnTo>
                  <a:pt x="48705" y="801"/>
                </a:lnTo>
                <a:lnTo>
                  <a:pt x="48761" y="801"/>
                </a:lnTo>
                <a:lnTo>
                  <a:pt x="48798" y="819"/>
                </a:lnTo>
                <a:lnTo>
                  <a:pt x="48910" y="875"/>
                </a:lnTo>
                <a:lnTo>
                  <a:pt x="48966" y="912"/>
                </a:lnTo>
                <a:lnTo>
                  <a:pt x="49078" y="912"/>
                </a:lnTo>
                <a:lnTo>
                  <a:pt x="49134" y="894"/>
                </a:lnTo>
                <a:lnTo>
                  <a:pt x="49171" y="838"/>
                </a:lnTo>
                <a:lnTo>
                  <a:pt x="49171" y="801"/>
                </a:lnTo>
                <a:lnTo>
                  <a:pt x="49171" y="745"/>
                </a:lnTo>
                <a:lnTo>
                  <a:pt x="49134" y="707"/>
                </a:lnTo>
                <a:lnTo>
                  <a:pt x="49059" y="614"/>
                </a:lnTo>
                <a:lnTo>
                  <a:pt x="48985" y="559"/>
                </a:lnTo>
                <a:lnTo>
                  <a:pt x="49078" y="484"/>
                </a:lnTo>
                <a:lnTo>
                  <a:pt x="49171" y="391"/>
                </a:lnTo>
                <a:lnTo>
                  <a:pt x="49208" y="335"/>
                </a:lnTo>
                <a:lnTo>
                  <a:pt x="49227" y="279"/>
                </a:lnTo>
                <a:lnTo>
                  <a:pt x="49208" y="223"/>
                </a:lnTo>
                <a:lnTo>
                  <a:pt x="49171" y="168"/>
                </a:lnTo>
                <a:lnTo>
                  <a:pt x="49096" y="130"/>
                </a:lnTo>
                <a:close/>
                <a:moveTo>
                  <a:pt x="53490" y="130"/>
                </a:moveTo>
                <a:lnTo>
                  <a:pt x="53416" y="149"/>
                </a:lnTo>
                <a:lnTo>
                  <a:pt x="53378" y="205"/>
                </a:lnTo>
                <a:lnTo>
                  <a:pt x="53378" y="261"/>
                </a:lnTo>
                <a:lnTo>
                  <a:pt x="53397" y="317"/>
                </a:lnTo>
                <a:lnTo>
                  <a:pt x="53434" y="372"/>
                </a:lnTo>
                <a:lnTo>
                  <a:pt x="53509" y="447"/>
                </a:lnTo>
                <a:lnTo>
                  <a:pt x="53639" y="540"/>
                </a:lnTo>
                <a:lnTo>
                  <a:pt x="53751" y="614"/>
                </a:lnTo>
                <a:lnTo>
                  <a:pt x="53676" y="726"/>
                </a:lnTo>
                <a:lnTo>
                  <a:pt x="53583" y="856"/>
                </a:lnTo>
                <a:lnTo>
                  <a:pt x="53583" y="912"/>
                </a:lnTo>
                <a:lnTo>
                  <a:pt x="53602" y="950"/>
                </a:lnTo>
                <a:lnTo>
                  <a:pt x="53639" y="950"/>
                </a:lnTo>
                <a:lnTo>
                  <a:pt x="53732" y="931"/>
                </a:lnTo>
                <a:lnTo>
                  <a:pt x="53807" y="894"/>
                </a:lnTo>
                <a:lnTo>
                  <a:pt x="53881" y="856"/>
                </a:lnTo>
                <a:lnTo>
                  <a:pt x="53956" y="801"/>
                </a:lnTo>
                <a:lnTo>
                  <a:pt x="54011" y="782"/>
                </a:lnTo>
                <a:lnTo>
                  <a:pt x="54086" y="801"/>
                </a:lnTo>
                <a:lnTo>
                  <a:pt x="54160" y="856"/>
                </a:lnTo>
                <a:lnTo>
                  <a:pt x="54309" y="968"/>
                </a:lnTo>
                <a:lnTo>
                  <a:pt x="54421" y="1024"/>
                </a:lnTo>
                <a:lnTo>
                  <a:pt x="54570" y="1061"/>
                </a:lnTo>
                <a:lnTo>
                  <a:pt x="54644" y="1061"/>
                </a:lnTo>
                <a:lnTo>
                  <a:pt x="54700" y="1043"/>
                </a:lnTo>
                <a:lnTo>
                  <a:pt x="54738" y="1005"/>
                </a:lnTo>
                <a:lnTo>
                  <a:pt x="54756" y="931"/>
                </a:lnTo>
                <a:lnTo>
                  <a:pt x="54756" y="875"/>
                </a:lnTo>
                <a:lnTo>
                  <a:pt x="54719" y="801"/>
                </a:lnTo>
                <a:lnTo>
                  <a:pt x="54663" y="745"/>
                </a:lnTo>
                <a:lnTo>
                  <a:pt x="54607" y="689"/>
                </a:lnTo>
                <a:lnTo>
                  <a:pt x="54458" y="596"/>
                </a:lnTo>
                <a:lnTo>
                  <a:pt x="54347" y="540"/>
                </a:lnTo>
                <a:lnTo>
                  <a:pt x="54421" y="465"/>
                </a:lnTo>
                <a:lnTo>
                  <a:pt x="54496" y="372"/>
                </a:lnTo>
                <a:lnTo>
                  <a:pt x="54514" y="317"/>
                </a:lnTo>
                <a:lnTo>
                  <a:pt x="54514" y="261"/>
                </a:lnTo>
                <a:lnTo>
                  <a:pt x="54496" y="223"/>
                </a:lnTo>
                <a:lnTo>
                  <a:pt x="54440" y="168"/>
                </a:lnTo>
                <a:lnTo>
                  <a:pt x="54365" y="149"/>
                </a:lnTo>
                <a:lnTo>
                  <a:pt x="54309" y="168"/>
                </a:lnTo>
                <a:lnTo>
                  <a:pt x="54198" y="223"/>
                </a:lnTo>
                <a:lnTo>
                  <a:pt x="54067" y="317"/>
                </a:lnTo>
                <a:lnTo>
                  <a:pt x="54011" y="335"/>
                </a:lnTo>
                <a:lnTo>
                  <a:pt x="53918" y="317"/>
                </a:lnTo>
                <a:lnTo>
                  <a:pt x="53788" y="261"/>
                </a:lnTo>
                <a:lnTo>
                  <a:pt x="53639" y="186"/>
                </a:lnTo>
                <a:lnTo>
                  <a:pt x="53546" y="149"/>
                </a:lnTo>
                <a:lnTo>
                  <a:pt x="53490" y="130"/>
                </a:lnTo>
                <a:close/>
                <a:moveTo>
                  <a:pt x="57270" y="130"/>
                </a:moveTo>
                <a:lnTo>
                  <a:pt x="57158" y="168"/>
                </a:lnTo>
                <a:lnTo>
                  <a:pt x="57028" y="223"/>
                </a:lnTo>
                <a:lnTo>
                  <a:pt x="56953" y="261"/>
                </a:lnTo>
                <a:lnTo>
                  <a:pt x="56860" y="317"/>
                </a:lnTo>
                <a:lnTo>
                  <a:pt x="56804" y="391"/>
                </a:lnTo>
                <a:lnTo>
                  <a:pt x="56730" y="428"/>
                </a:lnTo>
                <a:lnTo>
                  <a:pt x="56655" y="428"/>
                </a:lnTo>
                <a:lnTo>
                  <a:pt x="56599" y="391"/>
                </a:lnTo>
                <a:lnTo>
                  <a:pt x="56525" y="335"/>
                </a:lnTo>
                <a:lnTo>
                  <a:pt x="56376" y="223"/>
                </a:lnTo>
                <a:lnTo>
                  <a:pt x="56301" y="168"/>
                </a:lnTo>
                <a:lnTo>
                  <a:pt x="56227" y="149"/>
                </a:lnTo>
                <a:lnTo>
                  <a:pt x="56171" y="168"/>
                </a:lnTo>
                <a:lnTo>
                  <a:pt x="56134" y="186"/>
                </a:lnTo>
                <a:lnTo>
                  <a:pt x="56115" y="223"/>
                </a:lnTo>
                <a:lnTo>
                  <a:pt x="56097" y="298"/>
                </a:lnTo>
                <a:lnTo>
                  <a:pt x="56115" y="354"/>
                </a:lnTo>
                <a:lnTo>
                  <a:pt x="56171" y="428"/>
                </a:lnTo>
                <a:lnTo>
                  <a:pt x="56227" y="484"/>
                </a:lnTo>
                <a:lnTo>
                  <a:pt x="56395" y="596"/>
                </a:lnTo>
                <a:lnTo>
                  <a:pt x="56506" y="670"/>
                </a:lnTo>
                <a:lnTo>
                  <a:pt x="56506" y="689"/>
                </a:lnTo>
                <a:lnTo>
                  <a:pt x="56488" y="707"/>
                </a:lnTo>
                <a:lnTo>
                  <a:pt x="56432" y="801"/>
                </a:lnTo>
                <a:lnTo>
                  <a:pt x="56413" y="838"/>
                </a:lnTo>
                <a:lnTo>
                  <a:pt x="56395" y="875"/>
                </a:lnTo>
                <a:lnTo>
                  <a:pt x="56413" y="912"/>
                </a:lnTo>
                <a:lnTo>
                  <a:pt x="56450" y="931"/>
                </a:lnTo>
                <a:lnTo>
                  <a:pt x="56506" y="931"/>
                </a:lnTo>
                <a:lnTo>
                  <a:pt x="56544" y="894"/>
                </a:lnTo>
                <a:lnTo>
                  <a:pt x="56581" y="856"/>
                </a:lnTo>
                <a:lnTo>
                  <a:pt x="56618" y="838"/>
                </a:lnTo>
                <a:lnTo>
                  <a:pt x="56748" y="838"/>
                </a:lnTo>
                <a:lnTo>
                  <a:pt x="56860" y="931"/>
                </a:lnTo>
                <a:lnTo>
                  <a:pt x="56953" y="987"/>
                </a:lnTo>
                <a:lnTo>
                  <a:pt x="57065" y="1043"/>
                </a:lnTo>
                <a:lnTo>
                  <a:pt x="57139" y="1061"/>
                </a:lnTo>
                <a:lnTo>
                  <a:pt x="57195" y="1061"/>
                </a:lnTo>
                <a:lnTo>
                  <a:pt x="57232" y="1043"/>
                </a:lnTo>
                <a:lnTo>
                  <a:pt x="57251" y="1005"/>
                </a:lnTo>
                <a:lnTo>
                  <a:pt x="57251" y="950"/>
                </a:lnTo>
                <a:lnTo>
                  <a:pt x="57232" y="894"/>
                </a:lnTo>
                <a:lnTo>
                  <a:pt x="57139" y="782"/>
                </a:lnTo>
                <a:lnTo>
                  <a:pt x="57009" y="689"/>
                </a:lnTo>
                <a:lnTo>
                  <a:pt x="56935" y="614"/>
                </a:lnTo>
                <a:lnTo>
                  <a:pt x="57046" y="540"/>
                </a:lnTo>
                <a:lnTo>
                  <a:pt x="57214" y="410"/>
                </a:lnTo>
                <a:lnTo>
                  <a:pt x="57307" y="335"/>
                </a:lnTo>
                <a:lnTo>
                  <a:pt x="57363" y="279"/>
                </a:lnTo>
                <a:lnTo>
                  <a:pt x="57381" y="205"/>
                </a:lnTo>
                <a:lnTo>
                  <a:pt x="57381" y="186"/>
                </a:lnTo>
                <a:lnTo>
                  <a:pt x="57363" y="149"/>
                </a:lnTo>
                <a:lnTo>
                  <a:pt x="57325" y="130"/>
                </a:lnTo>
                <a:close/>
                <a:moveTo>
                  <a:pt x="70544" y="168"/>
                </a:moveTo>
                <a:lnTo>
                  <a:pt x="70451" y="186"/>
                </a:lnTo>
                <a:lnTo>
                  <a:pt x="70302" y="261"/>
                </a:lnTo>
                <a:lnTo>
                  <a:pt x="70153" y="335"/>
                </a:lnTo>
                <a:lnTo>
                  <a:pt x="70079" y="354"/>
                </a:lnTo>
                <a:lnTo>
                  <a:pt x="70004" y="354"/>
                </a:lnTo>
                <a:lnTo>
                  <a:pt x="69911" y="317"/>
                </a:lnTo>
                <a:lnTo>
                  <a:pt x="69800" y="261"/>
                </a:lnTo>
                <a:lnTo>
                  <a:pt x="69744" y="242"/>
                </a:lnTo>
                <a:lnTo>
                  <a:pt x="69725" y="261"/>
                </a:lnTo>
                <a:lnTo>
                  <a:pt x="69725" y="298"/>
                </a:lnTo>
                <a:lnTo>
                  <a:pt x="69762" y="372"/>
                </a:lnTo>
                <a:lnTo>
                  <a:pt x="69818" y="465"/>
                </a:lnTo>
                <a:lnTo>
                  <a:pt x="69855" y="484"/>
                </a:lnTo>
                <a:lnTo>
                  <a:pt x="69837" y="503"/>
                </a:lnTo>
                <a:lnTo>
                  <a:pt x="69800" y="596"/>
                </a:lnTo>
                <a:lnTo>
                  <a:pt x="69762" y="652"/>
                </a:lnTo>
                <a:lnTo>
                  <a:pt x="69688" y="707"/>
                </a:lnTo>
                <a:lnTo>
                  <a:pt x="69632" y="763"/>
                </a:lnTo>
                <a:lnTo>
                  <a:pt x="69595" y="819"/>
                </a:lnTo>
                <a:lnTo>
                  <a:pt x="69595" y="875"/>
                </a:lnTo>
                <a:lnTo>
                  <a:pt x="69595" y="931"/>
                </a:lnTo>
                <a:lnTo>
                  <a:pt x="69613" y="987"/>
                </a:lnTo>
                <a:lnTo>
                  <a:pt x="69651" y="1024"/>
                </a:lnTo>
                <a:lnTo>
                  <a:pt x="69688" y="1043"/>
                </a:lnTo>
                <a:lnTo>
                  <a:pt x="69744" y="1061"/>
                </a:lnTo>
                <a:lnTo>
                  <a:pt x="69781" y="1043"/>
                </a:lnTo>
                <a:lnTo>
                  <a:pt x="69837" y="1005"/>
                </a:lnTo>
                <a:lnTo>
                  <a:pt x="69986" y="856"/>
                </a:lnTo>
                <a:lnTo>
                  <a:pt x="70060" y="782"/>
                </a:lnTo>
                <a:lnTo>
                  <a:pt x="70097" y="745"/>
                </a:lnTo>
                <a:lnTo>
                  <a:pt x="70116" y="745"/>
                </a:lnTo>
                <a:lnTo>
                  <a:pt x="70172" y="763"/>
                </a:lnTo>
                <a:lnTo>
                  <a:pt x="70228" y="782"/>
                </a:lnTo>
                <a:lnTo>
                  <a:pt x="70321" y="875"/>
                </a:lnTo>
                <a:lnTo>
                  <a:pt x="70433" y="968"/>
                </a:lnTo>
                <a:lnTo>
                  <a:pt x="70488" y="1005"/>
                </a:lnTo>
                <a:lnTo>
                  <a:pt x="70619" y="1005"/>
                </a:lnTo>
                <a:lnTo>
                  <a:pt x="70656" y="987"/>
                </a:lnTo>
                <a:lnTo>
                  <a:pt x="70675" y="968"/>
                </a:lnTo>
                <a:lnTo>
                  <a:pt x="70693" y="950"/>
                </a:lnTo>
                <a:lnTo>
                  <a:pt x="70656" y="875"/>
                </a:lnTo>
                <a:lnTo>
                  <a:pt x="70600" y="801"/>
                </a:lnTo>
                <a:lnTo>
                  <a:pt x="70414" y="652"/>
                </a:lnTo>
                <a:lnTo>
                  <a:pt x="70284" y="540"/>
                </a:lnTo>
                <a:lnTo>
                  <a:pt x="70470" y="372"/>
                </a:lnTo>
                <a:lnTo>
                  <a:pt x="70563" y="242"/>
                </a:lnTo>
                <a:lnTo>
                  <a:pt x="70600" y="205"/>
                </a:lnTo>
                <a:lnTo>
                  <a:pt x="70600" y="168"/>
                </a:lnTo>
                <a:close/>
                <a:moveTo>
                  <a:pt x="76074" y="130"/>
                </a:moveTo>
                <a:lnTo>
                  <a:pt x="75944" y="149"/>
                </a:lnTo>
                <a:lnTo>
                  <a:pt x="75813" y="186"/>
                </a:lnTo>
                <a:lnTo>
                  <a:pt x="75683" y="242"/>
                </a:lnTo>
                <a:lnTo>
                  <a:pt x="75571" y="298"/>
                </a:lnTo>
                <a:lnTo>
                  <a:pt x="75459" y="372"/>
                </a:lnTo>
                <a:lnTo>
                  <a:pt x="75404" y="410"/>
                </a:lnTo>
                <a:lnTo>
                  <a:pt x="75348" y="428"/>
                </a:lnTo>
                <a:lnTo>
                  <a:pt x="75255" y="428"/>
                </a:lnTo>
                <a:lnTo>
                  <a:pt x="75143" y="335"/>
                </a:lnTo>
                <a:lnTo>
                  <a:pt x="74975" y="223"/>
                </a:lnTo>
                <a:lnTo>
                  <a:pt x="74864" y="168"/>
                </a:lnTo>
                <a:lnTo>
                  <a:pt x="74826" y="149"/>
                </a:lnTo>
                <a:lnTo>
                  <a:pt x="74789" y="168"/>
                </a:lnTo>
                <a:lnTo>
                  <a:pt x="74771" y="186"/>
                </a:lnTo>
                <a:lnTo>
                  <a:pt x="74771" y="205"/>
                </a:lnTo>
                <a:lnTo>
                  <a:pt x="74771" y="279"/>
                </a:lnTo>
                <a:lnTo>
                  <a:pt x="74808" y="335"/>
                </a:lnTo>
                <a:lnTo>
                  <a:pt x="74864" y="428"/>
                </a:lnTo>
                <a:lnTo>
                  <a:pt x="74975" y="559"/>
                </a:lnTo>
                <a:lnTo>
                  <a:pt x="75050" y="633"/>
                </a:lnTo>
                <a:lnTo>
                  <a:pt x="74882" y="782"/>
                </a:lnTo>
                <a:lnTo>
                  <a:pt x="74808" y="894"/>
                </a:lnTo>
                <a:lnTo>
                  <a:pt x="74789" y="931"/>
                </a:lnTo>
                <a:lnTo>
                  <a:pt x="74808" y="950"/>
                </a:lnTo>
                <a:lnTo>
                  <a:pt x="74826" y="968"/>
                </a:lnTo>
                <a:lnTo>
                  <a:pt x="74882" y="968"/>
                </a:lnTo>
                <a:lnTo>
                  <a:pt x="74994" y="931"/>
                </a:lnTo>
                <a:lnTo>
                  <a:pt x="75106" y="875"/>
                </a:lnTo>
                <a:lnTo>
                  <a:pt x="75180" y="838"/>
                </a:lnTo>
                <a:lnTo>
                  <a:pt x="75236" y="838"/>
                </a:lnTo>
                <a:lnTo>
                  <a:pt x="75273" y="856"/>
                </a:lnTo>
                <a:lnTo>
                  <a:pt x="75366" y="931"/>
                </a:lnTo>
                <a:lnTo>
                  <a:pt x="75459" y="987"/>
                </a:lnTo>
                <a:lnTo>
                  <a:pt x="75553" y="1043"/>
                </a:lnTo>
                <a:lnTo>
                  <a:pt x="75646" y="1061"/>
                </a:lnTo>
                <a:lnTo>
                  <a:pt x="75739" y="1061"/>
                </a:lnTo>
                <a:lnTo>
                  <a:pt x="75776" y="1043"/>
                </a:lnTo>
                <a:lnTo>
                  <a:pt x="75795" y="1024"/>
                </a:lnTo>
                <a:lnTo>
                  <a:pt x="75832" y="987"/>
                </a:lnTo>
                <a:lnTo>
                  <a:pt x="75832" y="950"/>
                </a:lnTo>
                <a:lnTo>
                  <a:pt x="75832" y="894"/>
                </a:lnTo>
                <a:lnTo>
                  <a:pt x="75813" y="856"/>
                </a:lnTo>
                <a:lnTo>
                  <a:pt x="75739" y="763"/>
                </a:lnTo>
                <a:lnTo>
                  <a:pt x="75664" y="689"/>
                </a:lnTo>
                <a:lnTo>
                  <a:pt x="75571" y="652"/>
                </a:lnTo>
                <a:lnTo>
                  <a:pt x="75832" y="540"/>
                </a:lnTo>
                <a:lnTo>
                  <a:pt x="75944" y="484"/>
                </a:lnTo>
                <a:lnTo>
                  <a:pt x="76055" y="428"/>
                </a:lnTo>
                <a:lnTo>
                  <a:pt x="76130" y="354"/>
                </a:lnTo>
                <a:lnTo>
                  <a:pt x="76186" y="261"/>
                </a:lnTo>
                <a:lnTo>
                  <a:pt x="76204" y="205"/>
                </a:lnTo>
                <a:lnTo>
                  <a:pt x="76186" y="168"/>
                </a:lnTo>
                <a:lnTo>
                  <a:pt x="76148" y="149"/>
                </a:lnTo>
                <a:lnTo>
                  <a:pt x="76074" y="130"/>
                </a:lnTo>
                <a:close/>
                <a:moveTo>
                  <a:pt x="18767" y="168"/>
                </a:moveTo>
                <a:lnTo>
                  <a:pt x="18749" y="242"/>
                </a:lnTo>
                <a:lnTo>
                  <a:pt x="18749" y="317"/>
                </a:lnTo>
                <a:lnTo>
                  <a:pt x="18786" y="372"/>
                </a:lnTo>
                <a:lnTo>
                  <a:pt x="18823" y="428"/>
                </a:lnTo>
                <a:lnTo>
                  <a:pt x="18842" y="484"/>
                </a:lnTo>
                <a:lnTo>
                  <a:pt x="18879" y="521"/>
                </a:lnTo>
                <a:lnTo>
                  <a:pt x="18879" y="540"/>
                </a:lnTo>
                <a:lnTo>
                  <a:pt x="18861" y="577"/>
                </a:lnTo>
                <a:lnTo>
                  <a:pt x="18823" y="596"/>
                </a:lnTo>
                <a:lnTo>
                  <a:pt x="18730" y="726"/>
                </a:lnTo>
                <a:lnTo>
                  <a:pt x="18712" y="782"/>
                </a:lnTo>
                <a:lnTo>
                  <a:pt x="18712" y="838"/>
                </a:lnTo>
                <a:lnTo>
                  <a:pt x="18712" y="875"/>
                </a:lnTo>
                <a:lnTo>
                  <a:pt x="18730" y="894"/>
                </a:lnTo>
                <a:lnTo>
                  <a:pt x="18805" y="894"/>
                </a:lnTo>
                <a:lnTo>
                  <a:pt x="18879" y="875"/>
                </a:lnTo>
                <a:lnTo>
                  <a:pt x="18935" y="838"/>
                </a:lnTo>
                <a:lnTo>
                  <a:pt x="18991" y="819"/>
                </a:lnTo>
                <a:lnTo>
                  <a:pt x="19065" y="801"/>
                </a:lnTo>
                <a:lnTo>
                  <a:pt x="19121" y="801"/>
                </a:lnTo>
                <a:lnTo>
                  <a:pt x="19158" y="819"/>
                </a:lnTo>
                <a:lnTo>
                  <a:pt x="19252" y="894"/>
                </a:lnTo>
                <a:lnTo>
                  <a:pt x="19345" y="968"/>
                </a:lnTo>
                <a:lnTo>
                  <a:pt x="19475" y="1024"/>
                </a:lnTo>
                <a:lnTo>
                  <a:pt x="19605" y="1061"/>
                </a:lnTo>
                <a:lnTo>
                  <a:pt x="19661" y="1080"/>
                </a:lnTo>
                <a:lnTo>
                  <a:pt x="19717" y="1061"/>
                </a:lnTo>
                <a:lnTo>
                  <a:pt x="19773" y="1024"/>
                </a:lnTo>
                <a:lnTo>
                  <a:pt x="19810" y="1005"/>
                </a:lnTo>
                <a:lnTo>
                  <a:pt x="19829" y="968"/>
                </a:lnTo>
                <a:lnTo>
                  <a:pt x="19829" y="931"/>
                </a:lnTo>
                <a:lnTo>
                  <a:pt x="19791" y="856"/>
                </a:lnTo>
                <a:lnTo>
                  <a:pt x="19736" y="801"/>
                </a:lnTo>
                <a:lnTo>
                  <a:pt x="19549" y="670"/>
                </a:lnTo>
                <a:lnTo>
                  <a:pt x="19401" y="596"/>
                </a:lnTo>
                <a:lnTo>
                  <a:pt x="19531" y="484"/>
                </a:lnTo>
                <a:lnTo>
                  <a:pt x="19605" y="410"/>
                </a:lnTo>
                <a:lnTo>
                  <a:pt x="19643" y="354"/>
                </a:lnTo>
                <a:lnTo>
                  <a:pt x="19661" y="279"/>
                </a:lnTo>
                <a:lnTo>
                  <a:pt x="19643" y="223"/>
                </a:lnTo>
                <a:lnTo>
                  <a:pt x="19624" y="205"/>
                </a:lnTo>
                <a:lnTo>
                  <a:pt x="19587" y="186"/>
                </a:lnTo>
                <a:lnTo>
                  <a:pt x="19438" y="186"/>
                </a:lnTo>
                <a:lnTo>
                  <a:pt x="19382" y="205"/>
                </a:lnTo>
                <a:lnTo>
                  <a:pt x="19289" y="279"/>
                </a:lnTo>
                <a:lnTo>
                  <a:pt x="19196" y="335"/>
                </a:lnTo>
                <a:lnTo>
                  <a:pt x="19158" y="354"/>
                </a:lnTo>
                <a:lnTo>
                  <a:pt x="19121" y="372"/>
                </a:lnTo>
                <a:lnTo>
                  <a:pt x="19084" y="354"/>
                </a:lnTo>
                <a:lnTo>
                  <a:pt x="19047" y="335"/>
                </a:lnTo>
                <a:lnTo>
                  <a:pt x="18991" y="279"/>
                </a:lnTo>
                <a:lnTo>
                  <a:pt x="18935" y="223"/>
                </a:lnTo>
                <a:lnTo>
                  <a:pt x="18898" y="186"/>
                </a:lnTo>
                <a:lnTo>
                  <a:pt x="18861" y="186"/>
                </a:lnTo>
                <a:lnTo>
                  <a:pt x="18786" y="168"/>
                </a:lnTo>
                <a:close/>
                <a:moveTo>
                  <a:pt x="30367" y="112"/>
                </a:moveTo>
                <a:lnTo>
                  <a:pt x="30311" y="130"/>
                </a:lnTo>
                <a:lnTo>
                  <a:pt x="30199" y="168"/>
                </a:lnTo>
                <a:lnTo>
                  <a:pt x="30106" y="223"/>
                </a:lnTo>
                <a:lnTo>
                  <a:pt x="29994" y="317"/>
                </a:lnTo>
                <a:lnTo>
                  <a:pt x="29920" y="372"/>
                </a:lnTo>
                <a:lnTo>
                  <a:pt x="29882" y="391"/>
                </a:lnTo>
                <a:lnTo>
                  <a:pt x="29845" y="391"/>
                </a:lnTo>
                <a:lnTo>
                  <a:pt x="29827" y="372"/>
                </a:lnTo>
                <a:lnTo>
                  <a:pt x="29771" y="298"/>
                </a:lnTo>
                <a:lnTo>
                  <a:pt x="29715" y="242"/>
                </a:lnTo>
                <a:lnTo>
                  <a:pt x="29678" y="223"/>
                </a:lnTo>
                <a:lnTo>
                  <a:pt x="29547" y="223"/>
                </a:lnTo>
                <a:lnTo>
                  <a:pt x="29491" y="261"/>
                </a:lnTo>
                <a:lnTo>
                  <a:pt x="29473" y="317"/>
                </a:lnTo>
                <a:lnTo>
                  <a:pt x="29473" y="391"/>
                </a:lnTo>
                <a:lnTo>
                  <a:pt x="29491" y="447"/>
                </a:lnTo>
                <a:lnTo>
                  <a:pt x="29529" y="521"/>
                </a:lnTo>
                <a:lnTo>
                  <a:pt x="29603" y="633"/>
                </a:lnTo>
                <a:lnTo>
                  <a:pt x="29547" y="707"/>
                </a:lnTo>
                <a:lnTo>
                  <a:pt x="29510" y="782"/>
                </a:lnTo>
                <a:lnTo>
                  <a:pt x="29510" y="819"/>
                </a:lnTo>
                <a:lnTo>
                  <a:pt x="29510" y="856"/>
                </a:lnTo>
                <a:lnTo>
                  <a:pt x="29547" y="875"/>
                </a:lnTo>
                <a:lnTo>
                  <a:pt x="29603" y="875"/>
                </a:lnTo>
                <a:lnTo>
                  <a:pt x="29659" y="894"/>
                </a:lnTo>
                <a:lnTo>
                  <a:pt x="29696" y="875"/>
                </a:lnTo>
                <a:lnTo>
                  <a:pt x="29715" y="838"/>
                </a:lnTo>
                <a:lnTo>
                  <a:pt x="29752" y="838"/>
                </a:lnTo>
                <a:lnTo>
                  <a:pt x="29845" y="875"/>
                </a:lnTo>
                <a:lnTo>
                  <a:pt x="29976" y="968"/>
                </a:lnTo>
                <a:lnTo>
                  <a:pt x="30106" y="1043"/>
                </a:lnTo>
                <a:lnTo>
                  <a:pt x="30218" y="1080"/>
                </a:lnTo>
                <a:lnTo>
                  <a:pt x="30367" y="1080"/>
                </a:lnTo>
                <a:lnTo>
                  <a:pt x="30404" y="1043"/>
                </a:lnTo>
                <a:lnTo>
                  <a:pt x="30422" y="1005"/>
                </a:lnTo>
                <a:lnTo>
                  <a:pt x="30441" y="931"/>
                </a:lnTo>
                <a:lnTo>
                  <a:pt x="30422" y="875"/>
                </a:lnTo>
                <a:lnTo>
                  <a:pt x="30404" y="819"/>
                </a:lnTo>
                <a:lnTo>
                  <a:pt x="30311" y="745"/>
                </a:lnTo>
                <a:lnTo>
                  <a:pt x="30106" y="596"/>
                </a:lnTo>
                <a:lnTo>
                  <a:pt x="30218" y="540"/>
                </a:lnTo>
                <a:lnTo>
                  <a:pt x="30348" y="447"/>
                </a:lnTo>
                <a:lnTo>
                  <a:pt x="30404" y="391"/>
                </a:lnTo>
                <a:lnTo>
                  <a:pt x="30441" y="335"/>
                </a:lnTo>
                <a:lnTo>
                  <a:pt x="30478" y="279"/>
                </a:lnTo>
                <a:lnTo>
                  <a:pt x="30478" y="223"/>
                </a:lnTo>
                <a:lnTo>
                  <a:pt x="30460" y="168"/>
                </a:lnTo>
                <a:lnTo>
                  <a:pt x="30422" y="130"/>
                </a:lnTo>
                <a:lnTo>
                  <a:pt x="30367" y="112"/>
                </a:lnTo>
                <a:close/>
                <a:moveTo>
                  <a:pt x="62520" y="130"/>
                </a:moveTo>
                <a:lnTo>
                  <a:pt x="62390" y="168"/>
                </a:lnTo>
                <a:lnTo>
                  <a:pt x="62278" y="223"/>
                </a:lnTo>
                <a:lnTo>
                  <a:pt x="62166" y="279"/>
                </a:lnTo>
                <a:lnTo>
                  <a:pt x="62092" y="354"/>
                </a:lnTo>
                <a:lnTo>
                  <a:pt x="62054" y="391"/>
                </a:lnTo>
                <a:lnTo>
                  <a:pt x="62017" y="410"/>
                </a:lnTo>
                <a:lnTo>
                  <a:pt x="61961" y="410"/>
                </a:lnTo>
                <a:lnTo>
                  <a:pt x="61924" y="372"/>
                </a:lnTo>
                <a:lnTo>
                  <a:pt x="61831" y="298"/>
                </a:lnTo>
                <a:lnTo>
                  <a:pt x="61719" y="242"/>
                </a:lnTo>
                <a:lnTo>
                  <a:pt x="61664" y="223"/>
                </a:lnTo>
                <a:lnTo>
                  <a:pt x="61626" y="205"/>
                </a:lnTo>
                <a:lnTo>
                  <a:pt x="61589" y="223"/>
                </a:lnTo>
                <a:lnTo>
                  <a:pt x="61589" y="242"/>
                </a:lnTo>
                <a:lnTo>
                  <a:pt x="61570" y="298"/>
                </a:lnTo>
                <a:lnTo>
                  <a:pt x="61589" y="372"/>
                </a:lnTo>
                <a:lnTo>
                  <a:pt x="61626" y="428"/>
                </a:lnTo>
                <a:lnTo>
                  <a:pt x="61664" y="465"/>
                </a:lnTo>
                <a:lnTo>
                  <a:pt x="61701" y="521"/>
                </a:lnTo>
                <a:lnTo>
                  <a:pt x="61719" y="577"/>
                </a:lnTo>
                <a:lnTo>
                  <a:pt x="61719" y="633"/>
                </a:lnTo>
                <a:lnTo>
                  <a:pt x="61701" y="670"/>
                </a:lnTo>
                <a:lnTo>
                  <a:pt x="61608" y="782"/>
                </a:lnTo>
                <a:lnTo>
                  <a:pt x="61552" y="856"/>
                </a:lnTo>
                <a:lnTo>
                  <a:pt x="61515" y="931"/>
                </a:lnTo>
                <a:lnTo>
                  <a:pt x="61496" y="968"/>
                </a:lnTo>
                <a:lnTo>
                  <a:pt x="61515" y="1005"/>
                </a:lnTo>
                <a:lnTo>
                  <a:pt x="61533" y="1024"/>
                </a:lnTo>
                <a:lnTo>
                  <a:pt x="61589" y="1043"/>
                </a:lnTo>
                <a:lnTo>
                  <a:pt x="61608" y="1043"/>
                </a:lnTo>
                <a:lnTo>
                  <a:pt x="61645" y="1024"/>
                </a:lnTo>
                <a:lnTo>
                  <a:pt x="61719" y="987"/>
                </a:lnTo>
                <a:lnTo>
                  <a:pt x="61812" y="912"/>
                </a:lnTo>
                <a:lnTo>
                  <a:pt x="61868" y="875"/>
                </a:lnTo>
                <a:lnTo>
                  <a:pt x="61961" y="856"/>
                </a:lnTo>
                <a:lnTo>
                  <a:pt x="62054" y="912"/>
                </a:lnTo>
                <a:lnTo>
                  <a:pt x="62129" y="968"/>
                </a:lnTo>
                <a:lnTo>
                  <a:pt x="62241" y="1043"/>
                </a:lnTo>
                <a:lnTo>
                  <a:pt x="62297" y="1061"/>
                </a:lnTo>
                <a:lnTo>
                  <a:pt x="62352" y="1080"/>
                </a:lnTo>
                <a:lnTo>
                  <a:pt x="62408" y="1080"/>
                </a:lnTo>
                <a:lnTo>
                  <a:pt x="62464" y="1043"/>
                </a:lnTo>
                <a:lnTo>
                  <a:pt x="62483" y="987"/>
                </a:lnTo>
                <a:lnTo>
                  <a:pt x="62464" y="931"/>
                </a:lnTo>
                <a:lnTo>
                  <a:pt x="62445" y="875"/>
                </a:lnTo>
                <a:lnTo>
                  <a:pt x="62408" y="801"/>
                </a:lnTo>
                <a:lnTo>
                  <a:pt x="62297" y="707"/>
                </a:lnTo>
                <a:lnTo>
                  <a:pt x="62222" y="633"/>
                </a:lnTo>
                <a:lnTo>
                  <a:pt x="62352" y="559"/>
                </a:lnTo>
                <a:lnTo>
                  <a:pt x="62557" y="428"/>
                </a:lnTo>
                <a:lnTo>
                  <a:pt x="62650" y="354"/>
                </a:lnTo>
                <a:lnTo>
                  <a:pt x="62706" y="279"/>
                </a:lnTo>
                <a:lnTo>
                  <a:pt x="62706" y="242"/>
                </a:lnTo>
                <a:lnTo>
                  <a:pt x="62706" y="205"/>
                </a:lnTo>
                <a:lnTo>
                  <a:pt x="62687" y="186"/>
                </a:lnTo>
                <a:lnTo>
                  <a:pt x="62632" y="149"/>
                </a:lnTo>
                <a:lnTo>
                  <a:pt x="62576" y="149"/>
                </a:lnTo>
                <a:lnTo>
                  <a:pt x="62520" y="130"/>
                </a:lnTo>
                <a:close/>
                <a:moveTo>
                  <a:pt x="67007" y="149"/>
                </a:moveTo>
                <a:lnTo>
                  <a:pt x="66988" y="168"/>
                </a:lnTo>
                <a:lnTo>
                  <a:pt x="66951" y="205"/>
                </a:lnTo>
                <a:lnTo>
                  <a:pt x="66932" y="242"/>
                </a:lnTo>
                <a:lnTo>
                  <a:pt x="66932" y="279"/>
                </a:lnTo>
                <a:lnTo>
                  <a:pt x="66932" y="335"/>
                </a:lnTo>
                <a:lnTo>
                  <a:pt x="66970" y="391"/>
                </a:lnTo>
                <a:lnTo>
                  <a:pt x="67063" y="465"/>
                </a:lnTo>
                <a:lnTo>
                  <a:pt x="67268" y="577"/>
                </a:lnTo>
                <a:lnTo>
                  <a:pt x="67137" y="707"/>
                </a:lnTo>
                <a:lnTo>
                  <a:pt x="67007" y="856"/>
                </a:lnTo>
                <a:lnTo>
                  <a:pt x="66951" y="987"/>
                </a:lnTo>
                <a:lnTo>
                  <a:pt x="66914" y="1061"/>
                </a:lnTo>
                <a:lnTo>
                  <a:pt x="66932" y="1080"/>
                </a:lnTo>
                <a:lnTo>
                  <a:pt x="66951" y="1061"/>
                </a:lnTo>
                <a:lnTo>
                  <a:pt x="67063" y="987"/>
                </a:lnTo>
                <a:lnTo>
                  <a:pt x="67193" y="894"/>
                </a:lnTo>
                <a:lnTo>
                  <a:pt x="67323" y="801"/>
                </a:lnTo>
                <a:lnTo>
                  <a:pt x="67454" y="745"/>
                </a:lnTo>
                <a:lnTo>
                  <a:pt x="67491" y="763"/>
                </a:lnTo>
                <a:lnTo>
                  <a:pt x="67547" y="782"/>
                </a:lnTo>
                <a:lnTo>
                  <a:pt x="67640" y="875"/>
                </a:lnTo>
                <a:lnTo>
                  <a:pt x="67733" y="950"/>
                </a:lnTo>
                <a:lnTo>
                  <a:pt x="67789" y="968"/>
                </a:lnTo>
                <a:lnTo>
                  <a:pt x="67826" y="968"/>
                </a:lnTo>
                <a:lnTo>
                  <a:pt x="67863" y="950"/>
                </a:lnTo>
                <a:lnTo>
                  <a:pt x="67882" y="912"/>
                </a:lnTo>
                <a:lnTo>
                  <a:pt x="67882" y="856"/>
                </a:lnTo>
                <a:lnTo>
                  <a:pt x="67863" y="819"/>
                </a:lnTo>
                <a:lnTo>
                  <a:pt x="67807" y="726"/>
                </a:lnTo>
                <a:lnTo>
                  <a:pt x="67770" y="633"/>
                </a:lnTo>
                <a:lnTo>
                  <a:pt x="67770" y="559"/>
                </a:lnTo>
                <a:lnTo>
                  <a:pt x="67770" y="521"/>
                </a:lnTo>
                <a:lnTo>
                  <a:pt x="67807" y="503"/>
                </a:lnTo>
                <a:lnTo>
                  <a:pt x="67882" y="447"/>
                </a:lnTo>
                <a:lnTo>
                  <a:pt x="67956" y="354"/>
                </a:lnTo>
                <a:lnTo>
                  <a:pt x="67994" y="317"/>
                </a:lnTo>
                <a:lnTo>
                  <a:pt x="67994" y="261"/>
                </a:lnTo>
                <a:lnTo>
                  <a:pt x="67975" y="223"/>
                </a:lnTo>
                <a:lnTo>
                  <a:pt x="67938" y="205"/>
                </a:lnTo>
                <a:lnTo>
                  <a:pt x="67845" y="205"/>
                </a:lnTo>
                <a:lnTo>
                  <a:pt x="67733" y="242"/>
                </a:lnTo>
                <a:lnTo>
                  <a:pt x="67640" y="279"/>
                </a:lnTo>
                <a:lnTo>
                  <a:pt x="67547" y="317"/>
                </a:lnTo>
                <a:lnTo>
                  <a:pt x="67510" y="317"/>
                </a:lnTo>
                <a:lnTo>
                  <a:pt x="67454" y="298"/>
                </a:lnTo>
                <a:lnTo>
                  <a:pt x="67323" y="223"/>
                </a:lnTo>
                <a:lnTo>
                  <a:pt x="67249" y="186"/>
                </a:lnTo>
                <a:lnTo>
                  <a:pt x="67174" y="149"/>
                </a:lnTo>
                <a:close/>
                <a:moveTo>
                  <a:pt x="27648" y="112"/>
                </a:moveTo>
                <a:lnTo>
                  <a:pt x="27574" y="130"/>
                </a:lnTo>
                <a:lnTo>
                  <a:pt x="27499" y="186"/>
                </a:lnTo>
                <a:lnTo>
                  <a:pt x="27444" y="261"/>
                </a:lnTo>
                <a:lnTo>
                  <a:pt x="27406" y="317"/>
                </a:lnTo>
                <a:lnTo>
                  <a:pt x="27350" y="372"/>
                </a:lnTo>
                <a:lnTo>
                  <a:pt x="27276" y="391"/>
                </a:lnTo>
                <a:lnTo>
                  <a:pt x="27201" y="372"/>
                </a:lnTo>
                <a:lnTo>
                  <a:pt x="27127" y="335"/>
                </a:lnTo>
                <a:lnTo>
                  <a:pt x="26978" y="279"/>
                </a:lnTo>
                <a:lnTo>
                  <a:pt x="26848" y="261"/>
                </a:lnTo>
                <a:lnTo>
                  <a:pt x="26792" y="261"/>
                </a:lnTo>
                <a:lnTo>
                  <a:pt x="26755" y="298"/>
                </a:lnTo>
                <a:lnTo>
                  <a:pt x="26717" y="335"/>
                </a:lnTo>
                <a:lnTo>
                  <a:pt x="26717" y="391"/>
                </a:lnTo>
                <a:lnTo>
                  <a:pt x="26736" y="428"/>
                </a:lnTo>
                <a:lnTo>
                  <a:pt x="26773" y="465"/>
                </a:lnTo>
                <a:lnTo>
                  <a:pt x="26941" y="559"/>
                </a:lnTo>
                <a:lnTo>
                  <a:pt x="27108" y="633"/>
                </a:lnTo>
                <a:lnTo>
                  <a:pt x="26904" y="801"/>
                </a:lnTo>
                <a:lnTo>
                  <a:pt x="26866" y="856"/>
                </a:lnTo>
                <a:lnTo>
                  <a:pt x="26829" y="894"/>
                </a:lnTo>
                <a:lnTo>
                  <a:pt x="26829" y="950"/>
                </a:lnTo>
                <a:lnTo>
                  <a:pt x="26829" y="1005"/>
                </a:lnTo>
                <a:lnTo>
                  <a:pt x="26866" y="1061"/>
                </a:lnTo>
                <a:lnTo>
                  <a:pt x="26904" y="1098"/>
                </a:lnTo>
                <a:lnTo>
                  <a:pt x="26997" y="1098"/>
                </a:lnTo>
                <a:lnTo>
                  <a:pt x="27090" y="1061"/>
                </a:lnTo>
                <a:lnTo>
                  <a:pt x="27164" y="1005"/>
                </a:lnTo>
                <a:lnTo>
                  <a:pt x="27276" y="894"/>
                </a:lnTo>
                <a:lnTo>
                  <a:pt x="27332" y="819"/>
                </a:lnTo>
                <a:lnTo>
                  <a:pt x="27388" y="782"/>
                </a:lnTo>
                <a:lnTo>
                  <a:pt x="27444" y="801"/>
                </a:lnTo>
                <a:lnTo>
                  <a:pt x="27518" y="838"/>
                </a:lnTo>
                <a:lnTo>
                  <a:pt x="27611" y="875"/>
                </a:lnTo>
                <a:lnTo>
                  <a:pt x="27667" y="912"/>
                </a:lnTo>
                <a:lnTo>
                  <a:pt x="27760" y="931"/>
                </a:lnTo>
                <a:lnTo>
                  <a:pt x="27816" y="931"/>
                </a:lnTo>
                <a:lnTo>
                  <a:pt x="27834" y="912"/>
                </a:lnTo>
                <a:lnTo>
                  <a:pt x="27853" y="875"/>
                </a:lnTo>
                <a:lnTo>
                  <a:pt x="27834" y="838"/>
                </a:lnTo>
                <a:lnTo>
                  <a:pt x="27816" y="782"/>
                </a:lnTo>
                <a:lnTo>
                  <a:pt x="27723" y="670"/>
                </a:lnTo>
                <a:lnTo>
                  <a:pt x="27630" y="577"/>
                </a:lnTo>
                <a:lnTo>
                  <a:pt x="27611" y="540"/>
                </a:lnTo>
                <a:lnTo>
                  <a:pt x="27611" y="484"/>
                </a:lnTo>
                <a:lnTo>
                  <a:pt x="27630" y="428"/>
                </a:lnTo>
                <a:lnTo>
                  <a:pt x="27686" y="372"/>
                </a:lnTo>
                <a:lnTo>
                  <a:pt x="27723" y="298"/>
                </a:lnTo>
                <a:lnTo>
                  <a:pt x="27723" y="261"/>
                </a:lnTo>
                <a:lnTo>
                  <a:pt x="27741" y="223"/>
                </a:lnTo>
                <a:lnTo>
                  <a:pt x="27723" y="168"/>
                </a:lnTo>
                <a:lnTo>
                  <a:pt x="27704" y="130"/>
                </a:lnTo>
                <a:lnTo>
                  <a:pt x="27686" y="112"/>
                </a:lnTo>
                <a:close/>
                <a:moveTo>
                  <a:pt x="80244" y="112"/>
                </a:moveTo>
                <a:lnTo>
                  <a:pt x="80188" y="130"/>
                </a:lnTo>
                <a:lnTo>
                  <a:pt x="80170" y="168"/>
                </a:lnTo>
                <a:lnTo>
                  <a:pt x="80133" y="205"/>
                </a:lnTo>
                <a:lnTo>
                  <a:pt x="80133" y="261"/>
                </a:lnTo>
                <a:lnTo>
                  <a:pt x="80133" y="317"/>
                </a:lnTo>
                <a:lnTo>
                  <a:pt x="80151" y="372"/>
                </a:lnTo>
                <a:lnTo>
                  <a:pt x="80226" y="465"/>
                </a:lnTo>
                <a:lnTo>
                  <a:pt x="80337" y="540"/>
                </a:lnTo>
                <a:lnTo>
                  <a:pt x="80431" y="596"/>
                </a:lnTo>
                <a:lnTo>
                  <a:pt x="80337" y="670"/>
                </a:lnTo>
                <a:lnTo>
                  <a:pt x="80226" y="763"/>
                </a:lnTo>
                <a:lnTo>
                  <a:pt x="80170" y="819"/>
                </a:lnTo>
                <a:lnTo>
                  <a:pt x="80133" y="875"/>
                </a:lnTo>
                <a:lnTo>
                  <a:pt x="80114" y="950"/>
                </a:lnTo>
                <a:lnTo>
                  <a:pt x="80133" y="1005"/>
                </a:lnTo>
                <a:lnTo>
                  <a:pt x="80170" y="1061"/>
                </a:lnTo>
                <a:lnTo>
                  <a:pt x="80207" y="1098"/>
                </a:lnTo>
                <a:lnTo>
                  <a:pt x="80263" y="1098"/>
                </a:lnTo>
                <a:lnTo>
                  <a:pt x="80319" y="1080"/>
                </a:lnTo>
                <a:lnTo>
                  <a:pt x="80449" y="1024"/>
                </a:lnTo>
                <a:lnTo>
                  <a:pt x="80542" y="968"/>
                </a:lnTo>
                <a:lnTo>
                  <a:pt x="80673" y="894"/>
                </a:lnTo>
                <a:lnTo>
                  <a:pt x="80728" y="838"/>
                </a:lnTo>
                <a:lnTo>
                  <a:pt x="80784" y="819"/>
                </a:lnTo>
                <a:lnTo>
                  <a:pt x="80840" y="838"/>
                </a:lnTo>
                <a:lnTo>
                  <a:pt x="80896" y="894"/>
                </a:lnTo>
                <a:lnTo>
                  <a:pt x="81008" y="968"/>
                </a:lnTo>
                <a:lnTo>
                  <a:pt x="81101" y="1005"/>
                </a:lnTo>
                <a:lnTo>
                  <a:pt x="81157" y="1024"/>
                </a:lnTo>
                <a:lnTo>
                  <a:pt x="81194" y="987"/>
                </a:lnTo>
                <a:lnTo>
                  <a:pt x="81194" y="950"/>
                </a:lnTo>
                <a:lnTo>
                  <a:pt x="81175" y="875"/>
                </a:lnTo>
                <a:lnTo>
                  <a:pt x="81157" y="801"/>
                </a:lnTo>
                <a:lnTo>
                  <a:pt x="81082" y="670"/>
                </a:lnTo>
                <a:lnTo>
                  <a:pt x="81343" y="540"/>
                </a:lnTo>
                <a:lnTo>
                  <a:pt x="81473" y="465"/>
                </a:lnTo>
                <a:lnTo>
                  <a:pt x="81529" y="410"/>
                </a:lnTo>
                <a:lnTo>
                  <a:pt x="81548" y="354"/>
                </a:lnTo>
                <a:lnTo>
                  <a:pt x="81566" y="317"/>
                </a:lnTo>
                <a:lnTo>
                  <a:pt x="81548" y="261"/>
                </a:lnTo>
                <a:lnTo>
                  <a:pt x="81529" y="223"/>
                </a:lnTo>
                <a:lnTo>
                  <a:pt x="81510" y="168"/>
                </a:lnTo>
                <a:lnTo>
                  <a:pt x="81473" y="149"/>
                </a:lnTo>
                <a:lnTo>
                  <a:pt x="81417" y="130"/>
                </a:lnTo>
                <a:lnTo>
                  <a:pt x="81380" y="112"/>
                </a:lnTo>
                <a:lnTo>
                  <a:pt x="81324" y="112"/>
                </a:lnTo>
                <a:lnTo>
                  <a:pt x="81212" y="149"/>
                </a:lnTo>
                <a:lnTo>
                  <a:pt x="81101" y="205"/>
                </a:lnTo>
                <a:lnTo>
                  <a:pt x="80989" y="261"/>
                </a:lnTo>
                <a:lnTo>
                  <a:pt x="80877" y="317"/>
                </a:lnTo>
                <a:lnTo>
                  <a:pt x="80784" y="335"/>
                </a:lnTo>
                <a:lnTo>
                  <a:pt x="80747" y="335"/>
                </a:lnTo>
                <a:lnTo>
                  <a:pt x="80654" y="242"/>
                </a:lnTo>
                <a:lnTo>
                  <a:pt x="80542" y="186"/>
                </a:lnTo>
                <a:lnTo>
                  <a:pt x="80449" y="130"/>
                </a:lnTo>
                <a:lnTo>
                  <a:pt x="80337" y="112"/>
                </a:lnTo>
                <a:close/>
                <a:moveTo>
                  <a:pt x="14318" y="93"/>
                </a:moveTo>
                <a:lnTo>
                  <a:pt x="14243" y="112"/>
                </a:lnTo>
                <a:lnTo>
                  <a:pt x="14113" y="149"/>
                </a:lnTo>
                <a:lnTo>
                  <a:pt x="14001" y="223"/>
                </a:lnTo>
                <a:lnTo>
                  <a:pt x="13908" y="298"/>
                </a:lnTo>
                <a:lnTo>
                  <a:pt x="13852" y="354"/>
                </a:lnTo>
                <a:lnTo>
                  <a:pt x="13796" y="372"/>
                </a:lnTo>
                <a:lnTo>
                  <a:pt x="13741" y="372"/>
                </a:lnTo>
                <a:lnTo>
                  <a:pt x="13685" y="354"/>
                </a:lnTo>
                <a:lnTo>
                  <a:pt x="13629" y="317"/>
                </a:lnTo>
                <a:lnTo>
                  <a:pt x="13554" y="298"/>
                </a:lnTo>
                <a:lnTo>
                  <a:pt x="13461" y="279"/>
                </a:lnTo>
                <a:lnTo>
                  <a:pt x="13405" y="298"/>
                </a:lnTo>
                <a:lnTo>
                  <a:pt x="13387" y="335"/>
                </a:lnTo>
                <a:lnTo>
                  <a:pt x="13387" y="391"/>
                </a:lnTo>
                <a:lnTo>
                  <a:pt x="13405" y="447"/>
                </a:lnTo>
                <a:lnTo>
                  <a:pt x="13443" y="521"/>
                </a:lnTo>
                <a:lnTo>
                  <a:pt x="13554" y="633"/>
                </a:lnTo>
                <a:lnTo>
                  <a:pt x="13480" y="745"/>
                </a:lnTo>
                <a:lnTo>
                  <a:pt x="13424" y="875"/>
                </a:lnTo>
                <a:lnTo>
                  <a:pt x="13424" y="931"/>
                </a:lnTo>
                <a:lnTo>
                  <a:pt x="13424" y="968"/>
                </a:lnTo>
                <a:lnTo>
                  <a:pt x="13480" y="987"/>
                </a:lnTo>
                <a:lnTo>
                  <a:pt x="13554" y="987"/>
                </a:lnTo>
                <a:lnTo>
                  <a:pt x="13610" y="950"/>
                </a:lnTo>
                <a:lnTo>
                  <a:pt x="13666" y="894"/>
                </a:lnTo>
                <a:lnTo>
                  <a:pt x="13722" y="838"/>
                </a:lnTo>
                <a:lnTo>
                  <a:pt x="13759" y="819"/>
                </a:lnTo>
                <a:lnTo>
                  <a:pt x="13778" y="801"/>
                </a:lnTo>
                <a:lnTo>
                  <a:pt x="13834" y="838"/>
                </a:lnTo>
                <a:lnTo>
                  <a:pt x="13908" y="894"/>
                </a:lnTo>
                <a:lnTo>
                  <a:pt x="14020" y="1005"/>
                </a:lnTo>
                <a:lnTo>
                  <a:pt x="14113" y="1061"/>
                </a:lnTo>
                <a:lnTo>
                  <a:pt x="14262" y="1098"/>
                </a:lnTo>
                <a:lnTo>
                  <a:pt x="14318" y="1117"/>
                </a:lnTo>
                <a:lnTo>
                  <a:pt x="14374" y="1098"/>
                </a:lnTo>
                <a:lnTo>
                  <a:pt x="14411" y="1061"/>
                </a:lnTo>
                <a:lnTo>
                  <a:pt x="14448" y="987"/>
                </a:lnTo>
                <a:lnTo>
                  <a:pt x="14448" y="912"/>
                </a:lnTo>
                <a:lnTo>
                  <a:pt x="14411" y="856"/>
                </a:lnTo>
                <a:lnTo>
                  <a:pt x="14355" y="801"/>
                </a:lnTo>
                <a:lnTo>
                  <a:pt x="14299" y="745"/>
                </a:lnTo>
                <a:lnTo>
                  <a:pt x="14150" y="652"/>
                </a:lnTo>
                <a:lnTo>
                  <a:pt x="14038" y="577"/>
                </a:lnTo>
                <a:lnTo>
                  <a:pt x="14262" y="428"/>
                </a:lnTo>
                <a:lnTo>
                  <a:pt x="14355" y="335"/>
                </a:lnTo>
                <a:lnTo>
                  <a:pt x="14392" y="279"/>
                </a:lnTo>
                <a:lnTo>
                  <a:pt x="14411" y="223"/>
                </a:lnTo>
                <a:lnTo>
                  <a:pt x="14392" y="149"/>
                </a:lnTo>
                <a:lnTo>
                  <a:pt x="14374" y="112"/>
                </a:lnTo>
                <a:lnTo>
                  <a:pt x="14318" y="93"/>
                </a:lnTo>
                <a:close/>
                <a:moveTo>
                  <a:pt x="25042" y="74"/>
                </a:moveTo>
                <a:lnTo>
                  <a:pt x="24986" y="93"/>
                </a:lnTo>
                <a:lnTo>
                  <a:pt x="24874" y="168"/>
                </a:lnTo>
                <a:lnTo>
                  <a:pt x="24763" y="242"/>
                </a:lnTo>
                <a:lnTo>
                  <a:pt x="24669" y="335"/>
                </a:lnTo>
                <a:lnTo>
                  <a:pt x="24558" y="410"/>
                </a:lnTo>
                <a:lnTo>
                  <a:pt x="24483" y="447"/>
                </a:lnTo>
                <a:lnTo>
                  <a:pt x="24446" y="465"/>
                </a:lnTo>
                <a:lnTo>
                  <a:pt x="24316" y="372"/>
                </a:lnTo>
                <a:lnTo>
                  <a:pt x="24223" y="317"/>
                </a:lnTo>
                <a:lnTo>
                  <a:pt x="24167" y="298"/>
                </a:lnTo>
                <a:lnTo>
                  <a:pt x="24055" y="298"/>
                </a:lnTo>
                <a:lnTo>
                  <a:pt x="24036" y="317"/>
                </a:lnTo>
                <a:lnTo>
                  <a:pt x="24018" y="335"/>
                </a:lnTo>
                <a:lnTo>
                  <a:pt x="24018" y="372"/>
                </a:lnTo>
                <a:lnTo>
                  <a:pt x="24036" y="447"/>
                </a:lnTo>
                <a:lnTo>
                  <a:pt x="24092" y="521"/>
                </a:lnTo>
                <a:lnTo>
                  <a:pt x="24204" y="614"/>
                </a:lnTo>
                <a:lnTo>
                  <a:pt x="24278" y="670"/>
                </a:lnTo>
                <a:lnTo>
                  <a:pt x="24316" y="726"/>
                </a:lnTo>
                <a:lnTo>
                  <a:pt x="24297" y="763"/>
                </a:lnTo>
                <a:lnTo>
                  <a:pt x="24260" y="819"/>
                </a:lnTo>
                <a:lnTo>
                  <a:pt x="24223" y="856"/>
                </a:lnTo>
                <a:lnTo>
                  <a:pt x="24204" y="912"/>
                </a:lnTo>
                <a:lnTo>
                  <a:pt x="24204" y="968"/>
                </a:lnTo>
                <a:lnTo>
                  <a:pt x="24223" y="987"/>
                </a:lnTo>
                <a:lnTo>
                  <a:pt x="24241" y="987"/>
                </a:lnTo>
                <a:lnTo>
                  <a:pt x="24278" y="968"/>
                </a:lnTo>
                <a:lnTo>
                  <a:pt x="24353" y="894"/>
                </a:lnTo>
                <a:lnTo>
                  <a:pt x="24390" y="875"/>
                </a:lnTo>
                <a:lnTo>
                  <a:pt x="24427" y="856"/>
                </a:lnTo>
                <a:lnTo>
                  <a:pt x="24465" y="856"/>
                </a:lnTo>
                <a:lnTo>
                  <a:pt x="24502" y="875"/>
                </a:lnTo>
                <a:lnTo>
                  <a:pt x="24595" y="950"/>
                </a:lnTo>
                <a:lnTo>
                  <a:pt x="24707" y="1024"/>
                </a:lnTo>
                <a:lnTo>
                  <a:pt x="24800" y="1080"/>
                </a:lnTo>
                <a:lnTo>
                  <a:pt x="24893" y="1117"/>
                </a:lnTo>
                <a:lnTo>
                  <a:pt x="24986" y="1117"/>
                </a:lnTo>
                <a:lnTo>
                  <a:pt x="25023" y="1098"/>
                </a:lnTo>
                <a:lnTo>
                  <a:pt x="25060" y="1080"/>
                </a:lnTo>
                <a:lnTo>
                  <a:pt x="25079" y="1043"/>
                </a:lnTo>
                <a:lnTo>
                  <a:pt x="25079" y="987"/>
                </a:lnTo>
                <a:lnTo>
                  <a:pt x="25060" y="931"/>
                </a:lnTo>
                <a:lnTo>
                  <a:pt x="25023" y="875"/>
                </a:lnTo>
                <a:lnTo>
                  <a:pt x="24930" y="782"/>
                </a:lnTo>
                <a:lnTo>
                  <a:pt x="24818" y="689"/>
                </a:lnTo>
                <a:lnTo>
                  <a:pt x="24707" y="633"/>
                </a:lnTo>
                <a:lnTo>
                  <a:pt x="24986" y="484"/>
                </a:lnTo>
                <a:lnTo>
                  <a:pt x="25135" y="391"/>
                </a:lnTo>
                <a:lnTo>
                  <a:pt x="25172" y="335"/>
                </a:lnTo>
                <a:lnTo>
                  <a:pt x="25209" y="298"/>
                </a:lnTo>
                <a:lnTo>
                  <a:pt x="25209" y="242"/>
                </a:lnTo>
                <a:lnTo>
                  <a:pt x="25209" y="205"/>
                </a:lnTo>
                <a:lnTo>
                  <a:pt x="25191" y="149"/>
                </a:lnTo>
                <a:lnTo>
                  <a:pt x="25172" y="112"/>
                </a:lnTo>
                <a:lnTo>
                  <a:pt x="25135" y="93"/>
                </a:lnTo>
                <a:lnTo>
                  <a:pt x="25079" y="74"/>
                </a:lnTo>
                <a:close/>
                <a:moveTo>
                  <a:pt x="46266" y="112"/>
                </a:moveTo>
                <a:lnTo>
                  <a:pt x="46192" y="149"/>
                </a:lnTo>
                <a:lnTo>
                  <a:pt x="46043" y="242"/>
                </a:lnTo>
                <a:lnTo>
                  <a:pt x="45950" y="317"/>
                </a:lnTo>
                <a:lnTo>
                  <a:pt x="45894" y="242"/>
                </a:lnTo>
                <a:lnTo>
                  <a:pt x="45820" y="168"/>
                </a:lnTo>
                <a:lnTo>
                  <a:pt x="45782" y="149"/>
                </a:lnTo>
                <a:lnTo>
                  <a:pt x="45745" y="130"/>
                </a:lnTo>
                <a:lnTo>
                  <a:pt x="45708" y="130"/>
                </a:lnTo>
                <a:lnTo>
                  <a:pt x="45652" y="149"/>
                </a:lnTo>
                <a:lnTo>
                  <a:pt x="45615" y="168"/>
                </a:lnTo>
                <a:lnTo>
                  <a:pt x="45577" y="205"/>
                </a:lnTo>
                <a:lnTo>
                  <a:pt x="45577" y="261"/>
                </a:lnTo>
                <a:lnTo>
                  <a:pt x="45577" y="298"/>
                </a:lnTo>
                <a:lnTo>
                  <a:pt x="45615" y="391"/>
                </a:lnTo>
                <a:lnTo>
                  <a:pt x="45652" y="465"/>
                </a:lnTo>
                <a:lnTo>
                  <a:pt x="45671" y="540"/>
                </a:lnTo>
                <a:lnTo>
                  <a:pt x="45689" y="559"/>
                </a:lnTo>
                <a:lnTo>
                  <a:pt x="45671" y="670"/>
                </a:lnTo>
                <a:lnTo>
                  <a:pt x="45652" y="726"/>
                </a:lnTo>
                <a:lnTo>
                  <a:pt x="45615" y="782"/>
                </a:lnTo>
                <a:lnTo>
                  <a:pt x="45596" y="838"/>
                </a:lnTo>
                <a:lnTo>
                  <a:pt x="45577" y="894"/>
                </a:lnTo>
                <a:lnTo>
                  <a:pt x="45596" y="950"/>
                </a:lnTo>
                <a:lnTo>
                  <a:pt x="45633" y="968"/>
                </a:lnTo>
                <a:lnTo>
                  <a:pt x="45671" y="950"/>
                </a:lnTo>
                <a:lnTo>
                  <a:pt x="45708" y="931"/>
                </a:lnTo>
                <a:lnTo>
                  <a:pt x="45875" y="745"/>
                </a:lnTo>
                <a:lnTo>
                  <a:pt x="45968" y="856"/>
                </a:lnTo>
                <a:lnTo>
                  <a:pt x="46099" y="987"/>
                </a:lnTo>
                <a:lnTo>
                  <a:pt x="46173" y="1061"/>
                </a:lnTo>
                <a:lnTo>
                  <a:pt x="46248" y="1098"/>
                </a:lnTo>
                <a:lnTo>
                  <a:pt x="46322" y="1117"/>
                </a:lnTo>
                <a:lnTo>
                  <a:pt x="46359" y="1098"/>
                </a:lnTo>
                <a:lnTo>
                  <a:pt x="46378" y="1098"/>
                </a:lnTo>
                <a:lnTo>
                  <a:pt x="46397" y="1061"/>
                </a:lnTo>
                <a:lnTo>
                  <a:pt x="46415" y="1043"/>
                </a:lnTo>
                <a:lnTo>
                  <a:pt x="46397" y="968"/>
                </a:lnTo>
                <a:lnTo>
                  <a:pt x="46359" y="894"/>
                </a:lnTo>
                <a:lnTo>
                  <a:pt x="46304" y="819"/>
                </a:lnTo>
                <a:lnTo>
                  <a:pt x="46192" y="652"/>
                </a:lnTo>
                <a:lnTo>
                  <a:pt x="46099" y="559"/>
                </a:lnTo>
                <a:lnTo>
                  <a:pt x="46229" y="484"/>
                </a:lnTo>
                <a:lnTo>
                  <a:pt x="46378" y="391"/>
                </a:lnTo>
                <a:lnTo>
                  <a:pt x="46434" y="335"/>
                </a:lnTo>
                <a:lnTo>
                  <a:pt x="46490" y="279"/>
                </a:lnTo>
                <a:lnTo>
                  <a:pt x="46490" y="205"/>
                </a:lnTo>
                <a:lnTo>
                  <a:pt x="46453" y="149"/>
                </a:lnTo>
                <a:lnTo>
                  <a:pt x="46397" y="112"/>
                </a:lnTo>
                <a:close/>
                <a:moveTo>
                  <a:pt x="51833" y="93"/>
                </a:moveTo>
                <a:lnTo>
                  <a:pt x="51721" y="130"/>
                </a:lnTo>
                <a:lnTo>
                  <a:pt x="51573" y="242"/>
                </a:lnTo>
                <a:lnTo>
                  <a:pt x="51479" y="317"/>
                </a:lnTo>
                <a:lnTo>
                  <a:pt x="51424" y="372"/>
                </a:lnTo>
                <a:lnTo>
                  <a:pt x="51386" y="391"/>
                </a:lnTo>
                <a:lnTo>
                  <a:pt x="51330" y="372"/>
                </a:lnTo>
                <a:lnTo>
                  <a:pt x="51275" y="335"/>
                </a:lnTo>
                <a:lnTo>
                  <a:pt x="51163" y="242"/>
                </a:lnTo>
                <a:lnTo>
                  <a:pt x="51088" y="205"/>
                </a:lnTo>
                <a:lnTo>
                  <a:pt x="50995" y="168"/>
                </a:lnTo>
                <a:lnTo>
                  <a:pt x="50921" y="168"/>
                </a:lnTo>
                <a:lnTo>
                  <a:pt x="50884" y="186"/>
                </a:lnTo>
                <a:lnTo>
                  <a:pt x="50865" y="242"/>
                </a:lnTo>
                <a:lnTo>
                  <a:pt x="50865" y="279"/>
                </a:lnTo>
                <a:lnTo>
                  <a:pt x="50884" y="335"/>
                </a:lnTo>
                <a:lnTo>
                  <a:pt x="50977" y="447"/>
                </a:lnTo>
                <a:lnTo>
                  <a:pt x="51144" y="614"/>
                </a:lnTo>
                <a:lnTo>
                  <a:pt x="51051" y="707"/>
                </a:lnTo>
                <a:lnTo>
                  <a:pt x="50939" y="819"/>
                </a:lnTo>
                <a:lnTo>
                  <a:pt x="50902" y="875"/>
                </a:lnTo>
                <a:lnTo>
                  <a:pt x="50884" y="950"/>
                </a:lnTo>
                <a:lnTo>
                  <a:pt x="50884" y="1005"/>
                </a:lnTo>
                <a:lnTo>
                  <a:pt x="50902" y="1061"/>
                </a:lnTo>
                <a:lnTo>
                  <a:pt x="50977" y="1117"/>
                </a:lnTo>
                <a:lnTo>
                  <a:pt x="51033" y="1117"/>
                </a:lnTo>
                <a:lnTo>
                  <a:pt x="51107" y="1098"/>
                </a:lnTo>
                <a:lnTo>
                  <a:pt x="51163" y="1043"/>
                </a:lnTo>
                <a:lnTo>
                  <a:pt x="51275" y="912"/>
                </a:lnTo>
                <a:lnTo>
                  <a:pt x="51368" y="819"/>
                </a:lnTo>
                <a:lnTo>
                  <a:pt x="51461" y="912"/>
                </a:lnTo>
                <a:lnTo>
                  <a:pt x="51591" y="1024"/>
                </a:lnTo>
                <a:lnTo>
                  <a:pt x="51666" y="1061"/>
                </a:lnTo>
                <a:lnTo>
                  <a:pt x="51740" y="1080"/>
                </a:lnTo>
                <a:lnTo>
                  <a:pt x="51815" y="1080"/>
                </a:lnTo>
                <a:lnTo>
                  <a:pt x="51870" y="1043"/>
                </a:lnTo>
                <a:lnTo>
                  <a:pt x="51908" y="968"/>
                </a:lnTo>
                <a:lnTo>
                  <a:pt x="51908" y="912"/>
                </a:lnTo>
                <a:lnTo>
                  <a:pt x="51889" y="838"/>
                </a:lnTo>
                <a:lnTo>
                  <a:pt x="51833" y="763"/>
                </a:lnTo>
                <a:lnTo>
                  <a:pt x="51703" y="652"/>
                </a:lnTo>
                <a:lnTo>
                  <a:pt x="51573" y="559"/>
                </a:lnTo>
                <a:lnTo>
                  <a:pt x="51777" y="335"/>
                </a:lnTo>
                <a:lnTo>
                  <a:pt x="51870" y="205"/>
                </a:lnTo>
                <a:lnTo>
                  <a:pt x="51908" y="149"/>
                </a:lnTo>
                <a:lnTo>
                  <a:pt x="51889" y="112"/>
                </a:lnTo>
                <a:lnTo>
                  <a:pt x="51870" y="93"/>
                </a:lnTo>
                <a:close/>
                <a:moveTo>
                  <a:pt x="32191" y="93"/>
                </a:moveTo>
                <a:lnTo>
                  <a:pt x="32117" y="112"/>
                </a:lnTo>
                <a:lnTo>
                  <a:pt x="32098" y="149"/>
                </a:lnTo>
                <a:lnTo>
                  <a:pt x="32079" y="205"/>
                </a:lnTo>
                <a:lnTo>
                  <a:pt x="32117" y="279"/>
                </a:lnTo>
                <a:lnTo>
                  <a:pt x="32191" y="410"/>
                </a:lnTo>
                <a:lnTo>
                  <a:pt x="32266" y="521"/>
                </a:lnTo>
                <a:lnTo>
                  <a:pt x="32191" y="577"/>
                </a:lnTo>
                <a:lnTo>
                  <a:pt x="32117" y="652"/>
                </a:lnTo>
                <a:lnTo>
                  <a:pt x="32042" y="726"/>
                </a:lnTo>
                <a:lnTo>
                  <a:pt x="32042" y="763"/>
                </a:lnTo>
                <a:lnTo>
                  <a:pt x="32042" y="819"/>
                </a:lnTo>
                <a:lnTo>
                  <a:pt x="32061" y="856"/>
                </a:lnTo>
                <a:lnTo>
                  <a:pt x="32117" y="894"/>
                </a:lnTo>
                <a:lnTo>
                  <a:pt x="32154" y="912"/>
                </a:lnTo>
                <a:lnTo>
                  <a:pt x="32210" y="912"/>
                </a:lnTo>
                <a:lnTo>
                  <a:pt x="32340" y="856"/>
                </a:lnTo>
                <a:lnTo>
                  <a:pt x="32415" y="838"/>
                </a:lnTo>
                <a:lnTo>
                  <a:pt x="32470" y="819"/>
                </a:lnTo>
                <a:lnTo>
                  <a:pt x="32526" y="819"/>
                </a:lnTo>
                <a:lnTo>
                  <a:pt x="32563" y="838"/>
                </a:lnTo>
                <a:lnTo>
                  <a:pt x="32638" y="912"/>
                </a:lnTo>
                <a:lnTo>
                  <a:pt x="32806" y="1043"/>
                </a:lnTo>
                <a:lnTo>
                  <a:pt x="32917" y="1098"/>
                </a:lnTo>
                <a:lnTo>
                  <a:pt x="33010" y="1136"/>
                </a:lnTo>
                <a:lnTo>
                  <a:pt x="33085" y="1136"/>
                </a:lnTo>
                <a:lnTo>
                  <a:pt x="33141" y="1117"/>
                </a:lnTo>
                <a:lnTo>
                  <a:pt x="33178" y="1098"/>
                </a:lnTo>
                <a:lnTo>
                  <a:pt x="33196" y="1080"/>
                </a:lnTo>
                <a:lnTo>
                  <a:pt x="33215" y="1043"/>
                </a:lnTo>
                <a:lnTo>
                  <a:pt x="33196" y="1005"/>
                </a:lnTo>
                <a:lnTo>
                  <a:pt x="33159" y="931"/>
                </a:lnTo>
                <a:lnTo>
                  <a:pt x="33085" y="838"/>
                </a:lnTo>
                <a:lnTo>
                  <a:pt x="33010" y="745"/>
                </a:lnTo>
                <a:lnTo>
                  <a:pt x="32861" y="633"/>
                </a:lnTo>
                <a:lnTo>
                  <a:pt x="32992" y="559"/>
                </a:lnTo>
                <a:lnTo>
                  <a:pt x="33141" y="484"/>
                </a:lnTo>
                <a:lnTo>
                  <a:pt x="33196" y="428"/>
                </a:lnTo>
                <a:lnTo>
                  <a:pt x="33234" y="372"/>
                </a:lnTo>
                <a:lnTo>
                  <a:pt x="33252" y="298"/>
                </a:lnTo>
                <a:lnTo>
                  <a:pt x="33252" y="223"/>
                </a:lnTo>
                <a:lnTo>
                  <a:pt x="33196" y="168"/>
                </a:lnTo>
                <a:lnTo>
                  <a:pt x="33159" y="130"/>
                </a:lnTo>
                <a:lnTo>
                  <a:pt x="33085" y="112"/>
                </a:lnTo>
                <a:lnTo>
                  <a:pt x="33029" y="112"/>
                </a:lnTo>
                <a:lnTo>
                  <a:pt x="32880" y="149"/>
                </a:lnTo>
                <a:lnTo>
                  <a:pt x="32768" y="205"/>
                </a:lnTo>
                <a:lnTo>
                  <a:pt x="32657" y="298"/>
                </a:lnTo>
                <a:lnTo>
                  <a:pt x="32582" y="335"/>
                </a:lnTo>
                <a:lnTo>
                  <a:pt x="32526" y="354"/>
                </a:lnTo>
                <a:lnTo>
                  <a:pt x="32489" y="354"/>
                </a:lnTo>
                <a:lnTo>
                  <a:pt x="32452" y="317"/>
                </a:lnTo>
                <a:lnTo>
                  <a:pt x="32377" y="223"/>
                </a:lnTo>
                <a:lnTo>
                  <a:pt x="32284" y="130"/>
                </a:lnTo>
                <a:lnTo>
                  <a:pt x="32247" y="93"/>
                </a:lnTo>
                <a:close/>
                <a:moveTo>
                  <a:pt x="83949" y="93"/>
                </a:moveTo>
                <a:lnTo>
                  <a:pt x="83856" y="112"/>
                </a:lnTo>
                <a:lnTo>
                  <a:pt x="83745" y="186"/>
                </a:lnTo>
                <a:lnTo>
                  <a:pt x="83633" y="261"/>
                </a:lnTo>
                <a:lnTo>
                  <a:pt x="83558" y="298"/>
                </a:lnTo>
                <a:lnTo>
                  <a:pt x="83521" y="335"/>
                </a:lnTo>
                <a:lnTo>
                  <a:pt x="83484" y="317"/>
                </a:lnTo>
                <a:lnTo>
                  <a:pt x="83428" y="298"/>
                </a:lnTo>
                <a:lnTo>
                  <a:pt x="83354" y="242"/>
                </a:lnTo>
                <a:lnTo>
                  <a:pt x="83279" y="186"/>
                </a:lnTo>
                <a:lnTo>
                  <a:pt x="83186" y="130"/>
                </a:lnTo>
                <a:lnTo>
                  <a:pt x="83093" y="130"/>
                </a:lnTo>
                <a:lnTo>
                  <a:pt x="83074" y="168"/>
                </a:lnTo>
                <a:lnTo>
                  <a:pt x="83056" y="186"/>
                </a:lnTo>
                <a:lnTo>
                  <a:pt x="83056" y="223"/>
                </a:lnTo>
                <a:lnTo>
                  <a:pt x="83056" y="261"/>
                </a:lnTo>
                <a:lnTo>
                  <a:pt x="83093" y="335"/>
                </a:lnTo>
                <a:lnTo>
                  <a:pt x="83130" y="410"/>
                </a:lnTo>
                <a:lnTo>
                  <a:pt x="83205" y="484"/>
                </a:lnTo>
                <a:lnTo>
                  <a:pt x="83242" y="521"/>
                </a:lnTo>
                <a:lnTo>
                  <a:pt x="83260" y="559"/>
                </a:lnTo>
                <a:lnTo>
                  <a:pt x="83242" y="596"/>
                </a:lnTo>
                <a:lnTo>
                  <a:pt x="83186" y="652"/>
                </a:lnTo>
                <a:lnTo>
                  <a:pt x="83112" y="745"/>
                </a:lnTo>
                <a:lnTo>
                  <a:pt x="83000" y="894"/>
                </a:lnTo>
                <a:lnTo>
                  <a:pt x="82963" y="968"/>
                </a:lnTo>
                <a:lnTo>
                  <a:pt x="82944" y="1024"/>
                </a:lnTo>
                <a:lnTo>
                  <a:pt x="82963" y="1061"/>
                </a:lnTo>
                <a:lnTo>
                  <a:pt x="82981" y="1098"/>
                </a:lnTo>
                <a:lnTo>
                  <a:pt x="83000" y="1117"/>
                </a:lnTo>
                <a:lnTo>
                  <a:pt x="83074" y="1136"/>
                </a:lnTo>
                <a:lnTo>
                  <a:pt x="83149" y="1117"/>
                </a:lnTo>
                <a:lnTo>
                  <a:pt x="83186" y="1098"/>
                </a:lnTo>
                <a:lnTo>
                  <a:pt x="83205" y="1080"/>
                </a:lnTo>
                <a:lnTo>
                  <a:pt x="83447" y="745"/>
                </a:lnTo>
                <a:lnTo>
                  <a:pt x="83577" y="838"/>
                </a:lnTo>
                <a:lnTo>
                  <a:pt x="83726" y="950"/>
                </a:lnTo>
                <a:lnTo>
                  <a:pt x="83800" y="1005"/>
                </a:lnTo>
                <a:lnTo>
                  <a:pt x="83875" y="1024"/>
                </a:lnTo>
                <a:lnTo>
                  <a:pt x="83949" y="1005"/>
                </a:lnTo>
                <a:lnTo>
                  <a:pt x="84024" y="968"/>
                </a:lnTo>
                <a:lnTo>
                  <a:pt x="84061" y="931"/>
                </a:lnTo>
                <a:lnTo>
                  <a:pt x="84080" y="894"/>
                </a:lnTo>
                <a:lnTo>
                  <a:pt x="84080" y="856"/>
                </a:lnTo>
                <a:lnTo>
                  <a:pt x="84080" y="819"/>
                </a:lnTo>
                <a:lnTo>
                  <a:pt x="84042" y="745"/>
                </a:lnTo>
                <a:lnTo>
                  <a:pt x="83987" y="689"/>
                </a:lnTo>
                <a:lnTo>
                  <a:pt x="83800" y="559"/>
                </a:lnTo>
                <a:lnTo>
                  <a:pt x="83670" y="484"/>
                </a:lnTo>
                <a:lnTo>
                  <a:pt x="83782" y="372"/>
                </a:lnTo>
                <a:lnTo>
                  <a:pt x="83931" y="205"/>
                </a:lnTo>
                <a:lnTo>
                  <a:pt x="83968" y="149"/>
                </a:lnTo>
                <a:lnTo>
                  <a:pt x="83987" y="93"/>
                </a:lnTo>
                <a:close/>
                <a:moveTo>
                  <a:pt x="86668" y="74"/>
                </a:moveTo>
                <a:lnTo>
                  <a:pt x="86593" y="93"/>
                </a:lnTo>
                <a:lnTo>
                  <a:pt x="86500" y="130"/>
                </a:lnTo>
                <a:lnTo>
                  <a:pt x="86426" y="168"/>
                </a:lnTo>
                <a:lnTo>
                  <a:pt x="86351" y="223"/>
                </a:lnTo>
                <a:lnTo>
                  <a:pt x="86258" y="279"/>
                </a:lnTo>
                <a:lnTo>
                  <a:pt x="86183" y="335"/>
                </a:lnTo>
                <a:lnTo>
                  <a:pt x="86090" y="335"/>
                </a:lnTo>
                <a:lnTo>
                  <a:pt x="86016" y="298"/>
                </a:lnTo>
                <a:lnTo>
                  <a:pt x="85904" y="186"/>
                </a:lnTo>
                <a:lnTo>
                  <a:pt x="85774" y="112"/>
                </a:lnTo>
                <a:lnTo>
                  <a:pt x="85718" y="93"/>
                </a:lnTo>
                <a:lnTo>
                  <a:pt x="85699" y="112"/>
                </a:lnTo>
                <a:lnTo>
                  <a:pt x="85681" y="130"/>
                </a:lnTo>
                <a:lnTo>
                  <a:pt x="85699" y="168"/>
                </a:lnTo>
                <a:lnTo>
                  <a:pt x="85737" y="261"/>
                </a:lnTo>
                <a:lnTo>
                  <a:pt x="85848" y="391"/>
                </a:lnTo>
                <a:lnTo>
                  <a:pt x="85904" y="447"/>
                </a:lnTo>
                <a:lnTo>
                  <a:pt x="85960" y="503"/>
                </a:lnTo>
                <a:lnTo>
                  <a:pt x="85960" y="521"/>
                </a:lnTo>
                <a:lnTo>
                  <a:pt x="85941" y="577"/>
                </a:lnTo>
                <a:lnTo>
                  <a:pt x="85886" y="633"/>
                </a:lnTo>
                <a:lnTo>
                  <a:pt x="85793" y="726"/>
                </a:lnTo>
                <a:lnTo>
                  <a:pt x="85737" y="801"/>
                </a:lnTo>
                <a:lnTo>
                  <a:pt x="85699" y="894"/>
                </a:lnTo>
                <a:lnTo>
                  <a:pt x="85681" y="987"/>
                </a:lnTo>
                <a:lnTo>
                  <a:pt x="85681" y="1024"/>
                </a:lnTo>
                <a:lnTo>
                  <a:pt x="85681" y="1061"/>
                </a:lnTo>
                <a:lnTo>
                  <a:pt x="85737" y="1117"/>
                </a:lnTo>
                <a:lnTo>
                  <a:pt x="85793" y="1136"/>
                </a:lnTo>
                <a:lnTo>
                  <a:pt x="85848" y="1136"/>
                </a:lnTo>
                <a:lnTo>
                  <a:pt x="85923" y="1098"/>
                </a:lnTo>
                <a:lnTo>
                  <a:pt x="85997" y="1024"/>
                </a:lnTo>
                <a:lnTo>
                  <a:pt x="86053" y="950"/>
                </a:lnTo>
                <a:lnTo>
                  <a:pt x="86183" y="763"/>
                </a:lnTo>
                <a:lnTo>
                  <a:pt x="86258" y="856"/>
                </a:lnTo>
                <a:lnTo>
                  <a:pt x="86370" y="968"/>
                </a:lnTo>
                <a:lnTo>
                  <a:pt x="86444" y="1005"/>
                </a:lnTo>
                <a:lnTo>
                  <a:pt x="86500" y="1043"/>
                </a:lnTo>
                <a:lnTo>
                  <a:pt x="86556" y="1024"/>
                </a:lnTo>
                <a:lnTo>
                  <a:pt x="86612" y="1005"/>
                </a:lnTo>
                <a:lnTo>
                  <a:pt x="86649" y="950"/>
                </a:lnTo>
                <a:lnTo>
                  <a:pt x="86649" y="875"/>
                </a:lnTo>
                <a:lnTo>
                  <a:pt x="86612" y="819"/>
                </a:lnTo>
                <a:lnTo>
                  <a:pt x="86574" y="745"/>
                </a:lnTo>
                <a:lnTo>
                  <a:pt x="86444" y="633"/>
                </a:lnTo>
                <a:lnTo>
                  <a:pt x="86351" y="540"/>
                </a:lnTo>
                <a:lnTo>
                  <a:pt x="86556" y="335"/>
                </a:lnTo>
                <a:lnTo>
                  <a:pt x="86668" y="205"/>
                </a:lnTo>
                <a:lnTo>
                  <a:pt x="86705" y="149"/>
                </a:lnTo>
                <a:lnTo>
                  <a:pt x="86723" y="112"/>
                </a:lnTo>
                <a:lnTo>
                  <a:pt x="86705" y="93"/>
                </a:lnTo>
                <a:lnTo>
                  <a:pt x="86668" y="74"/>
                </a:lnTo>
                <a:close/>
                <a:moveTo>
                  <a:pt x="91936" y="74"/>
                </a:moveTo>
                <a:lnTo>
                  <a:pt x="91881" y="93"/>
                </a:lnTo>
                <a:lnTo>
                  <a:pt x="91843" y="130"/>
                </a:lnTo>
                <a:lnTo>
                  <a:pt x="91750" y="242"/>
                </a:lnTo>
                <a:lnTo>
                  <a:pt x="91657" y="317"/>
                </a:lnTo>
                <a:lnTo>
                  <a:pt x="91601" y="391"/>
                </a:lnTo>
                <a:lnTo>
                  <a:pt x="91434" y="279"/>
                </a:lnTo>
                <a:lnTo>
                  <a:pt x="91322" y="223"/>
                </a:lnTo>
                <a:lnTo>
                  <a:pt x="91266" y="205"/>
                </a:lnTo>
                <a:lnTo>
                  <a:pt x="91210" y="205"/>
                </a:lnTo>
                <a:lnTo>
                  <a:pt x="91173" y="242"/>
                </a:lnTo>
                <a:lnTo>
                  <a:pt x="91155" y="298"/>
                </a:lnTo>
                <a:lnTo>
                  <a:pt x="91192" y="354"/>
                </a:lnTo>
                <a:lnTo>
                  <a:pt x="91229" y="410"/>
                </a:lnTo>
                <a:lnTo>
                  <a:pt x="91322" y="521"/>
                </a:lnTo>
                <a:lnTo>
                  <a:pt x="91359" y="577"/>
                </a:lnTo>
                <a:lnTo>
                  <a:pt x="91378" y="614"/>
                </a:lnTo>
                <a:lnTo>
                  <a:pt x="91359" y="670"/>
                </a:lnTo>
                <a:lnTo>
                  <a:pt x="91322" y="707"/>
                </a:lnTo>
                <a:lnTo>
                  <a:pt x="91210" y="801"/>
                </a:lnTo>
                <a:lnTo>
                  <a:pt x="91080" y="875"/>
                </a:lnTo>
                <a:lnTo>
                  <a:pt x="91061" y="931"/>
                </a:lnTo>
                <a:lnTo>
                  <a:pt x="91043" y="987"/>
                </a:lnTo>
                <a:lnTo>
                  <a:pt x="91061" y="1024"/>
                </a:lnTo>
                <a:lnTo>
                  <a:pt x="91080" y="1061"/>
                </a:lnTo>
                <a:lnTo>
                  <a:pt x="91136" y="1117"/>
                </a:lnTo>
                <a:lnTo>
                  <a:pt x="91229" y="1136"/>
                </a:lnTo>
                <a:lnTo>
                  <a:pt x="91266" y="1117"/>
                </a:lnTo>
                <a:lnTo>
                  <a:pt x="91303" y="1098"/>
                </a:lnTo>
                <a:lnTo>
                  <a:pt x="91583" y="856"/>
                </a:lnTo>
                <a:lnTo>
                  <a:pt x="91657" y="931"/>
                </a:lnTo>
                <a:lnTo>
                  <a:pt x="91788" y="1005"/>
                </a:lnTo>
                <a:lnTo>
                  <a:pt x="91843" y="1024"/>
                </a:lnTo>
                <a:lnTo>
                  <a:pt x="91899" y="1024"/>
                </a:lnTo>
                <a:lnTo>
                  <a:pt x="91955" y="987"/>
                </a:lnTo>
                <a:lnTo>
                  <a:pt x="91992" y="950"/>
                </a:lnTo>
                <a:lnTo>
                  <a:pt x="92011" y="875"/>
                </a:lnTo>
                <a:lnTo>
                  <a:pt x="92011" y="819"/>
                </a:lnTo>
                <a:lnTo>
                  <a:pt x="91992" y="763"/>
                </a:lnTo>
                <a:lnTo>
                  <a:pt x="91955" y="707"/>
                </a:lnTo>
                <a:lnTo>
                  <a:pt x="91881" y="614"/>
                </a:lnTo>
                <a:lnTo>
                  <a:pt x="91862" y="577"/>
                </a:lnTo>
                <a:lnTo>
                  <a:pt x="91862" y="540"/>
                </a:lnTo>
                <a:lnTo>
                  <a:pt x="91862" y="484"/>
                </a:lnTo>
                <a:lnTo>
                  <a:pt x="91899" y="428"/>
                </a:lnTo>
                <a:lnTo>
                  <a:pt x="91992" y="335"/>
                </a:lnTo>
                <a:lnTo>
                  <a:pt x="92030" y="279"/>
                </a:lnTo>
                <a:lnTo>
                  <a:pt x="92048" y="223"/>
                </a:lnTo>
                <a:lnTo>
                  <a:pt x="92067" y="168"/>
                </a:lnTo>
                <a:lnTo>
                  <a:pt x="92030" y="112"/>
                </a:lnTo>
                <a:lnTo>
                  <a:pt x="91992" y="74"/>
                </a:lnTo>
                <a:close/>
                <a:moveTo>
                  <a:pt x="8937" y="56"/>
                </a:moveTo>
                <a:lnTo>
                  <a:pt x="8900" y="74"/>
                </a:lnTo>
                <a:lnTo>
                  <a:pt x="8844" y="74"/>
                </a:lnTo>
                <a:lnTo>
                  <a:pt x="8751" y="130"/>
                </a:lnTo>
                <a:lnTo>
                  <a:pt x="8676" y="205"/>
                </a:lnTo>
                <a:lnTo>
                  <a:pt x="8509" y="372"/>
                </a:lnTo>
                <a:lnTo>
                  <a:pt x="8434" y="428"/>
                </a:lnTo>
                <a:lnTo>
                  <a:pt x="8397" y="428"/>
                </a:lnTo>
                <a:lnTo>
                  <a:pt x="8360" y="447"/>
                </a:lnTo>
                <a:lnTo>
                  <a:pt x="8304" y="428"/>
                </a:lnTo>
                <a:lnTo>
                  <a:pt x="8267" y="391"/>
                </a:lnTo>
                <a:lnTo>
                  <a:pt x="8192" y="317"/>
                </a:lnTo>
                <a:lnTo>
                  <a:pt x="8099" y="242"/>
                </a:lnTo>
                <a:lnTo>
                  <a:pt x="8062" y="223"/>
                </a:lnTo>
                <a:lnTo>
                  <a:pt x="8006" y="223"/>
                </a:lnTo>
                <a:lnTo>
                  <a:pt x="7969" y="261"/>
                </a:lnTo>
                <a:lnTo>
                  <a:pt x="7950" y="279"/>
                </a:lnTo>
                <a:lnTo>
                  <a:pt x="7950" y="317"/>
                </a:lnTo>
                <a:lnTo>
                  <a:pt x="7969" y="372"/>
                </a:lnTo>
                <a:lnTo>
                  <a:pt x="8025" y="447"/>
                </a:lnTo>
                <a:lnTo>
                  <a:pt x="8081" y="521"/>
                </a:lnTo>
                <a:lnTo>
                  <a:pt x="8155" y="614"/>
                </a:lnTo>
                <a:lnTo>
                  <a:pt x="8174" y="652"/>
                </a:lnTo>
                <a:lnTo>
                  <a:pt x="8174" y="707"/>
                </a:lnTo>
                <a:lnTo>
                  <a:pt x="8155" y="763"/>
                </a:lnTo>
                <a:lnTo>
                  <a:pt x="8118" y="819"/>
                </a:lnTo>
                <a:lnTo>
                  <a:pt x="8043" y="912"/>
                </a:lnTo>
                <a:lnTo>
                  <a:pt x="8025" y="1005"/>
                </a:lnTo>
                <a:lnTo>
                  <a:pt x="8025" y="1098"/>
                </a:lnTo>
                <a:lnTo>
                  <a:pt x="8043" y="1136"/>
                </a:lnTo>
                <a:lnTo>
                  <a:pt x="8062" y="1154"/>
                </a:lnTo>
                <a:lnTo>
                  <a:pt x="8099" y="1154"/>
                </a:lnTo>
                <a:lnTo>
                  <a:pt x="8155" y="1136"/>
                </a:lnTo>
                <a:lnTo>
                  <a:pt x="8230" y="1080"/>
                </a:lnTo>
                <a:lnTo>
                  <a:pt x="8323" y="1005"/>
                </a:lnTo>
                <a:lnTo>
                  <a:pt x="8416" y="931"/>
                </a:lnTo>
                <a:lnTo>
                  <a:pt x="8490" y="894"/>
                </a:lnTo>
                <a:lnTo>
                  <a:pt x="8528" y="894"/>
                </a:lnTo>
                <a:lnTo>
                  <a:pt x="8565" y="912"/>
                </a:lnTo>
                <a:lnTo>
                  <a:pt x="8658" y="987"/>
                </a:lnTo>
                <a:lnTo>
                  <a:pt x="8751" y="1043"/>
                </a:lnTo>
                <a:lnTo>
                  <a:pt x="8807" y="1061"/>
                </a:lnTo>
                <a:lnTo>
                  <a:pt x="8844" y="1061"/>
                </a:lnTo>
                <a:lnTo>
                  <a:pt x="8956" y="1043"/>
                </a:lnTo>
                <a:lnTo>
                  <a:pt x="8993" y="1043"/>
                </a:lnTo>
                <a:lnTo>
                  <a:pt x="9012" y="1005"/>
                </a:lnTo>
                <a:lnTo>
                  <a:pt x="9012" y="968"/>
                </a:lnTo>
                <a:lnTo>
                  <a:pt x="8993" y="894"/>
                </a:lnTo>
                <a:lnTo>
                  <a:pt x="8937" y="838"/>
                </a:lnTo>
                <a:lnTo>
                  <a:pt x="8881" y="763"/>
                </a:lnTo>
                <a:lnTo>
                  <a:pt x="8751" y="670"/>
                </a:lnTo>
                <a:lnTo>
                  <a:pt x="8900" y="559"/>
                </a:lnTo>
                <a:lnTo>
                  <a:pt x="8993" y="484"/>
                </a:lnTo>
                <a:lnTo>
                  <a:pt x="9067" y="410"/>
                </a:lnTo>
                <a:lnTo>
                  <a:pt x="9123" y="335"/>
                </a:lnTo>
                <a:lnTo>
                  <a:pt x="9142" y="242"/>
                </a:lnTo>
                <a:lnTo>
                  <a:pt x="9142" y="205"/>
                </a:lnTo>
                <a:lnTo>
                  <a:pt x="9123" y="168"/>
                </a:lnTo>
                <a:lnTo>
                  <a:pt x="9086" y="130"/>
                </a:lnTo>
                <a:lnTo>
                  <a:pt x="9049" y="93"/>
                </a:lnTo>
                <a:lnTo>
                  <a:pt x="8993" y="74"/>
                </a:lnTo>
                <a:lnTo>
                  <a:pt x="8937" y="56"/>
                </a:lnTo>
                <a:close/>
                <a:moveTo>
                  <a:pt x="35840" y="19"/>
                </a:moveTo>
                <a:lnTo>
                  <a:pt x="35766" y="37"/>
                </a:lnTo>
                <a:lnTo>
                  <a:pt x="35691" y="56"/>
                </a:lnTo>
                <a:lnTo>
                  <a:pt x="35542" y="168"/>
                </a:lnTo>
                <a:lnTo>
                  <a:pt x="35431" y="242"/>
                </a:lnTo>
                <a:lnTo>
                  <a:pt x="35338" y="354"/>
                </a:lnTo>
                <a:lnTo>
                  <a:pt x="35282" y="410"/>
                </a:lnTo>
                <a:lnTo>
                  <a:pt x="35244" y="428"/>
                </a:lnTo>
                <a:lnTo>
                  <a:pt x="35207" y="428"/>
                </a:lnTo>
                <a:lnTo>
                  <a:pt x="35151" y="391"/>
                </a:lnTo>
                <a:lnTo>
                  <a:pt x="35058" y="298"/>
                </a:lnTo>
                <a:lnTo>
                  <a:pt x="34965" y="205"/>
                </a:lnTo>
                <a:lnTo>
                  <a:pt x="34928" y="186"/>
                </a:lnTo>
                <a:lnTo>
                  <a:pt x="34872" y="168"/>
                </a:lnTo>
                <a:lnTo>
                  <a:pt x="34816" y="168"/>
                </a:lnTo>
                <a:lnTo>
                  <a:pt x="34760" y="186"/>
                </a:lnTo>
                <a:lnTo>
                  <a:pt x="34742" y="205"/>
                </a:lnTo>
                <a:lnTo>
                  <a:pt x="34723" y="223"/>
                </a:lnTo>
                <a:lnTo>
                  <a:pt x="34723" y="298"/>
                </a:lnTo>
                <a:lnTo>
                  <a:pt x="34779" y="391"/>
                </a:lnTo>
                <a:lnTo>
                  <a:pt x="34835" y="484"/>
                </a:lnTo>
                <a:lnTo>
                  <a:pt x="34909" y="577"/>
                </a:lnTo>
                <a:lnTo>
                  <a:pt x="35021" y="707"/>
                </a:lnTo>
                <a:lnTo>
                  <a:pt x="34947" y="819"/>
                </a:lnTo>
                <a:lnTo>
                  <a:pt x="34909" y="931"/>
                </a:lnTo>
                <a:lnTo>
                  <a:pt x="34909" y="968"/>
                </a:lnTo>
                <a:lnTo>
                  <a:pt x="34928" y="987"/>
                </a:lnTo>
                <a:lnTo>
                  <a:pt x="34965" y="987"/>
                </a:lnTo>
                <a:lnTo>
                  <a:pt x="35040" y="950"/>
                </a:lnTo>
                <a:lnTo>
                  <a:pt x="35170" y="838"/>
                </a:lnTo>
                <a:lnTo>
                  <a:pt x="35300" y="931"/>
                </a:lnTo>
                <a:lnTo>
                  <a:pt x="35375" y="968"/>
                </a:lnTo>
                <a:lnTo>
                  <a:pt x="35431" y="1005"/>
                </a:lnTo>
                <a:lnTo>
                  <a:pt x="35580" y="1117"/>
                </a:lnTo>
                <a:lnTo>
                  <a:pt x="35710" y="1154"/>
                </a:lnTo>
                <a:lnTo>
                  <a:pt x="35766" y="1154"/>
                </a:lnTo>
                <a:lnTo>
                  <a:pt x="35822" y="1136"/>
                </a:lnTo>
                <a:lnTo>
                  <a:pt x="35877" y="1117"/>
                </a:lnTo>
                <a:lnTo>
                  <a:pt x="35896" y="1080"/>
                </a:lnTo>
                <a:lnTo>
                  <a:pt x="35896" y="1024"/>
                </a:lnTo>
                <a:lnTo>
                  <a:pt x="35877" y="950"/>
                </a:lnTo>
                <a:lnTo>
                  <a:pt x="35859" y="894"/>
                </a:lnTo>
                <a:lnTo>
                  <a:pt x="35803" y="838"/>
                </a:lnTo>
                <a:lnTo>
                  <a:pt x="35673" y="745"/>
                </a:lnTo>
                <a:lnTo>
                  <a:pt x="35449" y="596"/>
                </a:lnTo>
                <a:lnTo>
                  <a:pt x="35747" y="391"/>
                </a:lnTo>
                <a:lnTo>
                  <a:pt x="35822" y="317"/>
                </a:lnTo>
                <a:lnTo>
                  <a:pt x="35896" y="242"/>
                </a:lnTo>
                <a:lnTo>
                  <a:pt x="35933" y="168"/>
                </a:lnTo>
                <a:lnTo>
                  <a:pt x="35933" y="112"/>
                </a:lnTo>
                <a:lnTo>
                  <a:pt x="35896" y="37"/>
                </a:lnTo>
                <a:lnTo>
                  <a:pt x="35840" y="19"/>
                </a:lnTo>
                <a:close/>
                <a:moveTo>
                  <a:pt x="88548" y="56"/>
                </a:moveTo>
                <a:lnTo>
                  <a:pt x="88474" y="74"/>
                </a:lnTo>
                <a:lnTo>
                  <a:pt x="88399" y="112"/>
                </a:lnTo>
                <a:lnTo>
                  <a:pt x="88362" y="186"/>
                </a:lnTo>
                <a:lnTo>
                  <a:pt x="88362" y="242"/>
                </a:lnTo>
                <a:lnTo>
                  <a:pt x="88380" y="298"/>
                </a:lnTo>
                <a:lnTo>
                  <a:pt x="88455" y="410"/>
                </a:lnTo>
                <a:lnTo>
                  <a:pt x="88622" y="614"/>
                </a:lnTo>
                <a:lnTo>
                  <a:pt x="88492" y="689"/>
                </a:lnTo>
                <a:lnTo>
                  <a:pt x="88325" y="838"/>
                </a:lnTo>
                <a:lnTo>
                  <a:pt x="88250" y="912"/>
                </a:lnTo>
                <a:lnTo>
                  <a:pt x="88213" y="987"/>
                </a:lnTo>
                <a:lnTo>
                  <a:pt x="88213" y="1024"/>
                </a:lnTo>
                <a:lnTo>
                  <a:pt x="88231" y="1061"/>
                </a:lnTo>
                <a:lnTo>
                  <a:pt x="88250" y="1080"/>
                </a:lnTo>
                <a:lnTo>
                  <a:pt x="88306" y="1117"/>
                </a:lnTo>
                <a:lnTo>
                  <a:pt x="88399" y="1117"/>
                </a:lnTo>
                <a:lnTo>
                  <a:pt x="88529" y="1061"/>
                </a:lnTo>
                <a:lnTo>
                  <a:pt x="88641" y="987"/>
                </a:lnTo>
                <a:lnTo>
                  <a:pt x="88753" y="931"/>
                </a:lnTo>
                <a:lnTo>
                  <a:pt x="88864" y="931"/>
                </a:lnTo>
                <a:lnTo>
                  <a:pt x="88864" y="950"/>
                </a:lnTo>
                <a:lnTo>
                  <a:pt x="88902" y="1005"/>
                </a:lnTo>
                <a:lnTo>
                  <a:pt x="88958" y="1080"/>
                </a:lnTo>
                <a:lnTo>
                  <a:pt x="89051" y="1154"/>
                </a:lnTo>
                <a:lnTo>
                  <a:pt x="89088" y="1154"/>
                </a:lnTo>
                <a:lnTo>
                  <a:pt x="89144" y="1136"/>
                </a:lnTo>
                <a:lnTo>
                  <a:pt x="89181" y="1098"/>
                </a:lnTo>
                <a:lnTo>
                  <a:pt x="89200" y="1061"/>
                </a:lnTo>
                <a:lnTo>
                  <a:pt x="89200" y="1024"/>
                </a:lnTo>
                <a:lnTo>
                  <a:pt x="89181" y="968"/>
                </a:lnTo>
                <a:lnTo>
                  <a:pt x="89162" y="875"/>
                </a:lnTo>
                <a:lnTo>
                  <a:pt x="89144" y="801"/>
                </a:lnTo>
                <a:lnTo>
                  <a:pt x="89162" y="763"/>
                </a:lnTo>
                <a:lnTo>
                  <a:pt x="89181" y="726"/>
                </a:lnTo>
                <a:lnTo>
                  <a:pt x="89255" y="689"/>
                </a:lnTo>
                <a:lnTo>
                  <a:pt x="89330" y="633"/>
                </a:lnTo>
                <a:lnTo>
                  <a:pt x="89404" y="577"/>
                </a:lnTo>
                <a:lnTo>
                  <a:pt x="89460" y="521"/>
                </a:lnTo>
                <a:lnTo>
                  <a:pt x="89516" y="447"/>
                </a:lnTo>
                <a:lnTo>
                  <a:pt x="89535" y="391"/>
                </a:lnTo>
                <a:lnTo>
                  <a:pt x="89535" y="354"/>
                </a:lnTo>
                <a:lnTo>
                  <a:pt x="89516" y="317"/>
                </a:lnTo>
                <a:lnTo>
                  <a:pt x="89498" y="298"/>
                </a:lnTo>
                <a:lnTo>
                  <a:pt x="89423" y="261"/>
                </a:lnTo>
                <a:lnTo>
                  <a:pt x="89293" y="261"/>
                </a:lnTo>
                <a:lnTo>
                  <a:pt x="89237" y="298"/>
                </a:lnTo>
                <a:lnTo>
                  <a:pt x="89107" y="354"/>
                </a:lnTo>
                <a:lnTo>
                  <a:pt x="89051" y="372"/>
                </a:lnTo>
                <a:lnTo>
                  <a:pt x="88995" y="391"/>
                </a:lnTo>
                <a:lnTo>
                  <a:pt x="88939" y="372"/>
                </a:lnTo>
                <a:lnTo>
                  <a:pt x="88902" y="354"/>
                </a:lnTo>
                <a:lnTo>
                  <a:pt x="88809" y="261"/>
                </a:lnTo>
                <a:lnTo>
                  <a:pt x="88716" y="149"/>
                </a:lnTo>
                <a:lnTo>
                  <a:pt x="88678" y="112"/>
                </a:lnTo>
                <a:lnTo>
                  <a:pt x="88622" y="74"/>
                </a:lnTo>
                <a:lnTo>
                  <a:pt x="88548" y="56"/>
                </a:lnTo>
                <a:close/>
                <a:moveTo>
                  <a:pt x="43045" y="19"/>
                </a:moveTo>
                <a:lnTo>
                  <a:pt x="42971" y="37"/>
                </a:lnTo>
                <a:lnTo>
                  <a:pt x="42952" y="37"/>
                </a:lnTo>
                <a:lnTo>
                  <a:pt x="42952" y="74"/>
                </a:lnTo>
                <a:lnTo>
                  <a:pt x="42952" y="130"/>
                </a:lnTo>
                <a:lnTo>
                  <a:pt x="42971" y="205"/>
                </a:lnTo>
                <a:lnTo>
                  <a:pt x="43027" y="298"/>
                </a:lnTo>
                <a:lnTo>
                  <a:pt x="43064" y="372"/>
                </a:lnTo>
                <a:lnTo>
                  <a:pt x="43101" y="447"/>
                </a:lnTo>
                <a:lnTo>
                  <a:pt x="43120" y="465"/>
                </a:lnTo>
                <a:lnTo>
                  <a:pt x="43120" y="484"/>
                </a:lnTo>
                <a:lnTo>
                  <a:pt x="43083" y="559"/>
                </a:lnTo>
                <a:lnTo>
                  <a:pt x="43045" y="614"/>
                </a:lnTo>
                <a:lnTo>
                  <a:pt x="42990" y="689"/>
                </a:lnTo>
                <a:lnTo>
                  <a:pt x="42841" y="856"/>
                </a:lnTo>
                <a:lnTo>
                  <a:pt x="42785" y="950"/>
                </a:lnTo>
                <a:lnTo>
                  <a:pt x="42748" y="1024"/>
                </a:lnTo>
                <a:lnTo>
                  <a:pt x="42729" y="1098"/>
                </a:lnTo>
                <a:lnTo>
                  <a:pt x="42748" y="1136"/>
                </a:lnTo>
                <a:lnTo>
                  <a:pt x="42766" y="1173"/>
                </a:lnTo>
                <a:lnTo>
                  <a:pt x="42803" y="1192"/>
                </a:lnTo>
                <a:lnTo>
                  <a:pt x="42841" y="1192"/>
                </a:lnTo>
                <a:lnTo>
                  <a:pt x="42896" y="1154"/>
                </a:lnTo>
                <a:lnTo>
                  <a:pt x="42971" y="1098"/>
                </a:lnTo>
                <a:lnTo>
                  <a:pt x="43045" y="987"/>
                </a:lnTo>
                <a:lnTo>
                  <a:pt x="43194" y="782"/>
                </a:lnTo>
                <a:lnTo>
                  <a:pt x="43269" y="633"/>
                </a:lnTo>
                <a:lnTo>
                  <a:pt x="43399" y="745"/>
                </a:lnTo>
                <a:lnTo>
                  <a:pt x="43511" y="819"/>
                </a:lnTo>
                <a:lnTo>
                  <a:pt x="43623" y="875"/>
                </a:lnTo>
                <a:lnTo>
                  <a:pt x="43734" y="931"/>
                </a:lnTo>
                <a:lnTo>
                  <a:pt x="43827" y="950"/>
                </a:lnTo>
                <a:lnTo>
                  <a:pt x="43883" y="950"/>
                </a:lnTo>
                <a:lnTo>
                  <a:pt x="43920" y="931"/>
                </a:lnTo>
                <a:lnTo>
                  <a:pt x="43939" y="894"/>
                </a:lnTo>
                <a:lnTo>
                  <a:pt x="43976" y="856"/>
                </a:lnTo>
                <a:lnTo>
                  <a:pt x="43976" y="801"/>
                </a:lnTo>
                <a:lnTo>
                  <a:pt x="43958" y="745"/>
                </a:lnTo>
                <a:lnTo>
                  <a:pt x="43920" y="689"/>
                </a:lnTo>
                <a:lnTo>
                  <a:pt x="43865" y="652"/>
                </a:lnTo>
                <a:lnTo>
                  <a:pt x="43753" y="596"/>
                </a:lnTo>
                <a:lnTo>
                  <a:pt x="43641" y="540"/>
                </a:lnTo>
                <a:lnTo>
                  <a:pt x="43511" y="447"/>
                </a:lnTo>
                <a:lnTo>
                  <a:pt x="43455" y="410"/>
                </a:lnTo>
                <a:lnTo>
                  <a:pt x="43436" y="391"/>
                </a:lnTo>
                <a:lnTo>
                  <a:pt x="43455" y="354"/>
                </a:lnTo>
                <a:lnTo>
                  <a:pt x="43511" y="317"/>
                </a:lnTo>
                <a:lnTo>
                  <a:pt x="43548" y="261"/>
                </a:lnTo>
                <a:lnTo>
                  <a:pt x="43623" y="186"/>
                </a:lnTo>
                <a:lnTo>
                  <a:pt x="43678" y="112"/>
                </a:lnTo>
                <a:lnTo>
                  <a:pt x="43697" y="74"/>
                </a:lnTo>
                <a:lnTo>
                  <a:pt x="43697" y="56"/>
                </a:lnTo>
                <a:lnTo>
                  <a:pt x="43678" y="56"/>
                </a:lnTo>
                <a:lnTo>
                  <a:pt x="43641" y="74"/>
                </a:lnTo>
                <a:lnTo>
                  <a:pt x="43548" y="149"/>
                </a:lnTo>
                <a:lnTo>
                  <a:pt x="43455" y="223"/>
                </a:lnTo>
                <a:lnTo>
                  <a:pt x="43381" y="279"/>
                </a:lnTo>
                <a:lnTo>
                  <a:pt x="43325" y="279"/>
                </a:lnTo>
                <a:lnTo>
                  <a:pt x="43287" y="261"/>
                </a:lnTo>
                <a:lnTo>
                  <a:pt x="43213" y="168"/>
                </a:lnTo>
                <a:lnTo>
                  <a:pt x="43139" y="74"/>
                </a:lnTo>
                <a:lnTo>
                  <a:pt x="43083" y="37"/>
                </a:lnTo>
                <a:lnTo>
                  <a:pt x="43045" y="19"/>
                </a:lnTo>
                <a:close/>
                <a:moveTo>
                  <a:pt x="65257" y="0"/>
                </a:moveTo>
                <a:lnTo>
                  <a:pt x="65182" y="19"/>
                </a:lnTo>
                <a:lnTo>
                  <a:pt x="65108" y="56"/>
                </a:lnTo>
                <a:lnTo>
                  <a:pt x="64978" y="149"/>
                </a:lnTo>
                <a:lnTo>
                  <a:pt x="64903" y="242"/>
                </a:lnTo>
                <a:lnTo>
                  <a:pt x="64810" y="354"/>
                </a:lnTo>
                <a:lnTo>
                  <a:pt x="64754" y="410"/>
                </a:lnTo>
                <a:lnTo>
                  <a:pt x="64717" y="428"/>
                </a:lnTo>
                <a:lnTo>
                  <a:pt x="64661" y="447"/>
                </a:lnTo>
                <a:lnTo>
                  <a:pt x="64624" y="428"/>
                </a:lnTo>
                <a:lnTo>
                  <a:pt x="64493" y="391"/>
                </a:lnTo>
                <a:lnTo>
                  <a:pt x="64382" y="335"/>
                </a:lnTo>
                <a:lnTo>
                  <a:pt x="64270" y="317"/>
                </a:lnTo>
                <a:lnTo>
                  <a:pt x="64158" y="317"/>
                </a:lnTo>
                <a:lnTo>
                  <a:pt x="64140" y="335"/>
                </a:lnTo>
                <a:lnTo>
                  <a:pt x="64121" y="354"/>
                </a:lnTo>
                <a:lnTo>
                  <a:pt x="64140" y="391"/>
                </a:lnTo>
                <a:lnTo>
                  <a:pt x="64196" y="447"/>
                </a:lnTo>
                <a:lnTo>
                  <a:pt x="64363" y="559"/>
                </a:lnTo>
                <a:lnTo>
                  <a:pt x="64512" y="652"/>
                </a:lnTo>
                <a:lnTo>
                  <a:pt x="64400" y="782"/>
                </a:lnTo>
                <a:lnTo>
                  <a:pt x="64270" y="950"/>
                </a:lnTo>
                <a:lnTo>
                  <a:pt x="64251" y="1024"/>
                </a:lnTo>
                <a:lnTo>
                  <a:pt x="64233" y="1080"/>
                </a:lnTo>
                <a:lnTo>
                  <a:pt x="64251" y="1098"/>
                </a:lnTo>
                <a:lnTo>
                  <a:pt x="64289" y="1117"/>
                </a:lnTo>
                <a:lnTo>
                  <a:pt x="64400" y="1080"/>
                </a:lnTo>
                <a:lnTo>
                  <a:pt x="64475" y="1024"/>
                </a:lnTo>
                <a:lnTo>
                  <a:pt x="64549" y="950"/>
                </a:lnTo>
                <a:lnTo>
                  <a:pt x="64624" y="875"/>
                </a:lnTo>
                <a:lnTo>
                  <a:pt x="64661" y="856"/>
                </a:lnTo>
                <a:lnTo>
                  <a:pt x="64698" y="838"/>
                </a:lnTo>
                <a:lnTo>
                  <a:pt x="64773" y="838"/>
                </a:lnTo>
                <a:lnTo>
                  <a:pt x="64829" y="875"/>
                </a:lnTo>
                <a:lnTo>
                  <a:pt x="64959" y="987"/>
                </a:lnTo>
                <a:lnTo>
                  <a:pt x="65071" y="1080"/>
                </a:lnTo>
                <a:lnTo>
                  <a:pt x="65220" y="1173"/>
                </a:lnTo>
                <a:lnTo>
                  <a:pt x="65294" y="1192"/>
                </a:lnTo>
                <a:lnTo>
                  <a:pt x="65369" y="1192"/>
                </a:lnTo>
                <a:lnTo>
                  <a:pt x="65424" y="1154"/>
                </a:lnTo>
                <a:lnTo>
                  <a:pt x="65443" y="1080"/>
                </a:lnTo>
                <a:lnTo>
                  <a:pt x="65443" y="987"/>
                </a:lnTo>
                <a:lnTo>
                  <a:pt x="65406" y="912"/>
                </a:lnTo>
                <a:lnTo>
                  <a:pt x="65350" y="838"/>
                </a:lnTo>
                <a:lnTo>
                  <a:pt x="65275" y="763"/>
                </a:lnTo>
                <a:lnTo>
                  <a:pt x="65108" y="652"/>
                </a:lnTo>
                <a:lnTo>
                  <a:pt x="64978" y="577"/>
                </a:lnTo>
                <a:lnTo>
                  <a:pt x="65089" y="484"/>
                </a:lnTo>
                <a:lnTo>
                  <a:pt x="65220" y="354"/>
                </a:lnTo>
                <a:lnTo>
                  <a:pt x="65275" y="279"/>
                </a:lnTo>
                <a:lnTo>
                  <a:pt x="65331" y="205"/>
                </a:lnTo>
                <a:lnTo>
                  <a:pt x="65350" y="149"/>
                </a:lnTo>
                <a:lnTo>
                  <a:pt x="65350" y="74"/>
                </a:lnTo>
                <a:lnTo>
                  <a:pt x="65294" y="19"/>
                </a:lnTo>
                <a:lnTo>
                  <a:pt x="65257" y="0"/>
                </a:lnTo>
                <a:close/>
                <a:moveTo>
                  <a:pt x="931" y="37"/>
                </a:moveTo>
                <a:lnTo>
                  <a:pt x="801" y="93"/>
                </a:lnTo>
                <a:lnTo>
                  <a:pt x="689" y="186"/>
                </a:lnTo>
                <a:lnTo>
                  <a:pt x="596" y="298"/>
                </a:lnTo>
                <a:lnTo>
                  <a:pt x="540" y="372"/>
                </a:lnTo>
                <a:lnTo>
                  <a:pt x="485" y="391"/>
                </a:lnTo>
                <a:lnTo>
                  <a:pt x="447" y="391"/>
                </a:lnTo>
                <a:lnTo>
                  <a:pt x="391" y="354"/>
                </a:lnTo>
                <a:lnTo>
                  <a:pt x="298" y="279"/>
                </a:lnTo>
                <a:lnTo>
                  <a:pt x="243" y="242"/>
                </a:lnTo>
                <a:lnTo>
                  <a:pt x="187" y="205"/>
                </a:lnTo>
                <a:lnTo>
                  <a:pt x="131" y="205"/>
                </a:lnTo>
                <a:lnTo>
                  <a:pt x="75" y="242"/>
                </a:lnTo>
                <a:lnTo>
                  <a:pt x="75" y="261"/>
                </a:lnTo>
                <a:lnTo>
                  <a:pt x="75" y="279"/>
                </a:lnTo>
                <a:lnTo>
                  <a:pt x="94" y="354"/>
                </a:lnTo>
                <a:lnTo>
                  <a:pt x="168" y="465"/>
                </a:lnTo>
                <a:lnTo>
                  <a:pt x="243" y="540"/>
                </a:lnTo>
                <a:lnTo>
                  <a:pt x="298" y="577"/>
                </a:lnTo>
                <a:lnTo>
                  <a:pt x="317" y="614"/>
                </a:lnTo>
                <a:lnTo>
                  <a:pt x="298" y="633"/>
                </a:lnTo>
                <a:lnTo>
                  <a:pt x="261" y="670"/>
                </a:lnTo>
                <a:lnTo>
                  <a:pt x="224" y="726"/>
                </a:lnTo>
                <a:lnTo>
                  <a:pt x="187" y="782"/>
                </a:lnTo>
                <a:lnTo>
                  <a:pt x="112" y="875"/>
                </a:lnTo>
                <a:lnTo>
                  <a:pt x="75" y="931"/>
                </a:lnTo>
                <a:lnTo>
                  <a:pt x="56" y="987"/>
                </a:lnTo>
                <a:lnTo>
                  <a:pt x="38" y="1043"/>
                </a:lnTo>
                <a:lnTo>
                  <a:pt x="56" y="1117"/>
                </a:lnTo>
                <a:lnTo>
                  <a:pt x="94" y="1173"/>
                </a:lnTo>
                <a:lnTo>
                  <a:pt x="112" y="1192"/>
                </a:lnTo>
                <a:lnTo>
                  <a:pt x="149" y="1210"/>
                </a:lnTo>
                <a:lnTo>
                  <a:pt x="187" y="1192"/>
                </a:lnTo>
                <a:lnTo>
                  <a:pt x="261" y="1154"/>
                </a:lnTo>
                <a:lnTo>
                  <a:pt x="336" y="1080"/>
                </a:lnTo>
                <a:lnTo>
                  <a:pt x="485" y="894"/>
                </a:lnTo>
                <a:lnTo>
                  <a:pt x="559" y="782"/>
                </a:lnTo>
                <a:lnTo>
                  <a:pt x="615" y="782"/>
                </a:lnTo>
                <a:lnTo>
                  <a:pt x="652" y="801"/>
                </a:lnTo>
                <a:lnTo>
                  <a:pt x="764" y="856"/>
                </a:lnTo>
                <a:lnTo>
                  <a:pt x="820" y="875"/>
                </a:lnTo>
                <a:lnTo>
                  <a:pt x="857" y="894"/>
                </a:lnTo>
                <a:lnTo>
                  <a:pt x="913" y="856"/>
                </a:lnTo>
                <a:lnTo>
                  <a:pt x="950" y="801"/>
                </a:lnTo>
                <a:lnTo>
                  <a:pt x="987" y="745"/>
                </a:lnTo>
                <a:lnTo>
                  <a:pt x="969" y="707"/>
                </a:lnTo>
                <a:lnTo>
                  <a:pt x="950" y="652"/>
                </a:lnTo>
                <a:lnTo>
                  <a:pt x="931" y="633"/>
                </a:lnTo>
                <a:lnTo>
                  <a:pt x="838" y="577"/>
                </a:lnTo>
                <a:lnTo>
                  <a:pt x="745" y="521"/>
                </a:lnTo>
                <a:lnTo>
                  <a:pt x="857" y="261"/>
                </a:lnTo>
                <a:lnTo>
                  <a:pt x="931" y="37"/>
                </a:lnTo>
                <a:close/>
                <a:moveTo>
                  <a:pt x="91862" y="2625"/>
                </a:moveTo>
                <a:lnTo>
                  <a:pt x="91825" y="2644"/>
                </a:lnTo>
                <a:lnTo>
                  <a:pt x="91750" y="2718"/>
                </a:lnTo>
                <a:lnTo>
                  <a:pt x="91639" y="2849"/>
                </a:lnTo>
                <a:lnTo>
                  <a:pt x="91545" y="2755"/>
                </a:lnTo>
                <a:lnTo>
                  <a:pt x="91490" y="2700"/>
                </a:lnTo>
                <a:lnTo>
                  <a:pt x="91434" y="2681"/>
                </a:lnTo>
                <a:lnTo>
                  <a:pt x="91378" y="2662"/>
                </a:lnTo>
                <a:lnTo>
                  <a:pt x="91322" y="2681"/>
                </a:lnTo>
                <a:lnTo>
                  <a:pt x="91303" y="2737"/>
                </a:lnTo>
                <a:lnTo>
                  <a:pt x="91285" y="2830"/>
                </a:lnTo>
                <a:lnTo>
                  <a:pt x="91303" y="2886"/>
                </a:lnTo>
                <a:lnTo>
                  <a:pt x="91359" y="2960"/>
                </a:lnTo>
                <a:lnTo>
                  <a:pt x="91415" y="3035"/>
                </a:lnTo>
                <a:lnTo>
                  <a:pt x="91434" y="3091"/>
                </a:lnTo>
                <a:lnTo>
                  <a:pt x="91397" y="3146"/>
                </a:lnTo>
                <a:lnTo>
                  <a:pt x="91303" y="3240"/>
                </a:lnTo>
                <a:lnTo>
                  <a:pt x="91155" y="3370"/>
                </a:lnTo>
                <a:lnTo>
                  <a:pt x="91117" y="3407"/>
                </a:lnTo>
                <a:lnTo>
                  <a:pt x="91117" y="3426"/>
                </a:lnTo>
                <a:lnTo>
                  <a:pt x="91155" y="3444"/>
                </a:lnTo>
                <a:lnTo>
                  <a:pt x="91192" y="3444"/>
                </a:lnTo>
                <a:lnTo>
                  <a:pt x="91303" y="3426"/>
                </a:lnTo>
                <a:lnTo>
                  <a:pt x="91490" y="3351"/>
                </a:lnTo>
                <a:lnTo>
                  <a:pt x="91545" y="3295"/>
                </a:lnTo>
                <a:lnTo>
                  <a:pt x="91583" y="3295"/>
                </a:lnTo>
                <a:lnTo>
                  <a:pt x="91601" y="3314"/>
                </a:lnTo>
                <a:lnTo>
                  <a:pt x="91639" y="3370"/>
                </a:lnTo>
                <a:lnTo>
                  <a:pt x="91732" y="3463"/>
                </a:lnTo>
                <a:lnTo>
                  <a:pt x="91862" y="3575"/>
                </a:lnTo>
                <a:lnTo>
                  <a:pt x="91918" y="3612"/>
                </a:lnTo>
                <a:lnTo>
                  <a:pt x="91974" y="3612"/>
                </a:lnTo>
                <a:lnTo>
                  <a:pt x="91992" y="3575"/>
                </a:lnTo>
                <a:lnTo>
                  <a:pt x="91992" y="3482"/>
                </a:lnTo>
                <a:lnTo>
                  <a:pt x="91955" y="3388"/>
                </a:lnTo>
                <a:lnTo>
                  <a:pt x="91899" y="3295"/>
                </a:lnTo>
                <a:lnTo>
                  <a:pt x="91825" y="3202"/>
                </a:lnTo>
                <a:lnTo>
                  <a:pt x="91806" y="3146"/>
                </a:lnTo>
                <a:lnTo>
                  <a:pt x="91806" y="3128"/>
                </a:lnTo>
                <a:lnTo>
                  <a:pt x="91825" y="3091"/>
                </a:lnTo>
                <a:lnTo>
                  <a:pt x="91843" y="3053"/>
                </a:lnTo>
                <a:lnTo>
                  <a:pt x="91918" y="2979"/>
                </a:lnTo>
                <a:lnTo>
                  <a:pt x="92011" y="2904"/>
                </a:lnTo>
                <a:lnTo>
                  <a:pt x="92030" y="2867"/>
                </a:lnTo>
                <a:lnTo>
                  <a:pt x="92048" y="2830"/>
                </a:lnTo>
                <a:lnTo>
                  <a:pt x="92048" y="2737"/>
                </a:lnTo>
                <a:lnTo>
                  <a:pt x="92030" y="2681"/>
                </a:lnTo>
                <a:lnTo>
                  <a:pt x="91974" y="2625"/>
                </a:lnTo>
                <a:close/>
                <a:moveTo>
                  <a:pt x="969" y="2607"/>
                </a:moveTo>
                <a:lnTo>
                  <a:pt x="913" y="2625"/>
                </a:lnTo>
                <a:lnTo>
                  <a:pt x="801" y="2700"/>
                </a:lnTo>
                <a:lnTo>
                  <a:pt x="615" y="2849"/>
                </a:lnTo>
                <a:lnTo>
                  <a:pt x="522" y="2737"/>
                </a:lnTo>
                <a:lnTo>
                  <a:pt x="410" y="2681"/>
                </a:lnTo>
                <a:lnTo>
                  <a:pt x="317" y="2681"/>
                </a:lnTo>
                <a:lnTo>
                  <a:pt x="243" y="2718"/>
                </a:lnTo>
                <a:lnTo>
                  <a:pt x="205" y="2774"/>
                </a:lnTo>
                <a:lnTo>
                  <a:pt x="205" y="2830"/>
                </a:lnTo>
                <a:lnTo>
                  <a:pt x="205" y="2867"/>
                </a:lnTo>
                <a:lnTo>
                  <a:pt x="224" y="2923"/>
                </a:lnTo>
                <a:lnTo>
                  <a:pt x="243" y="2979"/>
                </a:lnTo>
                <a:lnTo>
                  <a:pt x="280" y="3035"/>
                </a:lnTo>
                <a:lnTo>
                  <a:pt x="336" y="3091"/>
                </a:lnTo>
                <a:lnTo>
                  <a:pt x="243" y="3202"/>
                </a:lnTo>
                <a:lnTo>
                  <a:pt x="168" y="3295"/>
                </a:lnTo>
                <a:lnTo>
                  <a:pt x="112" y="3388"/>
                </a:lnTo>
                <a:lnTo>
                  <a:pt x="75" y="3463"/>
                </a:lnTo>
                <a:lnTo>
                  <a:pt x="56" y="3537"/>
                </a:lnTo>
                <a:lnTo>
                  <a:pt x="75" y="3575"/>
                </a:lnTo>
                <a:lnTo>
                  <a:pt x="112" y="3593"/>
                </a:lnTo>
                <a:lnTo>
                  <a:pt x="149" y="3612"/>
                </a:lnTo>
                <a:lnTo>
                  <a:pt x="205" y="3631"/>
                </a:lnTo>
                <a:lnTo>
                  <a:pt x="243" y="3612"/>
                </a:lnTo>
                <a:lnTo>
                  <a:pt x="280" y="3593"/>
                </a:lnTo>
                <a:lnTo>
                  <a:pt x="354" y="3537"/>
                </a:lnTo>
                <a:lnTo>
                  <a:pt x="410" y="3463"/>
                </a:lnTo>
                <a:lnTo>
                  <a:pt x="466" y="3388"/>
                </a:lnTo>
                <a:lnTo>
                  <a:pt x="559" y="3314"/>
                </a:lnTo>
                <a:lnTo>
                  <a:pt x="652" y="3351"/>
                </a:lnTo>
                <a:lnTo>
                  <a:pt x="708" y="3388"/>
                </a:lnTo>
                <a:lnTo>
                  <a:pt x="764" y="3426"/>
                </a:lnTo>
                <a:lnTo>
                  <a:pt x="820" y="3463"/>
                </a:lnTo>
                <a:lnTo>
                  <a:pt x="876" y="3482"/>
                </a:lnTo>
                <a:lnTo>
                  <a:pt x="969" y="3482"/>
                </a:lnTo>
                <a:lnTo>
                  <a:pt x="987" y="3444"/>
                </a:lnTo>
                <a:lnTo>
                  <a:pt x="987" y="3426"/>
                </a:lnTo>
                <a:lnTo>
                  <a:pt x="969" y="3333"/>
                </a:lnTo>
                <a:lnTo>
                  <a:pt x="913" y="3240"/>
                </a:lnTo>
                <a:lnTo>
                  <a:pt x="838" y="3128"/>
                </a:lnTo>
                <a:lnTo>
                  <a:pt x="820" y="3091"/>
                </a:lnTo>
                <a:lnTo>
                  <a:pt x="838" y="3035"/>
                </a:lnTo>
                <a:lnTo>
                  <a:pt x="857" y="2998"/>
                </a:lnTo>
                <a:lnTo>
                  <a:pt x="913" y="2942"/>
                </a:lnTo>
                <a:lnTo>
                  <a:pt x="1024" y="2867"/>
                </a:lnTo>
                <a:lnTo>
                  <a:pt x="1080" y="2793"/>
                </a:lnTo>
                <a:lnTo>
                  <a:pt x="1118" y="2718"/>
                </a:lnTo>
                <a:lnTo>
                  <a:pt x="1118" y="2681"/>
                </a:lnTo>
                <a:lnTo>
                  <a:pt x="1099" y="2644"/>
                </a:lnTo>
                <a:lnTo>
                  <a:pt x="1080" y="2625"/>
                </a:lnTo>
                <a:lnTo>
                  <a:pt x="1024" y="2607"/>
                </a:lnTo>
                <a:close/>
                <a:moveTo>
                  <a:pt x="91955" y="5176"/>
                </a:moveTo>
                <a:lnTo>
                  <a:pt x="91918" y="5194"/>
                </a:lnTo>
                <a:lnTo>
                  <a:pt x="91881" y="5232"/>
                </a:lnTo>
                <a:lnTo>
                  <a:pt x="91769" y="5399"/>
                </a:lnTo>
                <a:lnTo>
                  <a:pt x="91657" y="5585"/>
                </a:lnTo>
                <a:lnTo>
                  <a:pt x="91545" y="5492"/>
                </a:lnTo>
                <a:lnTo>
                  <a:pt x="91378" y="5362"/>
                </a:lnTo>
                <a:lnTo>
                  <a:pt x="91303" y="5325"/>
                </a:lnTo>
                <a:lnTo>
                  <a:pt x="91229" y="5288"/>
                </a:lnTo>
                <a:lnTo>
                  <a:pt x="91155" y="5269"/>
                </a:lnTo>
                <a:lnTo>
                  <a:pt x="91136" y="5288"/>
                </a:lnTo>
                <a:lnTo>
                  <a:pt x="91099" y="5306"/>
                </a:lnTo>
                <a:lnTo>
                  <a:pt x="91099" y="5325"/>
                </a:lnTo>
                <a:lnTo>
                  <a:pt x="91080" y="5362"/>
                </a:lnTo>
                <a:lnTo>
                  <a:pt x="91099" y="5436"/>
                </a:lnTo>
                <a:lnTo>
                  <a:pt x="91136" y="5511"/>
                </a:lnTo>
                <a:lnTo>
                  <a:pt x="91210" y="5585"/>
                </a:lnTo>
                <a:lnTo>
                  <a:pt x="91341" y="5716"/>
                </a:lnTo>
                <a:lnTo>
                  <a:pt x="91452" y="5809"/>
                </a:lnTo>
                <a:lnTo>
                  <a:pt x="91285" y="5958"/>
                </a:lnTo>
                <a:lnTo>
                  <a:pt x="91248" y="5995"/>
                </a:lnTo>
                <a:lnTo>
                  <a:pt x="91229" y="6051"/>
                </a:lnTo>
                <a:lnTo>
                  <a:pt x="91229" y="6088"/>
                </a:lnTo>
                <a:lnTo>
                  <a:pt x="91248" y="6107"/>
                </a:lnTo>
                <a:lnTo>
                  <a:pt x="91322" y="6107"/>
                </a:lnTo>
                <a:lnTo>
                  <a:pt x="91397" y="6069"/>
                </a:lnTo>
                <a:lnTo>
                  <a:pt x="91527" y="6014"/>
                </a:lnTo>
                <a:lnTo>
                  <a:pt x="91620" y="5995"/>
                </a:lnTo>
                <a:lnTo>
                  <a:pt x="91732" y="6032"/>
                </a:lnTo>
                <a:lnTo>
                  <a:pt x="91806" y="6069"/>
                </a:lnTo>
                <a:lnTo>
                  <a:pt x="91881" y="6107"/>
                </a:lnTo>
                <a:lnTo>
                  <a:pt x="91955" y="6107"/>
                </a:lnTo>
                <a:lnTo>
                  <a:pt x="91992" y="6088"/>
                </a:lnTo>
                <a:lnTo>
                  <a:pt x="92030" y="6051"/>
                </a:lnTo>
                <a:lnTo>
                  <a:pt x="92067" y="5995"/>
                </a:lnTo>
                <a:lnTo>
                  <a:pt x="92067" y="5958"/>
                </a:lnTo>
                <a:lnTo>
                  <a:pt x="92067" y="5902"/>
                </a:lnTo>
                <a:lnTo>
                  <a:pt x="92030" y="5865"/>
                </a:lnTo>
                <a:lnTo>
                  <a:pt x="91955" y="5790"/>
                </a:lnTo>
                <a:lnTo>
                  <a:pt x="91881" y="5734"/>
                </a:lnTo>
                <a:lnTo>
                  <a:pt x="91936" y="5660"/>
                </a:lnTo>
                <a:lnTo>
                  <a:pt x="92011" y="5548"/>
                </a:lnTo>
                <a:lnTo>
                  <a:pt x="92067" y="5436"/>
                </a:lnTo>
                <a:lnTo>
                  <a:pt x="92085" y="5399"/>
                </a:lnTo>
                <a:lnTo>
                  <a:pt x="92085" y="5343"/>
                </a:lnTo>
                <a:lnTo>
                  <a:pt x="92067" y="5269"/>
                </a:lnTo>
                <a:lnTo>
                  <a:pt x="92011" y="5194"/>
                </a:lnTo>
                <a:lnTo>
                  <a:pt x="91992" y="5176"/>
                </a:lnTo>
                <a:close/>
                <a:moveTo>
                  <a:pt x="782" y="4971"/>
                </a:moveTo>
                <a:lnTo>
                  <a:pt x="745" y="4990"/>
                </a:lnTo>
                <a:lnTo>
                  <a:pt x="671" y="5027"/>
                </a:lnTo>
                <a:lnTo>
                  <a:pt x="615" y="5083"/>
                </a:lnTo>
                <a:lnTo>
                  <a:pt x="578" y="5139"/>
                </a:lnTo>
                <a:lnTo>
                  <a:pt x="540" y="5194"/>
                </a:lnTo>
                <a:lnTo>
                  <a:pt x="522" y="5250"/>
                </a:lnTo>
                <a:lnTo>
                  <a:pt x="485" y="5306"/>
                </a:lnTo>
                <a:lnTo>
                  <a:pt x="429" y="5343"/>
                </a:lnTo>
                <a:lnTo>
                  <a:pt x="391" y="5343"/>
                </a:lnTo>
                <a:lnTo>
                  <a:pt x="336" y="5325"/>
                </a:lnTo>
                <a:lnTo>
                  <a:pt x="243" y="5306"/>
                </a:lnTo>
                <a:lnTo>
                  <a:pt x="131" y="5306"/>
                </a:lnTo>
                <a:lnTo>
                  <a:pt x="75" y="5343"/>
                </a:lnTo>
                <a:lnTo>
                  <a:pt x="56" y="5381"/>
                </a:lnTo>
                <a:lnTo>
                  <a:pt x="75" y="5436"/>
                </a:lnTo>
                <a:lnTo>
                  <a:pt x="112" y="5492"/>
                </a:lnTo>
                <a:lnTo>
                  <a:pt x="168" y="5567"/>
                </a:lnTo>
                <a:lnTo>
                  <a:pt x="298" y="5660"/>
                </a:lnTo>
                <a:lnTo>
                  <a:pt x="224" y="5790"/>
                </a:lnTo>
                <a:lnTo>
                  <a:pt x="131" y="5976"/>
                </a:lnTo>
                <a:lnTo>
                  <a:pt x="94" y="6069"/>
                </a:lnTo>
                <a:lnTo>
                  <a:pt x="94" y="6144"/>
                </a:lnTo>
                <a:lnTo>
                  <a:pt x="94" y="6218"/>
                </a:lnTo>
                <a:lnTo>
                  <a:pt x="112" y="6237"/>
                </a:lnTo>
                <a:lnTo>
                  <a:pt x="149" y="6256"/>
                </a:lnTo>
                <a:lnTo>
                  <a:pt x="205" y="6274"/>
                </a:lnTo>
                <a:lnTo>
                  <a:pt x="280" y="6256"/>
                </a:lnTo>
                <a:lnTo>
                  <a:pt x="336" y="6218"/>
                </a:lnTo>
                <a:lnTo>
                  <a:pt x="410" y="6144"/>
                </a:lnTo>
                <a:lnTo>
                  <a:pt x="503" y="5995"/>
                </a:lnTo>
                <a:lnTo>
                  <a:pt x="596" y="5883"/>
                </a:lnTo>
                <a:lnTo>
                  <a:pt x="764" y="6051"/>
                </a:lnTo>
                <a:lnTo>
                  <a:pt x="876" y="6107"/>
                </a:lnTo>
                <a:lnTo>
                  <a:pt x="931" y="6125"/>
                </a:lnTo>
                <a:lnTo>
                  <a:pt x="1024" y="6125"/>
                </a:lnTo>
                <a:lnTo>
                  <a:pt x="1062" y="6107"/>
                </a:lnTo>
                <a:lnTo>
                  <a:pt x="1118" y="6051"/>
                </a:lnTo>
                <a:lnTo>
                  <a:pt x="1136" y="5976"/>
                </a:lnTo>
                <a:lnTo>
                  <a:pt x="1118" y="5883"/>
                </a:lnTo>
                <a:lnTo>
                  <a:pt x="1099" y="5827"/>
                </a:lnTo>
                <a:lnTo>
                  <a:pt x="1043" y="5772"/>
                </a:lnTo>
                <a:lnTo>
                  <a:pt x="950" y="5679"/>
                </a:lnTo>
                <a:lnTo>
                  <a:pt x="838" y="5604"/>
                </a:lnTo>
                <a:lnTo>
                  <a:pt x="820" y="5548"/>
                </a:lnTo>
                <a:lnTo>
                  <a:pt x="801" y="5511"/>
                </a:lnTo>
                <a:lnTo>
                  <a:pt x="820" y="5455"/>
                </a:lnTo>
                <a:lnTo>
                  <a:pt x="857" y="5399"/>
                </a:lnTo>
                <a:lnTo>
                  <a:pt x="913" y="5269"/>
                </a:lnTo>
                <a:lnTo>
                  <a:pt x="950" y="5194"/>
                </a:lnTo>
                <a:lnTo>
                  <a:pt x="950" y="5139"/>
                </a:lnTo>
                <a:lnTo>
                  <a:pt x="950" y="5064"/>
                </a:lnTo>
                <a:lnTo>
                  <a:pt x="913" y="5008"/>
                </a:lnTo>
                <a:lnTo>
                  <a:pt x="876" y="4990"/>
                </a:lnTo>
                <a:lnTo>
                  <a:pt x="820" y="4971"/>
                </a:lnTo>
                <a:close/>
                <a:moveTo>
                  <a:pt x="1080" y="7615"/>
                </a:moveTo>
                <a:lnTo>
                  <a:pt x="857" y="7801"/>
                </a:lnTo>
                <a:lnTo>
                  <a:pt x="652" y="7987"/>
                </a:lnTo>
                <a:lnTo>
                  <a:pt x="559" y="7875"/>
                </a:lnTo>
                <a:lnTo>
                  <a:pt x="447" y="7764"/>
                </a:lnTo>
                <a:lnTo>
                  <a:pt x="373" y="7708"/>
                </a:lnTo>
                <a:lnTo>
                  <a:pt x="317" y="7689"/>
                </a:lnTo>
                <a:lnTo>
                  <a:pt x="243" y="7689"/>
                </a:lnTo>
                <a:lnTo>
                  <a:pt x="187" y="7708"/>
                </a:lnTo>
                <a:lnTo>
                  <a:pt x="168" y="7764"/>
                </a:lnTo>
                <a:lnTo>
                  <a:pt x="168" y="7838"/>
                </a:lnTo>
                <a:lnTo>
                  <a:pt x="187" y="7894"/>
                </a:lnTo>
                <a:lnTo>
                  <a:pt x="224" y="7950"/>
                </a:lnTo>
                <a:lnTo>
                  <a:pt x="336" y="8080"/>
                </a:lnTo>
                <a:lnTo>
                  <a:pt x="429" y="8155"/>
                </a:lnTo>
                <a:lnTo>
                  <a:pt x="205" y="8285"/>
                </a:lnTo>
                <a:lnTo>
                  <a:pt x="112" y="8378"/>
                </a:lnTo>
                <a:lnTo>
                  <a:pt x="75" y="8415"/>
                </a:lnTo>
                <a:lnTo>
                  <a:pt x="56" y="8471"/>
                </a:lnTo>
                <a:lnTo>
                  <a:pt x="56" y="8527"/>
                </a:lnTo>
                <a:lnTo>
                  <a:pt x="56" y="8564"/>
                </a:lnTo>
                <a:lnTo>
                  <a:pt x="75" y="8602"/>
                </a:lnTo>
                <a:lnTo>
                  <a:pt x="112" y="8620"/>
                </a:lnTo>
                <a:lnTo>
                  <a:pt x="187" y="8657"/>
                </a:lnTo>
                <a:lnTo>
                  <a:pt x="280" y="8639"/>
                </a:lnTo>
                <a:lnTo>
                  <a:pt x="336" y="8620"/>
                </a:lnTo>
                <a:lnTo>
                  <a:pt x="391" y="8583"/>
                </a:lnTo>
                <a:lnTo>
                  <a:pt x="503" y="8490"/>
                </a:lnTo>
                <a:lnTo>
                  <a:pt x="615" y="8415"/>
                </a:lnTo>
                <a:lnTo>
                  <a:pt x="652" y="8397"/>
                </a:lnTo>
                <a:lnTo>
                  <a:pt x="708" y="8397"/>
                </a:lnTo>
                <a:lnTo>
                  <a:pt x="745" y="8415"/>
                </a:lnTo>
                <a:lnTo>
                  <a:pt x="782" y="8453"/>
                </a:lnTo>
                <a:lnTo>
                  <a:pt x="894" y="8546"/>
                </a:lnTo>
                <a:lnTo>
                  <a:pt x="987" y="8639"/>
                </a:lnTo>
                <a:lnTo>
                  <a:pt x="1043" y="8657"/>
                </a:lnTo>
                <a:lnTo>
                  <a:pt x="1080" y="8639"/>
                </a:lnTo>
                <a:lnTo>
                  <a:pt x="1099" y="8620"/>
                </a:lnTo>
                <a:lnTo>
                  <a:pt x="1099" y="8583"/>
                </a:lnTo>
                <a:lnTo>
                  <a:pt x="1043" y="8490"/>
                </a:lnTo>
                <a:lnTo>
                  <a:pt x="950" y="8360"/>
                </a:lnTo>
                <a:lnTo>
                  <a:pt x="820" y="8192"/>
                </a:lnTo>
                <a:lnTo>
                  <a:pt x="913" y="8099"/>
                </a:lnTo>
                <a:lnTo>
                  <a:pt x="1043" y="7820"/>
                </a:lnTo>
                <a:lnTo>
                  <a:pt x="1099" y="7652"/>
                </a:lnTo>
                <a:lnTo>
                  <a:pt x="1099" y="7615"/>
                </a:lnTo>
                <a:close/>
                <a:moveTo>
                  <a:pt x="91341" y="7559"/>
                </a:moveTo>
                <a:lnTo>
                  <a:pt x="91303" y="7578"/>
                </a:lnTo>
                <a:lnTo>
                  <a:pt x="91285" y="7615"/>
                </a:lnTo>
                <a:lnTo>
                  <a:pt x="91266" y="7652"/>
                </a:lnTo>
                <a:lnTo>
                  <a:pt x="91248" y="7726"/>
                </a:lnTo>
                <a:lnTo>
                  <a:pt x="91266" y="7801"/>
                </a:lnTo>
                <a:lnTo>
                  <a:pt x="91303" y="7894"/>
                </a:lnTo>
                <a:lnTo>
                  <a:pt x="91359" y="7987"/>
                </a:lnTo>
                <a:lnTo>
                  <a:pt x="91471" y="8136"/>
                </a:lnTo>
                <a:lnTo>
                  <a:pt x="91564" y="8248"/>
                </a:lnTo>
                <a:lnTo>
                  <a:pt x="91266" y="8415"/>
                </a:lnTo>
                <a:lnTo>
                  <a:pt x="91099" y="8527"/>
                </a:lnTo>
                <a:lnTo>
                  <a:pt x="91043" y="8583"/>
                </a:lnTo>
                <a:lnTo>
                  <a:pt x="91006" y="8639"/>
                </a:lnTo>
                <a:lnTo>
                  <a:pt x="90987" y="8713"/>
                </a:lnTo>
                <a:lnTo>
                  <a:pt x="91006" y="8750"/>
                </a:lnTo>
                <a:lnTo>
                  <a:pt x="91043" y="8769"/>
                </a:lnTo>
                <a:lnTo>
                  <a:pt x="91080" y="8769"/>
                </a:lnTo>
                <a:lnTo>
                  <a:pt x="91192" y="8750"/>
                </a:lnTo>
                <a:lnTo>
                  <a:pt x="91285" y="8713"/>
                </a:lnTo>
                <a:lnTo>
                  <a:pt x="91434" y="8620"/>
                </a:lnTo>
                <a:lnTo>
                  <a:pt x="91564" y="8508"/>
                </a:lnTo>
                <a:lnTo>
                  <a:pt x="91639" y="8453"/>
                </a:lnTo>
                <a:lnTo>
                  <a:pt x="91676" y="8397"/>
                </a:lnTo>
                <a:lnTo>
                  <a:pt x="91713" y="8378"/>
                </a:lnTo>
                <a:lnTo>
                  <a:pt x="91750" y="8397"/>
                </a:lnTo>
                <a:lnTo>
                  <a:pt x="91788" y="8434"/>
                </a:lnTo>
                <a:lnTo>
                  <a:pt x="91862" y="8471"/>
                </a:lnTo>
                <a:lnTo>
                  <a:pt x="92030" y="8527"/>
                </a:lnTo>
                <a:lnTo>
                  <a:pt x="92123" y="8564"/>
                </a:lnTo>
                <a:lnTo>
                  <a:pt x="92179" y="8564"/>
                </a:lnTo>
                <a:lnTo>
                  <a:pt x="92197" y="8546"/>
                </a:lnTo>
                <a:lnTo>
                  <a:pt x="92179" y="8490"/>
                </a:lnTo>
                <a:lnTo>
                  <a:pt x="92011" y="8322"/>
                </a:lnTo>
                <a:lnTo>
                  <a:pt x="91936" y="8229"/>
                </a:lnTo>
                <a:lnTo>
                  <a:pt x="91918" y="8173"/>
                </a:lnTo>
                <a:lnTo>
                  <a:pt x="91918" y="8136"/>
                </a:lnTo>
                <a:lnTo>
                  <a:pt x="91974" y="8080"/>
                </a:lnTo>
                <a:lnTo>
                  <a:pt x="92048" y="7987"/>
                </a:lnTo>
                <a:lnTo>
                  <a:pt x="92123" y="7894"/>
                </a:lnTo>
                <a:lnTo>
                  <a:pt x="92141" y="7857"/>
                </a:lnTo>
                <a:lnTo>
                  <a:pt x="92141" y="7820"/>
                </a:lnTo>
                <a:lnTo>
                  <a:pt x="92123" y="7820"/>
                </a:lnTo>
                <a:lnTo>
                  <a:pt x="92085" y="7838"/>
                </a:lnTo>
                <a:lnTo>
                  <a:pt x="92030" y="7894"/>
                </a:lnTo>
                <a:lnTo>
                  <a:pt x="91918" y="7987"/>
                </a:lnTo>
                <a:lnTo>
                  <a:pt x="91825" y="8062"/>
                </a:lnTo>
                <a:lnTo>
                  <a:pt x="91788" y="8043"/>
                </a:lnTo>
                <a:lnTo>
                  <a:pt x="91732" y="7987"/>
                </a:lnTo>
                <a:lnTo>
                  <a:pt x="91657" y="7913"/>
                </a:lnTo>
                <a:lnTo>
                  <a:pt x="91620" y="7820"/>
                </a:lnTo>
                <a:lnTo>
                  <a:pt x="91583" y="7708"/>
                </a:lnTo>
                <a:lnTo>
                  <a:pt x="91527" y="7633"/>
                </a:lnTo>
                <a:lnTo>
                  <a:pt x="91452" y="7578"/>
                </a:lnTo>
                <a:lnTo>
                  <a:pt x="91378" y="7559"/>
                </a:lnTo>
                <a:close/>
                <a:moveTo>
                  <a:pt x="336" y="10072"/>
                </a:moveTo>
                <a:lnTo>
                  <a:pt x="298" y="10091"/>
                </a:lnTo>
                <a:lnTo>
                  <a:pt x="261" y="10110"/>
                </a:lnTo>
                <a:lnTo>
                  <a:pt x="224" y="10147"/>
                </a:lnTo>
                <a:lnTo>
                  <a:pt x="187" y="10203"/>
                </a:lnTo>
                <a:lnTo>
                  <a:pt x="168" y="10277"/>
                </a:lnTo>
                <a:lnTo>
                  <a:pt x="187" y="10370"/>
                </a:lnTo>
                <a:lnTo>
                  <a:pt x="243" y="10445"/>
                </a:lnTo>
                <a:lnTo>
                  <a:pt x="354" y="10594"/>
                </a:lnTo>
                <a:lnTo>
                  <a:pt x="466" y="10705"/>
                </a:lnTo>
                <a:lnTo>
                  <a:pt x="336" y="10798"/>
                </a:lnTo>
                <a:lnTo>
                  <a:pt x="149" y="10929"/>
                </a:lnTo>
                <a:lnTo>
                  <a:pt x="75" y="11003"/>
                </a:lnTo>
                <a:lnTo>
                  <a:pt x="56" y="11078"/>
                </a:lnTo>
                <a:lnTo>
                  <a:pt x="38" y="11115"/>
                </a:lnTo>
                <a:lnTo>
                  <a:pt x="56" y="11152"/>
                </a:lnTo>
                <a:lnTo>
                  <a:pt x="94" y="11189"/>
                </a:lnTo>
                <a:lnTo>
                  <a:pt x="131" y="11208"/>
                </a:lnTo>
                <a:lnTo>
                  <a:pt x="187" y="11227"/>
                </a:lnTo>
                <a:lnTo>
                  <a:pt x="224" y="11208"/>
                </a:lnTo>
                <a:lnTo>
                  <a:pt x="317" y="11171"/>
                </a:lnTo>
                <a:lnTo>
                  <a:pt x="466" y="11059"/>
                </a:lnTo>
                <a:lnTo>
                  <a:pt x="522" y="10985"/>
                </a:lnTo>
                <a:lnTo>
                  <a:pt x="559" y="10947"/>
                </a:lnTo>
                <a:lnTo>
                  <a:pt x="596" y="10929"/>
                </a:lnTo>
                <a:lnTo>
                  <a:pt x="652" y="10929"/>
                </a:lnTo>
                <a:lnTo>
                  <a:pt x="689" y="10947"/>
                </a:lnTo>
                <a:lnTo>
                  <a:pt x="782" y="11022"/>
                </a:lnTo>
                <a:lnTo>
                  <a:pt x="838" y="11078"/>
                </a:lnTo>
                <a:lnTo>
                  <a:pt x="913" y="11115"/>
                </a:lnTo>
                <a:lnTo>
                  <a:pt x="1024" y="11115"/>
                </a:lnTo>
                <a:lnTo>
                  <a:pt x="1043" y="11096"/>
                </a:lnTo>
                <a:lnTo>
                  <a:pt x="1062" y="11059"/>
                </a:lnTo>
                <a:lnTo>
                  <a:pt x="1062" y="11022"/>
                </a:lnTo>
                <a:lnTo>
                  <a:pt x="1043" y="10929"/>
                </a:lnTo>
                <a:lnTo>
                  <a:pt x="931" y="10780"/>
                </a:lnTo>
                <a:lnTo>
                  <a:pt x="876" y="10687"/>
                </a:lnTo>
                <a:lnTo>
                  <a:pt x="876" y="10650"/>
                </a:lnTo>
                <a:lnTo>
                  <a:pt x="913" y="10575"/>
                </a:lnTo>
                <a:lnTo>
                  <a:pt x="969" y="10482"/>
                </a:lnTo>
                <a:lnTo>
                  <a:pt x="1024" y="10407"/>
                </a:lnTo>
                <a:lnTo>
                  <a:pt x="1080" y="10296"/>
                </a:lnTo>
                <a:lnTo>
                  <a:pt x="1118" y="10240"/>
                </a:lnTo>
                <a:lnTo>
                  <a:pt x="1118" y="10203"/>
                </a:lnTo>
                <a:lnTo>
                  <a:pt x="1099" y="10147"/>
                </a:lnTo>
                <a:lnTo>
                  <a:pt x="1080" y="10147"/>
                </a:lnTo>
                <a:lnTo>
                  <a:pt x="1062" y="10165"/>
                </a:lnTo>
                <a:lnTo>
                  <a:pt x="894" y="10333"/>
                </a:lnTo>
                <a:lnTo>
                  <a:pt x="727" y="10501"/>
                </a:lnTo>
                <a:lnTo>
                  <a:pt x="633" y="10352"/>
                </a:lnTo>
                <a:lnTo>
                  <a:pt x="522" y="10184"/>
                </a:lnTo>
                <a:lnTo>
                  <a:pt x="447" y="10128"/>
                </a:lnTo>
                <a:lnTo>
                  <a:pt x="373" y="10091"/>
                </a:lnTo>
                <a:lnTo>
                  <a:pt x="336" y="10072"/>
                </a:lnTo>
                <a:close/>
                <a:moveTo>
                  <a:pt x="91899" y="10091"/>
                </a:moveTo>
                <a:lnTo>
                  <a:pt x="91843" y="10110"/>
                </a:lnTo>
                <a:lnTo>
                  <a:pt x="91769" y="10147"/>
                </a:lnTo>
                <a:lnTo>
                  <a:pt x="91713" y="10221"/>
                </a:lnTo>
                <a:lnTo>
                  <a:pt x="91639" y="10370"/>
                </a:lnTo>
                <a:lnTo>
                  <a:pt x="91583" y="10482"/>
                </a:lnTo>
                <a:lnTo>
                  <a:pt x="91508" y="10426"/>
                </a:lnTo>
                <a:lnTo>
                  <a:pt x="91415" y="10352"/>
                </a:lnTo>
                <a:lnTo>
                  <a:pt x="91303" y="10296"/>
                </a:lnTo>
                <a:lnTo>
                  <a:pt x="91266" y="10296"/>
                </a:lnTo>
                <a:lnTo>
                  <a:pt x="91210" y="10314"/>
                </a:lnTo>
                <a:lnTo>
                  <a:pt x="91173" y="10352"/>
                </a:lnTo>
                <a:lnTo>
                  <a:pt x="91155" y="10389"/>
                </a:lnTo>
                <a:lnTo>
                  <a:pt x="91136" y="10426"/>
                </a:lnTo>
                <a:lnTo>
                  <a:pt x="91155" y="10463"/>
                </a:lnTo>
                <a:lnTo>
                  <a:pt x="91192" y="10538"/>
                </a:lnTo>
                <a:lnTo>
                  <a:pt x="91266" y="10612"/>
                </a:lnTo>
                <a:lnTo>
                  <a:pt x="91341" y="10668"/>
                </a:lnTo>
                <a:lnTo>
                  <a:pt x="91378" y="10705"/>
                </a:lnTo>
                <a:lnTo>
                  <a:pt x="91397" y="10743"/>
                </a:lnTo>
                <a:lnTo>
                  <a:pt x="91378" y="10836"/>
                </a:lnTo>
                <a:lnTo>
                  <a:pt x="91341" y="10892"/>
                </a:lnTo>
                <a:lnTo>
                  <a:pt x="91303" y="10947"/>
                </a:lnTo>
                <a:lnTo>
                  <a:pt x="91266" y="11003"/>
                </a:lnTo>
                <a:lnTo>
                  <a:pt x="91229" y="11059"/>
                </a:lnTo>
                <a:lnTo>
                  <a:pt x="91210" y="11152"/>
                </a:lnTo>
                <a:lnTo>
                  <a:pt x="91210" y="11227"/>
                </a:lnTo>
                <a:lnTo>
                  <a:pt x="91229" y="11245"/>
                </a:lnTo>
                <a:lnTo>
                  <a:pt x="91248" y="11264"/>
                </a:lnTo>
                <a:lnTo>
                  <a:pt x="91359" y="11264"/>
                </a:lnTo>
                <a:lnTo>
                  <a:pt x="91397" y="11245"/>
                </a:lnTo>
                <a:lnTo>
                  <a:pt x="91452" y="11208"/>
                </a:lnTo>
                <a:lnTo>
                  <a:pt x="91527" y="11096"/>
                </a:lnTo>
                <a:lnTo>
                  <a:pt x="91620" y="10985"/>
                </a:lnTo>
                <a:lnTo>
                  <a:pt x="91657" y="10966"/>
                </a:lnTo>
                <a:lnTo>
                  <a:pt x="91694" y="10947"/>
                </a:lnTo>
                <a:lnTo>
                  <a:pt x="91732" y="10947"/>
                </a:lnTo>
                <a:lnTo>
                  <a:pt x="91788" y="10985"/>
                </a:lnTo>
                <a:lnTo>
                  <a:pt x="91899" y="11059"/>
                </a:lnTo>
                <a:lnTo>
                  <a:pt x="91955" y="11078"/>
                </a:lnTo>
                <a:lnTo>
                  <a:pt x="91992" y="11078"/>
                </a:lnTo>
                <a:lnTo>
                  <a:pt x="92030" y="11041"/>
                </a:lnTo>
                <a:lnTo>
                  <a:pt x="92030" y="10966"/>
                </a:lnTo>
                <a:lnTo>
                  <a:pt x="92011" y="10910"/>
                </a:lnTo>
                <a:lnTo>
                  <a:pt x="91974" y="10873"/>
                </a:lnTo>
                <a:lnTo>
                  <a:pt x="91918" y="10817"/>
                </a:lnTo>
                <a:lnTo>
                  <a:pt x="91881" y="10780"/>
                </a:lnTo>
                <a:lnTo>
                  <a:pt x="91881" y="10724"/>
                </a:lnTo>
                <a:lnTo>
                  <a:pt x="91881" y="10668"/>
                </a:lnTo>
                <a:lnTo>
                  <a:pt x="91936" y="10575"/>
                </a:lnTo>
                <a:lnTo>
                  <a:pt x="91992" y="10463"/>
                </a:lnTo>
                <a:lnTo>
                  <a:pt x="92030" y="10333"/>
                </a:lnTo>
                <a:lnTo>
                  <a:pt x="92048" y="10277"/>
                </a:lnTo>
                <a:lnTo>
                  <a:pt x="92030" y="10221"/>
                </a:lnTo>
                <a:lnTo>
                  <a:pt x="92011" y="10165"/>
                </a:lnTo>
                <a:lnTo>
                  <a:pt x="91974" y="10128"/>
                </a:lnTo>
                <a:lnTo>
                  <a:pt x="91899" y="10091"/>
                </a:lnTo>
                <a:close/>
                <a:moveTo>
                  <a:pt x="894" y="12437"/>
                </a:moveTo>
                <a:lnTo>
                  <a:pt x="857" y="12455"/>
                </a:lnTo>
                <a:lnTo>
                  <a:pt x="782" y="12493"/>
                </a:lnTo>
                <a:lnTo>
                  <a:pt x="708" y="12567"/>
                </a:lnTo>
                <a:lnTo>
                  <a:pt x="596" y="12772"/>
                </a:lnTo>
                <a:lnTo>
                  <a:pt x="522" y="12921"/>
                </a:lnTo>
                <a:lnTo>
                  <a:pt x="391" y="12846"/>
                </a:lnTo>
                <a:lnTo>
                  <a:pt x="317" y="12828"/>
                </a:lnTo>
                <a:lnTo>
                  <a:pt x="243" y="12809"/>
                </a:lnTo>
                <a:lnTo>
                  <a:pt x="205" y="12809"/>
                </a:lnTo>
                <a:lnTo>
                  <a:pt x="168" y="12846"/>
                </a:lnTo>
                <a:lnTo>
                  <a:pt x="187" y="12902"/>
                </a:lnTo>
                <a:lnTo>
                  <a:pt x="224" y="12995"/>
                </a:lnTo>
                <a:lnTo>
                  <a:pt x="298" y="13107"/>
                </a:lnTo>
                <a:lnTo>
                  <a:pt x="354" y="13163"/>
                </a:lnTo>
                <a:lnTo>
                  <a:pt x="373" y="13219"/>
                </a:lnTo>
                <a:lnTo>
                  <a:pt x="354" y="13275"/>
                </a:lnTo>
                <a:lnTo>
                  <a:pt x="317" y="13331"/>
                </a:lnTo>
                <a:lnTo>
                  <a:pt x="224" y="13461"/>
                </a:lnTo>
                <a:lnTo>
                  <a:pt x="168" y="13554"/>
                </a:lnTo>
                <a:lnTo>
                  <a:pt x="112" y="13684"/>
                </a:lnTo>
                <a:lnTo>
                  <a:pt x="94" y="13740"/>
                </a:lnTo>
                <a:lnTo>
                  <a:pt x="112" y="13796"/>
                </a:lnTo>
                <a:lnTo>
                  <a:pt x="131" y="13833"/>
                </a:lnTo>
                <a:lnTo>
                  <a:pt x="187" y="13870"/>
                </a:lnTo>
                <a:lnTo>
                  <a:pt x="317" y="13870"/>
                </a:lnTo>
                <a:lnTo>
                  <a:pt x="373" y="13833"/>
                </a:lnTo>
                <a:lnTo>
                  <a:pt x="429" y="13777"/>
                </a:lnTo>
                <a:lnTo>
                  <a:pt x="522" y="13666"/>
                </a:lnTo>
                <a:lnTo>
                  <a:pt x="596" y="13573"/>
                </a:lnTo>
                <a:lnTo>
                  <a:pt x="689" y="13703"/>
                </a:lnTo>
                <a:lnTo>
                  <a:pt x="745" y="13759"/>
                </a:lnTo>
                <a:lnTo>
                  <a:pt x="801" y="13815"/>
                </a:lnTo>
                <a:lnTo>
                  <a:pt x="857" y="13870"/>
                </a:lnTo>
                <a:lnTo>
                  <a:pt x="931" y="13889"/>
                </a:lnTo>
                <a:lnTo>
                  <a:pt x="987" y="13870"/>
                </a:lnTo>
                <a:lnTo>
                  <a:pt x="1062" y="13796"/>
                </a:lnTo>
                <a:lnTo>
                  <a:pt x="1099" y="13722"/>
                </a:lnTo>
                <a:lnTo>
                  <a:pt x="1099" y="13647"/>
                </a:lnTo>
                <a:lnTo>
                  <a:pt x="1080" y="13573"/>
                </a:lnTo>
                <a:lnTo>
                  <a:pt x="1043" y="13479"/>
                </a:lnTo>
                <a:lnTo>
                  <a:pt x="931" y="13331"/>
                </a:lnTo>
                <a:lnTo>
                  <a:pt x="838" y="13219"/>
                </a:lnTo>
                <a:lnTo>
                  <a:pt x="931" y="13070"/>
                </a:lnTo>
                <a:lnTo>
                  <a:pt x="1043" y="12865"/>
                </a:lnTo>
                <a:lnTo>
                  <a:pt x="1080" y="12753"/>
                </a:lnTo>
                <a:lnTo>
                  <a:pt x="1080" y="12660"/>
                </a:lnTo>
                <a:lnTo>
                  <a:pt x="1062" y="12567"/>
                </a:lnTo>
                <a:lnTo>
                  <a:pt x="1043" y="12530"/>
                </a:lnTo>
                <a:lnTo>
                  <a:pt x="1006" y="12493"/>
                </a:lnTo>
                <a:lnTo>
                  <a:pt x="969" y="12455"/>
                </a:lnTo>
                <a:lnTo>
                  <a:pt x="931" y="12437"/>
                </a:lnTo>
                <a:close/>
                <a:moveTo>
                  <a:pt x="91229" y="12474"/>
                </a:moveTo>
                <a:lnTo>
                  <a:pt x="91192" y="12493"/>
                </a:lnTo>
                <a:lnTo>
                  <a:pt x="91155" y="12530"/>
                </a:lnTo>
                <a:lnTo>
                  <a:pt x="91136" y="12549"/>
                </a:lnTo>
                <a:lnTo>
                  <a:pt x="91136" y="12586"/>
                </a:lnTo>
                <a:lnTo>
                  <a:pt x="91136" y="12679"/>
                </a:lnTo>
                <a:lnTo>
                  <a:pt x="91155" y="12791"/>
                </a:lnTo>
                <a:lnTo>
                  <a:pt x="91210" y="12902"/>
                </a:lnTo>
                <a:lnTo>
                  <a:pt x="91322" y="13107"/>
                </a:lnTo>
                <a:lnTo>
                  <a:pt x="91415" y="13256"/>
                </a:lnTo>
                <a:lnTo>
                  <a:pt x="91266" y="13442"/>
                </a:lnTo>
                <a:lnTo>
                  <a:pt x="91192" y="13573"/>
                </a:lnTo>
                <a:lnTo>
                  <a:pt x="91192" y="13628"/>
                </a:lnTo>
                <a:lnTo>
                  <a:pt x="91192" y="13666"/>
                </a:lnTo>
                <a:lnTo>
                  <a:pt x="91229" y="13684"/>
                </a:lnTo>
                <a:lnTo>
                  <a:pt x="91266" y="13666"/>
                </a:lnTo>
                <a:lnTo>
                  <a:pt x="91378" y="13610"/>
                </a:lnTo>
                <a:lnTo>
                  <a:pt x="91545" y="13479"/>
                </a:lnTo>
                <a:lnTo>
                  <a:pt x="91620" y="13591"/>
                </a:lnTo>
                <a:lnTo>
                  <a:pt x="91713" y="13759"/>
                </a:lnTo>
                <a:lnTo>
                  <a:pt x="91825" y="13889"/>
                </a:lnTo>
                <a:lnTo>
                  <a:pt x="91881" y="13926"/>
                </a:lnTo>
                <a:lnTo>
                  <a:pt x="91936" y="13945"/>
                </a:lnTo>
                <a:lnTo>
                  <a:pt x="91992" y="13945"/>
                </a:lnTo>
                <a:lnTo>
                  <a:pt x="92011" y="13926"/>
                </a:lnTo>
                <a:lnTo>
                  <a:pt x="92030" y="13908"/>
                </a:lnTo>
                <a:lnTo>
                  <a:pt x="92048" y="13870"/>
                </a:lnTo>
                <a:lnTo>
                  <a:pt x="92030" y="13796"/>
                </a:lnTo>
                <a:lnTo>
                  <a:pt x="92011" y="13703"/>
                </a:lnTo>
                <a:lnTo>
                  <a:pt x="91918" y="13517"/>
                </a:lnTo>
                <a:lnTo>
                  <a:pt x="91843" y="13405"/>
                </a:lnTo>
                <a:lnTo>
                  <a:pt x="91788" y="13312"/>
                </a:lnTo>
                <a:lnTo>
                  <a:pt x="91788" y="13256"/>
                </a:lnTo>
                <a:lnTo>
                  <a:pt x="91806" y="13200"/>
                </a:lnTo>
                <a:lnTo>
                  <a:pt x="91881" y="13126"/>
                </a:lnTo>
                <a:lnTo>
                  <a:pt x="91974" y="12995"/>
                </a:lnTo>
                <a:lnTo>
                  <a:pt x="92011" y="12940"/>
                </a:lnTo>
                <a:lnTo>
                  <a:pt x="92030" y="12865"/>
                </a:lnTo>
                <a:lnTo>
                  <a:pt x="92011" y="12772"/>
                </a:lnTo>
                <a:lnTo>
                  <a:pt x="91992" y="12735"/>
                </a:lnTo>
                <a:lnTo>
                  <a:pt x="91974" y="12716"/>
                </a:lnTo>
                <a:lnTo>
                  <a:pt x="91918" y="12716"/>
                </a:lnTo>
                <a:lnTo>
                  <a:pt x="91843" y="12735"/>
                </a:lnTo>
                <a:lnTo>
                  <a:pt x="91788" y="12791"/>
                </a:lnTo>
                <a:lnTo>
                  <a:pt x="91713" y="12846"/>
                </a:lnTo>
                <a:lnTo>
                  <a:pt x="91620" y="12977"/>
                </a:lnTo>
                <a:lnTo>
                  <a:pt x="91545" y="12828"/>
                </a:lnTo>
                <a:lnTo>
                  <a:pt x="91434" y="12623"/>
                </a:lnTo>
                <a:lnTo>
                  <a:pt x="91378" y="12549"/>
                </a:lnTo>
                <a:lnTo>
                  <a:pt x="91303" y="12493"/>
                </a:lnTo>
                <a:lnTo>
                  <a:pt x="91266" y="12474"/>
                </a:lnTo>
                <a:close/>
                <a:moveTo>
                  <a:pt x="838" y="15062"/>
                </a:moveTo>
                <a:lnTo>
                  <a:pt x="801" y="15081"/>
                </a:lnTo>
                <a:lnTo>
                  <a:pt x="764" y="15118"/>
                </a:lnTo>
                <a:lnTo>
                  <a:pt x="652" y="15304"/>
                </a:lnTo>
                <a:lnTo>
                  <a:pt x="559" y="15509"/>
                </a:lnTo>
                <a:lnTo>
                  <a:pt x="503" y="15416"/>
                </a:lnTo>
                <a:lnTo>
                  <a:pt x="410" y="15323"/>
                </a:lnTo>
                <a:lnTo>
                  <a:pt x="354" y="15285"/>
                </a:lnTo>
                <a:lnTo>
                  <a:pt x="298" y="15267"/>
                </a:lnTo>
                <a:lnTo>
                  <a:pt x="261" y="15267"/>
                </a:lnTo>
                <a:lnTo>
                  <a:pt x="205" y="15304"/>
                </a:lnTo>
                <a:lnTo>
                  <a:pt x="168" y="15341"/>
                </a:lnTo>
                <a:lnTo>
                  <a:pt x="168" y="15416"/>
                </a:lnTo>
                <a:lnTo>
                  <a:pt x="168" y="15472"/>
                </a:lnTo>
                <a:lnTo>
                  <a:pt x="187" y="15546"/>
                </a:lnTo>
                <a:lnTo>
                  <a:pt x="243" y="15676"/>
                </a:lnTo>
                <a:lnTo>
                  <a:pt x="280" y="15788"/>
                </a:lnTo>
                <a:lnTo>
                  <a:pt x="317" y="15844"/>
                </a:lnTo>
                <a:lnTo>
                  <a:pt x="336" y="15863"/>
                </a:lnTo>
                <a:lnTo>
                  <a:pt x="317" y="15974"/>
                </a:lnTo>
                <a:lnTo>
                  <a:pt x="280" y="16012"/>
                </a:lnTo>
                <a:lnTo>
                  <a:pt x="261" y="16067"/>
                </a:lnTo>
                <a:lnTo>
                  <a:pt x="224" y="16123"/>
                </a:lnTo>
                <a:lnTo>
                  <a:pt x="205" y="16179"/>
                </a:lnTo>
                <a:lnTo>
                  <a:pt x="224" y="16235"/>
                </a:lnTo>
                <a:lnTo>
                  <a:pt x="243" y="16254"/>
                </a:lnTo>
                <a:lnTo>
                  <a:pt x="298" y="16235"/>
                </a:lnTo>
                <a:lnTo>
                  <a:pt x="336" y="16198"/>
                </a:lnTo>
                <a:lnTo>
                  <a:pt x="447" y="16105"/>
                </a:lnTo>
                <a:lnTo>
                  <a:pt x="485" y="16086"/>
                </a:lnTo>
                <a:lnTo>
                  <a:pt x="540" y="16067"/>
                </a:lnTo>
                <a:lnTo>
                  <a:pt x="578" y="16086"/>
                </a:lnTo>
                <a:lnTo>
                  <a:pt x="633" y="16105"/>
                </a:lnTo>
                <a:lnTo>
                  <a:pt x="727" y="16198"/>
                </a:lnTo>
                <a:lnTo>
                  <a:pt x="782" y="16216"/>
                </a:lnTo>
                <a:lnTo>
                  <a:pt x="838" y="16235"/>
                </a:lnTo>
                <a:lnTo>
                  <a:pt x="894" y="16235"/>
                </a:lnTo>
                <a:lnTo>
                  <a:pt x="950" y="16198"/>
                </a:lnTo>
                <a:lnTo>
                  <a:pt x="1006" y="16160"/>
                </a:lnTo>
                <a:lnTo>
                  <a:pt x="1006" y="16105"/>
                </a:lnTo>
                <a:lnTo>
                  <a:pt x="1006" y="16049"/>
                </a:lnTo>
                <a:lnTo>
                  <a:pt x="969" y="15993"/>
                </a:lnTo>
                <a:lnTo>
                  <a:pt x="894" y="15900"/>
                </a:lnTo>
                <a:lnTo>
                  <a:pt x="820" y="15807"/>
                </a:lnTo>
                <a:lnTo>
                  <a:pt x="764" y="15732"/>
                </a:lnTo>
                <a:lnTo>
                  <a:pt x="764" y="15676"/>
                </a:lnTo>
                <a:lnTo>
                  <a:pt x="857" y="15527"/>
                </a:lnTo>
                <a:lnTo>
                  <a:pt x="950" y="15379"/>
                </a:lnTo>
                <a:lnTo>
                  <a:pt x="987" y="15285"/>
                </a:lnTo>
                <a:lnTo>
                  <a:pt x="987" y="15211"/>
                </a:lnTo>
                <a:lnTo>
                  <a:pt x="969" y="15136"/>
                </a:lnTo>
                <a:lnTo>
                  <a:pt x="913" y="15081"/>
                </a:lnTo>
                <a:lnTo>
                  <a:pt x="876" y="15062"/>
                </a:lnTo>
                <a:close/>
                <a:moveTo>
                  <a:pt x="92011" y="15136"/>
                </a:moveTo>
                <a:lnTo>
                  <a:pt x="91955" y="15174"/>
                </a:lnTo>
                <a:lnTo>
                  <a:pt x="91862" y="15267"/>
                </a:lnTo>
                <a:lnTo>
                  <a:pt x="91769" y="15379"/>
                </a:lnTo>
                <a:lnTo>
                  <a:pt x="91694" y="15509"/>
                </a:lnTo>
                <a:lnTo>
                  <a:pt x="91601" y="15621"/>
                </a:lnTo>
                <a:lnTo>
                  <a:pt x="91508" y="15472"/>
                </a:lnTo>
                <a:lnTo>
                  <a:pt x="91359" y="15267"/>
                </a:lnTo>
                <a:lnTo>
                  <a:pt x="91285" y="15192"/>
                </a:lnTo>
                <a:lnTo>
                  <a:pt x="91192" y="15155"/>
                </a:lnTo>
                <a:lnTo>
                  <a:pt x="91117" y="15155"/>
                </a:lnTo>
                <a:lnTo>
                  <a:pt x="91080" y="15192"/>
                </a:lnTo>
                <a:lnTo>
                  <a:pt x="91043" y="15230"/>
                </a:lnTo>
                <a:lnTo>
                  <a:pt x="91024" y="15304"/>
                </a:lnTo>
                <a:lnTo>
                  <a:pt x="91024" y="15379"/>
                </a:lnTo>
                <a:lnTo>
                  <a:pt x="91061" y="15453"/>
                </a:lnTo>
                <a:lnTo>
                  <a:pt x="91117" y="15527"/>
                </a:lnTo>
                <a:lnTo>
                  <a:pt x="91229" y="15676"/>
                </a:lnTo>
                <a:lnTo>
                  <a:pt x="91266" y="15751"/>
                </a:lnTo>
                <a:lnTo>
                  <a:pt x="91303" y="15807"/>
                </a:lnTo>
                <a:lnTo>
                  <a:pt x="91341" y="15881"/>
                </a:lnTo>
                <a:lnTo>
                  <a:pt x="91341" y="15918"/>
                </a:lnTo>
                <a:lnTo>
                  <a:pt x="91303" y="15937"/>
                </a:lnTo>
                <a:lnTo>
                  <a:pt x="91248" y="16012"/>
                </a:lnTo>
                <a:lnTo>
                  <a:pt x="91192" y="16086"/>
                </a:lnTo>
                <a:lnTo>
                  <a:pt x="91192" y="16123"/>
                </a:lnTo>
                <a:lnTo>
                  <a:pt x="91210" y="16160"/>
                </a:lnTo>
                <a:lnTo>
                  <a:pt x="91229" y="16179"/>
                </a:lnTo>
                <a:lnTo>
                  <a:pt x="91266" y="16179"/>
                </a:lnTo>
                <a:lnTo>
                  <a:pt x="91359" y="16123"/>
                </a:lnTo>
                <a:lnTo>
                  <a:pt x="91434" y="16067"/>
                </a:lnTo>
                <a:lnTo>
                  <a:pt x="91490" y="16030"/>
                </a:lnTo>
                <a:lnTo>
                  <a:pt x="91545" y="16067"/>
                </a:lnTo>
                <a:lnTo>
                  <a:pt x="91601" y="16123"/>
                </a:lnTo>
                <a:lnTo>
                  <a:pt x="91694" y="16235"/>
                </a:lnTo>
                <a:lnTo>
                  <a:pt x="91806" y="16291"/>
                </a:lnTo>
                <a:lnTo>
                  <a:pt x="91918" y="16328"/>
                </a:lnTo>
                <a:lnTo>
                  <a:pt x="91955" y="16328"/>
                </a:lnTo>
                <a:lnTo>
                  <a:pt x="91992" y="16309"/>
                </a:lnTo>
                <a:lnTo>
                  <a:pt x="92030" y="16272"/>
                </a:lnTo>
                <a:lnTo>
                  <a:pt x="92030" y="16198"/>
                </a:lnTo>
                <a:lnTo>
                  <a:pt x="92030" y="16142"/>
                </a:lnTo>
                <a:lnTo>
                  <a:pt x="92011" y="16105"/>
                </a:lnTo>
                <a:lnTo>
                  <a:pt x="91936" y="16030"/>
                </a:lnTo>
                <a:lnTo>
                  <a:pt x="91881" y="15974"/>
                </a:lnTo>
                <a:lnTo>
                  <a:pt x="91825" y="15900"/>
                </a:lnTo>
                <a:lnTo>
                  <a:pt x="91788" y="15807"/>
                </a:lnTo>
                <a:lnTo>
                  <a:pt x="91862" y="15714"/>
                </a:lnTo>
                <a:lnTo>
                  <a:pt x="91936" y="15621"/>
                </a:lnTo>
                <a:lnTo>
                  <a:pt x="92011" y="15546"/>
                </a:lnTo>
                <a:lnTo>
                  <a:pt x="92104" y="15453"/>
                </a:lnTo>
                <a:lnTo>
                  <a:pt x="92141" y="15341"/>
                </a:lnTo>
                <a:lnTo>
                  <a:pt x="92160" y="15230"/>
                </a:lnTo>
                <a:lnTo>
                  <a:pt x="92160" y="15174"/>
                </a:lnTo>
                <a:lnTo>
                  <a:pt x="92123" y="15155"/>
                </a:lnTo>
                <a:lnTo>
                  <a:pt x="92104" y="15136"/>
                </a:lnTo>
                <a:close/>
                <a:moveTo>
                  <a:pt x="91881" y="17650"/>
                </a:moveTo>
                <a:lnTo>
                  <a:pt x="91825" y="17669"/>
                </a:lnTo>
                <a:lnTo>
                  <a:pt x="91788" y="17706"/>
                </a:lnTo>
                <a:lnTo>
                  <a:pt x="91732" y="17780"/>
                </a:lnTo>
                <a:lnTo>
                  <a:pt x="91657" y="17855"/>
                </a:lnTo>
                <a:lnTo>
                  <a:pt x="91564" y="18041"/>
                </a:lnTo>
                <a:lnTo>
                  <a:pt x="91490" y="17911"/>
                </a:lnTo>
                <a:lnTo>
                  <a:pt x="91359" y="17762"/>
                </a:lnTo>
                <a:lnTo>
                  <a:pt x="91303" y="17724"/>
                </a:lnTo>
                <a:lnTo>
                  <a:pt x="91229" y="17687"/>
                </a:lnTo>
                <a:lnTo>
                  <a:pt x="91155" y="17706"/>
                </a:lnTo>
                <a:lnTo>
                  <a:pt x="91080" y="17743"/>
                </a:lnTo>
                <a:lnTo>
                  <a:pt x="91061" y="17817"/>
                </a:lnTo>
                <a:lnTo>
                  <a:pt x="91061" y="17873"/>
                </a:lnTo>
                <a:lnTo>
                  <a:pt x="91080" y="17948"/>
                </a:lnTo>
                <a:lnTo>
                  <a:pt x="91117" y="18022"/>
                </a:lnTo>
                <a:lnTo>
                  <a:pt x="91192" y="18153"/>
                </a:lnTo>
                <a:lnTo>
                  <a:pt x="91285" y="18264"/>
                </a:lnTo>
                <a:lnTo>
                  <a:pt x="91359" y="18357"/>
                </a:lnTo>
                <a:lnTo>
                  <a:pt x="91378" y="18413"/>
                </a:lnTo>
                <a:lnTo>
                  <a:pt x="91359" y="18469"/>
                </a:lnTo>
                <a:lnTo>
                  <a:pt x="91322" y="18581"/>
                </a:lnTo>
                <a:lnTo>
                  <a:pt x="91285" y="18693"/>
                </a:lnTo>
                <a:lnTo>
                  <a:pt x="91285" y="18748"/>
                </a:lnTo>
                <a:lnTo>
                  <a:pt x="91303" y="18804"/>
                </a:lnTo>
                <a:lnTo>
                  <a:pt x="91359" y="18860"/>
                </a:lnTo>
                <a:lnTo>
                  <a:pt x="91452" y="18860"/>
                </a:lnTo>
                <a:lnTo>
                  <a:pt x="91508" y="18823"/>
                </a:lnTo>
                <a:lnTo>
                  <a:pt x="91601" y="18730"/>
                </a:lnTo>
                <a:lnTo>
                  <a:pt x="91676" y="18637"/>
                </a:lnTo>
                <a:lnTo>
                  <a:pt x="91750" y="18693"/>
                </a:lnTo>
                <a:lnTo>
                  <a:pt x="91899" y="18786"/>
                </a:lnTo>
                <a:lnTo>
                  <a:pt x="91974" y="18804"/>
                </a:lnTo>
                <a:lnTo>
                  <a:pt x="92030" y="18823"/>
                </a:lnTo>
                <a:lnTo>
                  <a:pt x="92085" y="18823"/>
                </a:lnTo>
                <a:lnTo>
                  <a:pt x="92123" y="18767"/>
                </a:lnTo>
                <a:lnTo>
                  <a:pt x="92123" y="18748"/>
                </a:lnTo>
                <a:lnTo>
                  <a:pt x="92123" y="18711"/>
                </a:lnTo>
                <a:lnTo>
                  <a:pt x="92085" y="18637"/>
                </a:lnTo>
                <a:lnTo>
                  <a:pt x="91992" y="18544"/>
                </a:lnTo>
                <a:lnTo>
                  <a:pt x="91881" y="18413"/>
                </a:lnTo>
                <a:lnTo>
                  <a:pt x="91881" y="18376"/>
                </a:lnTo>
                <a:lnTo>
                  <a:pt x="91881" y="18302"/>
                </a:lnTo>
                <a:lnTo>
                  <a:pt x="91918" y="18246"/>
                </a:lnTo>
                <a:lnTo>
                  <a:pt x="91936" y="18171"/>
                </a:lnTo>
                <a:lnTo>
                  <a:pt x="92011" y="18060"/>
                </a:lnTo>
                <a:lnTo>
                  <a:pt x="92085" y="17948"/>
                </a:lnTo>
                <a:lnTo>
                  <a:pt x="92104" y="17873"/>
                </a:lnTo>
                <a:lnTo>
                  <a:pt x="92085" y="17799"/>
                </a:lnTo>
                <a:lnTo>
                  <a:pt x="92067" y="17762"/>
                </a:lnTo>
                <a:lnTo>
                  <a:pt x="92048" y="17724"/>
                </a:lnTo>
                <a:lnTo>
                  <a:pt x="92011" y="17687"/>
                </a:lnTo>
                <a:lnTo>
                  <a:pt x="91974" y="17669"/>
                </a:lnTo>
                <a:lnTo>
                  <a:pt x="91918" y="17650"/>
                </a:lnTo>
                <a:close/>
                <a:moveTo>
                  <a:pt x="931" y="17445"/>
                </a:moveTo>
                <a:lnTo>
                  <a:pt x="857" y="17501"/>
                </a:lnTo>
                <a:lnTo>
                  <a:pt x="745" y="17631"/>
                </a:lnTo>
                <a:lnTo>
                  <a:pt x="671" y="17780"/>
                </a:lnTo>
                <a:lnTo>
                  <a:pt x="559" y="18097"/>
                </a:lnTo>
                <a:lnTo>
                  <a:pt x="503" y="18022"/>
                </a:lnTo>
                <a:lnTo>
                  <a:pt x="447" y="17929"/>
                </a:lnTo>
                <a:lnTo>
                  <a:pt x="373" y="17873"/>
                </a:lnTo>
                <a:lnTo>
                  <a:pt x="298" y="17836"/>
                </a:lnTo>
                <a:lnTo>
                  <a:pt x="243" y="17836"/>
                </a:lnTo>
                <a:lnTo>
                  <a:pt x="187" y="17855"/>
                </a:lnTo>
                <a:lnTo>
                  <a:pt x="168" y="17892"/>
                </a:lnTo>
                <a:lnTo>
                  <a:pt x="131" y="17911"/>
                </a:lnTo>
                <a:lnTo>
                  <a:pt x="131" y="18004"/>
                </a:lnTo>
                <a:lnTo>
                  <a:pt x="149" y="18115"/>
                </a:lnTo>
                <a:lnTo>
                  <a:pt x="205" y="18190"/>
                </a:lnTo>
                <a:lnTo>
                  <a:pt x="280" y="18283"/>
                </a:lnTo>
                <a:lnTo>
                  <a:pt x="336" y="18357"/>
                </a:lnTo>
                <a:lnTo>
                  <a:pt x="373" y="18395"/>
                </a:lnTo>
                <a:lnTo>
                  <a:pt x="373" y="18432"/>
                </a:lnTo>
                <a:lnTo>
                  <a:pt x="373" y="18469"/>
                </a:lnTo>
                <a:lnTo>
                  <a:pt x="354" y="18525"/>
                </a:lnTo>
                <a:lnTo>
                  <a:pt x="280" y="18655"/>
                </a:lnTo>
                <a:lnTo>
                  <a:pt x="224" y="18786"/>
                </a:lnTo>
                <a:lnTo>
                  <a:pt x="224" y="18823"/>
                </a:lnTo>
                <a:lnTo>
                  <a:pt x="243" y="18860"/>
                </a:lnTo>
                <a:lnTo>
                  <a:pt x="261" y="18879"/>
                </a:lnTo>
                <a:lnTo>
                  <a:pt x="317" y="18860"/>
                </a:lnTo>
                <a:lnTo>
                  <a:pt x="410" y="18786"/>
                </a:lnTo>
                <a:lnTo>
                  <a:pt x="559" y="18618"/>
                </a:lnTo>
                <a:lnTo>
                  <a:pt x="652" y="18711"/>
                </a:lnTo>
                <a:lnTo>
                  <a:pt x="782" y="18823"/>
                </a:lnTo>
                <a:lnTo>
                  <a:pt x="857" y="18860"/>
                </a:lnTo>
                <a:lnTo>
                  <a:pt x="931" y="18897"/>
                </a:lnTo>
                <a:lnTo>
                  <a:pt x="987" y="18897"/>
                </a:lnTo>
                <a:lnTo>
                  <a:pt x="1024" y="18860"/>
                </a:lnTo>
                <a:lnTo>
                  <a:pt x="1043" y="18804"/>
                </a:lnTo>
                <a:lnTo>
                  <a:pt x="1024" y="18748"/>
                </a:lnTo>
                <a:lnTo>
                  <a:pt x="987" y="18674"/>
                </a:lnTo>
                <a:lnTo>
                  <a:pt x="913" y="18599"/>
                </a:lnTo>
                <a:lnTo>
                  <a:pt x="801" y="18469"/>
                </a:lnTo>
                <a:lnTo>
                  <a:pt x="745" y="18413"/>
                </a:lnTo>
                <a:lnTo>
                  <a:pt x="727" y="18376"/>
                </a:lnTo>
                <a:lnTo>
                  <a:pt x="745" y="18320"/>
                </a:lnTo>
                <a:lnTo>
                  <a:pt x="764" y="18246"/>
                </a:lnTo>
                <a:lnTo>
                  <a:pt x="857" y="18115"/>
                </a:lnTo>
                <a:lnTo>
                  <a:pt x="950" y="17985"/>
                </a:lnTo>
                <a:lnTo>
                  <a:pt x="1006" y="17873"/>
                </a:lnTo>
                <a:lnTo>
                  <a:pt x="1024" y="17743"/>
                </a:lnTo>
                <a:lnTo>
                  <a:pt x="1024" y="17575"/>
                </a:lnTo>
                <a:lnTo>
                  <a:pt x="1006" y="17501"/>
                </a:lnTo>
                <a:lnTo>
                  <a:pt x="987" y="17445"/>
                </a:lnTo>
                <a:close/>
                <a:moveTo>
                  <a:pt x="913" y="20108"/>
                </a:moveTo>
                <a:lnTo>
                  <a:pt x="857" y="20126"/>
                </a:lnTo>
                <a:lnTo>
                  <a:pt x="782" y="20182"/>
                </a:lnTo>
                <a:lnTo>
                  <a:pt x="671" y="20294"/>
                </a:lnTo>
                <a:lnTo>
                  <a:pt x="578" y="20405"/>
                </a:lnTo>
                <a:lnTo>
                  <a:pt x="503" y="20312"/>
                </a:lnTo>
                <a:lnTo>
                  <a:pt x="391" y="20238"/>
                </a:lnTo>
                <a:lnTo>
                  <a:pt x="336" y="20201"/>
                </a:lnTo>
                <a:lnTo>
                  <a:pt x="261" y="20201"/>
                </a:lnTo>
                <a:lnTo>
                  <a:pt x="205" y="20219"/>
                </a:lnTo>
                <a:lnTo>
                  <a:pt x="168" y="20256"/>
                </a:lnTo>
                <a:lnTo>
                  <a:pt x="131" y="20331"/>
                </a:lnTo>
                <a:lnTo>
                  <a:pt x="149" y="20387"/>
                </a:lnTo>
                <a:lnTo>
                  <a:pt x="187" y="20461"/>
                </a:lnTo>
                <a:lnTo>
                  <a:pt x="224" y="20517"/>
                </a:lnTo>
                <a:lnTo>
                  <a:pt x="317" y="20629"/>
                </a:lnTo>
                <a:lnTo>
                  <a:pt x="354" y="20685"/>
                </a:lnTo>
                <a:lnTo>
                  <a:pt x="373" y="20722"/>
                </a:lnTo>
                <a:lnTo>
                  <a:pt x="354" y="20778"/>
                </a:lnTo>
                <a:lnTo>
                  <a:pt x="336" y="20834"/>
                </a:lnTo>
                <a:lnTo>
                  <a:pt x="261" y="20964"/>
                </a:lnTo>
                <a:lnTo>
                  <a:pt x="224" y="21020"/>
                </a:lnTo>
                <a:lnTo>
                  <a:pt x="187" y="21094"/>
                </a:lnTo>
                <a:lnTo>
                  <a:pt x="187" y="21150"/>
                </a:lnTo>
                <a:lnTo>
                  <a:pt x="224" y="21206"/>
                </a:lnTo>
                <a:lnTo>
                  <a:pt x="280" y="21243"/>
                </a:lnTo>
                <a:lnTo>
                  <a:pt x="336" y="21243"/>
                </a:lnTo>
                <a:lnTo>
                  <a:pt x="391" y="21206"/>
                </a:lnTo>
                <a:lnTo>
                  <a:pt x="447" y="21169"/>
                </a:lnTo>
                <a:lnTo>
                  <a:pt x="559" y="21038"/>
                </a:lnTo>
                <a:lnTo>
                  <a:pt x="652" y="20945"/>
                </a:lnTo>
                <a:lnTo>
                  <a:pt x="764" y="21094"/>
                </a:lnTo>
                <a:lnTo>
                  <a:pt x="838" y="21169"/>
                </a:lnTo>
                <a:lnTo>
                  <a:pt x="876" y="21187"/>
                </a:lnTo>
                <a:lnTo>
                  <a:pt x="913" y="21206"/>
                </a:lnTo>
                <a:lnTo>
                  <a:pt x="950" y="21187"/>
                </a:lnTo>
                <a:lnTo>
                  <a:pt x="987" y="21150"/>
                </a:lnTo>
                <a:lnTo>
                  <a:pt x="987" y="21113"/>
                </a:lnTo>
                <a:lnTo>
                  <a:pt x="987" y="21076"/>
                </a:lnTo>
                <a:lnTo>
                  <a:pt x="950" y="20983"/>
                </a:lnTo>
                <a:lnTo>
                  <a:pt x="931" y="20908"/>
                </a:lnTo>
                <a:lnTo>
                  <a:pt x="876" y="20815"/>
                </a:lnTo>
                <a:lnTo>
                  <a:pt x="857" y="20741"/>
                </a:lnTo>
                <a:lnTo>
                  <a:pt x="857" y="20685"/>
                </a:lnTo>
                <a:lnTo>
                  <a:pt x="913" y="20573"/>
                </a:lnTo>
                <a:lnTo>
                  <a:pt x="969" y="20498"/>
                </a:lnTo>
                <a:lnTo>
                  <a:pt x="1006" y="20405"/>
                </a:lnTo>
                <a:lnTo>
                  <a:pt x="1043" y="20294"/>
                </a:lnTo>
                <a:lnTo>
                  <a:pt x="1043" y="20256"/>
                </a:lnTo>
                <a:lnTo>
                  <a:pt x="1024" y="20201"/>
                </a:lnTo>
                <a:lnTo>
                  <a:pt x="987" y="20126"/>
                </a:lnTo>
                <a:lnTo>
                  <a:pt x="913" y="20108"/>
                </a:lnTo>
                <a:close/>
                <a:moveTo>
                  <a:pt x="91899" y="20275"/>
                </a:moveTo>
                <a:lnTo>
                  <a:pt x="91825" y="20331"/>
                </a:lnTo>
                <a:lnTo>
                  <a:pt x="91769" y="20387"/>
                </a:lnTo>
                <a:lnTo>
                  <a:pt x="91676" y="20517"/>
                </a:lnTo>
                <a:lnTo>
                  <a:pt x="91601" y="20647"/>
                </a:lnTo>
                <a:lnTo>
                  <a:pt x="91452" y="20424"/>
                </a:lnTo>
                <a:lnTo>
                  <a:pt x="91415" y="20387"/>
                </a:lnTo>
                <a:lnTo>
                  <a:pt x="91378" y="20350"/>
                </a:lnTo>
                <a:lnTo>
                  <a:pt x="91322" y="20312"/>
                </a:lnTo>
                <a:lnTo>
                  <a:pt x="91192" y="20312"/>
                </a:lnTo>
                <a:lnTo>
                  <a:pt x="91155" y="20331"/>
                </a:lnTo>
                <a:lnTo>
                  <a:pt x="91136" y="20368"/>
                </a:lnTo>
                <a:lnTo>
                  <a:pt x="91117" y="20405"/>
                </a:lnTo>
                <a:lnTo>
                  <a:pt x="91117" y="20498"/>
                </a:lnTo>
                <a:lnTo>
                  <a:pt x="91136" y="20592"/>
                </a:lnTo>
                <a:lnTo>
                  <a:pt x="91210" y="20741"/>
                </a:lnTo>
                <a:lnTo>
                  <a:pt x="91285" y="20852"/>
                </a:lnTo>
                <a:lnTo>
                  <a:pt x="91359" y="20964"/>
                </a:lnTo>
                <a:lnTo>
                  <a:pt x="91359" y="21057"/>
                </a:lnTo>
                <a:lnTo>
                  <a:pt x="91341" y="21113"/>
                </a:lnTo>
                <a:lnTo>
                  <a:pt x="91322" y="21150"/>
                </a:lnTo>
                <a:lnTo>
                  <a:pt x="91322" y="21206"/>
                </a:lnTo>
                <a:lnTo>
                  <a:pt x="91359" y="21243"/>
                </a:lnTo>
                <a:lnTo>
                  <a:pt x="91397" y="21262"/>
                </a:lnTo>
                <a:lnTo>
                  <a:pt x="91434" y="21243"/>
                </a:lnTo>
                <a:lnTo>
                  <a:pt x="91471" y="21206"/>
                </a:lnTo>
                <a:lnTo>
                  <a:pt x="91508" y="21187"/>
                </a:lnTo>
                <a:lnTo>
                  <a:pt x="91564" y="21131"/>
                </a:lnTo>
                <a:lnTo>
                  <a:pt x="91732" y="21262"/>
                </a:lnTo>
                <a:lnTo>
                  <a:pt x="91806" y="21280"/>
                </a:lnTo>
                <a:lnTo>
                  <a:pt x="91881" y="21280"/>
                </a:lnTo>
                <a:lnTo>
                  <a:pt x="91918" y="21262"/>
                </a:lnTo>
                <a:lnTo>
                  <a:pt x="91936" y="21225"/>
                </a:lnTo>
                <a:lnTo>
                  <a:pt x="91974" y="21150"/>
                </a:lnTo>
                <a:lnTo>
                  <a:pt x="91955" y="21076"/>
                </a:lnTo>
                <a:lnTo>
                  <a:pt x="91936" y="21001"/>
                </a:lnTo>
                <a:lnTo>
                  <a:pt x="91881" y="20927"/>
                </a:lnTo>
                <a:lnTo>
                  <a:pt x="91843" y="20908"/>
                </a:lnTo>
                <a:lnTo>
                  <a:pt x="91825" y="20871"/>
                </a:lnTo>
                <a:lnTo>
                  <a:pt x="91843" y="20796"/>
                </a:lnTo>
                <a:lnTo>
                  <a:pt x="91881" y="20759"/>
                </a:lnTo>
                <a:lnTo>
                  <a:pt x="91918" y="20722"/>
                </a:lnTo>
                <a:lnTo>
                  <a:pt x="91992" y="20629"/>
                </a:lnTo>
                <a:lnTo>
                  <a:pt x="92030" y="20554"/>
                </a:lnTo>
                <a:lnTo>
                  <a:pt x="92067" y="20461"/>
                </a:lnTo>
                <a:lnTo>
                  <a:pt x="92085" y="20405"/>
                </a:lnTo>
                <a:lnTo>
                  <a:pt x="92085" y="20368"/>
                </a:lnTo>
                <a:lnTo>
                  <a:pt x="92067" y="20331"/>
                </a:lnTo>
                <a:lnTo>
                  <a:pt x="92030" y="20294"/>
                </a:lnTo>
                <a:lnTo>
                  <a:pt x="91955" y="20275"/>
                </a:lnTo>
                <a:close/>
                <a:moveTo>
                  <a:pt x="261" y="22658"/>
                </a:moveTo>
                <a:lnTo>
                  <a:pt x="224" y="22677"/>
                </a:lnTo>
                <a:lnTo>
                  <a:pt x="205" y="22714"/>
                </a:lnTo>
                <a:lnTo>
                  <a:pt x="187" y="22751"/>
                </a:lnTo>
                <a:lnTo>
                  <a:pt x="187" y="22789"/>
                </a:lnTo>
                <a:lnTo>
                  <a:pt x="224" y="22919"/>
                </a:lnTo>
                <a:lnTo>
                  <a:pt x="261" y="22975"/>
                </a:lnTo>
                <a:lnTo>
                  <a:pt x="317" y="23031"/>
                </a:lnTo>
                <a:lnTo>
                  <a:pt x="354" y="23086"/>
                </a:lnTo>
                <a:lnTo>
                  <a:pt x="391" y="23142"/>
                </a:lnTo>
                <a:lnTo>
                  <a:pt x="447" y="23217"/>
                </a:lnTo>
                <a:lnTo>
                  <a:pt x="391" y="23291"/>
                </a:lnTo>
                <a:lnTo>
                  <a:pt x="354" y="23328"/>
                </a:lnTo>
                <a:lnTo>
                  <a:pt x="317" y="23384"/>
                </a:lnTo>
                <a:lnTo>
                  <a:pt x="224" y="23459"/>
                </a:lnTo>
                <a:lnTo>
                  <a:pt x="187" y="23496"/>
                </a:lnTo>
                <a:lnTo>
                  <a:pt x="149" y="23552"/>
                </a:lnTo>
                <a:lnTo>
                  <a:pt x="149" y="23608"/>
                </a:lnTo>
                <a:lnTo>
                  <a:pt x="168" y="23664"/>
                </a:lnTo>
                <a:lnTo>
                  <a:pt x="205" y="23719"/>
                </a:lnTo>
                <a:lnTo>
                  <a:pt x="243" y="23757"/>
                </a:lnTo>
                <a:lnTo>
                  <a:pt x="298" y="23757"/>
                </a:lnTo>
                <a:lnTo>
                  <a:pt x="354" y="23738"/>
                </a:lnTo>
                <a:lnTo>
                  <a:pt x="447" y="23682"/>
                </a:lnTo>
                <a:lnTo>
                  <a:pt x="540" y="23608"/>
                </a:lnTo>
                <a:lnTo>
                  <a:pt x="615" y="23533"/>
                </a:lnTo>
                <a:lnTo>
                  <a:pt x="633" y="23477"/>
                </a:lnTo>
                <a:lnTo>
                  <a:pt x="671" y="23459"/>
                </a:lnTo>
                <a:lnTo>
                  <a:pt x="708" y="23477"/>
                </a:lnTo>
                <a:lnTo>
                  <a:pt x="745" y="23515"/>
                </a:lnTo>
                <a:lnTo>
                  <a:pt x="782" y="23552"/>
                </a:lnTo>
                <a:lnTo>
                  <a:pt x="838" y="23589"/>
                </a:lnTo>
                <a:lnTo>
                  <a:pt x="894" y="23626"/>
                </a:lnTo>
                <a:lnTo>
                  <a:pt x="931" y="23626"/>
                </a:lnTo>
                <a:lnTo>
                  <a:pt x="950" y="23608"/>
                </a:lnTo>
                <a:lnTo>
                  <a:pt x="969" y="23589"/>
                </a:lnTo>
                <a:lnTo>
                  <a:pt x="950" y="23533"/>
                </a:lnTo>
                <a:lnTo>
                  <a:pt x="913" y="23459"/>
                </a:lnTo>
                <a:lnTo>
                  <a:pt x="857" y="23347"/>
                </a:lnTo>
                <a:lnTo>
                  <a:pt x="838" y="23291"/>
                </a:lnTo>
                <a:lnTo>
                  <a:pt x="838" y="23235"/>
                </a:lnTo>
                <a:lnTo>
                  <a:pt x="931" y="22956"/>
                </a:lnTo>
                <a:lnTo>
                  <a:pt x="987" y="22789"/>
                </a:lnTo>
                <a:lnTo>
                  <a:pt x="1006" y="22751"/>
                </a:lnTo>
                <a:lnTo>
                  <a:pt x="1006" y="22733"/>
                </a:lnTo>
                <a:lnTo>
                  <a:pt x="987" y="22733"/>
                </a:lnTo>
                <a:lnTo>
                  <a:pt x="652" y="23049"/>
                </a:lnTo>
                <a:lnTo>
                  <a:pt x="522" y="22863"/>
                </a:lnTo>
                <a:lnTo>
                  <a:pt x="447" y="22751"/>
                </a:lnTo>
                <a:lnTo>
                  <a:pt x="373" y="22695"/>
                </a:lnTo>
                <a:lnTo>
                  <a:pt x="298" y="22658"/>
                </a:lnTo>
                <a:close/>
                <a:moveTo>
                  <a:pt x="91359" y="22733"/>
                </a:moveTo>
                <a:lnTo>
                  <a:pt x="91285" y="22751"/>
                </a:lnTo>
                <a:lnTo>
                  <a:pt x="91266" y="22770"/>
                </a:lnTo>
                <a:lnTo>
                  <a:pt x="91248" y="22826"/>
                </a:lnTo>
                <a:lnTo>
                  <a:pt x="91266" y="22882"/>
                </a:lnTo>
                <a:lnTo>
                  <a:pt x="91322" y="23012"/>
                </a:lnTo>
                <a:lnTo>
                  <a:pt x="91359" y="23124"/>
                </a:lnTo>
                <a:lnTo>
                  <a:pt x="91397" y="23161"/>
                </a:lnTo>
                <a:lnTo>
                  <a:pt x="91415" y="23217"/>
                </a:lnTo>
                <a:lnTo>
                  <a:pt x="91397" y="23254"/>
                </a:lnTo>
                <a:lnTo>
                  <a:pt x="91341" y="23273"/>
                </a:lnTo>
                <a:lnTo>
                  <a:pt x="91266" y="23347"/>
                </a:lnTo>
                <a:lnTo>
                  <a:pt x="91173" y="23459"/>
                </a:lnTo>
                <a:lnTo>
                  <a:pt x="91117" y="23515"/>
                </a:lnTo>
                <a:lnTo>
                  <a:pt x="91099" y="23570"/>
                </a:lnTo>
                <a:lnTo>
                  <a:pt x="91099" y="23626"/>
                </a:lnTo>
                <a:lnTo>
                  <a:pt x="91099" y="23664"/>
                </a:lnTo>
                <a:lnTo>
                  <a:pt x="91136" y="23719"/>
                </a:lnTo>
                <a:lnTo>
                  <a:pt x="91173" y="23757"/>
                </a:lnTo>
                <a:lnTo>
                  <a:pt x="91210" y="23775"/>
                </a:lnTo>
                <a:lnTo>
                  <a:pt x="91248" y="23775"/>
                </a:lnTo>
                <a:lnTo>
                  <a:pt x="91303" y="23757"/>
                </a:lnTo>
                <a:lnTo>
                  <a:pt x="91341" y="23719"/>
                </a:lnTo>
                <a:lnTo>
                  <a:pt x="91564" y="23496"/>
                </a:lnTo>
                <a:lnTo>
                  <a:pt x="91601" y="23589"/>
                </a:lnTo>
                <a:lnTo>
                  <a:pt x="91676" y="23738"/>
                </a:lnTo>
                <a:lnTo>
                  <a:pt x="91713" y="23794"/>
                </a:lnTo>
                <a:lnTo>
                  <a:pt x="91750" y="23850"/>
                </a:lnTo>
                <a:lnTo>
                  <a:pt x="91806" y="23868"/>
                </a:lnTo>
                <a:lnTo>
                  <a:pt x="91862" y="23868"/>
                </a:lnTo>
                <a:lnTo>
                  <a:pt x="91899" y="23831"/>
                </a:lnTo>
                <a:lnTo>
                  <a:pt x="91936" y="23794"/>
                </a:lnTo>
                <a:lnTo>
                  <a:pt x="91936" y="23738"/>
                </a:lnTo>
                <a:lnTo>
                  <a:pt x="91936" y="23664"/>
                </a:lnTo>
                <a:lnTo>
                  <a:pt x="91899" y="23515"/>
                </a:lnTo>
                <a:lnTo>
                  <a:pt x="91862" y="23422"/>
                </a:lnTo>
                <a:lnTo>
                  <a:pt x="91825" y="23310"/>
                </a:lnTo>
                <a:lnTo>
                  <a:pt x="91825" y="23254"/>
                </a:lnTo>
                <a:lnTo>
                  <a:pt x="91881" y="23198"/>
                </a:lnTo>
                <a:lnTo>
                  <a:pt x="91955" y="23124"/>
                </a:lnTo>
                <a:lnTo>
                  <a:pt x="92048" y="23049"/>
                </a:lnTo>
                <a:lnTo>
                  <a:pt x="92085" y="23012"/>
                </a:lnTo>
                <a:lnTo>
                  <a:pt x="92104" y="22956"/>
                </a:lnTo>
                <a:lnTo>
                  <a:pt x="92085" y="22900"/>
                </a:lnTo>
                <a:lnTo>
                  <a:pt x="92048" y="22863"/>
                </a:lnTo>
                <a:lnTo>
                  <a:pt x="91955" y="22863"/>
                </a:lnTo>
                <a:lnTo>
                  <a:pt x="91843" y="22919"/>
                </a:lnTo>
                <a:lnTo>
                  <a:pt x="91750" y="22956"/>
                </a:lnTo>
                <a:lnTo>
                  <a:pt x="91676" y="22993"/>
                </a:lnTo>
                <a:lnTo>
                  <a:pt x="91639" y="22993"/>
                </a:lnTo>
                <a:lnTo>
                  <a:pt x="91564" y="22900"/>
                </a:lnTo>
                <a:lnTo>
                  <a:pt x="91471" y="22807"/>
                </a:lnTo>
                <a:lnTo>
                  <a:pt x="91397" y="22751"/>
                </a:lnTo>
                <a:lnTo>
                  <a:pt x="91359" y="22733"/>
                </a:lnTo>
                <a:close/>
                <a:moveTo>
                  <a:pt x="913" y="25190"/>
                </a:moveTo>
                <a:lnTo>
                  <a:pt x="857" y="25209"/>
                </a:lnTo>
                <a:lnTo>
                  <a:pt x="801" y="25227"/>
                </a:lnTo>
                <a:lnTo>
                  <a:pt x="764" y="25283"/>
                </a:lnTo>
                <a:lnTo>
                  <a:pt x="727" y="25321"/>
                </a:lnTo>
                <a:lnTo>
                  <a:pt x="689" y="25358"/>
                </a:lnTo>
                <a:lnTo>
                  <a:pt x="633" y="25395"/>
                </a:lnTo>
                <a:lnTo>
                  <a:pt x="596" y="25414"/>
                </a:lnTo>
                <a:lnTo>
                  <a:pt x="485" y="25358"/>
                </a:lnTo>
                <a:lnTo>
                  <a:pt x="373" y="25302"/>
                </a:lnTo>
                <a:lnTo>
                  <a:pt x="261" y="25302"/>
                </a:lnTo>
                <a:lnTo>
                  <a:pt x="243" y="25339"/>
                </a:lnTo>
                <a:lnTo>
                  <a:pt x="243" y="25376"/>
                </a:lnTo>
                <a:lnTo>
                  <a:pt x="261" y="25432"/>
                </a:lnTo>
                <a:lnTo>
                  <a:pt x="298" y="25488"/>
                </a:lnTo>
                <a:lnTo>
                  <a:pt x="336" y="25525"/>
                </a:lnTo>
                <a:lnTo>
                  <a:pt x="391" y="25563"/>
                </a:lnTo>
                <a:lnTo>
                  <a:pt x="410" y="25600"/>
                </a:lnTo>
                <a:lnTo>
                  <a:pt x="447" y="25674"/>
                </a:lnTo>
                <a:lnTo>
                  <a:pt x="447" y="25730"/>
                </a:lnTo>
                <a:lnTo>
                  <a:pt x="354" y="25860"/>
                </a:lnTo>
                <a:lnTo>
                  <a:pt x="224" y="26084"/>
                </a:lnTo>
                <a:lnTo>
                  <a:pt x="168" y="26214"/>
                </a:lnTo>
                <a:lnTo>
                  <a:pt x="149" y="26251"/>
                </a:lnTo>
                <a:lnTo>
                  <a:pt x="168" y="26251"/>
                </a:lnTo>
                <a:lnTo>
                  <a:pt x="410" y="26103"/>
                </a:lnTo>
                <a:lnTo>
                  <a:pt x="522" y="26009"/>
                </a:lnTo>
                <a:lnTo>
                  <a:pt x="633" y="25898"/>
                </a:lnTo>
                <a:lnTo>
                  <a:pt x="727" y="26103"/>
                </a:lnTo>
                <a:lnTo>
                  <a:pt x="820" y="26196"/>
                </a:lnTo>
                <a:lnTo>
                  <a:pt x="857" y="26233"/>
                </a:lnTo>
                <a:lnTo>
                  <a:pt x="950" y="26233"/>
                </a:lnTo>
                <a:lnTo>
                  <a:pt x="987" y="26214"/>
                </a:lnTo>
                <a:lnTo>
                  <a:pt x="1024" y="26196"/>
                </a:lnTo>
                <a:lnTo>
                  <a:pt x="1043" y="26158"/>
                </a:lnTo>
                <a:lnTo>
                  <a:pt x="1043" y="26065"/>
                </a:lnTo>
                <a:lnTo>
                  <a:pt x="1043" y="25991"/>
                </a:lnTo>
                <a:lnTo>
                  <a:pt x="1006" y="25916"/>
                </a:lnTo>
                <a:lnTo>
                  <a:pt x="969" y="25842"/>
                </a:lnTo>
                <a:lnTo>
                  <a:pt x="931" y="25786"/>
                </a:lnTo>
                <a:lnTo>
                  <a:pt x="913" y="25712"/>
                </a:lnTo>
                <a:lnTo>
                  <a:pt x="876" y="25637"/>
                </a:lnTo>
                <a:lnTo>
                  <a:pt x="876" y="25600"/>
                </a:lnTo>
                <a:lnTo>
                  <a:pt x="931" y="25488"/>
                </a:lnTo>
                <a:lnTo>
                  <a:pt x="969" y="25376"/>
                </a:lnTo>
                <a:lnTo>
                  <a:pt x="987" y="25265"/>
                </a:lnTo>
                <a:lnTo>
                  <a:pt x="987" y="25227"/>
                </a:lnTo>
                <a:lnTo>
                  <a:pt x="969" y="25209"/>
                </a:lnTo>
                <a:lnTo>
                  <a:pt x="913" y="25190"/>
                </a:lnTo>
                <a:close/>
                <a:moveTo>
                  <a:pt x="91899" y="25227"/>
                </a:moveTo>
                <a:lnTo>
                  <a:pt x="91862" y="25246"/>
                </a:lnTo>
                <a:lnTo>
                  <a:pt x="91825" y="25302"/>
                </a:lnTo>
                <a:lnTo>
                  <a:pt x="91694" y="25507"/>
                </a:lnTo>
                <a:lnTo>
                  <a:pt x="91564" y="25730"/>
                </a:lnTo>
                <a:lnTo>
                  <a:pt x="91508" y="25618"/>
                </a:lnTo>
                <a:lnTo>
                  <a:pt x="91415" y="25488"/>
                </a:lnTo>
                <a:lnTo>
                  <a:pt x="91359" y="25432"/>
                </a:lnTo>
                <a:lnTo>
                  <a:pt x="91303" y="25395"/>
                </a:lnTo>
                <a:lnTo>
                  <a:pt x="91248" y="25358"/>
                </a:lnTo>
                <a:lnTo>
                  <a:pt x="91173" y="25358"/>
                </a:lnTo>
                <a:lnTo>
                  <a:pt x="91117" y="25376"/>
                </a:lnTo>
                <a:lnTo>
                  <a:pt x="91080" y="25414"/>
                </a:lnTo>
                <a:lnTo>
                  <a:pt x="91061" y="25470"/>
                </a:lnTo>
                <a:lnTo>
                  <a:pt x="91080" y="25544"/>
                </a:lnTo>
                <a:lnTo>
                  <a:pt x="91136" y="25656"/>
                </a:lnTo>
                <a:lnTo>
                  <a:pt x="91192" y="25767"/>
                </a:lnTo>
                <a:lnTo>
                  <a:pt x="91285" y="25860"/>
                </a:lnTo>
                <a:lnTo>
                  <a:pt x="91341" y="25935"/>
                </a:lnTo>
                <a:lnTo>
                  <a:pt x="91378" y="25991"/>
                </a:lnTo>
                <a:lnTo>
                  <a:pt x="91341" y="26028"/>
                </a:lnTo>
                <a:lnTo>
                  <a:pt x="91285" y="26084"/>
                </a:lnTo>
                <a:lnTo>
                  <a:pt x="91229" y="26140"/>
                </a:lnTo>
                <a:lnTo>
                  <a:pt x="91210" y="26177"/>
                </a:lnTo>
                <a:lnTo>
                  <a:pt x="91210" y="26196"/>
                </a:lnTo>
                <a:lnTo>
                  <a:pt x="91210" y="26233"/>
                </a:lnTo>
                <a:lnTo>
                  <a:pt x="91248" y="26251"/>
                </a:lnTo>
                <a:lnTo>
                  <a:pt x="91322" y="26214"/>
                </a:lnTo>
                <a:lnTo>
                  <a:pt x="91490" y="26121"/>
                </a:lnTo>
                <a:lnTo>
                  <a:pt x="91583" y="26233"/>
                </a:lnTo>
                <a:lnTo>
                  <a:pt x="91657" y="26307"/>
                </a:lnTo>
                <a:lnTo>
                  <a:pt x="91750" y="26400"/>
                </a:lnTo>
                <a:lnTo>
                  <a:pt x="91788" y="26419"/>
                </a:lnTo>
                <a:lnTo>
                  <a:pt x="91843" y="26438"/>
                </a:lnTo>
                <a:lnTo>
                  <a:pt x="91881" y="26419"/>
                </a:lnTo>
                <a:lnTo>
                  <a:pt x="91918" y="26345"/>
                </a:lnTo>
                <a:lnTo>
                  <a:pt x="91899" y="26289"/>
                </a:lnTo>
                <a:lnTo>
                  <a:pt x="91881" y="26214"/>
                </a:lnTo>
                <a:lnTo>
                  <a:pt x="91788" y="26084"/>
                </a:lnTo>
                <a:lnTo>
                  <a:pt x="91750" y="26009"/>
                </a:lnTo>
                <a:lnTo>
                  <a:pt x="91732" y="25954"/>
                </a:lnTo>
                <a:lnTo>
                  <a:pt x="91769" y="25898"/>
                </a:lnTo>
                <a:lnTo>
                  <a:pt x="91825" y="25842"/>
                </a:lnTo>
                <a:lnTo>
                  <a:pt x="91918" y="25749"/>
                </a:lnTo>
                <a:lnTo>
                  <a:pt x="92011" y="25618"/>
                </a:lnTo>
                <a:lnTo>
                  <a:pt x="92104" y="25488"/>
                </a:lnTo>
                <a:lnTo>
                  <a:pt x="92123" y="25414"/>
                </a:lnTo>
                <a:lnTo>
                  <a:pt x="92123" y="25358"/>
                </a:lnTo>
                <a:lnTo>
                  <a:pt x="92104" y="25302"/>
                </a:lnTo>
                <a:lnTo>
                  <a:pt x="92067" y="25265"/>
                </a:lnTo>
                <a:lnTo>
                  <a:pt x="92030" y="25246"/>
                </a:lnTo>
                <a:lnTo>
                  <a:pt x="91992" y="25227"/>
                </a:lnTo>
                <a:close/>
                <a:moveTo>
                  <a:pt x="112" y="27555"/>
                </a:moveTo>
                <a:lnTo>
                  <a:pt x="75" y="27573"/>
                </a:lnTo>
                <a:lnTo>
                  <a:pt x="38" y="27592"/>
                </a:lnTo>
                <a:lnTo>
                  <a:pt x="0" y="27629"/>
                </a:lnTo>
                <a:lnTo>
                  <a:pt x="0" y="27666"/>
                </a:lnTo>
                <a:lnTo>
                  <a:pt x="0" y="27760"/>
                </a:lnTo>
                <a:lnTo>
                  <a:pt x="38" y="27853"/>
                </a:lnTo>
                <a:lnTo>
                  <a:pt x="112" y="27946"/>
                </a:lnTo>
                <a:lnTo>
                  <a:pt x="280" y="28132"/>
                </a:lnTo>
                <a:lnTo>
                  <a:pt x="391" y="28262"/>
                </a:lnTo>
                <a:lnTo>
                  <a:pt x="298" y="28355"/>
                </a:lnTo>
                <a:lnTo>
                  <a:pt x="187" y="28486"/>
                </a:lnTo>
                <a:lnTo>
                  <a:pt x="94" y="28616"/>
                </a:lnTo>
                <a:lnTo>
                  <a:pt x="75" y="28690"/>
                </a:lnTo>
                <a:lnTo>
                  <a:pt x="94" y="28728"/>
                </a:lnTo>
                <a:lnTo>
                  <a:pt x="112" y="28765"/>
                </a:lnTo>
                <a:lnTo>
                  <a:pt x="131" y="28765"/>
                </a:lnTo>
                <a:lnTo>
                  <a:pt x="187" y="28784"/>
                </a:lnTo>
                <a:lnTo>
                  <a:pt x="261" y="28746"/>
                </a:lnTo>
                <a:lnTo>
                  <a:pt x="317" y="28709"/>
                </a:lnTo>
                <a:lnTo>
                  <a:pt x="466" y="28579"/>
                </a:lnTo>
                <a:lnTo>
                  <a:pt x="540" y="28504"/>
                </a:lnTo>
                <a:lnTo>
                  <a:pt x="633" y="28635"/>
                </a:lnTo>
                <a:lnTo>
                  <a:pt x="745" y="28802"/>
                </a:lnTo>
                <a:lnTo>
                  <a:pt x="801" y="28858"/>
                </a:lnTo>
                <a:lnTo>
                  <a:pt x="857" y="28877"/>
                </a:lnTo>
                <a:lnTo>
                  <a:pt x="876" y="28858"/>
                </a:lnTo>
                <a:lnTo>
                  <a:pt x="876" y="28839"/>
                </a:lnTo>
                <a:lnTo>
                  <a:pt x="894" y="28728"/>
                </a:lnTo>
                <a:lnTo>
                  <a:pt x="857" y="28616"/>
                </a:lnTo>
                <a:lnTo>
                  <a:pt x="820" y="28504"/>
                </a:lnTo>
                <a:lnTo>
                  <a:pt x="764" y="28374"/>
                </a:lnTo>
                <a:lnTo>
                  <a:pt x="764" y="28337"/>
                </a:lnTo>
                <a:lnTo>
                  <a:pt x="764" y="28299"/>
                </a:lnTo>
                <a:lnTo>
                  <a:pt x="782" y="28244"/>
                </a:lnTo>
                <a:lnTo>
                  <a:pt x="857" y="28188"/>
                </a:lnTo>
                <a:lnTo>
                  <a:pt x="969" y="28113"/>
                </a:lnTo>
                <a:lnTo>
                  <a:pt x="1043" y="28020"/>
                </a:lnTo>
                <a:lnTo>
                  <a:pt x="1136" y="27890"/>
                </a:lnTo>
                <a:lnTo>
                  <a:pt x="1173" y="27815"/>
                </a:lnTo>
                <a:lnTo>
                  <a:pt x="1192" y="27760"/>
                </a:lnTo>
                <a:lnTo>
                  <a:pt x="1173" y="27704"/>
                </a:lnTo>
                <a:lnTo>
                  <a:pt x="1118" y="27666"/>
                </a:lnTo>
                <a:lnTo>
                  <a:pt x="1062" y="27648"/>
                </a:lnTo>
                <a:lnTo>
                  <a:pt x="987" y="27666"/>
                </a:lnTo>
                <a:lnTo>
                  <a:pt x="913" y="27722"/>
                </a:lnTo>
                <a:lnTo>
                  <a:pt x="838" y="27778"/>
                </a:lnTo>
                <a:lnTo>
                  <a:pt x="708" y="27908"/>
                </a:lnTo>
                <a:lnTo>
                  <a:pt x="615" y="28020"/>
                </a:lnTo>
                <a:lnTo>
                  <a:pt x="522" y="27871"/>
                </a:lnTo>
                <a:lnTo>
                  <a:pt x="447" y="27778"/>
                </a:lnTo>
                <a:lnTo>
                  <a:pt x="373" y="27685"/>
                </a:lnTo>
                <a:lnTo>
                  <a:pt x="298" y="27611"/>
                </a:lnTo>
                <a:lnTo>
                  <a:pt x="205" y="27555"/>
                </a:lnTo>
                <a:close/>
                <a:moveTo>
                  <a:pt x="91303" y="27778"/>
                </a:moveTo>
                <a:lnTo>
                  <a:pt x="91248" y="27797"/>
                </a:lnTo>
                <a:lnTo>
                  <a:pt x="91192" y="27853"/>
                </a:lnTo>
                <a:lnTo>
                  <a:pt x="91173" y="27927"/>
                </a:lnTo>
                <a:lnTo>
                  <a:pt x="91173" y="28002"/>
                </a:lnTo>
                <a:lnTo>
                  <a:pt x="91210" y="28076"/>
                </a:lnTo>
                <a:lnTo>
                  <a:pt x="91303" y="28225"/>
                </a:lnTo>
                <a:lnTo>
                  <a:pt x="91359" y="28337"/>
                </a:lnTo>
                <a:lnTo>
                  <a:pt x="91378" y="28393"/>
                </a:lnTo>
                <a:lnTo>
                  <a:pt x="91378" y="28430"/>
                </a:lnTo>
                <a:lnTo>
                  <a:pt x="91322" y="28541"/>
                </a:lnTo>
                <a:lnTo>
                  <a:pt x="91285" y="28635"/>
                </a:lnTo>
                <a:lnTo>
                  <a:pt x="91285" y="28690"/>
                </a:lnTo>
                <a:lnTo>
                  <a:pt x="91303" y="28728"/>
                </a:lnTo>
                <a:lnTo>
                  <a:pt x="91341" y="28784"/>
                </a:lnTo>
                <a:lnTo>
                  <a:pt x="91378" y="28821"/>
                </a:lnTo>
                <a:lnTo>
                  <a:pt x="91415" y="28821"/>
                </a:lnTo>
                <a:lnTo>
                  <a:pt x="91452" y="28802"/>
                </a:lnTo>
                <a:lnTo>
                  <a:pt x="91545" y="28746"/>
                </a:lnTo>
                <a:lnTo>
                  <a:pt x="91601" y="28672"/>
                </a:lnTo>
                <a:lnTo>
                  <a:pt x="91694" y="28765"/>
                </a:lnTo>
                <a:lnTo>
                  <a:pt x="91806" y="28877"/>
                </a:lnTo>
                <a:lnTo>
                  <a:pt x="91862" y="28895"/>
                </a:lnTo>
                <a:lnTo>
                  <a:pt x="91918" y="28895"/>
                </a:lnTo>
                <a:lnTo>
                  <a:pt x="91955" y="28877"/>
                </a:lnTo>
                <a:lnTo>
                  <a:pt x="91992" y="28784"/>
                </a:lnTo>
                <a:lnTo>
                  <a:pt x="91974" y="28728"/>
                </a:lnTo>
                <a:lnTo>
                  <a:pt x="91955" y="28690"/>
                </a:lnTo>
                <a:lnTo>
                  <a:pt x="91899" y="28579"/>
                </a:lnTo>
                <a:lnTo>
                  <a:pt x="91825" y="28486"/>
                </a:lnTo>
                <a:lnTo>
                  <a:pt x="91788" y="28430"/>
                </a:lnTo>
                <a:lnTo>
                  <a:pt x="91788" y="28393"/>
                </a:lnTo>
                <a:lnTo>
                  <a:pt x="91806" y="28318"/>
                </a:lnTo>
                <a:lnTo>
                  <a:pt x="91862" y="28244"/>
                </a:lnTo>
                <a:lnTo>
                  <a:pt x="91955" y="28113"/>
                </a:lnTo>
                <a:lnTo>
                  <a:pt x="92011" y="27964"/>
                </a:lnTo>
                <a:lnTo>
                  <a:pt x="92011" y="27890"/>
                </a:lnTo>
                <a:lnTo>
                  <a:pt x="91992" y="27871"/>
                </a:lnTo>
                <a:lnTo>
                  <a:pt x="91974" y="27871"/>
                </a:lnTo>
                <a:lnTo>
                  <a:pt x="91918" y="27890"/>
                </a:lnTo>
                <a:lnTo>
                  <a:pt x="91843" y="27927"/>
                </a:lnTo>
                <a:lnTo>
                  <a:pt x="91750" y="27983"/>
                </a:lnTo>
                <a:lnTo>
                  <a:pt x="91620" y="28113"/>
                </a:lnTo>
                <a:lnTo>
                  <a:pt x="91564" y="28020"/>
                </a:lnTo>
                <a:lnTo>
                  <a:pt x="91471" y="27890"/>
                </a:lnTo>
                <a:lnTo>
                  <a:pt x="91415" y="27834"/>
                </a:lnTo>
                <a:lnTo>
                  <a:pt x="91359" y="27797"/>
                </a:lnTo>
                <a:lnTo>
                  <a:pt x="91303" y="27778"/>
                </a:lnTo>
                <a:close/>
                <a:moveTo>
                  <a:pt x="913" y="30124"/>
                </a:moveTo>
                <a:lnTo>
                  <a:pt x="838" y="30180"/>
                </a:lnTo>
                <a:lnTo>
                  <a:pt x="764" y="30273"/>
                </a:lnTo>
                <a:lnTo>
                  <a:pt x="633" y="30478"/>
                </a:lnTo>
                <a:lnTo>
                  <a:pt x="559" y="30627"/>
                </a:lnTo>
                <a:lnTo>
                  <a:pt x="485" y="30534"/>
                </a:lnTo>
                <a:lnTo>
                  <a:pt x="391" y="30422"/>
                </a:lnTo>
                <a:lnTo>
                  <a:pt x="317" y="30385"/>
                </a:lnTo>
                <a:lnTo>
                  <a:pt x="261" y="30366"/>
                </a:lnTo>
                <a:lnTo>
                  <a:pt x="205" y="30366"/>
                </a:lnTo>
                <a:lnTo>
                  <a:pt x="149" y="30385"/>
                </a:lnTo>
                <a:lnTo>
                  <a:pt x="131" y="30422"/>
                </a:lnTo>
                <a:lnTo>
                  <a:pt x="112" y="30459"/>
                </a:lnTo>
                <a:lnTo>
                  <a:pt x="131" y="30515"/>
                </a:lnTo>
                <a:lnTo>
                  <a:pt x="149" y="30571"/>
                </a:lnTo>
                <a:lnTo>
                  <a:pt x="205" y="30683"/>
                </a:lnTo>
                <a:lnTo>
                  <a:pt x="261" y="30757"/>
                </a:lnTo>
                <a:lnTo>
                  <a:pt x="336" y="30850"/>
                </a:lnTo>
                <a:lnTo>
                  <a:pt x="336" y="30887"/>
                </a:lnTo>
                <a:lnTo>
                  <a:pt x="317" y="30962"/>
                </a:lnTo>
                <a:lnTo>
                  <a:pt x="280" y="31036"/>
                </a:lnTo>
                <a:lnTo>
                  <a:pt x="224" y="31111"/>
                </a:lnTo>
                <a:lnTo>
                  <a:pt x="168" y="31185"/>
                </a:lnTo>
                <a:lnTo>
                  <a:pt x="149" y="31260"/>
                </a:lnTo>
                <a:lnTo>
                  <a:pt x="168" y="31297"/>
                </a:lnTo>
                <a:lnTo>
                  <a:pt x="187" y="31334"/>
                </a:lnTo>
                <a:lnTo>
                  <a:pt x="261" y="31334"/>
                </a:lnTo>
                <a:lnTo>
                  <a:pt x="354" y="31278"/>
                </a:lnTo>
                <a:lnTo>
                  <a:pt x="429" y="31222"/>
                </a:lnTo>
                <a:lnTo>
                  <a:pt x="503" y="31148"/>
                </a:lnTo>
                <a:lnTo>
                  <a:pt x="540" y="31092"/>
                </a:lnTo>
                <a:lnTo>
                  <a:pt x="578" y="31074"/>
                </a:lnTo>
                <a:lnTo>
                  <a:pt x="633" y="31092"/>
                </a:lnTo>
                <a:lnTo>
                  <a:pt x="708" y="31148"/>
                </a:lnTo>
                <a:lnTo>
                  <a:pt x="764" y="31204"/>
                </a:lnTo>
                <a:lnTo>
                  <a:pt x="820" y="31241"/>
                </a:lnTo>
                <a:lnTo>
                  <a:pt x="931" y="31260"/>
                </a:lnTo>
                <a:lnTo>
                  <a:pt x="969" y="31241"/>
                </a:lnTo>
                <a:lnTo>
                  <a:pt x="987" y="31222"/>
                </a:lnTo>
                <a:lnTo>
                  <a:pt x="987" y="31185"/>
                </a:lnTo>
                <a:lnTo>
                  <a:pt x="969" y="31148"/>
                </a:lnTo>
                <a:lnTo>
                  <a:pt x="913" y="31055"/>
                </a:lnTo>
                <a:lnTo>
                  <a:pt x="838" y="30943"/>
                </a:lnTo>
                <a:lnTo>
                  <a:pt x="782" y="30906"/>
                </a:lnTo>
                <a:lnTo>
                  <a:pt x="764" y="30850"/>
                </a:lnTo>
                <a:lnTo>
                  <a:pt x="782" y="30813"/>
                </a:lnTo>
                <a:lnTo>
                  <a:pt x="838" y="30757"/>
                </a:lnTo>
                <a:lnTo>
                  <a:pt x="913" y="30664"/>
                </a:lnTo>
                <a:lnTo>
                  <a:pt x="969" y="30552"/>
                </a:lnTo>
                <a:lnTo>
                  <a:pt x="1024" y="30441"/>
                </a:lnTo>
                <a:lnTo>
                  <a:pt x="1062" y="30310"/>
                </a:lnTo>
                <a:lnTo>
                  <a:pt x="1062" y="30254"/>
                </a:lnTo>
                <a:lnTo>
                  <a:pt x="1043" y="30198"/>
                </a:lnTo>
                <a:lnTo>
                  <a:pt x="1006" y="30161"/>
                </a:lnTo>
                <a:lnTo>
                  <a:pt x="987" y="30124"/>
                </a:lnTo>
                <a:close/>
                <a:moveTo>
                  <a:pt x="91192" y="30292"/>
                </a:moveTo>
                <a:lnTo>
                  <a:pt x="91173" y="30310"/>
                </a:lnTo>
                <a:lnTo>
                  <a:pt x="91155" y="30347"/>
                </a:lnTo>
                <a:lnTo>
                  <a:pt x="91136" y="30403"/>
                </a:lnTo>
                <a:lnTo>
                  <a:pt x="91136" y="30534"/>
                </a:lnTo>
                <a:lnTo>
                  <a:pt x="91173" y="30645"/>
                </a:lnTo>
                <a:lnTo>
                  <a:pt x="91229" y="30757"/>
                </a:lnTo>
                <a:lnTo>
                  <a:pt x="91303" y="30869"/>
                </a:lnTo>
                <a:lnTo>
                  <a:pt x="91397" y="30980"/>
                </a:lnTo>
                <a:lnTo>
                  <a:pt x="91397" y="31036"/>
                </a:lnTo>
                <a:lnTo>
                  <a:pt x="91378" y="31111"/>
                </a:lnTo>
                <a:lnTo>
                  <a:pt x="91322" y="31222"/>
                </a:lnTo>
                <a:lnTo>
                  <a:pt x="91303" y="31297"/>
                </a:lnTo>
                <a:lnTo>
                  <a:pt x="91303" y="31353"/>
                </a:lnTo>
                <a:lnTo>
                  <a:pt x="91322" y="31390"/>
                </a:lnTo>
                <a:lnTo>
                  <a:pt x="91359" y="31427"/>
                </a:lnTo>
                <a:lnTo>
                  <a:pt x="91397" y="31427"/>
                </a:lnTo>
                <a:lnTo>
                  <a:pt x="91434" y="31409"/>
                </a:lnTo>
                <a:lnTo>
                  <a:pt x="91508" y="31371"/>
                </a:lnTo>
                <a:lnTo>
                  <a:pt x="91583" y="31316"/>
                </a:lnTo>
                <a:lnTo>
                  <a:pt x="91639" y="31278"/>
                </a:lnTo>
                <a:lnTo>
                  <a:pt x="91713" y="31278"/>
                </a:lnTo>
                <a:lnTo>
                  <a:pt x="91769" y="31297"/>
                </a:lnTo>
                <a:lnTo>
                  <a:pt x="91806" y="31334"/>
                </a:lnTo>
                <a:lnTo>
                  <a:pt x="91843" y="31371"/>
                </a:lnTo>
                <a:lnTo>
                  <a:pt x="91899" y="31371"/>
                </a:lnTo>
                <a:lnTo>
                  <a:pt x="91992" y="31390"/>
                </a:lnTo>
                <a:lnTo>
                  <a:pt x="92030" y="31371"/>
                </a:lnTo>
                <a:lnTo>
                  <a:pt x="92030" y="31334"/>
                </a:lnTo>
                <a:lnTo>
                  <a:pt x="92011" y="31278"/>
                </a:lnTo>
                <a:lnTo>
                  <a:pt x="91992" y="31222"/>
                </a:lnTo>
                <a:lnTo>
                  <a:pt x="91974" y="31185"/>
                </a:lnTo>
                <a:lnTo>
                  <a:pt x="91918" y="31111"/>
                </a:lnTo>
                <a:lnTo>
                  <a:pt x="91862" y="31018"/>
                </a:lnTo>
                <a:lnTo>
                  <a:pt x="91862" y="30999"/>
                </a:lnTo>
                <a:lnTo>
                  <a:pt x="91899" y="30925"/>
                </a:lnTo>
                <a:lnTo>
                  <a:pt x="91955" y="30813"/>
                </a:lnTo>
                <a:lnTo>
                  <a:pt x="92011" y="30701"/>
                </a:lnTo>
                <a:lnTo>
                  <a:pt x="92030" y="30627"/>
                </a:lnTo>
                <a:lnTo>
                  <a:pt x="92030" y="30571"/>
                </a:lnTo>
                <a:lnTo>
                  <a:pt x="92011" y="30515"/>
                </a:lnTo>
                <a:lnTo>
                  <a:pt x="91955" y="30478"/>
                </a:lnTo>
                <a:lnTo>
                  <a:pt x="91899" y="30459"/>
                </a:lnTo>
                <a:lnTo>
                  <a:pt x="91843" y="30459"/>
                </a:lnTo>
                <a:lnTo>
                  <a:pt x="91788" y="30478"/>
                </a:lnTo>
                <a:lnTo>
                  <a:pt x="91750" y="30534"/>
                </a:lnTo>
                <a:lnTo>
                  <a:pt x="91657" y="30627"/>
                </a:lnTo>
                <a:lnTo>
                  <a:pt x="91601" y="30720"/>
                </a:lnTo>
                <a:lnTo>
                  <a:pt x="91527" y="30608"/>
                </a:lnTo>
                <a:lnTo>
                  <a:pt x="91378" y="30403"/>
                </a:lnTo>
                <a:lnTo>
                  <a:pt x="91303" y="30329"/>
                </a:lnTo>
                <a:lnTo>
                  <a:pt x="91229" y="30292"/>
                </a:lnTo>
                <a:close/>
                <a:moveTo>
                  <a:pt x="280" y="32675"/>
                </a:moveTo>
                <a:lnTo>
                  <a:pt x="205" y="32712"/>
                </a:lnTo>
                <a:lnTo>
                  <a:pt x="168" y="32768"/>
                </a:lnTo>
                <a:lnTo>
                  <a:pt x="168" y="32842"/>
                </a:lnTo>
                <a:lnTo>
                  <a:pt x="205" y="32917"/>
                </a:lnTo>
                <a:lnTo>
                  <a:pt x="243" y="32991"/>
                </a:lnTo>
                <a:lnTo>
                  <a:pt x="354" y="33140"/>
                </a:lnTo>
                <a:lnTo>
                  <a:pt x="466" y="33252"/>
                </a:lnTo>
                <a:lnTo>
                  <a:pt x="298" y="33401"/>
                </a:lnTo>
                <a:lnTo>
                  <a:pt x="149" y="33550"/>
                </a:lnTo>
                <a:lnTo>
                  <a:pt x="131" y="33587"/>
                </a:lnTo>
                <a:lnTo>
                  <a:pt x="131" y="33624"/>
                </a:lnTo>
                <a:lnTo>
                  <a:pt x="149" y="33661"/>
                </a:lnTo>
                <a:lnTo>
                  <a:pt x="205" y="33699"/>
                </a:lnTo>
                <a:lnTo>
                  <a:pt x="280" y="33717"/>
                </a:lnTo>
                <a:lnTo>
                  <a:pt x="317" y="33699"/>
                </a:lnTo>
                <a:lnTo>
                  <a:pt x="373" y="33680"/>
                </a:lnTo>
                <a:lnTo>
                  <a:pt x="466" y="33606"/>
                </a:lnTo>
                <a:lnTo>
                  <a:pt x="615" y="33457"/>
                </a:lnTo>
                <a:lnTo>
                  <a:pt x="671" y="33550"/>
                </a:lnTo>
                <a:lnTo>
                  <a:pt x="764" y="33680"/>
                </a:lnTo>
                <a:lnTo>
                  <a:pt x="876" y="33792"/>
                </a:lnTo>
                <a:lnTo>
                  <a:pt x="931" y="33810"/>
                </a:lnTo>
                <a:lnTo>
                  <a:pt x="987" y="33810"/>
                </a:lnTo>
                <a:lnTo>
                  <a:pt x="1024" y="33773"/>
                </a:lnTo>
                <a:lnTo>
                  <a:pt x="1062" y="33736"/>
                </a:lnTo>
                <a:lnTo>
                  <a:pt x="1062" y="33661"/>
                </a:lnTo>
                <a:lnTo>
                  <a:pt x="1043" y="33606"/>
                </a:lnTo>
                <a:lnTo>
                  <a:pt x="987" y="33457"/>
                </a:lnTo>
                <a:lnTo>
                  <a:pt x="931" y="33364"/>
                </a:lnTo>
                <a:lnTo>
                  <a:pt x="876" y="33233"/>
                </a:lnTo>
                <a:lnTo>
                  <a:pt x="876" y="33177"/>
                </a:lnTo>
                <a:lnTo>
                  <a:pt x="876" y="33103"/>
                </a:lnTo>
                <a:lnTo>
                  <a:pt x="913" y="33047"/>
                </a:lnTo>
                <a:lnTo>
                  <a:pt x="969" y="32973"/>
                </a:lnTo>
                <a:lnTo>
                  <a:pt x="1006" y="32917"/>
                </a:lnTo>
                <a:lnTo>
                  <a:pt x="1006" y="32842"/>
                </a:lnTo>
                <a:lnTo>
                  <a:pt x="987" y="32805"/>
                </a:lnTo>
                <a:lnTo>
                  <a:pt x="950" y="32786"/>
                </a:lnTo>
                <a:lnTo>
                  <a:pt x="913" y="32805"/>
                </a:lnTo>
                <a:lnTo>
                  <a:pt x="876" y="32842"/>
                </a:lnTo>
                <a:lnTo>
                  <a:pt x="764" y="32935"/>
                </a:lnTo>
                <a:lnTo>
                  <a:pt x="708" y="33010"/>
                </a:lnTo>
                <a:lnTo>
                  <a:pt x="615" y="32898"/>
                </a:lnTo>
                <a:lnTo>
                  <a:pt x="485" y="32768"/>
                </a:lnTo>
                <a:lnTo>
                  <a:pt x="410" y="32712"/>
                </a:lnTo>
                <a:lnTo>
                  <a:pt x="336" y="32675"/>
                </a:lnTo>
                <a:close/>
                <a:moveTo>
                  <a:pt x="91825" y="32917"/>
                </a:moveTo>
                <a:lnTo>
                  <a:pt x="91769" y="32935"/>
                </a:lnTo>
                <a:lnTo>
                  <a:pt x="91694" y="32991"/>
                </a:lnTo>
                <a:lnTo>
                  <a:pt x="91620" y="33047"/>
                </a:lnTo>
                <a:lnTo>
                  <a:pt x="91564" y="32991"/>
                </a:lnTo>
                <a:lnTo>
                  <a:pt x="91490" y="32973"/>
                </a:lnTo>
                <a:lnTo>
                  <a:pt x="91434" y="32973"/>
                </a:lnTo>
                <a:lnTo>
                  <a:pt x="91378" y="32991"/>
                </a:lnTo>
                <a:lnTo>
                  <a:pt x="91341" y="33047"/>
                </a:lnTo>
                <a:lnTo>
                  <a:pt x="91322" y="33103"/>
                </a:lnTo>
                <a:lnTo>
                  <a:pt x="91303" y="33177"/>
                </a:lnTo>
                <a:lnTo>
                  <a:pt x="91322" y="33252"/>
                </a:lnTo>
                <a:lnTo>
                  <a:pt x="91341" y="33289"/>
                </a:lnTo>
                <a:lnTo>
                  <a:pt x="91359" y="33326"/>
                </a:lnTo>
                <a:lnTo>
                  <a:pt x="91378" y="33345"/>
                </a:lnTo>
                <a:lnTo>
                  <a:pt x="91378" y="33401"/>
                </a:lnTo>
                <a:lnTo>
                  <a:pt x="91359" y="33457"/>
                </a:lnTo>
                <a:lnTo>
                  <a:pt x="91322" y="33513"/>
                </a:lnTo>
                <a:lnTo>
                  <a:pt x="91248" y="33624"/>
                </a:lnTo>
                <a:lnTo>
                  <a:pt x="91210" y="33717"/>
                </a:lnTo>
                <a:lnTo>
                  <a:pt x="91210" y="33810"/>
                </a:lnTo>
                <a:lnTo>
                  <a:pt x="91229" y="33848"/>
                </a:lnTo>
                <a:lnTo>
                  <a:pt x="91248" y="33885"/>
                </a:lnTo>
                <a:lnTo>
                  <a:pt x="91285" y="33866"/>
                </a:lnTo>
                <a:lnTo>
                  <a:pt x="91341" y="33848"/>
                </a:lnTo>
                <a:lnTo>
                  <a:pt x="91471" y="33717"/>
                </a:lnTo>
                <a:lnTo>
                  <a:pt x="91583" y="33587"/>
                </a:lnTo>
                <a:lnTo>
                  <a:pt x="91639" y="33680"/>
                </a:lnTo>
                <a:lnTo>
                  <a:pt x="91713" y="33773"/>
                </a:lnTo>
                <a:lnTo>
                  <a:pt x="91750" y="33810"/>
                </a:lnTo>
                <a:lnTo>
                  <a:pt x="91806" y="33848"/>
                </a:lnTo>
                <a:lnTo>
                  <a:pt x="91862" y="33848"/>
                </a:lnTo>
                <a:lnTo>
                  <a:pt x="91918" y="33829"/>
                </a:lnTo>
                <a:lnTo>
                  <a:pt x="91955" y="33810"/>
                </a:lnTo>
                <a:lnTo>
                  <a:pt x="91992" y="33773"/>
                </a:lnTo>
                <a:lnTo>
                  <a:pt x="92011" y="33717"/>
                </a:lnTo>
                <a:lnTo>
                  <a:pt x="91992" y="33680"/>
                </a:lnTo>
                <a:lnTo>
                  <a:pt x="91974" y="33568"/>
                </a:lnTo>
                <a:lnTo>
                  <a:pt x="91918" y="33475"/>
                </a:lnTo>
                <a:lnTo>
                  <a:pt x="91881" y="33382"/>
                </a:lnTo>
                <a:lnTo>
                  <a:pt x="91843" y="33345"/>
                </a:lnTo>
                <a:lnTo>
                  <a:pt x="91825" y="33289"/>
                </a:lnTo>
                <a:lnTo>
                  <a:pt x="91843" y="33252"/>
                </a:lnTo>
                <a:lnTo>
                  <a:pt x="91881" y="33215"/>
                </a:lnTo>
                <a:lnTo>
                  <a:pt x="91899" y="33159"/>
                </a:lnTo>
                <a:lnTo>
                  <a:pt x="91936" y="33103"/>
                </a:lnTo>
                <a:lnTo>
                  <a:pt x="91955" y="33047"/>
                </a:lnTo>
                <a:lnTo>
                  <a:pt x="91936" y="32991"/>
                </a:lnTo>
                <a:lnTo>
                  <a:pt x="91899" y="32954"/>
                </a:lnTo>
                <a:lnTo>
                  <a:pt x="91862" y="32935"/>
                </a:lnTo>
                <a:lnTo>
                  <a:pt x="91825" y="32917"/>
                </a:lnTo>
                <a:close/>
                <a:moveTo>
                  <a:pt x="1006" y="35114"/>
                </a:moveTo>
                <a:lnTo>
                  <a:pt x="969" y="35132"/>
                </a:lnTo>
                <a:lnTo>
                  <a:pt x="764" y="35337"/>
                </a:lnTo>
                <a:lnTo>
                  <a:pt x="578" y="35579"/>
                </a:lnTo>
                <a:lnTo>
                  <a:pt x="503" y="35486"/>
                </a:lnTo>
                <a:lnTo>
                  <a:pt x="373" y="35337"/>
                </a:lnTo>
                <a:lnTo>
                  <a:pt x="317" y="35281"/>
                </a:lnTo>
                <a:lnTo>
                  <a:pt x="243" y="35244"/>
                </a:lnTo>
                <a:lnTo>
                  <a:pt x="187" y="35244"/>
                </a:lnTo>
                <a:lnTo>
                  <a:pt x="168" y="35263"/>
                </a:lnTo>
                <a:lnTo>
                  <a:pt x="149" y="35281"/>
                </a:lnTo>
                <a:lnTo>
                  <a:pt x="112" y="35356"/>
                </a:lnTo>
                <a:lnTo>
                  <a:pt x="131" y="35430"/>
                </a:lnTo>
                <a:lnTo>
                  <a:pt x="168" y="35505"/>
                </a:lnTo>
                <a:lnTo>
                  <a:pt x="224" y="35560"/>
                </a:lnTo>
                <a:lnTo>
                  <a:pt x="336" y="35691"/>
                </a:lnTo>
                <a:lnTo>
                  <a:pt x="373" y="35747"/>
                </a:lnTo>
                <a:lnTo>
                  <a:pt x="391" y="35821"/>
                </a:lnTo>
                <a:lnTo>
                  <a:pt x="391" y="35858"/>
                </a:lnTo>
                <a:lnTo>
                  <a:pt x="354" y="35914"/>
                </a:lnTo>
                <a:lnTo>
                  <a:pt x="280" y="36007"/>
                </a:lnTo>
                <a:lnTo>
                  <a:pt x="261" y="36045"/>
                </a:lnTo>
                <a:lnTo>
                  <a:pt x="280" y="36063"/>
                </a:lnTo>
                <a:lnTo>
                  <a:pt x="317" y="36082"/>
                </a:lnTo>
                <a:lnTo>
                  <a:pt x="391" y="36063"/>
                </a:lnTo>
                <a:lnTo>
                  <a:pt x="466" y="36045"/>
                </a:lnTo>
                <a:lnTo>
                  <a:pt x="485" y="36026"/>
                </a:lnTo>
                <a:lnTo>
                  <a:pt x="522" y="36026"/>
                </a:lnTo>
                <a:lnTo>
                  <a:pt x="559" y="36045"/>
                </a:lnTo>
                <a:lnTo>
                  <a:pt x="596" y="36082"/>
                </a:lnTo>
                <a:lnTo>
                  <a:pt x="633" y="36138"/>
                </a:lnTo>
                <a:lnTo>
                  <a:pt x="689" y="36231"/>
                </a:lnTo>
                <a:lnTo>
                  <a:pt x="745" y="36287"/>
                </a:lnTo>
                <a:lnTo>
                  <a:pt x="820" y="36361"/>
                </a:lnTo>
                <a:lnTo>
                  <a:pt x="894" y="36398"/>
                </a:lnTo>
                <a:lnTo>
                  <a:pt x="931" y="36398"/>
                </a:lnTo>
                <a:lnTo>
                  <a:pt x="987" y="36380"/>
                </a:lnTo>
                <a:lnTo>
                  <a:pt x="1024" y="36342"/>
                </a:lnTo>
                <a:lnTo>
                  <a:pt x="1043" y="36287"/>
                </a:lnTo>
                <a:lnTo>
                  <a:pt x="1024" y="36231"/>
                </a:lnTo>
                <a:lnTo>
                  <a:pt x="1006" y="36156"/>
                </a:lnTo>
                <a:lnTo>
                  <a:pt x="913" y="36026"/>
                </a:lnTo>
                <a:lnTo>
                  <a:pt x="857" y="35951"/>
                </a:lnTo>
                <a:lnTo>
                  <a:pt x="782" y="35877"/>
                </a:lnTo>
                <a:lnTo>
                  <a:pt x="745" y="35840"/>
                </a:lnTo>
                <a:lnTo>
                  <a:pt x="727" y="35803"/>
                </a:lnTo>
                <a:lnTo>
                  <a:pt x="764" y="35747"/>
                </a:lnTo>
                <a:lnTo>
                  <a:pt x="820" y="35672"/>
                </a:lnTo>
                <a:lnTo>
                  <a:pt x="931" y="35560"/>
                </a:lnTo>
                <a:lnTo>
                  <a:pt x="969" y="35449"/>
                </a:lnTo>
                <a:lnTo>
                  <a:pt x="1006" y="35281"/>
                </a:lnTo>
                <a:lnTo>
                  <a:pt x="1024" y="35188"/>
                </a:lnTo>
                <a:lnTo>
                  <a:pt x="1024" y="35132"/>
                </a:lnTo>
                <a:lnTo>
                  <a:pt x="1006" y="35114"/>
                </a:lnTo>
                <a:close/>
                <a:moveTo>
                  <a:pt x="91248" y="35374"/>
                </a:moveTo>
                <a:lnTo>
                  <a:pt x="91173" y="35393"/>
                </a:lnTo>
                <a:lnTo>
                  <a:pt x="91136" y="35412"/>
                </a:lnTo>
                <a:lnTo>
                  <a:pt x="91099" y="35449"/>
                </a:lnTo>
                <a:lnTo>
                  <a:pt x="91099" y="35505"/>
                </a:lnTo>
                <a:lnTo>
                  <a:pt x="91099" y="35616"/>
                </a:lnTo>
                <a:lnTo>
                  <a:pt x="91155" y="35728"/>
                </a:lnTo>
                <a:lnTo>
                  <a:pt x="91192" y="35784"/>
                </a:lnTo>
                <a:lnTo>
                  <a:pt x="91248" y="35858"/>
                </a:lnTo>
                <a:lnTo>
                  <a:pt x="91303" y="35914"/>
                </a:lnTo>
                <a:lnTo>
                  <a:pt x="91341" y="35970"/>
                </a:lnTo>
                <a:lnTo>
                  <a:pt x="91359" y="36045"/>
                </a:lnTo>
                <a:lnTo>
                  <a:pt x="91359" y="36082"/>
                </a:lnTo>
                <a:lnTo>
                  <a:pt x="91266" y="36194"/>
                </a:lnTo>
                <a:lnTo>
                  <a:pt x="91229" y="36249"/>
                </a:lnTo>
                <a:lnTo>
                  <a:pt x="91210" y="36305"/>
                </a:lnTo>
                <a:lnTo>
                  <a:pt x="91210" y="36342"/>
                </a:lnTo>
                <a:lnTo>
                  <a:pt x="91229" y="36380"/>
                </a:lnTo>
                <a:lnTo>
                  <a:pt x="91248" y="36398"/>
                </a:lnTo>
                <a:lnTo>
                  <a:pt x="91303" y="36398"/>
                </a:lnTo>
                <a:lnTo>
                  <a:pt x="91359" y="36380"/>
                </a:lnTo>
                <a:lnTo>
                  <a:pt x="91415" y="36361"/>
                </a:lnTo>
                <a:lnTo>
                  <a:pt x="91508" y="36305"/>
                </a:lnTo>
                <a:lnTo>
                  <a:pt x="91527" y="36287"/>
                </a:lnTo>
                <a:lnTo>
                  <a:pt x="91564" y="36305"/>
                </a:lnTo>
                <a:lnTo>
                  <a:pt x="91639" y="36342"/>
                </a:lnTo>
                <a:lnTo>
                  <a:pt x="91676" y="36380"/>
                </a:lnTo>
                <a:lnTo>
                  <a:pt x="91732" y="36417"/>
                </a:lnTo>
                <a:lnTo>
                  <a:pt x="91788" y="36454"/>
                </a:lnTo>
                <a:lnTo>
                  <a:pt x="91862" y="36454"/>
                </a:lnTo>
                <a:lnTo>
                  <a:pt x="91899" y="36436"/>
                </a:lnTo>
                <a:lnTo>
                  <a:pt x="91918" y="36398"/>
                </a:lnTo>
                <a:lnTo>
                  <a:pt x="91936" y="36361"/>
                </a:lnTo>
                <a:lnTo>
                  <a:pt x="91918" y="36324"/>
                </a:lnTo>
                <a:lnTo>
                  <a:pt x="91899" y="36249"/>
                </a:lnTo>
                <a:lnTo>
                  <a:pt x="91862" y="36175"/>
                </a:lnTo>
                <a:lnTo>
                  <a:pt x="91825" y="36082"/>
                </a:lnTo>
                <a:lnTo>
                  <a:pt x="91825" y="36045"/>
                </a:lnTo>
                <a:lnTo>
                  <a:pt x="91843" y="35989"/>
                </a:lnTo>
                <a:lnTo>
                  <a:pt x="91899" y="35914"/>
                </a:lnTo>
                <a:lnTo>
                  <a:pt x="91955" y="35840"/>
                </a:lnTo>
                <a:lnTo>
                  <a:pt x="92011" y="35747"/>
                </a:lnTo>
                <a:lnTo>
                  <a:pt x="92085" y="35635"/>
                </a:lnTo>
                <a:lnTo>
                  <a:pt x="92104" y="35579"/>
                </a:lnTo>
                <a:lnTo>
                  <a:pt x="92104" y="35523"/>
                </a:lnTo>
                <a:lnTo>
                  <a:pt x="92104" y="35467"/>
                </a:lnTo>
                <a:lnTo>
                  <a:pt x="92067" y="35430"/>
                </a:lnTo>
                <a:lnTo>
                  <a:pt x="92011" y="35412"/>
                </a:lnTo>
                <a:lnTo>
                  <a:pt x="91936" y="35412"/>
                </a:lnTo>
                <a:lnTo>
                  <a:pt x="91881" y="35467"/>
                </a:lnTo>
                <a:lnTo>
                  <a:pt x="91806" y="35523"/>
                </a:lnTo>
                <a:lnTo>
                  <a:pt x="91694" y="35672"/>
                </a:lnTo>
                <a:lnTo>
                  <a:pt x="91620" y="35765"/>
                </a:lnTo>
                <a:lnTo>
                  <a:pt x="91471" y="35542"/>
                </a:lnTo>
                <a:lnTo>
                  <a:pt x="91359" y="35430"/>
                </a:lnTo>
                <a:lnTo>
                  <a:pt x="91303" y="35393"/>
                </a:lnTo>
                <a:lnTo>
                  <a:pt x="91248" y="35374"/>
                </a:lnTo>
                <a:close/>
                <a:moveTo>
                  <a:pt x="261" y="37571"/>
                </a:moveTo>
                <a:lnTo>
                  <a:pt x="205" y="37590"/>
                </a:lnTo>
                <a:lnTo>
                  <a:pt x="168" y="37608"/>
                </a:lnTo>
                <a:lnTo>
                  <a:pt x="149" y="37664"/>
                </a:lnTo>
                <a:lnTo>
                  <a:pt x="149" y="37776"/>
                </a:lnTo>
                <a:lnTo>
                  <a:pt x="168" y="37888"/>
                </a:lnTo>
                <a:lnTo>
                  <a:pt x="224" y="38018"/>
                </a:lnTo>
                <a:lnTo>
                  <a:pt x="298" y="38148"/>
                </a:lnTo>
                <a:lnTo>
                  <a:pt x="373" y="38241"/>
                </a:lnTo>
                <a:lnTo>
                  <a:pt x="410" y="38279"/>
                </a:lnTo>
                <a:lnTo>
                  <a:pt x="410" y="38316"/>
                </a:lnTo>
                <a:lnTo>
                  <a:pt x="410" y="38372"/>
                </a:lnTo>
                <a:lnTo>
                  <a:pt x="354" y="38409"/>
                </a:lnTo>
                <a:lnTo>
                  <a:pt x="261" y="38632"/>
                </a:lnTo>
                <a:lnTo>
                  <a:pt x="243" y="38688"/>
                </a:lnTo>
                <a:lnTo>
                  <a:pt x="243" y="38744"/>
                </a:lnTo>
                <a:lnTo>
                  <a:pt x="261" y="38781"/>
                </a:lnTo>
                <a:lnTo>
                  <a:pt x="298" y="38763"/>
                </a:lnTo>
                <a:lnTo>
                  <a:pt x="447" y="38670"/>
                </a:lnTo>
                <a:lnTo>
                  <a:pt x="578" y="38577"/>
                </a:lnTo>
                <a:lnTo>
                  <a:pt x="652" y="38670"/>
                </a:lnTo>
                <a:lnTo>
                  <a:pt x="745" y="38819"/>
                </a:lnTo>
                <a:lnTo>
                  <a:pt x="801" y="38875"/>
                </a:lnTo>
                <a:lnTo>
                  <a:pt x="857" y="38930"/>
                </a:lnTo>
                <a:lnTo>
                  <a:pt x="913" y="38968"/>
                </a:lnTo>
                <a:lnTo>
                  <a:pt x="969" y="38968"/>
                </a:lnTo>
                <a:lnTo>
                  <a:pt x="1024" y="38930"/>
                </a:lnTo>
                <a:lnTo>
                  <a:pt x="1043" y="38856"/>
                </a:lnTo>
                <a:lnTo>
                  <a:pt x="1043" y="38781"/>
                </a:lnTo>
                <a:lnTo>
                  <a:pt x="1024" y="38707"/>
                </a:lnTo>
                <a:lnTo>
                  <a:pt x="931" y="38539"/>
                </a:lnTo>
                <a:lnTo>
                  <a:pt x="876" y="38428"/>
                </a:lnTo>
                <a:lnTo>
                  <a:pt x="857" y="38335"/>
                </a:lnTo>
                <a:lnTo>
                  <a:pt x="876" y="38279"/>
                </a:lnTo>
                <a:lnTo>
                  <a:pt x="969" y="38148"/>
                </a:lnTo>
                <a:lnTo>
                  <a:pt x="1024" y="38037"/>
                </a:lnTo>
                <a:lnTo>
                  <a:pt x="1043" y="37981"/>
                </a:lnTo>
                <a:lnTo>
                  <a:pt x="1043" y="37925"/>
                </a:lnTo>
                <a:lnTo>
                  <a:pt x="987" y="37851"/>
                </a:lnTo>
                <a:lnTo>
                  <a:pt x="950" y="37832"/>
                </a:lnTo>
                <a:lnTo>
                  <a:pt x="894" y="37813"/>
                </a:lnTo>
                <a:lnTo>
                  <a:pt x="838" y="37832"/>
                </a:lnTo>
                <a:lnTo>
                  <a:pt x="745" y="37906"/>
                </a:lnTo>
                <a:lnTo>
                  <a:pt x="652" y="37999"/>
                </a:lnTo>
                <a:lnTo>
                  <a:pt x="596" y="37888"/>
                </a:lnTo>
                <a:lnTo>
                  <a:pt x="522" y="37757"/>
                </a:lnTo>
                <a:lnTo>
                  <a:pt x="429" y="37646"/>
                </a:lnTo>
                <a:lnTo>
                  <a:pt x="373" y="37608"/>
                </a:lnTo>
                <a:lnTo>
                  <a:pt x="317" y="37590"/>
                </a:lnTo>
                <a:lnTo>
                  <a:pt x="261" y="37571"/>
                </a:lnTo>
                <a:close/>
                <a:moveTo>
                  <a:pt x="91788" y="37888"/>
                </a:moveTo>
                <a:lnTo>
                  <a:pt x="91750" y="37925"/>
                </a:lnTo>
                <a:lnTo>
                  <a:pt x="91676" y="37999"/>
                </a:lnTo>
                <a:lnTo>
                  <a:pt x="91601" y="38055"/>
                </a:lnTo>
                <a:lnTo>
                  <a:pt x="91564" y="38093"/>
                </a:lnTo>
                <a:lnTo>
                  <a:pt x="91527" y="38074"/>
                </a:lnTo>
                <a:lnTo>
                  <a:pt x="91508" y="38055"/>
                </a:lnTo>
                <a:lnTo>
                  <a:pt x="91452" y="37999"/>
                </a:lnTo>
                <a:lnTo>
                  <a:pt x="91378" y="37944"/>
                </a:lnTo>
                <a:lnTo>
                  <a:pt x="91341" y="37925"/>
                </a:lnTo>
                <a:lnTo>
                  <a:pt x="91303" y="37944"/>
                </a:lnTo>
                <a:lnTo>
                  <a:pt x="91266" y="37944"/>
                </a:lnTo>
                <a:lnTo>
                  <a:pt x="91229" y="37981"/>
                </a:lnTo>
                <a:lnTo>
                  <a:pt x="91210" y="37999"/>
                </a:lnTo>
                <a:lnTo>
                  <a:pt x="91210" y="38037"/>
                </a:lnTo>
                <a:lnTo>
                  <a:pt x="91210" y="38111"/>
                </a:lnTo>
                <a:lnTo>
                  <a:pt x="91229" y="38186"/>
                </a:lnTo>
                <a:lnTo>
                  <a:pt x="91285" y="38297"/>
                </a:lnTo>
                <a:lnTo>
                  <a:pt x="91285" y="38335"/>
                </a:lnTo>
                <a:lnTo>
                  <a:pt x="91266" y="38409"/>
                </a:lnTo>
                <a:lnTo>
                  <a:pt x="91229" y="38465"/>
                </a:lnTo>
                <a:lnTo>
                  <a:pt x="91173" y="38539"/>
                </a:lnTo>
                <a:lnTo>
                  <a:pt x="91155" y="38577"/>
                </a:lnTo>
                <a:lnTo>
                  <a:pt x="91136" y="38614"/>
                </a:lnTo>
                <a:lnTo>
                  <a:pt x="91155" y="38651"/>
                </a:lnTo>
                <a:lnTo>
                  <a:pt x="91173" y="38688"/>
                </a:lnTo>
                <a:lnTo>
                  <a:pt x="91229" y="38707"/>
                </a:lnTo>
                <a:lnTo>
                  <a:pt x="91266" y="38726"/>
                </a:lnTo>
                <a:lnTo>
                  <a:pt x="91359" y="38707"/>
                </a:lnTo>
                <a:lnTo>
                  <a:pt x="91434" y="38651"/>
                </a:lnTo>
                <a:lnTo>
                  <a:pt x="91508" y="38595"/>
                </a:lnTo>
                <a:lnTo>
                  <a:pt x="91583" y="38726"/>
                </a:lnTo>
                <a:lnTo>
                  <a:pt x="91713" y="38912"/>
                </a:lnTo>
                <a:lnTo>
                  <a:pt x="91769" y="38968"/>
                </a:lnTo>
                <a:lnTo>
                  <a:pt x="91825" y="39005"/>
                </a:lnTo>
                <a:lnTo>
                  <a:pt x="91862" y="39005"/>
                </a:lnTo>
                <a:lnTo>
                  <a:pt x="91881" y="38986"/>
                </a:lnTo>
                <a:lnTo>
                  <a:pt x="91918" y="38968"/>
                </a:lnTo>
                <a:lnTo>
                  <a:pt x="91936" y="38912"/>
                </a:lnTo>
                <a:lnTo>
                  <a:pt x="91936" y="38837"/>
                </a:lnTo>
                <a:lnTo>
                  <a:pt x="91899" y="38726"/>
                </a:lnTo>
                <a:lnTo>
                  <a:pt x="91825" y="38539"/>
                </a:lnTo>
                <a:lnTo>
                  <a:pt x="91788" y="38446"/>
                </a:lnTo>
                <a:lnTo>
                  <a:pt x="91788" y="38428"/>
                </a:lnTo>
                <a:lnTo>
                  <a:pt x="91806" y="38372"/>
                </a:lnTo>
                <a:lnTo>
                  <a:pt x="91843" y="38316"/>
                </a:lnTo>
                <a:lnTo>
                  <a:pt x="91899" y="38260"/>
                </a:lnTo>
                <a:lnTo>
                  <a:pt x="92011" y="38167"/>
                </a:lnTo>
                <a:lnTo>
                  <a:pt x="92048" y="38111"/>
                </a:lnTo>
                <a:lnTo>
                  <a:pt x="92048" y="38037"/>
                </a:lnTo>
                <a:lnTo>
                  <a:pt x="92048" y="37981"/>
                </a:lnTo>
                <a:lnTo>
                  <a:pt x="92011" y="37944"/>
                </a:lnTo>
                <a:lnTo>
                  <a:pt x="91974" y="37906"/>
                </a:lnTo>
                <a:lnTo>
                  <a:pt x="91918" y="37888"/>
                </a:lnTo>
                <a:close/>
                <a:moveTo>
                  <a:pt x="224" y="40252"/>
                </a:moveTo>
                <a:lnTo>
                  <a:pt x="149" y="40289"/>
                </a:lnTo>
                <a:lnTo>
                  <a:pt x="112" y="40364"/>
                </a:lnTo>
                <a:lnTo>
                  <a:pt x="112" y="40420"/>
                </a:lnTo>
                <a:lnTo>
                  <a:pt x="131" y="40494"/>
                </a:lnTo>
                <a:lnTo>
                  <a:pt x="168" y="40569"/>
                </a:lnTo>
                <a:lnTo>
                  <a:pt x="280" y="40699"/>
                </a:lnTo>
                <a:lnTo>
                  <a:pt x="373" y="40811"/>
                </a:lnTo>
                <a:lnTo>
                  <a:pt x="261" y="40904"/>
                </a:lnTo>
                <a:lnTo>
                  <a:pt x="131" y="41053"/>
                </a:lnTo>
                <a:lnTo>
                  <a:pt x="94" y="41127"/>
                </a:lnTo>
                <a:lnTo>
                  <a:pt x="75" y="41202"/>
                </a:lnTo>
                <a:lnTo>
                  <a:pt x="94" y="41239"/>
                </a:lnTo>
                <a:lnTo>
                  <a:pt x="112" y="41258"/>
                </a:lnTo>
                <a:lnTo>
                  <a:pt x="149" y="41276"/>
                </a:lnTo>
                <a:lnTo>
                  <a:pt x="205" y="41295"/>
                </a:lnTo>
                <a:lnTo>
                  <a:pt x="243" y="41295"/>
                </a:lnTo>
                <a:lnTo>
                  <a:pt x="280" y="41276"/>
                </a:lnTo>
                <a:lnTo>
                  <a:pt x="354" y="41239"/>
                </a:lnTo>
                <a:lnTo>
                  <a:pt x="485" y="41127"/>
                </a:lnTo>
                <a:lnTo>
                  <a:pt x="559" y="41071"/>
                </a:lnTo>
                <a:lnTo>
                  <a:pt x="578" y="41053"/>
                </a:lnTo>
                <a:lnTo>
                  <a:pt x="615" y="41071"/>
                </a:lnTo>
                <a:lnTo>
                  <a:pt x="652" y="41090"/>
                </a:lnTo>
                <a:lnTo>
                  <a:pt x="708" y="41127"/>
                </a:lnTo>
                <a:lnTo>
                  <a:pt x="801" y="41220"/>
                </a:lnTo>
                <a:lnTo>
                  <a:pt x="913" y="41276"/>
                </a:lnTo>
                <a:lnTo>
                  <a:pt x="987" y="41295"/>
                </a:lnTo>
                <a:lnTo>
                  <a:pt x="1006" y="41276"/>
                </a:lnTo>
                <a:lnTo>
                  <a:pt x="1006" y="41258"/>
                </a:lnTo>
                <a:lnTo>
                  <a:pt x="1006" y="41202"/>
                </a:lnTo>
                <a:lnTo>
                  <a:pt x="931" y="41034"/>
                </a:lnTo>
                <a:lnTo>
                  <a:pt x="876" y="40867"/>
                </a:lnTo>
                <a:lnTo>
                  <a:pt x="838" y="40792"/>
                </a:lnTo>
                <a:lnTo>
                  <a:pt x="857" y="40718"/>
                </a:lnTo>
                <a:lnTo>
                  <a:pt x="894" y="40662"/>
                </a:lnTo>
                <a:lnTo>
                  <a:pt x="931" y="40625"/>
                </a:lnTo>
                <a:lnTo>
                  <a:pt x="1006" y="40532"/>
                </a:lnTo>
                <a:lnTo>
                  <a:pt x="1080" y="40364"/>
                </a:lnTo>
                <a:lnTo>
                  <a:pt x="1099" y="40289"/>
                </a:lnTo>
                <a:lnTo>
                  <a:pt x="1080" y="40271"/>
                </a:lnTo>
                <a:lnTo>
                  <a:pt x="1062" y="40271"/>
                </a:lnTo>
                <a:lnTo>
                  <a:pt x="950" y="40327"/>
                </a:lnTo>
                <a:lnTo>
                  <a:pt x="838" y="40420"/>
                </a:lnTo>
                <a:lnTo>
                  <a:pt x="633" y="40587"/>
                </a:lnTo>
                <a:lnTo>
                  <a:pt x="540" y="40476"/>
                </a:lnTo>
                <a:lnTo>
                  <a:pt x="429" y="40345"/>
                </a:lnTo>
                <a:lnTo>
                  <a:pt x="354" y="40289"/>
                </a:lnTo>
                <a:lnTo>
                  <a:pt x="298" y="40252"/>
                </a:lnTo>
                <a:close/>
                <a:moveTo>
                  <a:pt x="91899" y="40364"/>
                </a:moveTo>
                <a:lnTo>
                  <a:pt x="91843" y="40383"/>
                </a:lnTo>
                <a:lnTo>
                  <a:pt x="91806" y="40420"/>
                </a:lnTo>
                <a:lnTo>
                  <a:pt x="91527" y="40755"/>
                </a:lnTo>
                <a:lnTo>
                  <a:pt x="91471" y="40662"/>
                </a:lnTo>
                <a:lnTo>
                  <a:pt x="91378" y="40550"/>
                </a:lnTo>
                <a:lnTo>
                  <a:pt x="91322" y="40494"/>
                </a:lnTo>
                <a:lnTo>
                  <a:pt x="91266" y="40476"/>
                </a:lnTo>
                <a:lnTo>
                  <a:pt x="91210" y="40476"/>
                </a:lnTo>
                <a:lnTo>
                  <a:pt x="91155" y="40532"/>
                </a:lnTo>
                <a:lnTo>
                  <a:pt x="91117" y="40587"/>
                </a:lnTo>
                <a:lnTo>
                  <a:pt x="91117" y="40662"/>
                </a:lnTo>
                <a:lnTo>
                  <a:pt x="91136" y="40718"/>
                </a:lnTo>
                <a:lnTo>
                  <a:pt x="91173" y="40792"/>
                </a:lnTo>
                <a:lnTo>
                  <a:pt x="91266" y="40904"/>
                </a:lnTo>
                <a:lnTo>
                  <a:pt x="91285" y="40960"/>
                </a:lnTo>
                <a:lnTo>
                  <a:pt x="91303" y="41016"/>
                </a:lnTo>
                <a:lnTo>
                  <a:pt x="91285" y="41071"/>
                </a:lnTo>
                <a:lnTo>
                  <a:pt x="91248" y="41127"/>
                </a:lnTo>
                <a:lnTo>
                  <a:pt x="91136" y="41239"/>
                </a:lnTo>
                <a:lnTo>
                  <a:pt x="91080" y="41295"/>
                </a:lnTo>
                <a:lnTo>
                  <a:pt x="91043" y="41369"/>
                </a:lnTo>
                <a:lnTo>
                  <a:pt x="91043" y="41425"/>
                </a:lnTo>
                <a:lnTo>
                  <a:pt x="91099" y="41481"/>
                </a:lnTo>
                <a:lnTo>
                  <a:pt x="91136" y="41500"/>
                </a:lnTo>
                <a:lnTo>
                  <a:pt x="91155" y="41500"/>
                </a:lnTo>
                <a:lnTo>
                  <a:pt x="91229" y="41481"/>
                </a:lnTo>
                <a:lnTo>
                  <a:pt x="91359" y="41407"/>
                </a:lnTo>
                <a:lnTo>
                  <a:pt x="91490" y="41332"/>
                </a:lnTo>
                <a:lnTo>
                  <a:pt x="91527" y="41332"/>
                </a:lnTo>
                <a:lnTo>
                  <a:pt x="91601" y="41369"/>
                </a:lnTo>
                <a:lnTo>
                  <a:pt x="91676" y="41425"/>
                </a:lnTo>
                <a:lnTo>
                  <a:pt x="91788" y="41518"/>
                </a:lnTo>
                <a:lnTo>
                  <a:pt x="91843" y="41556"/>
                </a:lnTo>
                <a:lnTo>
                  <a:pt x="91936" y="41556"/>
                </a:lnTo>
                <a:lnTo>
                  <a:pt x="91974" y="41500"/>
                </a:lnTo>
                <a:lnTo>
                  <a:pt x="91974" y="41462"/>
                </a:lnTo>
                <a:lnTo>
                  <a:pt x="91955" y="41425"/>
                </a:lnTo>
                <a:lnTo>
                  <a:pt x="91918" y="41351"/>
                </a:lnTo>
                <a:lnTo>
                  <a:pt x="91862" y="41295"/>
                </a:lnTo>
                <a:lnTo>
                  <a:pt x="91806" y="41239"/>
                </a:lnTo>
                <a:lnTo>
                  <a:pt x="91732" y="41109"/>
                </a:lnTo>
                <a:lnTo>
                  <a:pt x="91881" y="40960"/>
                </a:lnTo>
                <a:lnTo>
                  <a:pt x="91974" y="40867"/>
                </a:lnTo>
                <a:lnTo>
                  <a:pt x="92067" y="40755"/>
                </a:lnTo>
                <a:lnTo>
                  <a:pt x="92104" y="40699"/>
                </a:lnTo>
                <a:lnTo>
                  <a:pt x="92123" y="40643"/>
                </a:lnTo>
                <a:lnTo>
                  <a:pt x="92141" y="40587"/>
                </a:lnTo>
                <a:lnTo>
                  <a:pt x="92123" y="40513"/>
                </a:lnTo>
                <a:lnTo>
                  <a:pt x="92104" y="40476"/>
                </a:lnTo>
                <a:lnTo>
                  <a:pt x="92067" y="40420"/>
                </a:lnTo>
                <a:lnTo>
                  <a:pt x="92030" y="40383"/>
                </a:lnTo>
                <a:lnTo>
                  <a:pt x="91992" y="40364"/>
                </a:lnTo>
                <a:close/>
                <a:moveTo>
                  <a:pt x="894" y="42784"/>
                </a:moveTo>
                <a:lnTo>
                  <a:pt x="857" y="42803"/>
                </a:lnTo>
                <a:lnTo>
                  <a:pt x="820" y="42822"/>
                </a:lnTo>
                <a:lnTo>
                  <a:pt x="745" y="42877"/>
                </a:lnTo>
                <a:lnTo>
                  <a:pt x="633" y="43026"/>
                </a:lnTo>
                <a:lnTo>
                  <a:pt x="540" y="42915"/>
                </a:lnTo>
                <a:lnTo>
                  <a:pt x="485" y="42877"/>
                </a:lnTo>
                <a:lnTo>
                  <a:pt x="429" y="42840"/>
                </a:lnTo>
                <a:lnTo>
                  <a:pt x="373" y="42822"/>
                </a:lnTo>
                <a:lnTo>
                  <a:pt x="317" y="42840"/>
                </a:lnTo>
                <a:lnTo>
                  <a:pt x="298" y="42896"/>
                </a:lnTo>
                <a:lnTo>
                  <a:pt x="280" y="42989"/>
                </a:lnTo>
                <a:lnTo>
                  <a:pt x="298" y="43064"/>
                </a:lnTo>
                <a:lnTo>
                  <a:pt x="354" y="43119"/>
                </a:lnTo>
                <a:lnTo>
                  <a:pt x="410" y="43194"/>
                </a:lnTo>
                <a:lnTo>
                  <a:pt x="429" y="43250"/>
                </a:lnTo>
                <a:lnTo>
                  <a:pt x="391" y="43306"/>
                </a:lnTo>
                <a:lnTo>
                  <a:pt x="298" y="43399"/>
                </a:lnTo>
                <a:lnTo>
                  <a:pt x="149" y="43529"/>
                </a:lnTo>
                <a:lnTo>
                  <a:pt x="112" y="43566"/>
                </a:lnTo>
                <a:lnTo>
                  <a:pt x="131" y="43603"/>
                </a:lnTo>
                <a:lnTo>
                  <a:pt x="298" y="43603"/>
                </a:lnTo>
                <a:lnTo>
                  <a:pt x="485" y="43510"/>
                </a:lnTo>
                <a:lnTo>
                  <a:pt x="540" y="43473"/>
                </a:lnTo>
                <a:lnTo>
                  <a:pt x="578" y="43455"/>
                </a:lnTo>
                <a:lnTo>
                  <a:pt x="615" y="43473"/>
                </a:lnTo>
                <a:lnTo>
                  <a:pt x="633" y="43529"/>
                </a:lnTo>
                <a:lnTo>
                  <a:pt x="727" y="43622"/>
                </a:lnTo>
                <a:lnTo>
                  <a:pt x="857" y="43734"/>
                </a:lnTo>
                <a:lnTo>
                  <a:pt x="913" y="43771"/>
                </a:lnTo>
                <a:lnTo>
                  <a:pt x="950" y="43790"/>
                </a:lnTo>
                <a:lnTo>
                  <a:pt x="969" y="43771"/>
                </a:lnTo>
                <a:lnTo>
                  <a:pt x="987" y="43734"/>
                </a:lnTo>
                <a:lnTo>
                  <a:pt x="987" y="43641"/>
                </a:lnTo>
                <a:lnTo>
                  <a:pt x="950" y="43548"/>
                </a:lnTo>
                <a:lnTo>
                  <a:pt x="894" y="43455"/>
                </a:lnTo>
                <a:lnTo>
                  <a:pt x="820" y="43361"/>
                </a:lnTo>
                <a:lnTo>
                  <a:pt x="801" y="43324"/>
                </a:lnTo>
                <a:lnTo>
                  <a:pt x="801" y="43287"/>
                </a:lnTo>
                <a:lnTo>
                  <a:pt x="820" y="43250"/>
                </a:lnTo>
                <a:lnTo>
                  <a:pt x="838" y="43213"/>
                </a:lnTo>
                <a:lnTo>
                  <a:pt x="931" y="43157"/>
                </a:lnTo>
                <a:lnTo>
                  <a:pt x="1006" y="43082"/>
                </a:lnTo>
                <a:lnTo>
                  <a:pt x="1024" y="43026"/>
                </a:lnTo>
                <a:lnTo>
                  <a:pt x="1043" y="42989"/>
                </a:lnTo>
                <a:lnTo>
                  <a:pt x="1043" y="42915"/>
                </a:lnTo>
                <a:lnTo>
                  <a:pt x="1024" y="42840"/>
                </a:lnTo>
                <a:lnTo>
                  <a:pt x="969" y="42803"/>
                </a:lnTo>
                <a:lnTo>
                  <a:pt x="894" y="42784"/>
                </a:lnTo>
                <a:close/>
                <a:moveTo>
                  <a:pt x="91341" y="42877"/>
                </a:moveTo>
                <a:lnTo>
                  <a:pt x="91266" y="42896"/>
                </a:lnTo>
                <a:lnTo>
                  <a:pt x="91210" y="42952"/>
                </a:lnTo>
                <a:lnTo>
                  <a:pt x="91192" y="43008"/>
                </a:lnTo>
                <a:lnTo>
                  <a:pt x="91210" y="43082"/>
                </a:lnTo>
                <a:lnTo>
                  <a:pt x="91248" y="43213"/>
                </a:lnTo>
                <a:lnTo>
                  <a:pt x="91359" y="43417"/>
                </a:lnTo>
                <a:lnTo>
                  <a:pt x="91210" y="43566"/>
                </a:lnTo>
                <a:lnTo>
                  <a:pt x="91173" y="43622"/>
                </a:lnTo>
                <a:lnTo>
                  <a:pt x="91173" y="43678"/>
                </a:lnTo>
                <a:lnTo>
                  <a:pt x="91210" y="43734"/>
                </a:lnTo>
                <a:lnTo>
                  <a:pt x="91248" y="43771"/>
                </a:lnTo>
                <a:lnTo>
                  <a:pt x="91341" y="43771"/>
                </a:lnTo>
                <a:lnTo>
                  <a:pt x="91434" y="43734"/>
                </a:lnTo>
                <a:lnTo>
                  <a:pt x="91490" y="43697"/>
                </a:lnTo>
                <a:lnTo>
                  <a:pt x="91527" y="43678"/>
                </a:lnTo>
                <a:lnTo>
                  <a:pt x="91564" y="43715"/>
                </a:lnTo>
                <a:lnTo>
                  <a:pt x="91601" y="43771"/>
                </a:lnTo>
                <a:lnTo>
                  <a:pt x="91694" y="43883"/>
                </a:lnTo>
                <a:lnTo>
                  <a:pt x="91825" y="44032"/>
                </a:lnTo>
                <a:lnTo>
                  <a:pt x="91899" y="44069"/>
                </a:lnTo>
                <a:lnTo>
                  <a:pt x="91974" y="44069"/>
                </a:lnTo>
                <a:lnTo>
                  <a:pt x="91992" y="44032"/>
                </a:lnTo>
                <a:lnTo>
                  <a:pt x="92011" y="43920"/>
                </a:lnTo>
                <a:lnTo>
                  <a:pt x="92011" y="43883"/>
                </a:lnTo>
                <a:lnTo>
                  <a:pt x="91992" y="43827"/>
                </a:lnTo>
                <a:lnTo>
                  <a:pt x="91936" y="43734"/>
                </a:lnTo>
                <a:lnTo>
                  <a:pt x="91881" y="43641"/>
                </a:lnTo>
                <a:lnTo>
                  <a:pt x="91843" y="43548"/>
                </a:lnTo>
                <a:lnTo>
                  <a:pt x="91806" y="43510"/>
                </a:lnTo>
                <a:lnTo>
                  <a:pt x="91806" y="43473"/>
                </a:lnTo>
                <a:lnTo>
                  <a:pt x="91825" y="43436"/>
                </a:lnTo>
                <a:lnTo>
                  <a:pt x="91862" y="43399"/>
                </a:lnTo>
                <a:lnTo>
                  <a:pt x="91955" y="43268"/>
                </a:lnTo>
                <a:lnTo>
                  <a:pt x="91992" y="43157"/>
                </a:lnTo>
                <a:lnTo>
                  <a:pt x="91992" y="43082"/>
                </a:lnTo>
                <a:lnTo>
                  <a:pt x="91974" y="43026"/>
                </a:lnTo>
                <a:lnTo>
                  <a:pt x="91918" y="43008"/>
                </a:lnTo>
                <a:lnTo>
                  <a:pt x="91843" y="43026"/>
                </a:lnTo>
                <a:lnTo>
                  <a:pt x="91769" y="43045"/>
                </a:lnTo>
                <a:lnTo>
                  <a:pt x="91694" y="43082"/>
                </a:lnTo>
                <a:lnTo>
                  <a:pt x="91620" y="43157"/>
                </a:lnTo>
                <a:lnTo>
                  <a:pt x="91564" y="43045"/>
                </a:lnTo>
                <a:lnTo>
                  <a:pt x="91452" y="42933"/>
                </a:lnTo>
                <a:lnTo>
                  <a:pt x="91397" y="42896"/>
                </a:lnTo>
                <a:lnTo>
                  <a:pt x="91341" y="42877"/>
                </a:lnTo>
                <a:close/>
                <a:moveTo>
                  <a:pt x="913" y="45335"/>
                </a:moveTo>
                <a:lnTo>
                  <a:pt x="876" y="45372"/>
                </a:lnTo>
                <a:lnTo>
                  <a:pt x="764" y="45558"/>
                </a:lnTo>
                <a:lnTo>
                  <a:pt x="652" y="45726"/>
                </a:lnTo>
                <a:lnTo>
                  <a:pt x="540" y="45651"/>
                </a:lnTo>
                <a:lnTo>
                  <a:pt x="391" y="45521"/>
                </a:lnTo>
                <a:lnTo>
                  <a:pt x="298" y="45465"/>
                </a:lnTo>
                <a:lnTo>
                  <a:pt x="224" y="45428"/>
                </a:lnTo>
                <a:lnTo>
                  <a:pt x="131" y="45428"/>
                </a:lnTo>
                <a:lnTo>
                  <a:pt x="112" y="45465"/>
                </a:lnTo>
                <a:lnTo>
                  <a:pt x="94" y="45484"/>
                </a:lnTo>
                <a:lnTo>
                  <a:pt x="75" y="45521"/>
                </a:lnTo>
                <a:lnTo>
                  <a:pt x="94" y="45577"/>
                </a:lnTo>
                <a:lnTo>
                  <a:pt x="149" y="45651"/>
                </a:lnTo>
                <a:lnTo>
                  <a:pt x="205" y="45726"/>
                </a:lnTo>
                <a:lnTo>
                  <a:pt x="336" y="45875"/>
                </a:lnTo>
                <a:lnTo>
                  <a:pt x="447" y="45968"/>
                </a:lnTo>
                <a:lnTo>
                  <a:pt x="280" y="46117"/>
                </a:lnTo>
                <a:lnTo>
                  <a:pt x="261" y="46154"/>
                </a:lnTo>
                <a:lnTo>
                  <a:pt x="224" y="46191"/>
                </a:lnTo>
                <a:lnTo>
                  <a:pt x="224" y="46229"/>
                </a:lnTo>
                <a:lnTo>
                  <a:pt x="261" y="46266"/>
                </a:lnTo>
                <a:lnTo>
                  <a:pt x="317" y="46266"/>
                </a:lnTo>
                <a:lnTo>
                  <a:pt x="391" y="46229"/>
                </a:lnTo>
                <a:lnTo>
                  <a:pt x="522" y="46173"/>
                </a:lnTo>
                <a:lnTo>
                  <a:pt x="615" y="46154"/>
                </a:lnTo>
                <a:lnTo>
                  <a:pt x="727" y="46191"/>
                </a:lnTo>
                <a:lnTo>
                  <a:pt x="801" y="46229"/>
                </a:lnTo>
                <a:lnTo>
                  <a:pt x="876" y="46266"/>
                </a:lnTo>
                <a:lnTo>
                  <a:pt x="950" y="46266"/>
                </a:lnTo>
                <a:lnTo>
                  <a:pt x="987" y="46247"/>
                </a:lnTo>
                <a:lnTo>
                  <a:pt x="1024" y="46210"/>
                </a:lnTo>
                <a:lnTo>
                  <a:pt x="1062" y="46154"/>
                </a:lnTo>
                <a:lnTo>
                  <a:pt x="1062" y="46098"/>
                </a:lnTo>
                <a:lnTo>
                  <a:pt x="1062" y="46061"/>
                </a:lnTo>
                <a:lnTo>
                  <a:pt x="1024" y="46024"/>
                </a:lnTo>
                <a:lnTo>
                  <a:pt x="950" y="45949"/>
                </a:lnTo>
                <a:lnTo>
                  <a:pt x="876" y="45894"/>
                </a:lnTo>
                <a:lnTo>
                  <a:pt x="931" y="45800"/>
                </a:lnTo>
                <a:lnTo>
                  <a:pt x="1006" y="45707"/>
                </a:lnTo>
                <a:lnTo>
                  <a:pt x="1062" y="45596"/>
                </a:lnTo>
                <a:lnTo>
                  <a:pt x="1080" y="45540"/>
                </a:lnTo>
                <a:lnTo>
                  <a:pt x="1080" y="45503"/>
                </a:lnTo>
                <a:lnTo>
                  <a:pt x="1062" y="45428"/>
                </a:lnTo>
                <a:lnTo>
                  <a:pt x="1024" y="45354"/>
                </a:lnTo>
                <a:lnTo>
                  <a:pt x="987" y="45335"/>
                </a:lnTo>
                <a:close/>
                <a:moveTo>
                  <a:pt x="91285" y="45428"/>
                </a:moveTo>
                <a:lnTo>
                  <a:pt x="91248" y="45447"/>
                </a:lnTo>
                <a:lnTo>
                  <a:pt x="91210" y="45465"/>
                </a:lnTo>
                <a:lnTo>
                  <a:pt x="91155" y="45540"/>
                </a:lnTo>
                <a:lnTo>
                  <a:pt x="91136" y="45633"/>
                </a:lnTo>
                <a:lnTo>
                  <a:pt x="91136" y="45670"/>
                </a:lnTo>
                <a:lnTo>
                  <a:pt x="91155" y="45707"/>
                </a:lnTo>
                <a:lnTo>
                  <a:pt x="91248" y="45819"/>
                </a:lnTo>
                <a:lnTo>
                  <a:pt x="91303" y="45894"/>
                </a:lnTo>
                <a:lnTo>
                  <a:pt x="91322" y="45949"/>
                </a:lnTo>
                <a:lnTo>
                  <a:pt x="91341" y="46005"/>
                </a:lnTo>
                <a:lnTo>
                  <a:pt x="91322" y="46061"/>
                </a:lnTo>
                <a:lnTo>
                  <a:pt x="91266" y="46154"/>
                </a:lnTo>
                <a:lnTo>
                  <a:pt x="91248" y="46229"/>
                </a:lnTo>
                <a:lnTo>
                  <a:pt x="91210" y="46303"/>
                </a:lnTo>
                <a:lnTo>
                  <a:pt x="91210" y="46340"/>
                </a:lnTo>
                <a:lnTo>
                  <a:pt x="91229" y="46359"/>
                </a:lnTo>
                <a:lnTo>
                  <a:pt x="91248" y="46378"/>
                </a:lnTo>
                <a:lnTo>
                  <a:pt x="91303" y="46396"/>
                </a:lnTo>
                <a:lnTo>
                  <a:pt x="91341" y="46378"/>
                </a:lnTo>
                <a:lnTo>
                  <a:pt x="91378" y="46340"/>
                </a:lnTo>
                <a:lnTo>
                  <a:pt x="91452" y="46284"/>
                </a:lnTo>
                <a:lnTo>
                  <a:pt x="91527" y="46247"/>
                </a:lnTo>
                <a:lnTo>
                  <a:pt x="91564" y="46247"/>
                </a:lnTo>
                <a:lnTo>
                  <a:pt x="91601" y="46284"/>
                </a:lnTo>
                <a:lnTo>
                  <a:pt x="91657" y="46340"/>
                </a:lnTo>
                <a:lnTo>
                  <a:pt x="91732" y="46415"/>
                </a:lnTo>
                <a:lnTo>
                  <a:pt x="91806" y="46508"/>
                </a:lnTo>
                <a:lnTo>
                  <a:pt x="91862" y="46545"/>
                </a:lnTo>
                <a:lnTo>
                  <a:pt x="91918" y="46564"/>
                </a:lnTo>
                <a:lnTo>
                  <a:pt x="91955" y="46564"/>
                </a:lnTo>
                <a:lnTo>
                  <a:pt x="92011" y="46545"/>
                </a:lnTo>
                <a:lnTo>
                  <a:pt x="92048" y="46508"/>
                </a:lnTo>
                <a:lnTo>
                  <a:pt x="92048" y="46471"/>
                </a:lnTo>
                <a:lnTo>
                  <a:pt x="92048" y="46433"/>
                </a:lnTo>
                <a:lnTo>
                  <a:pt x="92048" y="46378"/>
                </a:lnTo>
                <a:lnTo>
                  <a:pt x="91992" y="46303"/>
                </a:lnTo>
                <a:lnTo>
                  <a:pt x="91955" y="46210"/>
                </a:lnTo>
                <a:lnTo>
                  <a:pt x="91881" y="46117"/>
                </a:lnTo>
                <a:lnTo>
                  <a:pt x="91843" y="46042"/>
                </a:lnTo>
                <a:lnTo>
                  <a:pt x="91825" y="45987"/>
                </a:lnTo>
                <a:lnTo>
                  <a:pt x="91825" y="45931"/>
                </a:lnTo>
                <a:lnTo>
                  <a:pt x="91843" y="45894"/>
                </a:lnTo>
                <a:lnTo>
                  <a:pt x="91918" y="45800"/>
                </a:lnTo>
                <a:lnTo>
                  <a:pt x="91955" y="45726"/>
                </a:lnTo>
                <a:lnTo>
                  <a:pt x="92011" y="45614"/>
                </a:lnTo>
                <a:lnTo>
                  <a:pt x="92011" y="45577"/>
                </a:lnTo>
                <a:lnTo>
                  <a:pt x="92011" y="45521"/>
                </a:lnTo>
                <a:lnTo>
                  <a:pt x="91992" y="45484"/>
                </a:lnTo>
                <a:lnTo>
                  <a:pt x="91936" y="45447"/>
                </a:lnTo>
                <a:lnTo>
                  <a:pt x="91843" y="45447"/>
                </a:lnTo>
                <a:lnTo>
                  <a:pt x="91750" y="45521"/>
                </a:lnTo>
                <a:lnTo>
                  <a:pt x="91657" y="45596"/>
                </a:lnTo>
                <a:lnTo>
                  <a:pt x="91601" y="45670"/>
                </a:lnTo>
                <a:lnTo>
                  <a:pt x="91527" y="45596"/>
                </a:lnTo>
                <a:lnTo>
                  <a:pt x="91471" y="45503"/>
                </a:lnTo>
                <a:lnTo>
                  <a:pt x="91378" y="45447"/>
                </a:lnTo>
                <a:lnTo>
                  <a:pt x="91341" y="45428"/>
                </a:lnTo>
                <a:close/>
                <a:moveTo>
                  <a:pt x="336" y="47699"/>
                </a:moveTo>
                <a:lnTo>
                  <a:pt x="298" y="47718"/>
                </a:lnTo>
                <a:lnTo>
                  <a:pt x="280" y="47755"/>
                </a:lnTo>
                <a:lnTo>
                  <a:pt x="261" y="47793"/>
                </a:lnTo>
                <a:lnTo>
                  <a:pt x="243" y="47867"/>
                </a:lnTo>
                <a:lnTo>
                  <a:pt x="261" y="47960"/>
                </a:lnTo>
                <a:lnTo>
                  <a:pt x="298" y="48035"/>
                </a:lnTo>
                <a:lnTo>
                  <a:pt x="354" y="48128"/>
                </a:lnTo>
                <a:lnTo>
                  <a:pt x="466" y="48277"/>
                </a:lnTo>
                <a:lnTo>
                  <a:pt x="559" y="48388"/>
                </a:lnTo>
                <a:lnTo>
                  <a:pt x="243" y="48593"/>
                </a:lnTo>
                <a:lnTo>
                  <a:pt x="131" y="48649"/>
                </a:lnTo>
                <a:lnTo>
                  <a:pt x="56" y="48723"/>
                </a:lnTo>
                <a:lnTo>
                  <a:pt x="0" y="48779"/>
                </a:lnTo>
                <a:lnTo>
                  <a:pt x="0" y="48835"/>
                </a:lnTo>
                <a:lnTo>
                  <a:pt x="19" y="48910"/>
                </a:lnTo>
                <a:lnTo>
                  <a:pt x="75" y="48928"/>
                </a:lnTo>
                <a:lnTo>
                  <a:pt x="131" y="48928"/>
                </a:lnTo>
                <a:lnTo>
                  <a:pt x="205" y="48910"/>
                </a:lnTo>
                <a:lnTo>
                  <a:pt x="336" y="48817"/>
                </a:lnTo>
                <a:lnTo>
                  <a:pt x="447" y="48742"/>
                </a:lnTo>
                <a:lnTo>
                  <a:pt x="578" y="48612"/>
                </a:lnTo>
                <a:lnTo>
                  <a:pt x="652" y="48556"/>
                </a:lnTo>
                <a:lnTo>
                  <a:pt x="708" y="48519"/>
                </a:lnTo>
                <a:lnTo>
                  <a:pt x="727" y="48519"/>
                </a:lnTo>
                <a:lnTo>
                  <a:pt x="764" y="48537"/>
                </a:lnTo>
                <a:lnTo>
                  <a:pt x="857" y="48612"/>
                </a:lnTo>
                <a:lnTo>
                  <a:pt x="950" y="48668"/>
                </a:lnTo>
                <a:lnTo>
                  <a:pt x="1024" y="48705"/>
                </a:lnTo>
                <a:lnTo>
                  <a:pt x="1155" y="48705"/>
                </a:lnTo>
                <a:lnTo>
                  <a:pt x="1173" y="48686"/>
                </a:lnTo>
                <a:lnTo>
                  <a:pt x="1173" y="48630"/>
                </a:lnTo>
                <a:lnTo>
                  <a:pt x="1118" y="48575"/>
                </a:lnTo>
                <a:lnTo>
                  <a:pt x="1006" y="48426"/>
                </a:lnTo>
                <a:lnTo>
                  <a:pt x="894" y="48314"/>
                </a:lnTo>
                <a:lnTo>
                  <a:pt x="1043" y="48146"/>
                </a:lnTo>
                <a:lnTo>
                  <a:pt x="1118" y="48035"/>
                </a:lnTo>
                <a:lnTo>
                  <a:pt x="1136" y="47997"/>
                </a:lnTo>
                <a:lnTo>
                  <a:pt x="1136" y="47979"/>
                </a:lnTo>
                <a:lnTo>
                  <a:pt x="1118" y="47960"/>
                </a:lnTo>
                <a:lnTo>
                  <a:pt x="1080" y="47979"/>
                </a:lnTo>
                <a:lnTo>
                  <a:pt x="1024" y="48035"/>
                </a:lnTo>
                <a:lnTo>
                  <a:pt x="913" y="48128"/>
                </a:lnTo>
                <a:lnTo>
                  <a:pt x="820" y="48202"/>
                </a:lnTo>
                <a:lnTo>
                  <a:pt x="782" y="48184"/>
                </a:lnTo>
                <a:lnTo>
                  <a:pt x="727" y="48128"/>
                </a:lnTo>
                <a:lnTo>
                  <a:pt x="671" y="48053"/>
                </a:lnTo>
                <a:lnTo>
                  <a:pt x="615" y="47960"/>
                </a:lnTo>
                <a:lnTo>
                  <a:pt x="578" y="47867"/>
                </a:lnTo>
                <a:lnTo>
                  <a:pt x="522" y="47774"/>
                </a:lnTo>
                <a:lnTo>
                  <a:pt x="447" y="47718"/>
                </a:lnTo>
                <a:lnTo>
                  <a:pt x="373" y="47699"/>
                </a:lnTo>
                <a:close/>
                <a:moveTo>
                  <a:pt x="91173" y="47942"/>
                </a:moveTo>
                <a:lnTo>
                  <a:pt x="91192" y="48016"/>
                </a:lnTo>
                <a:lnTo>
                  <a:pt x="91248" y="48184"/>
                </a:lnTo>
                <a:lnTo>
                  <a:pt x="91378" y="48444"/>
                </a:lnTo>
                <a:lnTo>
                  <a:pt x="91229" y="48500"/>
                </a:lnTo>
                <a:lnTo>
                  <a:pt x="91173" y="48556"/>
                </a:lnTo>
                <a:lnTo>
                  <a:pt x="91136" y="48612"/>
                </a:lnTo>
                <a:lnTo>
                  <a:pt x="91136" y="48649"/>
                </a:lnTo>
                <a:lnTo>
                  <a:pt x="91136" y="48686"/>
                </a:lnTo>
                <a:lnTo>
                  <a:pt x="91173" y="48761"/>
                </a:lnTo>
                <a:lnTo>
                  <a:pt x="91248" y="48798"/>
                </a:lnTo>
                <a:lnTo>
                  <a:pt x="91285" y="48817"/>
                </a:lnTo>
                <a:lnTo>
                  <a:pt x="91322" y="48798"/>
                </a:lnTo>
                <a:lnTo>
                  <a:pt x="91434" y="48742"/>
                </a:lnTo>
                <a:lnTo>
                  <a:pt x="91508" y="48723"/>
                </a:lnTo>
                <a:lnTo>
                  <a:pt x="91545" y="48705"/>
                </a:lnTo>
                <a:lnTo>
                  <a:pt x="91564" y="48742"/>
                </a:lnTo>
                <a:lnTo>
                  <a:pt x="91601" y="48779"/>
                </a:lnTo>
                <a:lnTo>
                  <a:pt x="91657" y="48872"/>
                </a:lnTo>
                <a:lnTo>
                  <a:pt x="91750" y="49003"/>
                </a:lnTo>
                <a:lnTo>
                  <a:pt x="91825" y="49059"/>
                </a:lnTo>
                <a:lnTo>
                  <a:pt x="91899" y="49096"/>
                </a:lnTo>
                <a:lnTo>
                  <a:pt x="92011" y="49096"/>
                </a:lnTo>
                <a:lnTo>
                  <a:pt x="92030" y="49077"/>
                </a:lnTo>
                <a:lnTo>
                  <a:pt x="92048" y="49040"/>
                </a:lnTo>
                <a:lnTo>
                  <a:pt x="92067" y="48984"/>
                </a:lnTo>
                <a:lnTo>
                  <a:pt x="92030" y="48891"/>
                </a:lnTo>
                <a:lnTo>
                  <a:pt x="91936" y="48723"/>
                </a:lnTo>
                <a:lnTo>
                  <a:pt x="91862" y="48593"/>
                </a:lnTo>
                <a:lnTo>
                  <a:pt x="91825" y="48537"/>
                </a:lnTo>
                <a:lnTo>
                  <a:pt x="91881" y="48463"/>
                </a:lnTo>
                <a:lnTo>
                  <a:pt x="91936" y="48388"/>
                </a:lnTo>
                <a:lnTo>
                  <a:pt x="91992" y="48295"/>
                </a:lnTo>
                <a:lnTo>
                  <a:pt x="92030" y="48202"/>
                </a:lnTo>
                <a:lnTo>
                  <a:pt x="92011" y="48165"/>
                </a:lnTo>
                <a:lnTo>
                  <a:pt x="91974" y="48146"/>
                </a:lnTo>
                <a:lnTo>
                  <a:pt x="91899" y="48165"/>
                </a:lnTo>
                <a:lnTo>
                  <a:pt x="91843" y="48184"/>
                </a:lnTo>
                <a:lnTo>
                  <a:pt x="91806" y="48221"/>
                </a:lnTo>
                <a:lnTo>
                  <a:pt x="91750" y="48258"/>
                </a:lnTo>
                <a:lnTo>
                  <a:pt x="91694" y="48277"/>
                </a:lnTo>
                <a:lnTo>
                  <a:pt x="91620" y="48295"/>
                </a:lnTo>
                <a:lnTo>
                  <a:pt x="91545" y="48239"/>
                </a:lnTo>
                <a:lnTo>
                  <a:pt x="91452" y="48165"/>
                </a:lnTo>
                <a:lnTo>
                  <a:pt x="91378" y="48090"/>
                </a:lnTo>
                <a:lnTo>
                  <a:pt x="91285" y="48016"/>
                </a:lnTo>
                <a:lnTo>
                  <a:pt x="91173" y="47942"/>
                </a:lnTo>
                <a:close/>
                <a:moveTo>
                  <a:pt x="14374" y="50399"/>
                </a:moveTo>
                <a:lnTo>
                  <a:pt x="14318" y="50418"/>
                </a:lnTo>
                <a:lnTo>
                  <a:pt x="14225" y="50474"/>
                </a:lnTo>
                <a:lnTo>
                  <a:pt x="14094" y="50604"/>
                </a:lnTo>
                <a:lnTo>
                  <a:pt x="14057" y="50660"/>
                </a:lnTo>
                <a:lnTo>
                  <a:pt x="14001" y="50678"/>
                </a:lnTo>
                <a:lnTo>
                  <a:pt x="13964" y="50660"/>
                </a:lnTo>
                <a:lnTo>
                  <a:pt x="13908" y="50604"/>
                </a:lnTo>
                <a:lnTo>
                  <a:pt x="13778" y="50548"/>
                </a:lnTo>
                <a:lnTo>
                  <a:pt x="13629" y="50455"/>
                </a:lnTo>
                <a:lnTo>
                  <a:pt x="13536" y="50418"/>
                </a:lnTo>
                <a:lnTo>
                  <a:pt x="13461" y="50418"/>
                </a:lnTo>
                <a:lnTo>
                  <a:pt x="13405" y="50436"/>
                </a:lnTo>
                <a:lnTo>
                  <a:pt x="13368" y="50455"/>
                </a:lnTo>
                <a:lnTo>
                  <a:pt x="13350" y="50492"/>
                </a:lnTo>
                <a:lnTo>
                  <a:pt x="13350" y="50548"/>
                </a:lnTo>
                <a:lnTo>
                  <a:pt x="13368" y="50604"/>
                </a:lnTo>
                <a:lnTo>
                  <a:pt x="13424" y="50660"/>
                </a:lnTo>
                <a:lnTo>
                  <a:pt x="13499" y="50716"/>
                </a:lnTo>
                <a:lnTo>
                  <a:pt x="13648" y="50790"/>
                </a:lnTo>
                <a:lnTo>
                  <a:pt x="13778" y="50846"/>
                </a:lnTo>
                <a:lnTo>
                  <a:pt x="13685" y="50920"/>
                </a:lnTo>
                <a:lnTo>
                  <a:pt x="13592" y="51013"/>
                </a:lnTo>
                <a:lnTo>
                  <a:pt x="13554" y="51051"/>
                </a:lnTo>
                <a:lnTo>
                  <a:pt x="13536" y="51107"/>
                </a:lnTo>
                <a:lnTo>
                  <a:pt x="13554" y="51162"/>
                </a:lnTo>
                <a:lnTo>
                  <a:pt x="13573" y="51200"/>
                </a:lnTo>
                <a:lnTo>
                  <a:pt x="13610" y="51237"/>
                </a:lnTo>
                <a:lnTo>
                  <a:pt x="13796" y="51237"/>
                </a:lnTo>
                <a:lnTo>
                  <a:pt x="13927" y="51200"/>
                </a:lnTo>
                <a:lnTo>
                  <a:pt x="14020" y="51144"/>
                </a:lnTo>
                <a:lnTo>
                  <a:pt x="14094" y="51107"/>
                </a:lnTo>
                <a:lnTo>
                  <a:pt x="14132" y="51069"/>
                </a:lnTo>
                <a:lnTo>
                  <a:pt x="14150" y="51051"/>
                </a:lnTo>
                <a:lnTo>
                  <a:pt x="14225" y="51069"/>
                </a:lnTo>
                <a:lnTo>
                  <a:pt x="14281" y="51107"/>
                </a:lnTo>
                <a:lnTo>
                  <a:pt x="14355" y="51162"/>
                </a:lnTo>
                <a:lnTo>
                  <a:pt x="14411" y="51181"/>
                </a:lnTo>
                <a:lnTo>
                  <a:pt x="14504" y="51218"/>
                </a:lnTo>
                <a:lnTo>
                  <a:pt x="14523" y="51218"/>
                </a:lnTo>
                <a:lnTo>
                  <a:pt x="14541" y="51162"/>
                </a:lnTo>
                <a:lnTo>
                  <a:pt x="14541" y="51144"/>
                </a:lnTo>
                <a:lnTo>
                  <a:pt x="14504" y="51107"/>
                </a:lnTo>
                <a:lnTo>
                  <a:pt x="14448" y="51032"/>
                </a:lnTo>
                <a:lnTo>
                  <a:pt x="14318" y="50920"/>
                </a:lnTo>
                <a:lnTo>
                  <a:pt x="14392" y="50809"/>
                </a:lnTo>
                <a:lnTo>
                  <a:pt x="14485" y="50678"/>
                </a:lnTo>
                <a:lnTo>
                  <a:pt x="14504" y="50604"/>
                </a:lnTo>
                <a:lnTo>
                  <a:pt x="14504" y="50529"/>
                </a:lnTo>
                <a:lnTo>
                  <a:pt x="14485" y="50474"/>
                </a:lnTo>
                <a:lnTo>
                  <a:pt x="14448" y="50418"/>
                </a:lnTo>
                <a:lnTo>
                  <a:pt x="14374" y="50399"/>
                </a:lnTo>
                <a:close/>
                <a:moveTo>
                  <a:pt x="75813" y="50418"/>
                </a:moveTo>
                <a:lnTo>
                  <a:pt x="75702" y="50455"/>
                </a:lnTo>
                <a:lnTo>
                  <a:pt x="75608" y="50492"/>
                </a:lnTo>
                <a:lnTo>
                  <a:pt x="75515" y="50548"/>
                </a:lnTo>
                <a:lnTo>
                  <a:pt x="75478" y="50585"/>
                </a:lnTo>
                <a:lnTo>
                  <a:pt x="75385" y="50585"/>
                </a:lnTo>
                <a:lnTo>
                  <a:pt x="75348" y="50529"/>
                </a:lnTo>
                <a:lnTo>
                  <a:pt x="75292" y="50511"/>
                </a:lnTo>
                <a:lnTo>
                  <a:pt x="75255" y="50492"/>
                </a:lnTo>
                <a:lnTo>
                  <a:pt x="75199" y="50474"/>
                </a:lnTo>
                <a:lnTo>
                  <a:pt x="75124" y="50492"/>
                </a:lnTo>
                <a:lnTo>
                  <a:pt x="75087" y="50511"/>
                </a:lnTo>
                <a:lnTo>
                  <a:pt x="75069" y="50567"/>
                </a:lnTo>
                <a:lnTo>
                  <a:pt x="75069" y="50604"/>
                </a:lnTo>
                <a:lnTo>
                  <a:pt x="75069" y="50641"/>
                </a:lnTo>
                <a:lnTo>
                  <a:pt x="75124" y="50716"/>
                </a:lnTo>
                <a:lnTo>
                  <a:pt x="75180" y="50790"/>
                </a:lnTo>
                <a:lnTo>
                  <a:pt x="75124" y="50865"/>
                </a:lnTo>
                <a:lnTo>
                  <a:pt x="75106" y="50939"/>
                </a:lnTo>
                <a:lnTo>
                  <a:pt x="75106" y="50995"/>
                </a:lnTo>
                <a:lnTo>
                  <a:pt x="75124" y="51032"/>
                </a:lnTo>
                <a:lnTo>
                  <a:pt x="75143" y="51069"/>
                </a:lnTo>
                <a:lnTo>
                  <a:pt x="75180" y="51088"/>
                </a:lnTo>
                <a:lnTo>
                  <a:pt x="75236" y="51125"/>
                </a:lnTo>
                <a:lnTo>
                  <a:pt x="75329" y="51125"/>
                </a:lnTo>
                <a:lnTo>
                  <a:pt x="75366" y="51107"/>
                </a:lnTo>
                <a:lnTo>
                  <a:pt x="75459" y="51051"/>
                </a:lnTo>
                <a:lnTo>
                  <a:pt x="75571" y="51051"/>
                </a:lnTo>
                <a:lnTo>
                  <a:pt x="75627" y="51088"/>
                </a:lnTo>
                <a:lnTo>
                  <a:pt x="75757" y="51181"/>
                </a:lnTo>
                <a:lnTo>
                  <a:pt x="75832" y="51218"/>
                </a:lnTo>
                <a:lnTo>
                  <a:pt x="75888" y="51237"/>
                </a:lnTo>
                <a:lnTo>
                  <a:pt x="75944" y="51237"/>
                </a:lnTo>
                <a:lnTo>
                  <a:pt x="75981" y="51200"/>
                </a:lnTo>
                <a:lnTo>
                  <a:pt x="75999" y="51162"/>
                </a:lnTo>
                <a:lnTo>
                  <a:pt x="75981" y="51107"/>
                </a:lnTo>
                <a:lnTo>
                  <a:pt x="75962" y="51051"/>
                </a:lnTo>
                <a:lnTo>
                  <a:pt x="75906" y="50995"/>
                </a:lnTo>
                <a:lnTo>
                  <a:pt x="75813" y="50902"/>
                </a:lnTo>
                <a:lnTo>
                  <a:pt x="75720" y="50827"/>
                </a:lnTo>
                <a:lnTo>
                  <a:pt x="75813" y="50771"/>
                </a:lnTo>
                <a:lnTo>
                  <a:pt x="75925" y="50697"/>
                </a:lnTo>
                <a:lnTo>
                  <a:pt x="75962" y="50660"/>
                </a:lnTo>
                <a:lnTo>
                  <a:pt x="75981" y="50623"/>
                </a:lnTo>
                <a:lnTo>
                  <a:pt x="75999" y="50567"/>
                </a:lnTo>
                <a:lnTo>
                  <a:pt x="75981" y="50511"/>
                </a:lnTo>
                <a:lnTo>
                  <a:pt x="75944" y="50455"/>
                </a:lnTo>
                <a:lnTo>
                  <a:pt x="75906" y="50418"/>
                </a:lnTo>
                <a:close/>
                <a:moveTo>
                  <a:pt x="86686" y="50399"/>
                </a:moveTo>
                <a:lnTo>
                  <a:pt x="86500" y="50492"/>
                </a:lnTo>
                <a:lnTo>
                  <a:pt x="86407" y="50529"/>
                </a:lnTo>
                <a:lnTo>
                  <a:pt x="86314" y="50567"/>
                </a:lnTo>
                <a:lnTo>
                  <a:pt x="86277" y="50604"/>
                </a:lnTo>
                <a:lnTo>
                  <a:pt x="86239" y="50623"/>
                </a:lnTo>
                <a:lnTo>
                  <a:pt x="86202" y="50604"/>
                </a:lnTo>
                <a:lnTo>
                  <a:pt x="86165" y="50548"/>
                </a:lnTo>
                <a:lnTo>
                  <a:pt x="86016" y="50455"/>
                </a:lnTo>
                <a:lnTo>
                  <a:pt x="85923" y="50418"/>
                </a:lnTo>
                <a:lnTo>
                  <a:pt x="85848" y="50418"/>
                </a:lnTo>
                <a:lnTo>
                  <a:pt x="85793" y="50455"/>
                </a:lnTo>
                <a:lnTo>
                  <a:pt x="85774" y="50492"/>
                </a:lnTo>
                <a:lnTo>
                  <a:pt x="85774" y="50567"/>
                </a:lnTo>
                <a:lnTo>
                  <a:pt x="85811" y="50641"/>
                </a:lnTo>
                <a:lnTo>
                  <a:pt x="85848" y="50716"/>
                </a:lnTo>
                <a:lnTo>
                  <a:pt x="85904" y="50790"/>
                </a:lnTo>
                <a:lnTo>
                  <a:pt x="85793" y="50883"/>
                </a:lnTo>
                <a:lnTo>
                  <a:pt x="85737" y="50939"/>
                </a:lnTo>
                <a:lnTo>
                  <a:pt x="85681" y="51013"/>
                </a:lnTo>
                <a:lnTo>
                  <a:pt x="85644" y="51069"/>
                </a:lnTo>
                <a:lnTo>
                  <a:pt x="85644" y="51125"/>
                </a:lnTo>
                <a:lnTo>
                  <a:pt x="85681" y="51181"/>
                </a:lnTo>
                <a:lnTo>
                  <a:pt x="85774" y="51218"/>
                </a:lnTo>
                <a:lnTo>
                  <a:pt x="85848" y="51218"/>
                </a:lnTo>
                <a:lnTo>
                  <a:pt x="85923" y="51200"/>
                </a:lnTo>
                <a:lnTo>
                  <a:pt x="85997" y="51144"/>
                </a:lnTo>
                <a:lnTo>
                  <a:pt x="86072" y="51125"/>
                </a:lnTo>
                <a:lnTo>
                  <a:pt x="86128" y="51069"/>
                </a:lnTo>
                <a:lnTo>
                  <a:pt x="86165" y="51069"/>
                </a:lnTo>
                <a:lnTo>
                  <a:pt x="86202" y="51088"/>
                </a:lnTo>
                <a:lnTo>
                  <a:pt x="86239" y="51144"/>
                </a:lnTo>
                <a:lnTo>
                  <a:pt x="86314" y="51200"/>
                </a:lnTo>
                <a:lnTo>
                  <a:pt x="86388" y="51237"/>
                </a:lnTo>
                <a:lnTo>
                  <a:pt x="86463" y="51237"/>
                </a:lnTo>
                <a:lnTo>
                  <a:pt x="86500" y="51200"/>
                </a:lnTo>
                <a:lnTo>
                  <a:pt x="86537" y="51162"/>
                </a:lnTo>
                <a:lnTo>
                  <a:pt x="86537" y="51088"/>
                </a:lnTo>
                <a:lnTo>
                  <a:pt x="86500" y="50976"/>
                </a:lnTo>
                <a:lnTo>
                  <a:pt x="86463" y="50939"/>
                </a:lnTo>
                <a:lnTo>
                  <a:pt x="86444" y="50883"/>
                </a:lnTo>
                <a:lnTo>
                  <a:pt x="86481" y="50846"/>
                </a:lnTo>
                <a:lnTo>
                  <a:pt x="86537" y="50827"/>
                </a:lnTo>
                <a:lnTo>
                  <a:pt x="86612" y="50753"/>
                </a:lnTo>
                <a:lnTo>
                  <a:pt x="86705" y="50697"/>
                </a:lnTo>
                <a:lnTo>
                  <a:pt x="86798" y="50641"/>
                </a:lnTo>
                <a:lnTo>
                  <a:pt x="86817" y="50604"/>
                </a:lnTo>
                <a:lnTo>
                  <a:pt x="86835" y="50548"/>
                </a:lnTo>
                <a:lnTo>
                  <a:pt x="86835" y="50492"/>
                </a:lnTo>
                <a:lnTo>
                  <a:pt x="86798" y="50436"/>
                </a:lnTo>
                <a:lnTo>
                  <a:pt x="86742" y="50399"/>
                </a:lnTo>
                <a:close/>
                <a:moveTo>
                  <a:pt x="69707" y="50436"/>
                </a:moveTo>
                <a:lnTo>
                  <a:pt x="69688" y="50455"/>
                </a:lnTo>
                <a:lnTo>
                  <a:pt x="69688" y="50492"/>
                </a:lnTo>
                <a:lnTo>
                  <a:pt x="69725" y="50567"/>
                </a:lnTo>
                <a:lnTo>
                  <a:pt x="69837" y="50697"/>
                </a:lnTo>
                <a:lnTo>
                  <a:pt x="69949" y="50790"/>
                </a:lnTo>
                <a:lnTo>
                  <a:pt x="69837" y="50846"/>
                </a:lnTo>
                <a:lnTo>
                  <a:pt x="69707" y="50939"/>
                </a:lnTo>
                <a:lnTo>
                  <a:pt x="69669" y="50995"/>
                </a:lnTo>
                <a:lnTo>
                  <a:pt x="69632" y="51051"/>
                </a:lnTo>
                <a:lnTo>
                  <a:pt x="69613" y="51125"/>
                </a:lnTo>
                <a:lnTo>
                  <a:pt x="69632" y="51181"/>
                </a:lnTo>
                <a:lnTo>
                  <a:pt x="69688" y="51237"/>
                </a:lnTo>
                <a:lnTo>
                  <a:pt x="69744" y="51256"/>
                </a:lnTo>
                <a:lnTo>
                  <a:pt x="69818" y="51237"/>
                </a:lnTo>
                <a:lnTo>
                  <a:pt x="69911" y="51200"/>
                </a:lnTo>
                <a:lnTo>
                  <a:pt x="70060" y="51107"/>
                </a:lnTo>
                <a:lnTo>
                  <a:pt x="70172" y="51051"/>
                </a:lnTo>
                <a:lnTo>
                  <a:pt x="70228" y="51032"/>
                </a:lnTo>
                <a:lnTo>
                  <a:pt x="70265" y="51051"/>
                </a:lnTo>
                <a:lnTo>
                  <a:pt x="70377" y="51088"/>
                </a:lnTo>
                <a:lnTo>
                  <a:pt x="70470" y="51144"/>
                </a:lnTo>
                <a:lnTo>
                  <a:pt x="70507" y="51144"/>
                </a:lnTo>
                <a:lnTo>
                  <a:pt x="70563" y="51125"/>
                </a:lnTo>
                <a:lnTo>
                  <a:pt x="70619" y="51088"/>
                </a:lnTo>
                <a:lnTo>
                  <a:pt x="70637" y="51032"/>
                </a:lnTo>
                <a:lnTo>
                  <a:pt x="70637" y="50995"/>
                </a:lnTo>
                <a:lnTo>
                  <a:pt x="70637" y="50958"/>
                </a:lnTo>
                <a:lnTo>
                  <a:pt x="70563" y="50883"/>
                </a:lnTo>
                <a:lnTo>
                  <a:pt x="70488" y="50809"/>
                </a:lnTo>
                <a:lnTo>
                  <a:pt x="70637" y="50697"/>
                </a:lnTo>
                <a:lnTo>
                  <a:pt x="70693" y="50623"/>
                </a:lnTo>
                <a:lnTo>
                  <a:pt x="70731" y="50548"/>
                </a:lnTo>
                <a:lnTo>
                  <a:pt x="70731" y="50492"/>
                </a:lnTo>
                <a:lnTo>
                  <a:pt x="70712" y="50455"/>
                </a:lnTo>
                <a:lnTo>
                  <a:pt x="70675" y="50436"/>
                </a:lnTo>
                <a:lnTo>
                  <a:pt x="70619" y="50436"/>
                </a:lnTo>
                <a:lnTo>
                  <a:pt x="70507" y="50474"/>
                </a:lnTo>
                <a:lnTo>
                  <a:pt x="70395" y="50548"/>
                </a:lnTo>
                <a:lnTo>
                  <a:pt x="70284" y="50604"/>
                </a:lnTo>
                <a:lnTo>
                  <a:pt x="70246" y="50623"/>
                </a:lnTo>
                <a:lnTo>
                  <a:pt x="70191" y="50623"/>
                </a:lnTo>
                <a:lnTo>
                  <a:pt x="70116" y="50585"/>
                </a:lnTo>
                <a:lnTo>
                  <a:pt x="70023" y="50529"/>
                </a:lnTo>
                <a:lnTo>
                  <a:pt x="69930" y="50474"/>
                </a:lnTo>
                <a:lnTo>
                  <a:pt x="69837" y="50436"/>
                </a:lnTo>
                <a:close/>
                <a:moveTo>
                  <a:pt x="18861" y="50362"/>
                </a:moveTo>
                <a:lnTo>
                  <a:pt x="18805" y="50380"/>
                </a:lnTo>
                <a:lnTo>
                  <a:pt x="18749" y="50418"/>
                </a:lnTo>
                <a:lnTo>
                  <a:pt x="18730" y="50492"/>
                </a:lnTo>
                <a:lnTo>
                  <a:pt x="18730" y="50548"/>
                </a:lnTo>
                <a:lnTo>
                  <a:pt x="18767" y="50604"/>
                </a:lnTo>
                <a:lnTo>
                  <a:pt x="18805" y="50660"/>
                </a:lnTo>
                <a:lnTo>
                  <a:pt x="18916" y="50753"/>
                </a:lnTo>
                <a:lnTo>
                  <a:pt x="19010" y="50827"/>
                </a:lnTo>
                <a:lnTo>
                  <a:pt x="18935" y="50902"/>
                </a:lnTo>
                <a:lnTo>
                  <a:pt x="18842" y="51032"/>
                </a:lnTo>
                <a:lnTo>
                  <a:pt x="18823" y="51088"/>
                </a:lnTo>
                <a:lnTo>
                  <a:pt x="18805" y="51144"/>
                </a:lnTo>
                <a:lnTo>
                  <a:pt x="18823" y="51200"/>
                </a:lnTo>
                <a:lnTo>
                  <a:pt x="18879" y="51256"/>
                </a:lnTo>
                <a:lnTo>
                  <a:pt x="18935" y="51274"/>
                </a:lnTo>
                <a:lnTo>
                  <a:pt x="19010" y="51274"/>
                </a:lnTo>
                <a:lnTo>
                  <a:pt x="19065" y="51237"/>
                </a:lnTo>
                <a:lnTo>
                  <a:pt x="19121" y="51181"/>
                </a:lnTo>
                <a:lnTo>
                  <a:pt x="19233" y="51088"/>
                </a:lnTo>
                <a:lnTo>
                  <a:pt x="19289" y="51051"/>
                </a:lnTo>
                <a:lnTo>
                  <a:pt x="19345" y="51032"/>
                </a:lnTo>
                <a:lnTo>
                  <a:pt x="19382" y="51051"/>
                </a:lnTo>
                <a:lnTo>
                  <a:pt x="19438" y="51088"/>
                </a:lnTo>
                <a:lnTo>
                  <a:pt x="19568" y="51162"/>
                </a:lnTo>
                <a:lnTo>
                  <a:pt x="19643" y="51200"/>
                </a:lnTo>
                <a:lnTo>
                  <a:pt x="19698" y="51218"/>
                </a:lnTo>
                <a:lnTo>
                  <a:pt x="19754" y="51218"/>
                </a:lnTo>
                <a:lnTo>
                  <a:pt x="19810" y="51200"/>
                </a:lnTo>
                <a:lnTo>
                  <a:pt x="19847" y="51144"/>
                </a:lnTo>
                <a:lnTo>
                  <a:pt x="19847" y="51088"/>
                </a:lnTo>
                <a:lnTo>
                  <a:pt x="19829" y="51013"/>
                </a:lnTo>
                <a:lnTo>
                  <a:pt x="19773" y="50958"/>
                </a:lnTo>
                <a:lnTo>
                  <a:pt x="19661" y="50846"/>
                </a:lnTo>
                <a:lnTo>
                  <a:pt x="19549" y="50771"/>
                </a:lnTo>
                <a:lnTo>
                  <a:pt x="19643" y="50697"/>
                </a:lnTo>
                <a:lnTo>
                  <a:pt x="19754" y="50585"/>
                </a:lnTo>
                <a:lnTo>
                  <a:pt x="19791" y="50548"/>
                </a:lnTo>
                <a:lnTo>
                  <a:pt x="19810" y="50492"/>
                </a:lnTo>
                <a:lnTo>
                  <a:pt x="19791" y="50455"/>
                </a:lnTo>
                <a:lnTo>
                  <a:pt x="19717" y="50418"/>
                </a:lnTo>
                <a:lnTo>
                  <a:pt x="19661" y="50418"/>
                </a:lnTo>
                <a:lnTo>
                  <a:pt x="19605" y="50455"/>
                </a:lnTo>
                <a:lnTo>
                  <a:pt x="19475" y="50511"/>
                </a:lnTo>
                <a:lnTo>
                  <a:pt x="19401" y="50548"/>
                </a:lnTo>
                <a:lnTo>
                  <a:pt x="19345" y="50567"/>
                </a:lnTo>
                <a:lnTo>
                  <a:pt x="19307" y="50567"/>
                </a:lnTo>
                <a:lnTo>
                  <a:pt x="19233" y="50529"/>
                </a:lnTo>
                <a:lnTo>
                  <a:pt x="19121" y="50474"/>
                </a:lnTo>
                <a:lnTo>
                  <a:pt x="18991" y="50399"/>
                </a:lnTo>
                <a:lnTo>
                  <a:pt x="18935" y="50380"/>
                </a:lnTo>
                <a:lnTo>
                  <a:pt x="18861" y="50362"/>
                </a:lnTo>
                <a:close/>
                <a:moveTo>
                  <a:pt x="21542" y="50380"/>
                </a:moveTo>
                <a:lnTo>
                  <a:pt x="21523" y="50399"/>
                </a:lnTo>
                <a:lnTo>
                  <a:pt x="21523" y="50418"/>
                </a:lnTo>
                <a:lnTo>
                  <a:pt x="21542" y="50455"/>
                </a:lnTo>
                <a:lnTo>
                  <a:pt x="21653" y="50585"/>
                </a:lnTo>
                <a:lnTo>
                  <a:pt x="21839" y="50771"/>
                </a:lnTo>
                <a:lnTo>
                  <a:pt x="21728" y="50827"/>
                </a:lnTo>
                <a:lnTo>
                  <a:pt x="21560" y="50939"/>
                </a:lnTo>
                <a:lnTo>
                  <a:pt x="21504" y="50995"/>
                </a:lnTo>
                <a:lnTo>
                  <a:pt x="21448" y="51051"/>
                </a:lnTo>
                <a:lnTo>
                  <a:pt x="21411" y="51107"/>
                </a:lnTo>
                <a:lnTo>
                  <a:pt x="21430" y="51181"/>
                </a:lnTo>
                <a:lnTo>
                  <a:pt x="21448" y="51218"/>
                </a:lnTo>
                <a:lnTo>
                  <a:pt x="21486" y="51237"/>
                </a:lnTo>
                <a:lnTo>
                  <a:pt x="21523" y="51256"/>
                </a:lnTo>
                <a:lnTo>
                  <a:pt x="21560" y="51256"/>
                </a:lnTo>
                <a:lnTo>
                  <a:pt x="21635" y="51218"/>
                </a:lnTo>
                <a:lnTo>
                  <a:pt x="21709" y="51162"/>
                </a:lnTo>
                <a:lnTo>
                  <a:pt x="21877" y="51032"/>
                </a:lnTo>
                <a:lnTo>
                  <a:pt x="21933" y="50976"/>
                </a:lnTo>
                <a:lnTo>
                  <a:pt x="21988" y="50958"/>
                </a:lnTo>
                <a:lnTo>
                  <a:pt x="22044" y="50976"/>
                </a:lnTo>
                <a:lnTo>
                  <a:pt x="22100" y="51013"/>
                </a:lnTo>
                <a:lnTo>
                  <a:pt x="22193" y="51144"/>
                </a:lnTo>
                <a:lnTo>
                  <a:pt x="22249" y="51200"/>
                </a:lnTo>
                <a:lnTo>
                  <a:pt x="22305" y="51256"/>
                </a:lnTo>
                <a:lnTo>
                  <a:pt x="22361" y="51274"/>
                </a:lnTo>
                <a:lnTo>
                  <a:pt x="22454" y="51256"/>
                </a:lnTo>
                <a:lnTo>
                  <a:pt x="22491" y="51218"/>
                </a:lnTo>
                <a:lnTo>
                  <a:pt x="22510" y="51200"/>
                </a:lnTo>
                <a:lnTo>
                  <a:pt x="22528" y="51125"/>
                </a:lnTo>
                <a:lnTo>
                  <a:pt x="22510" y="51051"/>
                </a:lnTo>
                <a:lnTo>
                  <a:pt x="22472" y="50976"/>
                </a:lnTo>
                <a:lnTo>
                  <a:pt x="22342" y="50846"/>
                </a:lnTo>
                <a:lnTo>
                  <a:pt x="22230" y="50734"/>
                </a:lnTo>
                <a:lnTo>
                  <a:pt x="22324" y="50623"/>
                </a:lnTo>
                <a:lnTo>
                  <a:pt x="22361" y="50567"/>
                </a:lnTo>
                <a:lnTo>
                  <a:pt x="22379" y="50511"/>
                </a:lnTo>
                <a:lnTo>
                  <a:pt x="22379" y="50474"/>
                </a:lnTo>
                <a:lnTo>
                  <a:pt x="22342" y="50455"/>
                </a:lnTo>
                <a:lnTo>
                  <a:pt x="22286" y="50474"/>
                </a:lnTo>
                <a:lnTo>
                  <a:pt x="22193" y="50529"/>
                </a:lnTo>
                <a:lnTo>
                  <a:pt x="22082" y="50567"/>
                </a:lnTo>
                <a:lnTo>
                  <a:pt x="22026" y="50585"/>
                </a:lnTo>
                <a:lnTo>
                  <a:pt x="21951" y="50548"/>
                </a:lnTo>
                <a:lnTo>
                  <a:pt x="21858" y="50492"/>
                </a:lnTo>
                <a:lnTo>
                  <a:pt x="21691" y="50418"/>
                </a:lnTo>
                <a:lnTo>
                  <a:pt x="21579" y="50380"/>
                </a:lnTo>
                <a:close/>
                <a:moveTo>
                  <a:pt x="33085" y="50362"/>
                </a:moveTo>
                <a:lnTo>
                  <a:pt x="32973" y="50399"/>
                </a:lnTo>
                <a:lnTo>
                  <a:pt x="32806" y="50474"/>
                </a:lnTo>
                <a:lnTo>
                  <a:pt x="32694" y="50529"/>
                </a:lnTo>
                <a:lnTo>
                  <a:pt x="32638" y="50548"/>
                </a:lnTo>
                <a:lnTo>
                  <a:pt x="32563" y="50529"/>
                </a:lnTo>
                <a:lnTo>
                  <a:pt x="32470" y="50474"/>
                </a:lnTo>
                <a:lnTo>
                  <a:pt x="32359" y="50436"/>
                </a:lnTo>
                <a:lnTo>
                  <a:pt x="32284" y="50418"/>
                </a:lnTo>
                <a:lnTo>
                  <a:pt x="32266" y="50418"/>
                </a:lnTo>
                <a:lnTo>
                  <a:pt x="32266" y="50455"/>
                </a:lnTo>
                <a:lnTo>
                  <a:pt x="32340" y="50585"/>
                </a:lnTo>
                <a:lnTo>
                  <a:pt x="32452" y="50697"/>
                </a:lnTo>
                <a:lnTo>
                  <a:pt x="32340" y="50790"/>
                </a:lnTo>
                <a:lnTo>
                  <a:pt x="32210" y="50920"/>
                </a:lnTo>
                <a:lnTo>
                  <a:pt x="32154" y="50995"/>
                </a:lnTo>
                <a:lnTo>
                  <a:pt x="32117" y="51069"/>
                </a:lnTo>
                <a:lnTo>
                  <a:pt x="32117" y="51144"/>
                </a:lnTo>
                <a:lnTo>
                  <a:pt x="32154" y="51200"/>
                </a:lnTo>
                <a:lnTo>
                  <a:pt x="32228" y="51237"/>
                </a:lnTo>
                <a:lnTo>
                  <a:pt x="32284" y="51237"/>
                </a:lnTo>
                <a:lnTo>
                  <a:pt x="32359" y="51218"/>
                </a:lnTo>
                <a:lnTo>
                  <a:pt x="32452" y="51162"/>
                </a:lnTo>
                <a:lnTo>
                  <a:pt x="32582" y="51051"/>
                </a:lnTo>
                <a:lnTo>
                  <a:pt x="32694" y="50958"/>
                </a:lnTo>
                <a:lnTo>
                  <a:pt x="32768" y="51051"/>
                </a:lnTo>
                <a:lnTo>
                  <a:pt x="32880" y="51181"/>
                </a:lnTo>
                <a:lnTo>
                  <a:pt x="32954" y="51237"/>
                </a:lnTo>
                <a:lnTo>
                  <a:pt x="33010" y="51274"/>
                </a:lnTo>
                <a:lnTo>
                  <a:pt x="33066" y="51274"/>
                </a:lnTo>
                <a:lnTo>
                  <a:pt x="33122" y="51237"/>
                </a:lnTo>
                <a:lnTo>
                  <a:pt x="33159" y="51181"/>
                </a:lnTo>
                <a:lnTo>
                  <a:pt x="33159" y="51125"/>
                </a:lnTo>
                <a:lnTo>
                  <a:pt x="33122" y="51069"/>
                </a:lnTo>
                <a:lnTo>
                  <a:pt x="33085" y="50995"/>
                </a:lnTo>
                <a:lnTo>
                  <a:pt x="32992" y="50883"/>
                </a:lnTo>
                <a:lnTo>
                  <a:pt x="32899" y="50790"/>
                </a:lnTo>
                <a:lnTo>
                  <a:pt x="32992" y="50716"/>
                </a:lnTo>
                <a:lnTo>
                  <a:pt x="33159" y="50567"/>
                </a:lnTo>
                <a:lnTo>
                  <a:pt x="33215" y="50492"/>
                </a:lnTo>
                <a:lnTo>
                  <a:pt x="33252" y="50436"/>
                </a:lnTo>
                <a:lnTo>
                  <a:pt x="33252" y="50399"/>
                </a:lnTo>
                <a:lnTo>
                  <a:pt x="33252" y="50380"/>
                </a:lnTo>
                <a:lnTo>
                  <a:pt x="33215" y="50362"/>
                </a:lnTo>
                <a:close/>
                <a:moveTo>
                  <a:pt x="34779" y="50362"/>
                </a:moveTo>
                <a:lnTo>
                  <a:pt x="34742" y="50399"/>
                </a:lnTo>
                <a:lnTo>
                  <a:pt x="34742" y="50455"/>
                </a:lnTo>
                <a:lnTo>
                  <a:pt x="34760" y="50511"/>
                </a:lnTo>
                <a:lnTo>
                  <a:pt x="34798" y="50567"/>
                </a:lnTo>
                <a:lnTo>
                  <a:pt x="34928" y="50678"/>
                </a:lnTo>
                <a:lnTo>
                  <a:pt x="35189" y="50846"/>
                </a:lnTo>
                <a:lnTo>
                  <a:pt x="35077" y="50939"/>
                </a:lnTo>
                <a:lnTo>
                  <a:pt x="34928" y="51069"/>
                </a:lnTo>
                <a:lnTo>
                  <a:pt x="34872" y="51144"/>
                </a:lnTo>
                <a:lnTo>
                  <a:pt x="34853" y="51218"/>
                </a:lnTo>
                <a:lnTo>
                  <a:pt x="34872" y="51237"/>
                </a:lnTo>
                <a:lnTo>
                  <a:pt x="34891" y="51256"/>
                </a:lnTo>
                <a:lnTo>
                  <a:pt x="34928" y="51274"/>
                </a:lnTo>
                <a:lnTo>
                  <a:pt x="35021" y="51274"/>
                </a:lnTo>
                <a:lnTo>
                  <a:pt x="35058" y="51256"/>
                </a:lnTo>
                <a:lnTo>
                  <a:pt x="35170" y="51200"/>
                </a:lnTo>
                <a:lnTo>
                  <a:pt x="35244" y="51125"/>
                </a:lnTo>
                <a:lnTo>
                  <a:pt x="35338" y="51088"/>
                </a:lnTo>
                <a:lnTo>
                  <a:pt x="35412" y="51051"/>
                </a:lnTo>
                <a:lnTo>
                  <a:pt x="35487" y="51069"/>
                </a:lnTo>
                <a:lnTo>
                  <a:pt x="35524" y="51088"/>
                </a:lnTo>
                <a:lnTo>
                  <a:pt x="35580" y="51125"/>
                </a:lnTo>
                <a:lnTo>
                  <a:pt x="35617" y="51144"/>
                </a:lnTo>
                <a:lnTo>
                  <a:pt x="35654" y="51144"/>
                </a:lnTo>
                <a:lnTo>
                  <a:pt x="35691" y="51125"/>
                </a:lnTo>
                <a:lnTo>
                  <a:pt x="35710" y="51107"/>
                </a:lnTo>
                <a:lnTo>
                  <a:pt x="35710" y="51088"/>
                </a:lnTo>
                <a:lnTo>
                  <a:pt x="35691" y="51051"/>
                </a:lnTo>
                <a:lnTo>
                  <a:pt x="35654" y="50995"/>
                </a:lnTo>
                <a:lnTo>
                  <a:pt x="35617" y="50939"/>
                </a:lnTo>
                <a:lnTo>
                  <a:pt x="35635" y="50883"/>
                </a:lnTo>
                <a:lnTo>
                  <a:pt x="35654" y="50846"/>
                </a:lnTo>
                <a:lnTo>
                  <a:pt x="35747" y="50790"/>
                </a:lnTo>
                <a:lnTo>
                  <a:pt x="35822" y="50734"/>
                </a:lnTo>
                <a:lnTo>
                  <a:pt x="35952" y="50623"/>
                </a:lnTo>
                <a:lnTo>
                  <a:pt x="35989" y="50548"/>
                </a:lnTo>
                <a:lnTo>
                  <a:pt x="36026" y="50492"/>
                </a:lnTo>
                <a:lnTo>
                  <a:pt x="36026" y="50436"/>
                </a:lnTo>
                <a:lnTo>
                  <a:pt x="35971" y="50399"/>
                </a:lnTo>
                <a:lnTo>
                  <a:pt x="35915" y="50380"/>
                </a:lnTo>
                <a:lnTo>
                  <a:pt x="35840" y="50380"/>
                </a:lnTo>
                <a:lnTo>
                  <a:pt x="35784" y="50399"/>
                </a:lnTo>
                <a:lnTo>
                  <a:pt x="35729" y="50436"/>
                </a:lnTo>
                <a:lnTo>
                  <a:pt x="35635" y="50511"/>
                </a:lnTo>
                <a:lnTo>
                  <a:pt x="35524" y="50585"/>
                </a:lnTo>
                <a:lnTo>
                  <a:pt x="35449" y="50641"/>
                </a:lnTo>
                <a:lnTo>
                  <a:pt x="35431" y="50660"/>
                </a:lnTo>
                <a:lnTo>
                  <a:pt x="35319" y="50604"/>
                </a:lnTo>
                <a:lnTo>
                  <a:pt x="35263" y="50567"/>
                </a:lnTo>
                <a:lnTo>
                  <a:pt x="35207" y="50511"/>
                </a:lnTo>
                <a:lnTo>
                  <a:pt x="35133" y="50474"/>
                </a:lnTo>
                <a:lnTo>
                  <a:pt x="35077" y="50418"/>
                </a:lnTo>
                <a:lnTo>
                  <a:pt x="34984" y="50380"/>
                </a:lnTo>
                <a:lnTo>
                  <a:pt x="34872" y="50362"/>
                </a:lnTo>
                <a:close/>
                <a:moveTo>
                  <a:pt x="38614" y="50362"/>
                </a:moveTo>
                <a:lnTo>
                  <a:pt x="38503" y="50399"/>
                </a:lnTo>
                <a:lnTo>
                  <a:pt x="38410" y="50436"/>
                </a:lnTo>
                <a:lnTo>
                  <a:pt x="38205" y="50529"/>
                </a:lnTo>
                <a:lnTo>
                  <a:pt x="38093" y="50567"/>
                </a:lnTo>
                <a:lnTo>
                  <a:pt x="38019" y="50511"/>
                </a:lnTo>
                <a:lnTo>
                  <a:pt x="37963" y="50474"/>
                </a:lnTo>
                <a:lnTo>
                  <a:pt x="37907" y="50436"/>
                </a:lnTo>
                <a:lnTo>
                  <a:pt x="37851" y="50399"/>
                </a:lnTo>
                <a:lnTo>
                  <a:pt x="37795" y="50380"/>
                </a:lnTo>
                <a:lnTo>
                  <a:pt x="37739" y="50380"/>
                </a:lnTo>
                <a:lnTo>
                  <a:pt x="37683" y="50399"/>
                </a:lnTo>
                <a:lnTo>
                  <a:pt x="37628" y="50436"/>
                </a:lnTo>
                <a:lnTo>
                  <a:pt x="37590" y="50492"/>
                </a:lnTo>
                <a:lnTo>
                  <a:pt x="37590" y="50529"/>
                </a:lnTo>
                <a:lnTo>
                  <a:pt x="37609" y="50585"/>
                </a:lnTo>
                <a:lnTo>
                  <a:pt x="37646" y="50641"/>
                </a:lnTo>
                <a:lnTo>
                  <a:pt x="37702" y="50697"/>
                </a:lnTo>
                <a:lnTo>
                  <a:pt x="37777" y="50753"/>
                </a:lnTo>
                <a:lnTo>
                  <a:pt x="37646" y="50827"/>
                </a:lnTo>
                <a:lnTo>
                  <a:pt x="37516" y="50920"/>
                </a:lnTo>
                <a:lnTo>
                  <a:pt x="37441" y="50958"/>
                </a:lnTo>
                <a:lnTo>
                  <a:pt x="37386" y="51032"/>
                </a:lnTo>
                <a:lnTo>
                  <a:pt x="37348" y="51088"/>
                </a:lnTo>
                <a:lnTo>
                  <a:pt x="37348" y="51162"/>
                </a:lnTo>
                <a:lnTo>
                  <a:pt x="37367" y="51218"/>
                </a:lnTo>
                <a:lnTo>
                  <a:pt x="37404" y="51256"/>
                </a:lnTo>
                <a:lnTo>
                  <a:pt x="37460" y="51274"/>
                </a:lnTo>
                <a:lnTo>
                  <a:pt x="37534" y="51274"/>
                </a:lnTo>
                <a:lnTo>
                  <a:pt x="37683" y="51237"/>
                </a:lnTo>
                <a:lnTo>
                  <a:pt x="37795" y="51181"/>
                </a:lnTo>
                <a:lnTo>
                  <a:pt x="37944" y="51069"/>
                </a:lnTo>
                <a:lnTo>
                  <a:pt x="38019" y="51013"/>
                </a:lnTo>
                <a:lnTo>
                  <a:pt x="38093" y="50995"/>
                </a:lnTo>
                <a:lnTo>
                  <a:pt x="38168" y="51013"/>
                </a:lnTo>
                <a:lnTo>
                  <a:pt x="38242" y="51069"/>
                </a:lnTo>
                <a:lnTo>
                  <a:pt x="38316" y="51125"/>
                </a:lnTo>
                <a:lnTo>
                  <a:pt x="38372" y="51162"/>
                </a:lnTo>
                <a:lnTo>
                  <a:pt x="38521" y="51162"/>
                </a:lnTo>
                <a:lnTo>
                  <a:pt x="38540" y="51125"/>
                </a:lnTo>
                <a:lnTo>
                  <a:pt x="38521" y="51069"/>
                </a:lnTo>
                <a:lnTo>
                  <a:pt x="38447" y="50958"/>
                </a:lnTo>
                <a:lnTo>
                  <a:pt x="38354" y="50827"/>
                </a:lnTo>
                <a:lnTo>
                  <a:pt x="38540" y="50716"/>
                </a:lnTo>
                <a:lnTo>
                  <a:pt x="38614" y="50641"/>
                </a:lnTo>
                <a:lnTo>
                  <a:pt x="38689" y="50567"/>
                </a:lnTo>
                <a:lnTo>
                  <a:pt x="38707" y="50511"/>
                </a:lnTo>
                <a:lnTo>
                  <a:pt x="38726" y="50436"/>
                </a:lnTo>
                <a:lnTo>
                  <a:pt x="38726" y="50399"/>
                </a:lnTo>
                <a:lnTo>
                  <a:pt x="38707" y="50380"/>
                </a:lnTo>
                <a:lnTo>
                  <a:pt x="38670" y="50362"/>
                </a:lnTo>
                <a:close/>
                <a:moveTo>
                  <a:pt x="43027" y="50362"/>
                </a:moveTo>
                <a:lnTo>
                  <a:pt x="42952" y="50380"/>
                </a:lnTo>
                <a:lnTo>
                  <a:pt x="42915" y="50436"/>
                </a:lnTo>
                <a:lnTo>
                  <a:pt x="42896" y="50511"/>
                </a:lnTo>
                <a:lnTo>
                  <a:pt x="42915" y="50567"/>
                </a:lnTo>
                <a:lnTo>
                  <a:pt x="42934" y="50604"/>
                </a:lnTo>
                <a:lnTo>
                  <a:pt x="42990" y="50660"/>
                </a:lnTo>
                <a:lnTo>
                  <a:pt x="43120" y="50771"/>
                </a:lnTo>
                <a:lnTo>
                  <a:pt x="43027" y="50865"/>
                </a:lnTo>
                <a:lnTo>
                  <a:pt x="42990" y="50920"/>
                </a:lnTo>
                <a:lnTo>
                  <a:pt x="42952" y="50995"/>
                </a:lnTo>
                <a:lnTo>
                  <a:pt x="42934" y="51051"/>
                </a:lnTo>
                <a:lnTo>
                  <a:pt x="42952" y="51088"/>
                </a:lnTo>
                <a:lnTo>
                  <a:pt x="43008" y="51125"/>
                </a:lnTo>
                <a:lnTo>
                  <a:pt x="43101" y="51125"/>
                </a:lnTo>
                <a:lnTo>
                  <a:pt x="43194" y="51107"/>
                </a:lnTo>
                <a:lnTo>
                  <a:pt x="43269" y="51051"/>
                </a:lnTo>
                <a:lnTo>
                  <a:pt x="43325" y="51013"/>
                </a:lnTo>
                <a:lnTo>
                  <a:pt x="43362" y="50995"/>
                </a:lnTo>
                <a:lnTo>
                  <a:pt x="43399" y="51013"/>
                </a:lnTo>
                <a:lnTo>
                  <a:pt x="43436" y="51069"/>
                </a:lnTo>
                <a:lnTo>
                  <a:pt x="43492" y="51107"/>
                </a:lnTo>
                <a:lnTo>
                  <a:pt x="43548" y="51181"/>
                </a:lnTo>
                <a:lnTo>
                  <a:pt x="43604" y="51256"/>
                </a:lnTo>
                <a:lnTo>
                  <a:pt x="43641" y="51274"/>
                </a:lnTo>
                <a:lnTo>
                  <a:pt x="43678" y="51274"/>
                </a:lnTo>
                <a:lnTo>
                  <a:pt x="43716" y="51256"/>
                </a:lnTo>
                <a:lnTo>
                  <a:pt x="43734" y="51200"/>
                </a:lnTo>
                <a:lnTo>
                  <a:pt x="43716" y="51144"/>
                </a:lnTo>
                <a:lnTo>
                  <a:pt x="43697" y="51069"/>
                </a:lnTo>
                <a:lnTo>
                  <a:pt x="43623" y="50902"/>
                </a:lnTo>
                <a:lnTo>
                  <a:pt x="43604" y="50846"/>
                </a:lnTo>
                <a:lnTo>
                  <a:pt x="43604" y="50809"/>
                </a:lnTo>
                <a:lnTo>
                  <a:pt x="43678" y="50734"/>
                </a:lnTo>
                <a:lnTo>
                  <a:pt x="43809" y="50585"/>
                </a:lnTo>
                <a:lnTo>
                  <a:pt x="43865" y="50511"/>
                </a:lnTo>
                <a:lnTo>
                  <a:pt x="43902" y="50436"/>
                </a:lnTo>
                <a:lnTo>
                  <a:pt x="43902" y="50418"/>
                </a:lnTo>
                <a:lnTo>
                  <a:pt x="43883" y="50399"/>
                </a:lnTo>
                <a:lnTo>
                  <a:pt x="43846" y="50399"/>
                </a:lnTo>
                <a:lnTo>
                  <a:pt x="43809" y="50418"/>
                </a:lnTo>
                <a:lnTo>
                  <a:pt x="43716" y="50455"/>
                </a:lnTo>
                <a:lnTo>
                  <a:pt x="43585" y="50529"/>
                </a:lnTo>
                <a:lnTo>
                  <a:pt x="43474" y="50585"/>
                </a:lnTo>
                <a:lnTo>
                  <a:pt x="43436" y="50604"/>
                </a:lnTo>
                <a:lnTo>
                  <a:pt x="43399" y="50604"/>
                </a:lnTo>
                <a:lnTo>
                  <a:pt x="43362" y="50585"/>
                </a:lnTo>
                <a:lnTo>
                  <a:pt x="43325" y="50567"/>
                </a:lnTo>
                <a:lnTo>
                  <a:pt x="43250" y="50492"/>
                </a:lnTo>
                <a:lnTo>
                  <a:pt x="43176" y="50418"/>
                </a:lnTo>
                <a:lnTo>
                  <a:pt x="43139" y="50380"/>
                </a:lnTo>
                <a:lnTo>
                  <a:pt x="43101" y="50362"/>
                </a:lnTo>
                <a:close/>
                <a:moveTo>
                  <a:pt x="50958" y="50380"/>
                </a:moveTo>
                <a:lnTo>
                  <a:pt x="50902" y="50399"/>
                </a:lnTo>
                <a:lnTo>
                  <a:pt x="50865" y="50455"/>
                </a:lnTo>
                <a:lnTo>
                  <a:pt x="50846" y="50529"/>
                </a:lnTo>
                <a:lnTo>
                  <a:pt x="50846" y="50585"/>
                </a:lnTo>
                <a:lnTo>
                  <a:pt x="50902" y="50641"/>
                </a:lnTo>
                <a:lnTo>
                  <a:pt x="50958" y="50697"/>
                </a:lnTo>
                <a:lnTo>
                  <a:pt x="51107" y="50771"/>
                </a:lnTo>
                <a:lnTo>
                  <a:pt x="51219" y="50846"/>
                </a:lnTo>
                <a:lnTo>
                  <a:pt x="51144" y="50939"/>
                </a:lnTo>
                <a:lnTo>
                  <a:pt x="51070" y="51051"/>
                </a:lnTo>
                <a:lnTo>
                  <a:pt x="51051" y="51107"/>
                </a:lnTo>
                <a:lnTo>
                  <a:pt x="51033" y="51162"/>
                </a:lnTo>
                <a:lnTo>
                  <a:pt x="51070" y="51218"/>
                </a:lnTo>
                <a:lnTo>
                  <a:pt x="51126" y="51256"/>
                </a:lnTo>
                <a:lnTo>
                  <a:pt x="51182" y="51274"/>
                </a:lnTo>
                <a:lnTo>
                  <a:pt x="51237" y="51256"/>
                </a:lnTo>
                <a:lnTo>
                  <a:pt x="51293" y="51218"/>
                </a:lnTo>
                <a:lnTo>
                  <a:pt x="51349" y="51162"/>
                </a:lnTo>
                <a:lnTo>
                  <a:pt x="51442" y="51069"/>
                </a:lnTo>
                <a:lnTo>
                  <a:pt x="51479" y="51032"/>
                </a:lnTo>
                <a:lnTo>
                  <a:pt x="51535" y="51013"/>
                </a:lnTo>
                <a:lnTo>
                  <a:pt x="51573" y="51032"/>
                </a:lnTo>
                <a:lnTo>
                  <a:pt x="51647" y="51069"/>
                </a:lnTo>
                <a:lnTo>
                  <a:pt x="51777" y="51181"/>
                </a:lnTo>
                <a:lnTo>
                  <a:pt x="51833" y="51218"/>
                </a:lnTo>
                <a:lnTo>
                  <a:pt x="51908" y="51237"/>
                </a:lnTo>
                <a:lnTo>
                  <a:pt x="51963" y="51218"/>
                </a:lnTo>
                <a:lnTo>
                  <a:pt x="52001" y="51181"/>
                </a:lnTo>
                <a:lnTo>
                  <a:pt x="52019" y="51125"/>
                </a:lnTo>
                <a:lnTo>
                  <a:pt x="52001" y="51051"/>
                </a:lnTo>
                <a:lnTo>
                  <a:pt x="51963" y="50995"/>
                </a:lnTo>
                <a:lnTo>
                  <a:pt x="51908" y="50920"/>
                </a:lnTo>
                <a:lnTo>
                  <a:pt x="51777" y="50809"/>
                </a:lnTo>
                <a:lnTo>
                  <a:pt x="51684" y="50716"/>
                </a:lnTo>
                <a:lnTo>
                  <a:pt x="51740" y="50623"/>
                </a:lnTo>
                <a:lnTo>
                  <a:pt x="51796" y="50511"/>
                </a:lnTo>
                <a:lnTo>
                  <a:pt x="51815" y="50455"/>
                </a:lnTo>
                <a:lnTo>
                  <a:pt x="51815" y="50418"/>
                </a:lnTo>
                <a:lnTo>
                  <a:pt x="51777" y="50399"/>
                </a:lnTo>
                <a:lnTo>
                  <a:pt x="51703" y="50380"/>
                </a:lnTo>
                <a:lnTo>
                  <a:pt x="51666" y="50399"/>
                </a:lnTo>
                <a:lnTo>
                  <a:pt x="51610" y="50455"/>
                </a:lnTo>
                <a:lnTo>
                  <a:pt x="51554" y="50511"/>
                </a:lnTo>
                <a:lnTo>
                  <a:pt x="51517" y="50529"/>
                </a:lnTo>
                <a:lnTo>
                  <a:pt x="51442" y="50548"/>
                </a:lnTo>
                <a:lnTo>
                  <a:pt x="51386" y="50529"/>
                </a:lnTo>
                <a:lnTo>
                  <a:pt x="51275" y="50455"/>
                </a:lnTo>
                <a:lnTo>
                  <a:pt x="51163" y="50418"/>
                </a:lnTo>
                <a:lnTo>
                  <a:pt x="51051" y="50380"/>
                </a:lnTo>
                <a:close/>
                <a:moveTo>
                  <a:pt x="72574" y="50380"/>
                </a:moveTo>
                <a:lnTo>
                  <a:pt x="72499" y="50418"/>
                </a:lnTo>
                <a:lnTo>
                  <a:pt x="72462" y="50474"/>
                </a:lnTo>
                <a:lnTo>
                  <a:pt x="72443" y="50529"/>
                </a:lnTo>
                <a:lnTo>
                  <a:pt x="72443" y="50585"/>
                </a:lnTo>
                <a:lnTo>
                  <a:pt x="72481" y="50641"/>
                </a:lnTo>
                <a:lnTo>
                  <a:pt x="72592" y="50734"/>
                </a:lnTo>
                <a:lnTo>
                  <a:pt x="72704" y="50809"/>
                </a:lnTo>
                <a:lnTo>
                  <a:pt x="72462" y="50939"/>
                </a:lnTo>
                <a:lnTo>
                  <a:pt x="72350" y="51032"/>
                </a:lnTo>
                <a:lnTo>
                  <a:pt x="72313" y="51069"/>
                </a:lnTo>
                <a:lnTo>
                  <a:pt x="72294" y="51125"/>
                </a:lnTo>
                <a:lnTo>
                  <a:pt x="72294" y="51200"/>
                </a:lnTo>
                <a:lnTo>
                  <a:pt x="72332" y="51256"/>
                </a:lnTo>
                <a:lnTo>
                  <a:pt x="72388" y="51274"/>
                </a:lnTo>
                <a:lnTo>
                  <a:pt x="72462" y="51274"/>
                </a:lnTo>
                <a:lnTo>
                  <a:pt x="72611" y="51256"/>
                </a:lnTo>
                <a:lnTo>
                  <a:pt x="72723" y="51200"/>
                </a:lnTo>
                <a:lnTo>
                  <a:pt x="72778" y="51144"/>
                </a:lnTo>
                <a:lnTo>
                  <a:pt x="72872" y="51088"/>
                </a:lnTo>
                <a:lnTo>
                  <a:pt x="72946" y="51032"/>
                </a:lnTo>
                <a:lnTo>
                  <a:pt x="73002" y="50995"/>
                </a:lnTo>
                <a:lnTo>
                  <a:pt x="73039" y="50995"/>
                </a:lnTo>
                <a:lnTo>
                  <a:pt x="73076" y="51013"/>
                </a:lnTo>
                <a:lnTo>
                  <a:pt x="73151" y="51051"/>
                </a:lnTo>
                <a:lnTo>
                  <a:pt x="73225" y="51107"/>
                </a:lnTo>
                <a:lnTo>
                  <a:pt x="73263" y="51125"/>
                </a:lnTo>
                <a:lnTo>
                  <a:pt x="73300" y="51107"/>
                </a:lnTo>
                <a:lnTo>
                  <a:pt x="73374" y="51088"/>
                </a:lnTo>
                <a:lnTo>
                  <a:pt x="73393" y="51051"/>
                </a:lnTo>
                <a:lnTo>
                  <a:pt x="73412" y="51013"/>
                </a:lnTo>
                <a:lnTo>
                  <a:pt x="73393" y="50958"/>
                </a:lnTo>
                <a:lnTo>
                  <a:pt x="73318" y="50846"/>
                </a:lnTo>
                <a:lnTo>
                  <a:pt x="73225" y="50753"/>
                </a:lnTo>
                <a:lnTo>
                  <a:pt x="73281" y="50697"/>
                </a:lnTo>
                <a:lnTo>
                  <a:pt x="73337" y="50585"/>
                </a:lnTo>
                <a:lnTo>
                  <a:pt x="73374" y="50492"/>
                </a:lnTo>
                <a:lnTo>
                  <a:pt x="73374" y="50436"/>
                </a:lnTo>
                <a:lnTo>
                  <a:pt x="73356" y="50399"/>
                </a:lnTo>
                <a:lnTo>
                  <a:pt x="73318" y="50380"/>
                </a:lnTo>
                <a:lnTo>
                  <a:pt x="73281" y="50380"/>
                </a:lnTo>
                <a:lnTo>
                  <a:pt x="73188" y="50436"/>
                </a:lnTo>
                <a:lnTo>
                  <a:pt x="73114" y="50511"/>
                </a:lnTo>
                <a:lnTo>
                  <a:pt x="73039" y="50548"/>
                </a:lnTo>
                <a:lnTo>
                  <a:pt x="72983" y="50548"/>
                </a:lnTo>
                <a:lnTo>
                  <a:pt x="72909" y="50529"/>
                </a:lnTo>
                <a:lnTo>
                  <a:pt x="72778" y="50455"/>
                </a:lnTo>
                <a:lnTo>
                  <a:pt x="72704" y="50418"/>
                </a:lnTo>
                <a:lnTo>
                  <a:pt x="72648" y="50380"/>
                </a:lnTo>
                <a:close/>
                <a:moveTo>
                  <a:pt x="80468" y="50380"/>
                </a:moveTo>
                <a:lnTo>
                  <a:pt x="80393" y="50399"/>
                </a:lnTo>
                <a:lnTo>
                  <a:pt x="80337" y="50436"/>
                </a:lnTo>
                <a:lnTo>
                  <a:pt x="80319" y="50492"/>
                </a:lnTo>
                <a:lnTo>
                  <a:pt x="80319" y="50567"/>
                </a:lnTo>
                <a:lnTo>
                  <a:pt x="80337" y="50604"/>
                </a:lnTo>
                <a:lnTo>
                  <a:pt x="80412" y="50697"/>
                </a:lnTo>
                <a:lnTo>
                  <a:pt x="80505" y="50771"/>
                </a:lnTo>
                <a:lnTo>
                  <a:pt x="80524" y="50809"/>
                </a:lnTo>
                <a:lnTo>
                  <a:pt x="80542" y="50865"/>
                </a:lnTo>
                <a:lnTo>
                  <a:pt x="80524" y="50902"/>
                </a:lnTo>
                <a:lnTo>
                  <a:pt x="80505" y="50920"/>
                </a:lnTo>
                <a:lnTo>
                  <a:pt x="80449" y="50995"/>
                </a:lnTo>
                <a:lnTo>
                  <a:pt x="80393" y="51051"/>
                </a:lnTo>
                <a:lnTo>
                  <a:pt x="80393" y="51107"/>
                </a:lnTo>
                <a:lnTo>
                  <a:pt x="80393" y="51144"/>
                </a:lnTo>
                <a:lnTo>
                  <a:pt x="80431" y="51181"/>
                </a:lnTo>
                <a:lnTo>
                  <a:pt x="80468" y="51200"/>
                </a:lnTo>
                <a:lnTo>
                  <a:pt x="80505" y="51218"/>
                </a:lnTo>
                <a:lnTo>
                  <a:pt x="80542" y="51200"/>
                </a:lnTo>
                <a:lnTo>
                  <a:pt x="80635" y="51162"/>
                </a:lnTo>
                <a:lnTo>
                  <a:pt x="80710" y="51144"/>
                </a:lnTo>
                <a:lnTo>
                  <a:pt x="80784" y="51125"/>
                </a:lnTo>
                <a:lnTo>
                  <a:pt x="80803" y="51125"/>
                </a:lnTo>
                <a:lnTo>
                  <a:pt x="80821" y="51144"/>
                </a:lnTo>
                <a:lnTo>
                  <a:pt x="80896" y="51181"/>
                </a:lnTo>
                <a:lnTo>
                  <a:pt x="80933" y="51200"/>
                </a:lnTo>
                <a:lnTo>
                  <a:pt x="80970" y="51237"/>
                </a:lnTo>
                <a:lnTo>
                  <a:pt x="81026" y="51274"/>
                </a:lnTo>
                <a:lnTo>
                  <a:pt x="81082" y="51274"/>
                </a:lnTo>
                <a:lnTo>
                  <a:pt x="81138" y="51256"/>
                </a:lnTo>
                <a:lnTo>
                  <a:pt x="81157" y="51200"/>
                </a:lnTo>
                <a:lnTo>
                  <a:pt x="81175" y="51162"/>
                </a:lnTo>
                <a:lnTo>
                  <a:pt x="81157" y="51107"/>
                </a:lnTo>
                <a:lnTo>
                  <a:pt x="81101" y="50995"/>
                </a:lnTo>
                <a:lnTo>
                  <a:pt x="81045" y="50902"/>
                </a:lnTo>
                <a:lnTo>
                  <a:pt x="81250" y="50790"/>
                </a:lnTo>
                <a:lnTo>
                  <a:pt x="81361" y="50716"/>
                </a:lnTo>
                <a:lnTo>
                  <a:pt x="81399" y="50678"/>
                </a:lnTo>
                <a:lnTo>
                  <a:pt x="81436" y="50641"/>
                </a:lnTo>
                <a:lnTo>
                  <a:pt x="81455" y="50585"/>
                </a:lnTo>
                <a:lnTo>
                  <a:pt x="81436" y="50529"/>
                </a:lnTo>
                <a:lnTo>
                  <a:pt x="81399" y="50492"/>
                </a:lnTo>
                <a:lnTo>
                  <a:pt x="81380" y="50474"/>
                </a:lnTo>
                <a:lnTo>
                  <a:pt x="81324" y="50492"/>
                </a:lnTo>
                <a:lnTo>
                  <a:pt x="81231" y="50511"/>
                </a:lnTo>
                <a:lnTo>
                  <a:pt x="81082" y="50585"/>
                </a:lnTo>
                <a:lnTo>
                  <a:pt x="80952" y="50641"/>
                </a:lnTo>
                <a:lnTo>
                  <a:pt x="80896" y="50660"/>
                </a:lnTo>
                <a:lnTo>
                  <a:pt x="80859" y="50660"/>
                </a:lnTo>
                <a:lnTo>
                  <a:pt x="80821" y="50641"/>
                </a:lnTo>
                <a:lnTo>
                  <a:pt x="80784" y="50604"/>
                </a:lnTo>
                <a:lnTo>
                  <a:pt x="80710" y="50511"/>
                </a:lnTo>
                <a:lnTo>
                  <a:pt x="80617" y="50436"/>
                </a:lnTo>
                <a:lnTo>
                  <a:pt x="80579" y="50399"/>
                </a:lnTo>
                <a:lnTo>
                  <a:pt x="80524" y="50380"/>
                </a:lnTo>
                <a:close/>
                <a:moveTo>
                  <a:pt x="89311" y="50362"/>
                </a:moveTo>
                <a:lnTo>
                  <a:pt x="89144" y="50474"/>
                </a:lnTo>
                <a:lnTo>
                  <a:pt x="88958" y="50567"/>
                </a:lnTo>
                <a:lnTo>
                  <a:pt x="88864" y="50604"/>
                </a:lnTo>
                <a:lnTo>
                  <a:pt x="88790" y="50567"/>
                </a:lnTo>
                <a:lnTo>
                  <a:pt x="88753" y="50529"/>
                </a:lnTo>
                <a:lnTo>
                  <a:pt x="88697" y="50492"/>
                </a:lnTo>
                <a:lnTo>
                  <a:pt x="88660" y="50455"/>
                </a:lnTo>
                <a:lnTo>
                  <a:pt x="88604" y="50436"/>
                </a:lnTo>
                <a:lnTo>
                  <a:pt x="88492" y="50399"/>
                </a:lnTo>
                <a:lnTo>
                  <a:pt x="88455" y="50399"/>
                </a:lnTo>
                <a:lnTo>
                  <a:pt x="88418" y="50418"/>
                </a:lnTo>
                <a:lnTo>
                  <a:pt x="88399" y="50436"/>
                </a:lnTo>
                <a:lnTo>
                  <a:pt x="88399" y="50455"/>
                </a:lnTo>
                <a:lnTo>
                  <a:pt x="88399" y="50529"/>
                </a:lnTo>
                <a:lnTo>
                  <a:pt x="88418" y="50604"/>
                </a:lnTo>
                <a:lnTo>
                  <a:pt x="88474" y="50678"/>
                </a:lnTo>
                <a:lnTo>
                  <a:pt x="88529" y="50753"/>
                </a:lnTo>
                <a:lnTo>
                  <a:pt x="88585" y="50827"/>
                </a:lnTo>
                <a:lnTo>
                  <a:pt x="88492" y="50902"/>
                </a:lnTo>
                <a:lnTo>
                  <a:pt x="88380" y="51013"/>
                </a:lnTo>
                <a:lnTo>
                  <a:pt x="88343" y="51069"/>
                </a:lnTo>
                <a:lnTo>
                  <a:pt x="88343" y="51125"/>
                </a:lnTo>
                <a:lnTo>
                  <a:pt x="88362" y="51200"/>
                </a:lnTo>
                <a:lnTo>
                  <a:pt x="88436" y="51256"/>
                </a:lnTo>
                <a:lnTo>
                  <a:pt x="88492" y="51274"/>
                </a:lnTo>
                <a:lnTo>
                  <a:pt x="88548" y="51274"/>
                </a:lnTo>
                <a:lnTo>
                  <a:pt x="88604" y="51256"/>
                </a:lnTo>
                <a:lnTo>
                  <a:pt x="88678" y="51237"/>
                </a:lnTo>
                <a:lnTo>
                  <a:pt x="88771" y="51144"/>
                </a:lnTo>
                <a:lnTo>
                  <a:pt x="88827" y="51107"/>
                </a:lnTo>
                <a:lnTo>
                  <a:pt x="88864" y="51088"/>
                </a:lnTo>
                <a:lnTo>
                  <a:pt x="88920" y="51069"/>
                </a:lnTo>
                <a:lnTo>
                  <a:pt x="88976" y="51088"/>
                </a:lnTo>
                <a:lnTo>
                  <a:pt x="89069" y="51144"/>
                </a:lnTo>
                <a:lnTo>
                  <a:pt x="89200" y="51200"/>
                </a:lnTo>
                <a:lnTo>
                  <a:pt x="89293" y="51200"/>
                </a:lnTo>
                <a:lnTo>
                  <a:pt x="89311" y="51162"/>
                </a:lnTo>
                <a:lnTo>
                  <a:pt x="89311" y="51125"/>
                </a:lnTo>
                <a:lnTo>
                  <a:pt x="89311" y="51088"/>
                </a:lnTo>
                <a:lnTo>
                  <a:pt x="89237" y="51013"/>
                </a:lnTo>
                <a:lnTo>
                  <a:pt x="89162" y="50939"/>
                </a:lnTo>
                <a:lnTo>
                  <a:pt x="89144" y="50902"/>
                </a:lnTo>
                <a:lnTo>
                  <a:pt x="89125" y="50883"/>
                </a:lnTo>
                <a:lnTo>
                  <a:pt x="89144" y="50846"/>
                </a:lnTo>
                <a:lnTo>
                  <a:pt x="89181" y="50790"/>
                </a:lnTo>
                <a:lnTo>
                  <a:pt x="89293" y="50716"/>
                </a:lnTo>
                <a:lnTo>
                  <a:pt x="89404" y="50623"/>
                </a:lnTo>
                <a:lnTo>
                  <a:pt x="89442" y="50567"/>
                </a:lnTo>
                <a:lnTo>
                  <a:pt x="89479" y="50529"/>
                </a:lnTo>
                <a:lnTo>
                  <a:pt x="89479" y="50455"/>
                </a:lnTo>
                <a:lnTo>
                  <a:pt x="89442" y="50399"/>
                </a:lnTo>
                <a:lnTo>
                  <a:pt x="89423" y="50362"/>
                </a:lnTo>
                <a:close/>
                <a:moveTo>
                  <a:pt x="16031" y="50362"/>
                </a:moveTo>
                <a:lnTo>
                  <a:pt x="15993" y="50380"/>
                </a:lnTo>
                <a:lnTo>
                  <a:pt x="15938" y="50399"/>
                </a:lnTo>
                <a:lnTo>
                  <a:pt x="15919" y="50436"/>
                </a:lnTo>
                <a:lnTo>
                  <a:pt x="15919" y="50492"/>
                </a:lnTo>
                <a:lnTo>
                  <a:pt x="15938" y="50567"/>
                </a:lnTo>
                <a:lnTo>
                  <a:pt x="15993" y="50623"/>
                </a:lnTo>
                <a:lnTo>
                  <a:pt x="16049" y="50660"/>
                </a:lnTo>
                <a:lnTo>
                  <a:pt x="16217" y="50753"/>
                </a:lnTo>
                <a:lnTo>
                  <a:pt x="16533" y="50865"/>
                </a:lnTo>
                <a:lnTo>
                  <a:pt x="16459" y="50902"/>
                </a:lnTo>
                <a:lnTo>
                  <a:pt x="16384" y="50976"/>
                </a:lnTo>
                <a:lnTo>
                  <a:pt x="16310" y="51032"/>
                </a:lnTo>
                <a:lnTo>
                  <a:pt x="16291" y="51125"/>
                </a:lnTo>
                <a:lnTo>
                  <a:pt x="16291" y="51181"/>
                </a:lnTo>
                <a:lnTo>
                  <a:pt x="16291" y="51218"/>
                </a:lnTo>
                <a:lnTo>
                  <a:pt x="16329" y="51256"/>
                </a:lnTo>
                <a:lnTo>
                  <a:pt x="16366" y="51274"/>
                </a:lnTo>
                <a:lnTo>
                  <a:pt x="16459" y="51293"/>
                </a:lnTo>
                <a:lnTo>
                  <a:pt x="16552" y="51274"/>
                </a:lnTo>
                <a:lnTo>
                  <a:pt x="16645" y="51218"/>
                </a:lnTo>
                <a:lnTo>
                  <a:pt x="16719" y="51144"/>
                </a:lnTo>
                <a:lnTo>
                  <a:pt x="16794" y="51069"/>
                </a:lnTo>
                <a:lnTo>
                  <a:pt x="16850" y="51051"/>
                </a:lnTo>
                <a:lnTo>
                  <a:pt x="16868" y="51032"/>
                </a:lnTo>
                <a:lnTo>
                  <a:pt x="16924" y="51032"/>
                </a:lnTo>
                <a:lnTo>
                  <a:pt x="16980" y="51069"/>
                </a:lnTo>
                <a:lnTo>
                  <a:pt x="17092" y="51144"/>
                </a:lnTo>
                <a:lnTo>
                  <a:pt x="17222" y="51200"/>
                </a:lnTo>
                <a:lnTo>
                  <a:pt x="17278" y="51200"/>
                </a:lnTo>
                <a:lnTo>
                  <a:pt x="17315" y="51181"/>
                </a:lnTo>
                <a:lnTo>
                  <a:pt x="17315" y="51144"/>
                </a:lnTo>
                <a:lnTo>
                  <a:pt x="17297" y="51107"/>
                </a:lnTo>
                <a:lnTo>
                  <a:pt x="17222" y="51013"/>
                </a:lnTo>
                <a:lnTo>
                  <a:pt x="17073" y="50865"/>
                </a:lnTo>
                <a:lnTo>
                  <a:pt x="17129" y="50771"/>
                </a:lnTo>
                <a:lnTo>
                  <a:pt x="17241" y="50604"/>
                </a:lnTo>
                <a:lnTo>
                  <a:pt x="17297" y="50511"/>
                </a:lnTo>
                <a:lnTo>
                  <a:pt x="17315" y="50436"/>
                </a:lnTo>
                <a:lnTo>
                  <a:pt x="17315" y="50380"/>
                </a:lnTo>
                <a:lnTo>
                  <a:pt x="17278" y="50380"/>
                </a:lnTo>
                <a:lnTo>
                  <a:pt x="17222" y="50399"/>
                </a:lnTo>
                <a:lnTo>
                  <a:pt x="17148" y="50436"/>
                </a:lnTo>
                <a:lnTo>
                  <a:pt x="17017" y="50529"/>
                </a:lnTo>
                <a:lnTo>
                  <a:pt x="16887" y="50623"/>
                </a:lnTo>
                <a:lnTo>
                  <a:pt x="16831" y="50660"/>
                </a:lnTo>
                <a:lnTo>
                  <a:pt x="16719" y="50660"/>
                </a:lnTo>
                <a:lnTo>
                  <a:pt x="16664" y="50623"/>
                </a:lnTo>
                <a:lnTo>
                  <a:pt x="16515" y="50529"/>
                </a:lnTo>
                <a:lnTo>
                  <a:pt x="16366" y="50436"/>
                </a:lnTo>
                <a:lnTo>
                  <a:pt x="16291" y="50399"/>
                </a:lnTo>
                <a:lnTo>
                  <a:pt x="16217" y="50380"/>
                </a:lnTo>
                <a:lnTo>
                  <a:pt x="16105" y="50362"/>
                </a:lnTo>
                <a:close/>
                <a:moveTo>
                  <a:pt x="25023" y="50362"/>
                </a:moveTo>
                <a:lnTo>
                  <a:pt x="24930" y="50380"/>
                </a:lnTo>
                <a:lnTo>
                  <a:pt x="24856" y="50399"/>
                </a:lnTo>
                <a:lnTo>
                  <a:pt x="24800" y="50436"/>
                </a:lnTo>
                <a:lnTo>
                  <a:pt x="24669" y="50511"/>
                </a:lnTo>
                <a:lnTo>
                  <a:pt x="24595" y="50529"/>
                </a:lnTo>
                <a:lnTo>
                  <a:pt x="24576" y="50548"/>
                </a:lnTo>
                <a:lnTo>
                  <a:pt x="24465" y="50511"/>
                </a:lnTo>
                <a:lnTo>
                  <a:pt x="24372" y="50455"/>
                </a:lnTo>
                <a:lnTo>
                  <a:pt x="24260" y="50418"/>
                </a:lnTo>
                <a:lnTo>
                  <a:pt x="24204" y="50418"/>
                </a:lnTo>
                <a:lnTo>
                  <a:pt x="24148" y="50436"/>
                </a:lnTo>
                <a:lnTo>
                  <a:pt x="24129" y="50455"/>
                </a:lnTo>
                <a:lnTo>
                  <a:pt x="24111" y="50511"/>
                </a:lnTo>
                <a:lnTo>
                  <a:pt x="24129" y="50567"/>
                </a:lnTo>
                <a:lnTo>
                  <a:pt x="24185" y="50604"/>
                </a:lnTo>
                <a:lnTo>
                  <a:pt x="24278" y="50697"/>
                </a:lnTo>
                <a:lnTo>
                  <a:pt x="24353" y="50771"/>
                </a:lnTo>
                <a:lnTo>
                  <a:pt x="24353" y="50790"/>
                </a:lnTo>
                <a:lnTo>
                  <a:pt x="24334" y="50846"/>
                </a:lnTo>
                <a:lnTo>
                  <a:pt x="24297" y="50958"/>
                </a:lnTo>
                <a:lnTo>
                  <a:pt x="24241" y="51069"/>
                </a:lnTo>
                <a:lnTo>
                  <a:pt x="24241" y="51125"/>
                </a:lnTo>
                <a:lnTo>
                  <a:pt x="24241" y="51162"/>
                </a:lnTo>
                <a:lnTo>
                  <a:pt x="24278" y="51181"/>
                </a:lnTo>
                <a:lnTo>
                  <a:pt x="24353" y="51181"/>
                </a:lnTo>
                <a:lnTo>
                  <a:pt x="24390" y="51144"/>
                </a:lnTo>
                <a:lnTo>
                  <a:pt x="24427" y="51107"/>
                </a:lnTo>
                <a:lnTo>
                  <a:pt x="24520" y="51032"/>
                </a:lnTo>
                <a:lnTo>
                  <a:pt x="24614" y="50958"/>
                </a:lnTo>
                <a:lnTo>
                  <a:pt x="24651" y="50976"/>
                </a:lnTo>
                <a:lnTo>
                  <a:pt x="24707" y="50995"/>
                </a:lnTo>
                <a:lnTo>
                  <a:pt x="24800" y="51069"/>
                </a:lnTo>
                <a:lnTo>
                  <a:pt x="24967" y="51162"/>
                </a:lnTo>
                <a:lnTo>
                  <a:pt x="25098" y="51256"/>
                </a:lnTo>
                <a:lnTo>
                  <a:pt x="25153" y="51293"/>
                </a:lnTo>
                <a:lnTo>
                  <a:pt x="25191" y="51274"/>
                </a:lnTo>
                <a:lnTo>
                  <a:pt x="25209" y="51237"/>
                </a:lnTo>
                <a:lnTo>
                  <a:pt x="25172" y="51181"/>
                </a:lnTo>
                <a:lnTo>
                  <a:pt x="25060" y="51032"/>
                </a:lnTo>
                <a:lnTo>
                  <a:pt x="24930" y="50865"/>
                </a:lnTo>
                <a:lnTo>
                  <a:pt x="24856" y="50790"/>
                </a:lnTo>
                <a:lnTo>
                  <a:pt x="25042" y="50678"/>
                </a:lnTo>
                <a:lnTo>
                  <a:pt x="25135" y="50623"/>
                </a:lnTo>
                <a:lnTo>
                  <a:pt x="25153" y="50585"/>
                </a:lnTo>
                <a:lnTo>
                  <a:pt x="25172" y="50529"/>
                </a:lnTo>
                <a:lnTo>
                  <a:pt x="25172" y="50474"/>
                </a:lnTo>
                <a:lnTo>
                  <a:pt x="25172" y="50436"/>
                </a:lnTo>
                <a:lnTo>
                  <a:pt x="25135" y="50399"/>
                </a:lnTo>
                <a:lnTo>
                  <a:pt x="25116" y="50380"/>
                </a:lnTo>
                <a:lnTo>
                  <a:pt x="25023" y="50362"/>
                </a:lnTo>
                <a:close/>
                <a:moveTo>
                  <a:pt x="54719" y="50362"/>
                </a:moveTo>
                <a:lnTo>
                  <a:pt x="54496" y="50474"/>
                </a:lnTo>
                <a:lnTo>
                  <a:pt x="54291" y="50585"/>
                </a:lnTo>
                <a:lnTo>
                  <a:pt x="54216" y="50604"/>
                </a:lnTo>
                <a:lnTo>
                  <a:pt x="54179" y="50623"/>
                </a:lnTo>
                <a:lnTo>
                  <a:pt x="54123" y="50623"/>
                </a:lnTo>
                <a:lnTo>
                  <a:pt x="54086" y="50604"/>
                </a:lnTo>
                <a:lnTo>
                  <a:pt x="54011" y="50529"/>
                </a:lnTo>
                <a:lnTo>
                  <a:pt x="53918" y="50455"/>
                </a:lnTo>
                <a:lnTo>
                  <a:pt x="53844" y="50418"/>
                </a:lnTo>
                <a:lnTo>
                  <a:pt x="53751" y="50399"/>
                </a:lnTo>
                <a:lnTo>
                  <a:pt x="53714" y="50380"/>
                </a:lnTo>
                <a:lnTo>
                  <a:pt x="53658" y="50399"/>
                </a:lnTo>
                <a:lnTo>
                  <a:pt x="53639" y="50418"/>
                </a:lnTo>
                <a:lnTo>
                  <a:pt x="53602" y="50455"/>
                </a:lnTo>
                <a:lnTo>
                  <a:pt x="53602" y="50511"/>
                </a:lnTo>
                <a:lnTo>
                  <a:pt x="53620" y="50567"/>
                </a:lnTo>
                <a:lnTo>
                  <a:pt x="53639" y="50623"/>
                </a:lnTo>
                <a:lnTo>
                  <a:pt x="53676" y="50660"/>
                </a:lnTo>
                <a:lnTo>
                  <a:pt x="53788" y="50753"/>
                </a:lnTo>
                <a:lnTo>
                  <a:pt x="53863" y="50809"/>
                </a:lnTo>
                <a:lnTo>
                  <a:pt x="53732" y="50865"/>
                </a:lnTo>
                <a:lnTo>
                  <a:pt x="53565" y="50939"/>
                </a:lnTo>
                <a:lnTo>
                  <a:pt x="53490" y="50995"/>
                </a:lnTo>
                <a:lnTo>
                  <a:pt x="53434" y="51051"/>
                </a:lnTo>
                <a:lnTo>
                  <a:pt x="53378" y="51107"/>
                </a:lnTo>
                <a:lnTo>
                  <a:pt x="53378" y="51181"/>
                </a:lnTo>
                <a:lnTo>
                  <a:pt x="53397" y="51237"/>
                </a:lnTo>
                <a:lnTo>
                  <a:pt x="53453" y="51274"/>
                </a:lnTo>
                <a:lnTo>
                  <a:pt x="53509" y="51293"/>
                </a:lnTo>
                <a:lnTo>
                  <a:pt x="53583" y="51274"/>
                </a:lnTo>
                <a:lnTo>
                  <a:pt x="53732" y="51237"/>
                </a:lnTo>
                <a:lnTo>
                  <a:pt x="53825" y="51181"/>
                </a:lnTo>
                <a:lnTo>
                  <a:pt x="53993" y="51088"/>
                </a:lnTo>
                <a:lnTo>
                  <a:pt x="54086" y="51032"/>
                </a:lnTo>
                <a:lnTo>
                  <a:pt x="54142" y="51013"/>
                </a:lnTo>
                <a:lnTo>
                  <a:pt x="54216" y="51032"/>
                </a:lnTo>
                <a:lnTo>
                  <a:pt x="54291" y="51088"/>
                </a:lnTo>
                <a:lnTo>
                  <a:pt x="54347" y="51144"/>
                </a:lnTo>
                <a:lnTo>
                  <a:pt x="54421" y="51181"/>
                </a:lnTo>
                <a:lnTo>
                  <a:pt x="54514" y="51218"/>
                </a:lnTo>
                <a:lnTo>
                  <a:pt x="54551" y="51200"/>
                </a:lnTo>
                <a:lnTo>
                  <a:pt x="54570" y="51162"/>
                </a:lnTo>
                <a:lnTo>
                  <a:pt x="54551" y="51107"/>
                </a:lnTo>
                <a:lnTo>
                  <a:pt x="54458" y="50976"/>
                </a:lnTo>
                <a:lnTo>
                  <a:pt x="54365" y="50865"/>
                </a:lnTo>
                <a:lnTo>
                  <a:pt x="54570" y="50753"/>
                </a:lnTo>
                <a:lnTo>
                  <a:pt x="54663" y="50678"/>
                </a:lnTo>
                <a:lnTo>
                  <a:pt x="54756" y="50604"/>
                </a:lnTo>
                <a:lnTo>
                  <a:pt x="54793" y="50529"/>
                </a:lnTo>
                <a:lnTo>
                  <a:pt x="54831" y="50436"/>
                </a:lnTo>
                <a:lnTo>
                  <a:pt x="54831" y="50399"/>
                </a:lnTo>
                <a:lnTo>
                  <a:pt x="54812" y="50362"/>
                </a:lnTo>
                <a:close/>
                <a:moveTo>
                  <a:pt x="10706" y="50343"/>
                </a:moveTo>
                <a:lnTo>
                  <a:pt x="10650" y="50362"/>
                </a:lnTo>
                <a:lnTo>
                  <a:pt x="10594" y="50380"/>
                </a:lnTo>
                <a:lnTo>
                  <a:pt x="10557" y="50436"/>
                </a:lnTo>
                <a:lnTo>
                  <a:pt x="10538" y="50511"/>
                </a:lnTo>
                <a:lnTo>
                  <a:pt x="10557" y="50585"/>
                </a:lnTo>
                <a:lnTo>
                  <a:pt x="10594" y="50641"/>
                </a:lnTo>
                <a:lnTo>
                  <a:pt x="10669" y="50697"/>
                </a:lnTo>
                <a:lnTo>
                  <a:pt x="10743" y="50753"/>
                </a:lnTo>
                <a:lnTo>
                  <a:pt x="10911" y="50827"/>
                </a:lnTo>
                <a:lnTo>
                  <a:pt x="11041" y="50883"/>
                </a:lnTo>
                <a:lnTo>
                  <a:pt x="10967" y="51032"/>
                </a:lnTo>
                <a:lnTo>
                  <a:pt x="10929" y="51107"/>
                </a:lnTo>
                <a:lnTo>
                  <a:pt x="10911" y="51162"/>
                </a:lnTo>
                <a:lnTo>
                  <a:pt x="10929" y="51218"/>
                </a:lnTo>
                <a:lnTo>
                  <a:pt x="10948" y="51237"/>
                </a:lnTo>
                <a:lnTo>
                  <a:pt x="11004" y="51237"/>
                </a:lnTo>
                <a:lnTo>
                  <a:pt x="11097" y="51200"/>
                </a:lnTo>
                <a:lnTo>
                  <a:pt x="11209" y="51107"/>
                </a:lnTo>
                <a:lnTo>
                  <a:pt x="11283" y="51069"/>
                </a:lnTo>
                <a:lnTo>
                  <a:pt x="11320" y="51051"/>
                </a:lnTo>
                <a:lnTo>
                  <a:pt x="11376" y="51069"/>
                </a:lnTo>
                <a:lnTo>
                  <a:pt x="11451" y="51107"/>
                </a:lnTo>
                <a:lnTo>
                  <a:pt x="11562" y="51181"/>
                </a:lnTo>
                <a:lnTo>
                  <a:pt x="11674" y="51256"/>
                </a:lnTo>
                <a:lnTo>
                  <a:pt x="11786" y="51311"/>
                </a:lnTo>
                <a:lnTo>
                  <a:pt x="11897" y="51311"/>
                </a:lnTo>
                <a:lnTo>
                  <a:pt x="11953" y="51274"/>
                </a:lnTo>
                <a:lnTo>
                  <a:pt x="11972" y="51218"/>
                </a:lnTo>
                <a:lnTo>
                  <a:pt x="11991" y="51162"/>
                </a:lnTo>
                <a:lnTo>
                  <a:pt x="11972" y="51107"/>
                </a:lnTo>
                <a:lnTo>
                  <a:pt x="11935" y="51032"/>
                </a:lnTo>
                <a:lnTo>
                  <a:pt x="11897" y="50976"/>
                </a:lnTo>
                <a:lnTo>
                  <a:pt x="11786" y="50883"/>
                </a:lnTo>
                <a:lnTo>
                  <a:pt x="11674" y="50809"/>
                </a:lnTo>
                <a:lnTo>
                  <a:pt x="11767" y="50753"/>
                </a:lnTo>
                <a:lnTo>
                  <a:pt x="11860" y="50697"/>
                </a:lnTo>
                <a:lnTo>
                  <a:pt x="11935" y="50623"/>
                </a:lnTo>
                <a:lnTo>
                  <a:pt x="11991" y="50529"/>
                </a:lnTo>
                <a:lnTo>
                  <a:pt x="11991" y="50436"/>
                </a:lnTo>
                <a:lnTo>
                  <a:pt x="11972" y="50380"/>
                </a:lnTo>
                <a:lnTo>
                  <a:pt x="11916" y="50343"/>
                </a:lnTo>
                <a:lnTo>
                  <a:pt x="11767" y="50343"/>
                </a:lnTo>
                <a:lnTo>
                  <a:pt x="11674" y="50362"/>
                </a:lnTo>
                <a:lnTo>
                  <a:pt x="11544" y="50418"/>
                </a:lnTo>
                <a:lnTo>
                  <a:pt x="11413" y="50511"/>
                </a:lnTo>
                <a:lnTo>
                  <a:pt x="11357" y="50548"/>
                </a:lnTo>
                <a:lnTo>
                  <a:pt x="11283" y="50548"/>
                </a:lnTo>
                <a:lnTo>
                  <a:pt x="11209" y="50529"/>
                </a:lnTo>
                <a:lnTo>
                  <a:pt x="11134" y="50474"/>
                </a:lnTo>
                <a:lnTo>
                  <a:pt x="11041" y="50418"/>
                </a:lnTo>
                <a:lnTo>
                  <a:pt x="10967" y="50380"/>
                </a:lnTo>
                <a:lnTo>
                  <a:pt x="10855" y="50343"/>
                </a:lnTo>
                <a:close/>
                <a:moveTo>
                  <a:pt x="29529" y="50362"/>
                </a:moveTo>
                <a:lnTo>
                  <a:pt x="29473" y="50380"/>
                </a:lnTo>
                <a:lnTo>
                  <a:pt x="29436" y="50418"/>
                </a:lnTo>
                <a:lnTo>
                  <a:pt x="29417" y="50492"/>
                </a:lnTo>
                <a:lnTo>
                  <a:pt x="29417" y="50548"/>
                </a:lnTo>
                <a:lnTo>
                  <a:pt x="29473" y="50604"/>
                </a:lnTo>
                <a:lnTo>
                  <a:pt x="29529" y="50660"/>
                </a:lnTo>
                <a:lnTo>
                  <a:pt x="29603" y="50716"/>
                </a:lnTo>
                <a:lnTo>
                  <a:pt x="29901" y="50846"/>
                </a:lnTo>
                <a:lnTo>
                  <a:pt x="29808" y="50920"/>
                </a:lnTo>
                <a:lnTo>
                  <a:pt x="29715" y="51032"/>
                </a:lnTo>
                <a:lnTo>
                  <a:pt x="29659" y="51088"/>
                </a:lnTo>
                <a:lnTo>
                  <a:pt x="29640" y="51144"/>
                </a:lnTo>
                <a:lnTo>
                  <a:pt x="29640" y="51200"/>
                </a:lnTo>
                <a:lnTo>
                  <a:pt x="29659" y="51256"/>
                </a:lnTo>
                <a:lnTo>
                  <a:pt x="29715" y="51293"/>
                </a:lnTo>
                <a:lnTo>
                  <a:pt x="29771" y="51311"/>
                </a:lnTo>
                <a:lnTo>
                  <a:pt x="29845" y="51274"/>
                </a:lnTo>
                <a:lnTo>
                  <a:pt x="29901" y="51237"/>
                </a:lnTo>
                <a:lnTo>
                  <a:pt x="30031" y="51125"/>
                </a:lnTo>
                <a:lnTo>
                  <a:pt x="30087" y="51088"/>
                </a:lnTo>
                <a:lnTo>
                  <a:pt x="30125" y="51069"/>
                </a:lnTo>
                <a:lnTo>
                  <a:pt x="30162" y="51069"/>
                </a:lnTo>
                <a:lnTo>
                  <a:pt x="30218" y="51107"/>
                </a:lnTo>
                <a:lnTo>
                  <a:pt x="30348" y="51181"/>
                </a:lnTo>
                <a:lnTo>
                  <a:pt x="30497" y="51256"/>
                </a:lnTo>
                <a:lnTo>
                  <a:pt x="30553" y="51256"/>
                </a:lnTo>
                <a:lnTo>
                  <a:pt x="30590" y="51237"/>
                </a:lnTo>
                <a:lnTo>
                  <a:pt x="30609" y="51200"/>
                </a:lnTo>
                <a:lnTo>
                  <a:pt x="30609" y="51144"/>
                </a:lnTo>
                <a:lnTo>
                  <a:pt x="30571" y="51088"/>
                </a:lnTo>
                <a:lnTo>
                  <a:pt x="30534" y="51013"/>
                </a:lnTo>
                <a:lnTo>
                  <a:pt x="30441" y="50902"/>
                </a:lnTo>
                <a:lnTo>
                  <a:pt x="30348" y="50827"/>
                </a:lnTo>
                <a:lnTo>
                  <a:pt x="30441" y="50697"/>
                </a:lnTo>
                <a:lnTo>
                  <a:pt x="30515" y="50548"/>
                </a:lnTo>
                <a:lnTo>
                  <a:pt x="30534" y="50474"/>
                </a:lnTo>
                <a:lnTo>
                  <a:pt x="30515" y="50436"/>
                </a:lnTo>
                <a:lnTo>
                  <a:pt x="30460" y="50436"/>
                </a:lnTo>
                <a:lnTo>
                  <a:pt x="30367" y="50474"/>
                </a:lnTo>
                <a:lnTo>
                  <a:pt x="30255" y="50567"/>
                </a:lnTo>
                <a:lnTo>
                  <a:pt x="30180" y="50623"/>
                </a:lnTo>
                <a:lnTo>
                  <a:pt x="30125" y="50641"/>
                </a:lnTo>
                <a:lnTo>
                  <a:pt x="30069" y="50623"/>
                </a:lnTo>
                <a:lnTo>
                  <a:pt x="29994" y="50567"/>
                </a:lnTo>
                <a:lnTo>
                  <a:pt x="29864" y="50455"/>
                </a:lnTo>
                <a:lnTo>
                  <a:pt x="29752" y="50399"/>
                </a:lnTo>
                <a:lnTo>
                  <a:pt x="29603" y="50362"/>
                </a:lnTo>
                <a:close/>
                <a:moveTo>
                  <a:pt x="61757" y="50325"/>
                </a:moveTo>
                <a:lnTo>
                  <a:pt x="61719" y="50343"/>
                </a:lnTo>
                <a:lnTo>
                  <a:pt x="61682" y="50362"/>
                </a:lnTo>
                <a:lnTo>
                  <a:pt x="61645" y="50399"/>
                </a:lnTo>
                <a:lnTo>
                  <a:pt x="61626" y="50418"/>
                </a:lnTo>
                <a:lnTo>
                  <a:pt x="61626" y="50455"/>
                </a:lnTo>
                <a:lnTo>
                  <a:pt x="61645" y="50529"/>
                </a:lnTo>
                <a:lnTo>
                  <a:pt x="61719" y="50604"/>
                </a:lnTo>
                <a:lnTo>
                  <a:pt x="61868" y="50734"/>
                </a:lnTo>
                <a:lnTo>
                  <a:pt x="61999" y="50827"/>
                </a:lnTo>
                <a:lnTo>
                  <a:pt x="61887" y="50902"/>
                </a:lnTo>
                <a:lnTo>
                  <a:pt x="61738" y="51013"/>
                </a:lnTo>
                <a:lnTo>
                  <a:pt x="61682" y="51088"/>
                </a:lnTo>
                <a:lnTo>
                  <a:pt x="61664" y="51162"/>
                </a:lnTo>
                <a:lnTo>
                  <a:pt x="61664" y="51218"/>
                </a:lnTo>
                <a:lnTo>
                  <a:pt x="61738" y="51293"/>
                </a:lnTo>
                <a:lnTo>
                  <a:pt x="61757" y="51311"/>
                </a:lnTo>
                <a:lnTo>
                  <a:pt x="61812" y="51311"/>
                </a:lnTo>
                <a:lnTo>
                  <a:pt x="61887" y="51293"/>
                </a:lnTo>
                <a:lnTo>
                  <a:pt x="61980" y="51274"/>
                </a:lnTo>
                <a:lnTo>
                  <a:pt x="62054" y="51237"/>
                </a:lnTo>
                <a:lnTo>
                  <a:pt x="62129" y="51181"/>
                </a:lnTo>
                <a:lnTo>
                  <a:pt x="62222" y="51125"/>
                </a:lnTo>
                <a:lnTo>
                  <a:pt x="62315" y="51051"/>
                </a:lnTo>
                <a:lnTo>
                  <a:pt x="62427" y="51069"/>
                </a:lnTo>
                <a:lnTo>
                  <a:pt x="62539" y="51088"/>
                </a:lnTo>
                <a:lnTo>
                  <a:pt x="62594" y="51088"/>
                </a:lnTo>
                <a:lnTo>
                  <a:pt x="62613" y="51051"/>
                </a:lnTo>
                <a:lnTo>
                  <a:pt x="62613" y="51013"/>
                </a:lnTo>
                <a:lnTo>
                  <a:pt x="62613" y="50976"/>
                </a:lnTo>
                <a:lnTo>
                  <a:pt x="62576" y="50958"/>
                </a:lnTo>
                <a:lnTo>
                  <a:pt x="62557" y="50939"/>
                </a:lnTo>
                <a:lnTo>
                  <a:pt x="62539" y="50902"/>
                </a:lnTo>
                <a:lnTo>
                  <a:pt x="62539" y="50846"/>
                </a:lnTo>
                <a:lnTo>
                  <a:pt x="62557" y="50771"/>
                </a:lnTo>
                <a:lnTo>
                  <a:pt x="62632" y="50641"/>
                </a:lnTo>
                <a:lnTo>
                  <a:pt x="62650" y="50567"/>
                </a:lnTo>
                <a:lnTo>
                  <a:pt x="62632" y="50529"/>
                </a:lnTo>
                <a:lnTo>
                  <a:pt x="62613" y="50492"/>
                </a:lnTo>
                <a:lnTo>
                  <a:pt x="62557" y="50455"/>
                </a:lnTo>
                <a:lnTo>
                  <a:pt x="62483" y="50436"/>
                </a:lnTo>
                <a:lnTo>
                  <a:pt x="62427" y="50455"/>
                </a:lnTo>
                <a:lnTo>
                  <a:pt x="62371" y="50492"/>
                </a:lnTo>
                <a:lnTo>
                  <a:pt x="62297" y="50548"/>
                </a:lnTo>
                <a:lnTo>
                  <a:pt x="62278" y="50585"/>
                </a:lnTo>
                <a:lnTo>
                  <a:pt x="62222" y="50585"/>
                </a:lnTo>
                <a:lnTo>
                  <a:pt x="62166" y="50567"/>
                </a:lnTo>
                <a:lnTo>
                  <a:pt x="62092" y="50511"/>
                </a:lnTo>
                <a:lnTo>
                  <a:pt x="62036" y="50455"/>
                </a:lnTo>
                <a:lnTo>
                  <a:pt x="61887" y="50362"/>
                </a:lnTo>
                <a:lnTo>
                  <a:pt x="61812" y="50343"/>
                </a:lnTo>
                <a:lnTo>
                  <a:pt x="61757" y="50325"/>
                </a:lnTo>
                <a:close/>
                <a:moveTo>
                  <a:pt x="64475" y="50306"/>
                </a:moveTo>
                <a:lnTo>
                  <a:pt x="64419" y="50325"/>
                </a:lnTo>
                <a:lnTo>
                  <a:pt x="64382" y="50380"/>
                </a:lnTo>
                <a:lnTo>
                  <a:pt x="64363" y="50418"/>
                </a:lnTo>
                <a:lnTo>
                  <a:pt x="64382" y="50474"/>
                </a:lnTo>
                <a:lnTo>
                  <a:pt x="64400" y="50529"/>
                </a:lnTo>
                <a:lnTo>
                  <a:pt x="64475" y="50623"/>
                </a:lnTo>
                <a:lnTo>
                  <a:pt x="64493" y="50678"/>
                </a:lnTo>
                <a:lnTo>
                  <a:pt x="64512" y="50716"/>
                </a:lnTo>
                <a:lnTo>
                  <a:pt x="64493" y="50753"/>
                </a:lnTo>
                <a:lnTo>
                  <a:pt x="64475" y="50790"/>
                </a:lnTo>
                <a:lnTo>
                  <a:pt x="64382" y="50883"/>
                </a:lnTo>
                <a:lnTo>
                  <a:pt x="64307" y="50958"/>
                </a:lnTo>
                <a:lnTo>
                  <a:pt x="64270" y="51013"/>
                </a:lnTo>
                <a:lnTo>
                  <a:pt x="64251" y="51069"/>
                </a:lnTo>
                <a:lnTo>
                  <a:pt x="64270" y="51107"/>
                </a:lnTo>
                <a:lnTo>
                  <a:pt x="64289" y="51144"/>
                </a:lnTo>
                <a:lnTo>
                  <a:pt x="64307" y="51162"/>
                </a:lnTo>
                <a:lnTo>
                  <a:pt x="64363" y="51162"/>
                </a:lnTo>
                <a:lnTo>
                  <a:pt x="64456" y="51125"/>
                </a:lnTo>
                <a:lnTo>
                  <a:pt x="64531" y="51088"/>
                </a:lnTo>
                <a:lnTo>
                  <a:pt x="64680" y="51032"/>
                </a:lnTo>
                <a:lnTo>
                  <a:pt x="64717" y="51032"/>
                </a:lnTo>
                <a:lnTo>
                  <a:pt x="64791" y="51088"/>
                </a:lnTo>
                <a:lnTo>
                  <a:pt x="64847" y="51125"/>
                </a:lnTo>
                <a:lnTo>
                  <a:pt x="64903" y="51200"/>
                </a:lnTo>
                <a:lnTo>
                  <a:pt x="64959" y="51256"/>
                </a:lnTo>
                <a:lnTo>
                  <a:pt x="65015" y="51293"/>
                </a:lnTo>
                <a:lnTo>
                  <a:pt x="65089" y="51311"/>
                </a:lnTo>
                <a:lnTo>
                  <a:pt x="65164" y="51311"/>
                </a:lnTo>
                <a:lnTo>
                  <a:pt x="65238" y="51293"/>
                </a:lnTo>
                <a:lnTo>
                  <a:pt x="65257" y="51274"/>
                </a:lnTo>
                <a:lnTo>
                  <a:pt x="65275" y="51237"/>
                </a:lnTo>
                <a:lnTo>
                  <a:pt x="65294" y="51181"/>
                </a:lnTo>
                <a:lnTo>
                  <a:pt x="65275" y="51125"/>
                </a:lnTo>
                <a:lnTo>
                  <a:pt x="65238" y="51069"/>
                </a:lnTo>
                <a:lnTo>
                  <a:pt x="65201" y="51013"/>
                </a:lnTo>
                <a:lnTo>
                  <a:pt x="65015" y="50865"/>
                </a:lnTo>
                <a:lnTo>
                  <a:pt x="65201" y="50771"/>
                </a:lnTo>
                <a:lnTo>
                  <a:pt x="65294" y="50716"/>
                </a:lnTo>
                <a:lnTo>
                  <a:pt x="65369" y="50660"/>
                </a:lnTo>
                <a:lnTo>
                  <a:pt x="65387" y="50604"/>
                </a:lnTo>
                <a:lnTo>
                  <a:pt x="65387" y="50548"/>
                </a:lnTo>
                <a:lnTo>
                  <a:pt x="65350" y="50492"/>
                </a:lnTo>
                <a:lnTo>
                  <a:pt x="65331" y="50474"/>
                </a:lnTo>
                <a:lnTo>
                  <a:pt x="65294" y="50474"/>
                </a:lnTo>
                <a:lnTo>
                  <a:pt x="65145" y="50511"/>
                </a:lnTo>
                <a:lnTo>
                  <a:pt x="64996" y="50548"/>
                </a:lnTo>
                <a:lnTo>
                  <a:pt x="64866" y="50585"/>
                </a:lnTo>
                <a:lnTo>
                  <a:pt x="64754" y="50585"/>
                </a:lnTo>
                <a:lnTo>
                  <a:pt x="64717" y="50548"/>
                </a:lnTo>
                <a:lnTo>
                  <a:pt x="64680" y="50511"/>
                </a:lnTo>
                <a:lnTo>
                  <a:pt x="64605" y="50399"/>
                </a:lnTo>
                <a:lnTo>
                  <a:pt x="64568" y="50362"/>
                </a:lnTo>
                <a:lnTo>
                  <a:pt x="64531" y="50325"/>
                </a:lnTo>
                <a:lnTo>
                  <a:pt x="64475" y="50306"/>
                </a:lnTo>
                <a:close/>
                <a:moveTo>
                  <a:pt x="40253" y="50306"/>
                </a:moveTo>
                <a:lnTo>
                  <a:pt x="40215" y="50325"/>
                </a:lnTo>
                <a:lnTo>
                  <a:pt x="40215" y="50362"/>
                </a:lnTo>
                <a:lnTo>
                  <a:pt x="40234" y="50418"/>
                </a:lnTo>
                <a:lnTo>
                  <a:pt x="40327" y="50567"/>
                </a:lnTo>
                <a:lnTo>
                  <a:pt x="40532" y="50771"/>
                </a:lnTo>
                <a:lnTo>
                  <a:pt x="40420" y="50865"/>
                </a:lnTo>
                <a:lnTo>
                  <a:pt x="40290" y="50995"/>
                </a:lnTo>
                <a:lnTo>
                  <a:pt x="40234" y="51051"/>
                </a:lnTo>
                <a:lnTo>
                  <a:pt x="40197" y="51125"/>
                </a:lnTo>
                <a:lnTo>
                  <a:pt x="40197" y="51200"/>
                </a:lnTo>
                <a:lnTo>
                  <a:pt x="40234" y="51256"/>
                </a:lnTo>
                <a:lnTo>
                  <a:pt x="40309" y="51293"/>
                </a:lnTo>
                <a:lnTo>
                  <a:pt x="40364" y="51311"/>
                </a:lnTo>
                <a:lnTo>
                  <a:pt x="40439" y="51293"/>
                </a:lnTo>
                <a:lnTo>
                  <a:pt x="40513" y="51237"/>
                </a:lnTo>
                <a:lnTo>
                  <a:pt x="40644" y="51125"/>
                </a:lnTo>
                <a:lnTo>
                  <a:pt x="40755" y="51032"/>
                </a:lnTo>
                <a:lnTo>
                  <a:pt x="40904" y="51218"/>
                </a:lnTo>
                <a:lnTo>
                  <a:pt x="40997" y="51311"/>
                </a:lnTo>
                <a:lnTo>
                  <a:pt x="41053" y="51330"/>
                </a:lnTo>
                <a:lnTo>
                  <a:pt x="41146" y="51330"/>
                </a:lnTo>
                <a:lnTo>
                  <a:pt x="41184" y="51293"/>
                </a:lnTo>
                <a:lnTo>
                  <a:pt x="41221" y="51274"/>
                </a:lnTo>
                <a:lnTo>
                  <a:pt x="41221" y="51237"/>
                </a:lnTo>
                <a:lnTo>
                  <a:pt x="41221" y="51162"/>
                </a:lnTo>
                <a:lnTo>
                  <a:pt x="41184" y="51088"/>
                </a:lnTo>
                <a:lnTo>
                  <a:pt x="41146" y="51032"/>
                </a:lnTo>
                <a:lnTo>
                  <a:pt x="41109" y="50995"/>
                </a:lnTo>
                <a:lnTo>
                  <a:pt x="41072" y="50939"/>
                </a:lnTo>
                <a:lnTo>
                  <a:pt x="41035" y="50902"/>
                </a:lnTo>
                <a:lnTo>
                  <a:pt x="41016" y="50846"/>
                </a:lnTo>
                <a:lnTo>
                  <a:pt x="40997" y="50809"/>
                </a:lnTo>
                <a:lnTo>
                  <a:pt x="41072" y="50716"/>
                </a:lnTo>
                <a:lnTo>
                  <a:pt x="41128" y="50660"/>
                </a:lnTo>
                <a:lnTo>
                  <a:pt x="41202" y="50529"/>
                </a:lnTo>
                <a:lnTo>
                  <a:pt x="41239" y="50474"/>
                </a:lnTo>
                <a:lnTo>
                  <a:pt x="41239" y="50418"/>
                </a:lnTo>
                <a:lnTo>
                  <a:pt x="41221" y="50380"/>
                </a:lnTo>
                <a:lnTo>
                  <a:pt x="41165" y="50380"/>
                </a:lnTo>
                <a:lnTo>
                  <a:pt x="41035" y="50418"/>
                </a:lnTo>
                <a:lnTo>
                  <a:pt x="40904" y="50492"/>
                </a:lnTo>
                <a:lnTo>
                  <a:pt x="40774" y="50567"/>
                </a:lnTo>
                <a:lnTo>
                  <a:pt x="40737" y="50567"/>
                </a:lnTo>
                <a:lnTo>
                  <a:pt x="40662" y="50548"/>
                </a:lnTo>
                <a:lnTo>
                  <a:pt x="40439" y="50399"/>
                </a:lnTo>
                <a:lnTo>
                  <a:pt x="40309" y="50306"/>
                </a:lnTo>
                <a:close/>
                <a:moveTo>
                  <a:pt x="45708" y="50325"/>
                </a:moveTo>
                <a:lnTo>
                  <a:pt x="45652" y="50362"/>
                </a:lnTo>
                <a:lnTo>
                  <a:pt x="45615" y="50436"/>
                </a:lnTo>
                <a:lnTo>
                  <a:pt x="45633" y="50492"/>
                </a:lnTo>
                <a:lnTo>
                  <a:pt x="45671" y="50548"/>
                </a:lnTo>
                <a:lnTo>
                  <a:pt x="45726" y="50604"/>
                </a:lnTo>
                <a:lnTo>
                  <a:pt x="45894" y="50697"/>
                </a:lnTo>
                <a:lnTo>
                  <a:pt x="46006" y="50771"/>
                </a:lnTo>
                <a:lnTo>
                  <a:pt x="45931" y="50883"/>
                </a:lnTo>
                <a:lnTo>
                  <a:pt x="45801" y="51032"/>
                </a:lnTo>
                <a:lnTo>
                  <a:pt x="45745" y="51107"/>
                </a:lnTo>
                <a:lnTo>
                  <a:pt x="45708" y="51181"/>
                </a:lnTo>
                <a:lnTo>
                  <a:pt x="45708" y="51256"/>
                </a:lnTo>
                <a:lnTo>
                  <a:pt x="45708" y="51293"/>
                </a:lnTo>
                <a:lnTo>
                  <a:pt x="45726" y="51311"/>
                </a:lnTo>
                <a:lnTo>
                  <a:pt x="45764" y="51330"/>
                </a:lnTo>
                <a:lnTo>
                  <a:pt x="45782" y="51330"/>
                </a:lnTo>
                <a:lnTo>
                  <a:pt x="45857" y="51311"/>
                </a:lnTo>
                <a:lnTo>
                  <a:pt x="45931" y="51274"/>
                </a:lnTo>
                <a:lnTo>
                  <a:pt x="46006" y="51218"/>
                </a:lnTo>
                <a:lnTo>
                  <a:pt x="46155" y="51069"/>
                </a:lnTo>
                <a:lnTo>
                  <a:pt x="46248" y="50976"/>
                </a:lnTo>
                <a:lnTo>
                  <a:pt x="46378" y="51125"/>
                </a:lnTo>
                <a:lnTo>
                  <a:pt x="46471" y="51181"/>
                </a:lnTo>
                <a:lnTo>
                  <a:pt x="46508" y="51200"/>
                </a:lnTo>
                <a:lnTo>
                  <a:pt x="46527" y="51181"/>
                </a:lnTo>
                <a:lnTo>
                  <a:pt x="46546" y="51144"/>
                </a:lnTo>
                <a:lnTo>
                  <a:pt x="46527" y="51088"/>
                </a:lnTo>
                <a:lnTo>
                  <a:pt x="46490" y="50976"/>
                </a:lnTo>
                <a:lnTo>
                  <a:pt x="46434" y="50846"/>
                </a:lnTo>
                <a:lnTo>
                  <a:pt x="46415" y="50771"/>
                </a:lnTo>
                <a:lnTo>
                  <a:pt x="46453" y="50678"/>
                </a:lnTo>
                <a:lnTo>
                  <a:pt x="46508" y="50623"/>
                </a:lnTo>
                <a:lnTo>
                  <a:pt x="46546" y="50548"/>
                </a:lnTo>
                <a:lnTo>
                  <a:pt x="46546" y="50511"/>
                </a:lnTo>
                <a:lnTo>
                  <a:pt x="46527" y="50455"/>
                </a:lnTo>
                <a:lnTo>
                  <a:pt x="46490" y="50380"/>
                </a:lnTo>
                <a:lnTo>
                  <a:pt x="46434" y="50343"/>
                </a:lnTo>
                <a:lnTo>
                  <a:pt x="46359" y="50343"/>
                </a:lnTo>
                <a:lnTo>
                  <a:pt x="46322" y="50362"/>
                </a:lnTo>
                <a:lnTo>
                  <a:pt x="46285" y="50399"/>
                </a:lnTo>
                <a:lnTo>
                  <a:pt x="46173" y="50548"/>
                </a:lnTo>
                <a:lnTo>
                  <a:pt x="46062" y="50455"/>
                </a:lnTo>
                <a:lnTo>
                  <a:pt x="45931" y="50380"/>
                </a:lnTo>
                <a:lnTo>
                  <a:pt x="45857" y="50343"/>
                </a:lnTo>
                <a:lnTo>
                  <a:pt x="45782" y="50325"/>
                </a:lnTo>
                <a:close/>
                <a:moveTo>
                  <a:pt x="149" y="50287"/>
                </a:moveTo>
                <a:lnTo>
                  <a:pt x="112" y="50306"/>
                </a:lnTo>
                <a:lnTo>
                  <a:pt x="75" y="50343"/>
                </a:lnTo>
                <a:lnTo>
                  <a:pt x="56" y="50380"/>
                </a:lnTo>
                <a:lnTo>
                  <a:pt x="56" y="50418"/>
                </a:lnTo>
                <a:lnTo>
                  <a:pt x="75" y="50492"/>
                </a:lnTo>
                <a:lnTo>
                  <a:pt x="168" y="50623"/>
                </a:lnTo>
                <a:lnTo>
                  <a:pt x="243" y="50716"/>
                </a:lnTo>
                <a:lnTo>
                  <a:pt x="280" y="50753"/>
                </a:lnTo>
                <a:lnTo>
                  <a:pt x="280" y="50790"/>
                </a:lnTo>
                <a:lnTo>
                  <a:pt x="261" y="50827"/>
                </a:lnTo>
                <a:lnTo>
                  <a:pt x="224" y="50846"/>
                </a:lnTo>
                <a:lnTo>
                  <a:pt x="149" y="50920"/>
                </a:lnTo>
                <a:lnTo>
                  <a:pt x="94" y="51032"/>
                </a:lnTo>
                <a:lnTo>
                  <a:pt x="94" y="51125"/>
                </a:lnTo>
                <a:lnTo>
                  <a:pt x="131" y="51181"/>
                </a:lnTo>
                <a:lnTo>
                  <a:pt x="205" y="51200"/>
                </a:lnTo>
                <a:lnTo>
                  <a:pt x="280" y="51200"/>
                </a:lnTo>
                <a:lnTo>
                  <a:pt x="373" y="51181"/>
                </a:lnTo>
                <a:lnTo>
                  <a:pt x="466" y="51144"/>
                </a:lnTo>
                <a:lnTo>
                  <a:pt x="540" y="51069"/>
                </a:lnTo>
                <a:lnTo>
                  <a:pt x="633" y="51181"/>
                </a:lnTo>
                <a:lnTo>
                  <a:pt x="764" y="51293"/>
                </a:lnTo>
                <a:lnTo>
                  <a:pt x="820" y="51330"/>
                </a:lnTo>
                <a:lnTo>
                  <a:pt x="894" y="51349"/>
                </a:lnTo>
                <a:lnTo>
                  <a:pt x="950" y="51349"/>
                </a:lnTo>
                <a:lnTo>
                  <a:pt x="1024" y="51311"/>
                </a:lnTo>
                <a:lnTo>
                  <a:pt x="1062" y="51237"/>
                </a:lnTo>
                <a:lnTo>
                  <a:pt x="1062" y="51181"/>
                </a:lnTo>
                <a:lnTo>
                  <a:pt x="1024" y="51107"/>
                </a:lnTo>
                <a:lnTo>
                  <a:pt x="969" y="51051"/>
                </a:lnTo>
                <a:lnTo>
                  <a:pt x="838" y="50939"/>
                </a:lnTo>
                <a:lnTo>
                  <a:pt x="727" y="50846"/>
                </a:lnTo>
                <a:lnTo>
                  <a:pt x="876" y="50678"/>
                </a:lnTo>
                <a:lnTo>
                  <a:pt x="931" y="50585"/>
                </a:lnTo>
                <a:lnTo>
                  <a:pt x="950" y="50529"/>
                </a:lnTo>
                <a:lnTo>
                  <a:pt x="950" y="50492"/>
                </a:lnTo>
                <a:lnTo>
                  <a:pt x="931" y="50455"/>
                </a:lnTo>
                <a:lnTo>
                  <a:pt x="913" y="50418"/>
                </a:lnTo>
                <a:lnTo>
                  <a:pt x="857" y="50418"/>
                </a:lnTo>
                <a:lnTo>
                  <a:pt x="820" y="50436"/>
                </a:lnTo>
                <a:lnTo>
                  <a:pt x="727" y="50474"/>
                </a:lnTo>
                <a:lnTo>
                  <a:pt x="633" y="50529"/>
                </a:lnTo>
                <a:lnTo>
                  <a:pt x="540" y="50567"/>
                </a:lnTo>
                <a:lnTo>
                  <a:pt x="503" y="50585"/>
                </a:lnTo>
                <a:lnTo>
                  <a:pt x="485" y="50567"/>
                </a:lnTo>
                <a:lnTo>
                  <a:pt x="429" y="50529"/>
                </a:lnTo>
                <a:lnTo>
                  <a:pt x="336" y="50436"/>
                </a:lnTo>
                <a:lnTo>
                  <a:pt x="280" y="50380"/>
                </a:lnTo>
                <a:lnTo>
                  <a:pt x="224" y="50306"/>
                </a:lnTo>
                <a:lnTo>
                  <a:pt x="187" y="50306"/>
                </a:lnTo>
                <a:lnTo>
                  <a:pt x="149" y="50287"/>
                </a:lnTo>
                <a:close/>
                <a:moveTo>
                  <a:pt x="67026" y="50306"/>
                </a:moveTo>
                <a:lnTo>
                  <a:pt x="66951" y="50325"/>
                </a:lnTo>
                <a:lnTo>
                  <a:pt x="66914" y="50343"/>
                </a:lnTo>
                <a:lnTo>
                  <a:pt x="66895" y="50380"/>
                </a:lnTo>
                <a:lnTo>
                  <a:pt x="66877" y="50418"/>
                </a:lnTo>
                <a:lnTo>
                  <a:pt x="66895" y="50455"/>
                </a:lnTo>
                <a:lnTo>
                  <a:pt x="66932" y="50492"/>
                </a:lnTo>
                <a:lnTo>
                  <a:pt x="67007" y="50585"/>
                </a:lnTo>
                <a:lnTo>
                  <a:pt x="67119" y="50678"/>
                </a:lnTo>
                <a:lnTo>
                  <a:pt x="67249" y="50753"/>
                </a:lnTo>
                <a:lnTo>
                  <a:pt x="67398" y="50846"/>
                </a:lnTo>
                <a:lnTo>
                  <a:pt x="67268" y="50939"/>
                </a:lnTo>
                <a:lnTo>
                  <a:pt x="67119" y="51069"/>
                </a:lnTo>
                <a:lnTo>
                  <a:pt x="67044" y="51144"/>
                </a:lnTo>
                <a:lnTo>
                  <a:pt x="67026" y="51218"/>
                </a:lnTo>
                <a:lnTo>
                  <a:pt x="67026" y="51256"/>
                </a:lnTo>
                <a:lnTo>
                  <a:pt x="67044" y="51293"/>
                </a:lnTo>
                <a:lnTo>
                  <a:pt x="67063" y="51311"/>
                </a:lnTo>
                <a:lnTo>
                  <a:pt x="67119" y="51349"/>
                </a:lnTo>
                <a:lnTo>
                  <a:pt x="67193" y="51349"/>
                </a:lnTo>
                <a:lnTo>
                  <a:pt x="67268" y="51330"/>
                </a:lnTo>
                <a:lnTo>
                  <a:pt x="67342" y="51293"/>
                </a:lnTo>
                <a:lnTo>
                  <a:pt x="67416" y="51237"/>
                </a:lnTo>
                <a:lnTo>
                  <a:pt x="67565" y="51125"/>
                </a:lnTo>
                <a:lnTo>
                  <a:pt x="67621" y="51088"/>
                </a:lnTo>
                <a:lnTo>
                  <a:pt x="67696" y="51069"/>
                </a:lnTo>
                <a:lnTo>
                  <a:pt x="67733" y="51107"/>
                </a:lnTo>
                <a:lnTo>
                  <a:pt x="67789" y="51162"/>
                </a:lnTo>
                <a:lnTo>
                  <a:pt x="67845" y="51218"/>
                </a:lnTo>
                <a:lnTo>
                  <a:pt x="67901" y="51218"/>
                </a:lnTo>
                <a:lnTo>
                  <a:pt x="67919" y="51181"/>
                </a:lnTo>
                <a:lnTo>
                  <a:pt x="67919" y="51144"/>
                </a:lnTo>
                <a:lnTo>
                  <a:pt x="67882" y="51069"/>
                </a:lnTo>
                <a:lnTo>
                  <a:pt x="67826" y="50995"/>
                </a:lnTo>
                <a:lnTo>
                  <a:pt x="67807" y="50958"/>
                </a:lnTo>
                <a:lnTo>
                  <a:pt x="67807" y="50939"/>
                </a:lnTo>
                <a:lnTo>
                  <a:pt x="67807" y="50902"/>
                </a:lnTo>
                <a:lnTo>
                  <a:pt x="67845" y="50865"/>
                </a:lnTo>
                <a:lnTo>
                  <a:pt x="67938" y="50809"/>
                </a:lnTo>
                <a:lnTo>
                  <a:pt x="68031" y="50734"/>
                </a:lnTo>
                <a:lnTo>
                  <a:pt x="68068" y="50697"/>
                </a:lnTo>
                <a:lnTo>
                  <a:pt x="68087" y="50660"/>
                </a:lnTo>
                <a:lnTo>
                  <a:pt x="68087" y="50604"/>
                </a:lnTo>
                <a:lnTo>
                  <a:pt x="68087" y="50548"/>
                </a:lnTo>
                <a:lnTo>
                  <a:pt x="68087" y="50529"/>
                </a:lnTo>
                <a:lnTo>
                  <a:pt x="68068" y="50511"/>
                </a:lnTo>
                <a:lnTo>
                  <a:pt x="68031" y="50492"/>
                </a:lnTo>
                <a:lnTo>
                  <a:pt x="67994" y="50511"/>
                </a:lnTo>
                <a:lnTo>
                  <a:pt x="67845" y="50585"/>
                </a:lnTo>
                <a:lnTo>
                  <a:pt x="67714" y="50660"/>
                </a:lnTo>
                <a:lnTo>
                  <a:pt x="67621" y="50678"/>
                </a:lnTo>
                <a:lnTo>
                  <a:pt x="67584" y="50660"/>
                </a:lnTo>
                <a:lnTo>
                  <a:pt x="67472" y="50548"/>
                </a:lnTo>
                <a:lnTo>
                  <a:pt x="67379" y="50474"/>
                </a:lnTo>
                <a:lnTo>
                  <a:pt x="67268" y="50380"/>
                </a:lnTo>
                <a:lnTo>
                  <a:pt x="67137" y="50325"/>
                </a:lnTo>
                <a:lnTo>
                  <a:pt x="67081" y="50306"/>
                </a:lnTo>
                <a:close/>
                <a:moveTo>
                  <a:pt x="77787" y="50325"/>
                </a:moveTo>
                <a:lnTo>
                  <a:pt x="77750" y="50343"/>
                </a:lnTo>
                <a:lnTo>
                  <a:pt x="77712" y="50362"/>
                </a:lnTo>
                <a:lnTo>
                  <a:pt x="77712" y="50418"/>
                </a:lnTo>
                <a:lnTo>
                  <a:pt x="77712" y="50474"/>
                </a:lnTo>
                <a:lnTo>
                  <a:pt x="77731" y="50529"/>
                </a:lnTo>
                <a:lnTo>
                  <a:pt x="77768" y="50567"/>
                </a:lnTo>
                <a:lnTo>
                  <a:pt x="77861" y="50660"/>
                </a:lnTo>
                <a:lnTo>
                  <a:pt x="78066" y="50809"/>
                </a:lnTo>
                <a:lnTo>
                  <a:pt x="77936" y="50883"/>
                </a:lnTo>
                <a:lnTo>
                  <a:pt x="77787" y="50995"/>
                </a:lnTo>
                <a:lnTo>
                  <a:pt x="77712" y="51051"/>
                </a:lnTo>
                <a:lnTo>
                  <a:pt x="77675" y="51125"/>
                </a:lnTo>
                <a:lnTo>
                  <a:pt x="77656" y="51200"/>
                </a:lnTo>
                <a:lnTo>
                  <a:pt x="77675" y="51237"/>
                </a:lnTo>
                <a:lnTo>
                  <a:pt x="77694" y="51274"/>
                </a:lnTo>
                <a:lnTo>
                  <a:pt x="77750" y="51330"/>
                </a:lnTo>
                <a:lnTo>
                  <a:pt x="77824" y="51349"/>
                </a:lnTo>
                <a:lnTo>
                  <a:pt x="77898" y="51330"/>
                </a:lnTo>
                <a:lnTo>
                  <a:pt x="77973" y="51293"/>
                </a:lnTo>
                <a:lnTo>
                  <a:pt x="78122" y="51181"/>
                </a:lnTo>
                <a:lnTo>
                  <a:pt x="78234" y="51107"/>
                </a:lnTo>
                <a:lnTo>
                  <a:pt x="78308" y="51069"/>
                </a:lnTo>
                <a:lnTo>
                  <a:pt x="78364" y="51069"/>
                </a:lnTo>
                <a:lnTo>
                  <a:pt x="78401" y="51088"/>
                </a:lnTo>
                <a:lnTo>
                  <a:pt x="78476" y="51144"/>
                </a:lnTo>
                <a:lnTo>
                  <a:pt x="78550" y="51200"/>
                </a:lnTo>
                <a:lnTo>
                  <a:pt x="78606" y="51218"/>
                </a:lnTo>
                <a:lnTo>
                  <a:pt x="78662" y="51218"/>
                </a:lnTo>
                <a:lnTo>
                  <a:pt x="78680" y="51181"/>
                </a:lnTo>
                <a:lnTo>
                  <a:pt x="78699" y="51144"/>
                </a:lnTo>
                <a:lnTo>
                  <a:pt x="78699" y="51088"/>
                </a:lnTo>
                <a:lnTo>
                  <a:pt x="78680" y="51051"/>
                </a:lnTo>
                <a:lnTo>
                  <a:pt x="78643" y="50995"/>
                </a:lnTo>
                <a:lnTo>
                  <a:pt x="78587" y="50920"/>
                </a:lnTo>
                <a:lnTo>
                  <a:pt x="78569" y="50883"/>
                </a:lnTo>
                <a:lnTo>
                  <a:pt x="78569" y="50846"/>
                </a:lnTo>
                <a:lnTo>
                  <a:pt x="78569" y="50827"/>
                </a:lnTo>
                <a:lnTo>
                  <a:pt x="78587" y="50790"/>
                </a:lnTo>
                <a:lnTo>
                  <a:pt x="78662" y="50734"/>
                </a:lnTo>
                <a:lnTo>
                  <a:pt x="78718" y="50660"/>
                </a:lnTo>
                <a:lnTo>
                  <a:pt x="78736" y="50604"/>
                </a:lnTo>
                <a:lnTo>
                  <a:pt x="78755" y="50567"/>
                </a:lnTo>
                <a:lnTo>
                  <a:pt x="78736" y="50511"/>
                </a:lnTo>
                <a:lnTo>
                  <a:pt x="78699" y="50492"/>
                </a:lnTo>
                <a:lnTo>
                  <a:pt x="78587" y="50492"/>
                </a:lnTo>
                <a:lnTo>
                  <a:pt x="78476" y="50548"/>
                </a:lnTo>
                <a:lnTo>
                  <a:pt x="78401" y="50585"/>
                </a:lnTo>
                <a:lnTo>
                  <a:pt x="78345" y="50585"/>
                </a:lnTo>
                <a:lnTo>
                  <a:pt x="78289" y="50567"/>
                </a:lnTo>
                <a:lnTo>
                  <a:pt x="78196" y="50511"/>
                </a:lnTo>
                <a:lnTo>
                  <a:pt x="78085" y="50418"/>
                </a:lnTo>
                <a:lnTo>
                  <a:pt x="77973" y="50362"/>
                </a:lnTo>
                <a:lnTo>
                  <a:pt x="77880" y="50325"/>
                </a:lnTo>
                <a:close/>
                <a:moveTo>
                  <a:pt x="5437" y="50287"/>
                </a:moveTo>
                <a:lnTo>
                  <a:pt x="5418" y="50306"/>
                </a:lnTo>
                <a:lnTo>
                  <a:pt x="5400" y="50325"/>
                </a:lnTo>
                <a:lnTo>
                  <a:pt x="5400" y="50343"/>
                </a:lnTo>
                <a:lnTo>
                  <a:pt x="5437" y="50399"/>
                </a:lnTo>
                <a:lnTo>
                  <a:pt x="5549" y="50548"/>
                </a:lnTo>
                <a:lnTo>
                  <a:pt x="5753" y="50771"/>
                </a:lnTo>
                <a:lnTo>
                  <a:pt x="5660" y="50846"/>
                </a:lnTo>
                <a:lnTo>
                  <a:pt x="5530" y="50976"/>
                </a:lnTo>
                <a:lnTo>
                  <a:pt x="5493" y="51032"/>
                </a:lnTo>
                <a:lnTo>
                  <a:pt x="5456" y="51107"/>
                </a:lnTo>
                <a:lnTo>
                  <a:pt x="5456" y="51162"/>
                </a:lnTo>
                <a:lnTo>
                  <a:pt x="5493" y="51218"/>
                </a:lnTo>
                <a:lnTo>
                  <a:pt x="5549" y="51256"/>
                </a:lnTo>
                <a:lnTo>
                  <a:pt x="5605" y="51256"/>
                </a:lnTo>
                <a:lnTo>
                  <a:pt x="5679" y="51237"/>
                </a:lnTo>
                <a:lnTo>
                  <a:pt x="5735" y="51181"/>
                </a:lnTo>
                <a:lnTo>
                  <a:pt x="5847" y="51088"/>
                </a:lnTo>
                <a:lnTo>
                  <a:pt x="5940" y="50995"/>
                </a:lnTo>
                <a:lnTo>
                  <a:pt x="6014" y="51107"/>
                </a:lnTo>
                <a:lnTo>
                  <a:pt x="6126" y="51256"/>
                </a:lnTo>
                <a:lnTo>
                  <a:pt x="6182" y="51330"/>
                </a:lnTo>
                <a:lnTo>
                  <a:pt x="6256" y="51367"/>
                </a:lnTo>
                <a:lnTo>
                  <a:pt x="6331" y="51367"/>
                </a:lnTo>
                <a:lnTo>
                  <a:pt x="6386" y="51330"/>
                </a:lnTo>
                <a:lnTo>
                  <a:pt x="6442" y="51256"/>
                </a:lnTo>
                <a:lnTo>
                  <a:pt x="6442" y="51181"/>
                </a:lnTo>
                <a:lnTo>
                  <a:pt x="6424" y="51107"/>
                </a:lnTo>
                <a:lnTo>
                  <a:pt x="6368" y="51013"/>
                </a:lnTo>
                <a:lnTo>
                  <a:pt x="6256" y="50865"/>
                </a:lnTo>
                <a:lnTo>
                  <a:pt x="6144" y="50753"/>
                </a:lnTo>
                <a:lnTo>
                  <a:pt x="6312" y="50548"/>
                </a:lnTo>
                <a:lnTo>
                  <a:pt x="6405" y="50418"/>
                </a:lnTo>
                <a:lnTo>
                  <a:pt x="6424" y="50362"/>
                </a:lnTo>
                <a:lnTo>
                  <a:pt x="6424" y="50325"/>
                </a:lnTo>
                <a:lnTo>
                  <a:pt x="6386" y="50306"/>
                </a:lnTo>
                <a:lnTo>
                  <a:pt x="6349" y="50325"/>
                </a:lnTo>
                <a:lnTo>
                  <a:pt x="6238" y="50399"/>
                </a:lnTo>
                <a:lnTo>
                  <a:pt x="6051" y="50529"/>
                </a:lnTo>
                <a:lnTo>
                  <a:pt x="5995" y="50548"/>
                </a:lnTo>
                <a:lnTo>
                  <a:pt x="5958" y="50567"/>
                </a:lnTo>
                <a:lnTo>
                  <a:pt x="5865" y="50511"/>
                </a:lnTo>
                <a:lnTo>
                  <a:pt x="5772" y="50436"/>
                </a:lnTo>
                <a:lnTo>
                  <a:pt x="5679" y="50380"/>
                </a:lnTo>
                <a:lnTo>
                  <a:pt x="5530" y="50306"/>
                </a:lnTo>
                <a:lnTo>
                  <a:pt x="5437" y="50287"/>
                </a:lnTo>
                <a:close/>
                <a:moveTo>
                  <a:pt x="8137" y="50287"/>
                </a:moveTo>
                <a:lnTo>
                  <a:pt x="8099" y="50306"/>
                </a:lnTo>
                <a:lnTo>
                  <a:pt x="8118" y="50343"/>
                </a:lnTo>
                <a:lnTo>
                  <a:pt x="8137" y="50380"/>
                </a:lnTo>
                <a:lnTo>
                  <a:pt x="8248" y="50511"/>
                </a:lnTo>
                <a:lnTo>
                  <a:pt x="8453" y="50697"/>
                </a:lnTo>
                <a:lnTo>
                  <a:pt x="8304" y="50790"/>
                </a:lnTo>
                <a:lnTo>
                  <a:pt x="8137" y="50902"/>
                </a:lnTo>
                <a:lnTo>
                  <a:pt x="8062" y="50976"/>
                </a:lnTo>
                <a:lnTo>
                  <a:pt x="8025" y="51032"/>
                </a:lnTo>
                <a:lnTo>
                  <a:pt x="8025" y="51069"/>
                </a:lnTo>
                <a:lnTo>
                  <a:pt x="8025" y="51107"/>
                </a:lnTo>
                <a:lnTo>
                  <a:pt x="8043" y="51144"/>
                </a:lnTo>
                <a:lnTo>
                  <a:pt x="8081" y="51181"/>
                </a:lnTo>
                <a:lnTo>
                  <a:pt x="8155" y="51237"/>
                </a:lnTo>
                <a:lnTo>
                  <a:pt x="8230" y="51237"/>
                </a:lnTo>
                <a:lnTo>
                  <a:pt x="8304" y="51218"/>
                </a:lnTo>
                <a:lnTo>
                  <a:pt x="8397" y="51181"/>
                </a:lnTo>
                <a:lnTo>
                  <a:pt x="8546" y="51069"/>
                </a:lnTo>
                <a:lnTo>
                  <a:pt x="8658" y="50958"/>
                </a:lnTo>
                <a:lnTo>
                  <a:pt x="8732" y="51088"/>
                </a:lnTo>
                <a:lnTo>
                  <a:pt x="8844" y="51237"/>
                </a:lnTo>
                <a:lnTo>
                  <a:pt x="8919" y="51311"/>
                </a:lnTo>
                <a:lnTo>
                  <a:pt x="8974" y="51349"/>
                </a:lnTo>
                <a:lnTo>
                  <a:pt x="9049" y="51367"/>
                </a:lnTo>
                <a:lnTo>
                  <a:pt x="9086" y="51349"/>
                </a:lnTo>
                <a:lnTo>
                  <a:pt x="9123" y="51330"/>
                </a:lnTo>
                <a:lnTo>
                  <a:pt x="9161" y="51256"/>
                </a:lnTo>
                <a:lnTo>
                  <a:pt x="9161" y="51181"/>
                </a:lnTo>
                <a:lnTo>
                  <a:pt x="9123" y="51107"/>
                </a:lnTo>
                <a:lnTo>
                  <a:pt x="9086" y="51032"/>
                </a:lnTo>
                <a:lnTo>
                  <a:pt x="8956" y="50883"/>
                </a:lnTo>
                <a:lnTo>
                  <a:pt x="8844" y="50771"/>
                </a:lnTo>
                <a:lnTo>
                  <a:pt x="8919" y="50697"/>
                </a:lnTo>
                <a:lnTo>
                  <a:pt x="9012" y="50585"/>
                </a:lnTo>
                <a:lnTo>
                  <a:pt x="9049" y="50511"/>
                </a:lnTo>
                <a:lnTo>
                  <a:pt x="9067" y="50455"/>
                </a:lnTo>
                <a:lnTo>
                  <a:pt x="9067" y="50399"/>
                </a:lnTo>
                <a:lnTo>
                  <a:pt x="9030" y="50362"/>
                </a:lnTo>
                <a:lnTo>
                  <a:pt x="8974" y="50343"/>
                </a:lnTo>
                <a:lnTo>
                  <a:pt x="8919" y="50362"/>
                </a:lnTo>
                <a:lnTo>
                  <a:pt x="8863" y="50380"/>
                </a:lnTo>
                <a:lnTo>
                  <a:pt x="8788" y="50418"/>
                </a:lnTo>
                <a:lnTo>
                  <a:pt x="8676" y="50511"/>
                </a:lnTo>
                <a:lnTo>
                  <a:pt x="8621" y="50529"/>
                </a:lnTo>
                <a:lnTo>
                  <a:pt x="8565" y="50548"/>
                </a:lnTo>
                <a:lnTo>
                  <a:pt x="8490" y="50492"/>
                </a:lnTo>
                <a:lnTo>
                  <a:pt x="8341" y="50380"/>
                </a:lnTo>
                <a:lnTo>
                  <a:pt x="8192" y="50306"/>
                </a:lnTo>
                <a:lnTo>
                  <a:pt x="8137" y="50287"/>
                </a:lnTo>
                <a:close/>
                <a:moveTo>
                  <a:pt x="59876" y="50306"/>
                </a:moveTo>
                <a:lnTo>
                  <a:pt x="59839" y="50325"/>
                </a:lnTo>
                <a:lnTo>
                  <a:pt x="59764" y="50399"/>
                </a:lnTo>
                <a:lnTo>
                  <a:pt x="59690" y="50492"/>
                </a:lnTo>
                <a:lnTo>
                  <a:pt x="59616" y="50548"/>
                </a:lnTo>
                <a:lnTo>
                  <a:pt x="59560" y="50548"/>
                </a:lnTo>
                <a:lnTo>
                  <a:pt x="59485" y="50529"/>
                </a:lnTo>
                <a:lnTo>
                  <a:pt x="59336" y="50436"/>
                </a:lnTo>
                <a:lnTo>
                  <a:pt x="59225" y="50380"/>
                </a:lnTo>
                <a:lnTo>
                  <a:pt x="59094" y="50325"/>
                </a:lnTo>
                <a:lnTo>
                  <a:pt x="59020" y="50325"/>
                </a:lnTo>
                <a:lnTo>
                  <a:pt x="58964" y="50343"/>
                </a:lnTo>
                <a:lnTo>
                  <a:pt x="58908" y="50380"/>
                </a:lnTo>
                <a:lnTo>
                  <a:pt x="58871" y="50436"/>
                </a:lnTo>
                <a:lnTo>
                  <a:pt x="58852" y="50511"/>
                </a:lnTo>
                <a:lnTo>
                  <a:pt x="58871" y="50585"/>
                </a:lnTo>
                <a:lnTo>
                  <a:pt x="58908" y="50641"/>
                </a:lnTo>
                <a:lnTo>
                  <a:pt x="58982" y="50697"/>
                </a:lnTo>
                <a:lnTo>
                  <a:pt x="59113" y="50790"/>
                </a:lnTo>
                <a:lnTo>
                  <a:pt x="59243" y="50846"/>
                </a:lnTo>
                <a:lnTo>
                  <a:pt x="59113" y="50939"/>
                </a:lnTo>
                <a:lnTo>
                  <a:pt x="58982" y="51051"/>
                </a:lnTo>
                <a:lnTo>
                  <a:pt x="58927" y="51125"/>
                </a:lnTo>
                <a:lnTo>
                  <a:pt x="58889" y="51200"/>
                </a:lnTo>
                <a:lnTo>
                  <a:pt x="58908" y="51256"/>
                </a:lnTo>
                <a:lnTo>
                  <a:pt x="58964" y="51330"/>
                </a:lnTo>
                <a:lnTo>
                  <a:pt x="59020" y="51349"/>
                </a:lnTo>
                <a:lnTo>
                  <a:pt x="59094" y="51367"/>
                </a:lnTo>
                <a:lnTo>
                  <a:pt x="59150" y="51349"/>
                </a:lnTo>
                <a:lnTo>
                  <a:pt x="59225" y="51311"/>
                </a:lnTo>
                <a:lnTo>
                  <a:pt x="59373" y="51218"/>
                </a:lnTo>
                <a:lnTo>
                  <a:pt x="59467" y="51125"/>
                </a:lnTo>
                <a:lnTo>
                  <a:pt x="59560" y="51069"/>
                </a:lnTo>
                <a:lnTo>
                  <a:pt x="59616" y="51051"/>
                </a:lnTo>
                <a:lnTo>
                  <a:pt x="59690" y="51069"/>
                </a:lnTo>
                <a:lnTo>
                  <a:pt x="59783" y="51107"/>
                </a:lnTo>
                <a:lnTo>
                  <a:pt x="59895" y="51125"/>
                </a:lnTo>
                <a:lnTo>
                  <a:pt x="59951" y="51125"/>
                </a:lnTo>
                <a:lnTo>
                  <a:pt x="60006" y="51107"/>
                </a:lnTo>
                <a:lnTo>
                  <a:pt x="60062" y="51069"/>
                </a:lnTo>
                <a:lnTo>
                  <a:pt x="60081" y="51013"/>
                </a:lnTo>
                <a:lnTo>
                  <a:pt x="60062" y="50958"/>
                </a:lnTo>
                <a:lnTo>
                  <a:pt x="60025" y="50902"/>
                </a:lnTo>
                <a:lnTo>
                  <a:pt x="59932" y="50809"/>
                </a:lnTo>
                <a:lnTo>
                  <a:pt x="59839" y="50753"/>
                </a:lnTo>
                <a:lnTo>
                  <a:pt x="59932" y="50641"/>
                </a:lnTo>
                <a:lnTo>
                  <a:pt x="60006" y="50492"/>
                </a:lnTo>
                <a:lnTo>
                  <a:pt x="60025" y="50418"/>
                </a:lnTo>
                <a:lnTo>
                  <a:pt x="60025" y="50362"/>
                </a:lnTo>
                <a:lnTo>
                  <a:pt x="59988" y="50325"/>
                </a:lnTo>
                <a:lnTo>
                  <a:pt x="59913" y="50306"/>
                </a:lnTo>
                <a:close/>
                <a:moveTo>
                  <a:pt x="83149" y="50287"/>
                </a:moveTo>
                <a:lnTo>
                  <a:pt x="83074" y="50306"/>
                </a:lnTo>
                <a:lnTo>
                  <a:pt x="83018" y="50362"/>
                </a:lnTo>
                <a:lnTo>
                  <a:pt x="82963" y="50436"/>
                </a:lnTo>
                <a:lnTo>
                  <a:pt x="82963" y="50511"/>
                </a:lnTo>
                <a:lnTo>
                  <a:pt x="82981" y="50567"/>
                </a:lnTo>
                <a:lnTo>
                  <a:pt x="83018" y="50623"/>
                </a:lnTo>
                <a:lnTo>
                  <a:pt x="83130" y="50716"/>
                </a:lnTo>
                <a:lnTo>
                  <a:pt x="83372" y="50902"/>
                </a:lnTo>
                <a:lnTo>
                  <a:pt x="83242" y="50976"/>
                </a:lnTo>
                <a:lnTo>
                  <a:pt x="83186" y="51032"/>
                </a:lnTo>
                <a:lnTo>
                  <a:pt x="83130" y="51088"/>
                </a:lnTo>
                <a:lnTo>
                  <a:pt x="83093" y="51144"/>
                </a:lnTo>
                <a:lnTo>
                  <a:pt x="83093" y="51200"/>
                </a:lnTo>
                <a:lnTo>
                  <a:pt x="83130" y="51256"/>
                </a:lnTo>
                <a:lnTo>
                  <a:pt x="83223" y="51293"/>
                </a:lnTo>
                <a:lnTo>
                  <a:pt x="83316" y="51293"/>
                </a:lnTo>
                <a:lnTo>
                  <a:pt x="83391" y="51256"/>
                </a:lnTo>
                <a:lnTo>
                  <a:pt x="83465" y="51200"/>
                </a:lnTo>
                <a:lnTo>
                  <a:pt x="83540" y="51162"/>
                </a:lnTo>
                <a:lnTo>
                  <a:pt x="83633" y="51144"/>
                </a:lnTo>
                <a:lnTo>
                  <a:pt x="83707" y="51181"/>
                </a:lnTo>
                <a:lnTo>
                  <a:pt x="83745" y="51218"/>
                </a:lnTo>
                <a:lnTo>
                  <a:pt x="83800" y="51256"/>
                </a:lnTo>
                <a:lnTo>
                  <a:pt x="83856" y="51293"/>
                </a:lnTo>
                <a:lnTo>
                  <a:pt x="83912" y="51330"/>
                </a:lnTo>
                <a:lnTo>
                  <a:pt x="84024" y="51367"/>
                </a:lnTo>
                <a:lnTo>
                  <a:pt x="84061" y="51349"/>
                </a:lnTo>
                <a:lnTo>
                  <a:pt x="84080" y="51349"/>
                </a:lnTo>
                <a:lnTo>
                  <a:pt x="84098" y="51330"/>
                </a:lnTo>
                <a:lnTo>
                  <a:pt x="84098" y="51293"/>
                </a:lnTo>
                <a:lnTo>
                  <a:pt x="84080" y="51218"/>
                </a:lnTo>
                <a:lnTo>
                  <a:pt x="83987" y="51051"/>
                </a:lnTo>
                <a:lnTo>
                  <a:pt x="83931" y="50920"/>
                </a:lnTo>
                <a:lnTo>
                  <a:pt x="83931" y="50883"/>
                </a:lnTo>
                <a:lnTo>
                  <a:pt x="83949" y="50846"/>
                </a:lnTo>
                <a:lnTo>
                  <a:pt x="84005" y="50771"/>
                </a:lnTo>
                <a:lnTo>
                  <a:pt x="84080" y="50697"/>
                </a:lnTo>
                <a:lnTo>
                  <a:pt x="84136" y="50623"/>
                </a:lnTo>
                <a:lnTo>
                  <a:pt x="84136" y="50567"/>
                </a:lnTo>
                <a:lnTo>
                  <a:pt x="84136" y="50492"/>
                </a:lnTo>
                <a:lnTo>
                  <a:pt x="84136" y="50455"/>
                </a:lnTo>
                <a:lnTo>
                  <a:pt x="84117" y="50436"/>
                </a:lnTo>
                <a:lnTo>
                  <a:pt x="84080" y="50436"/>
                </a:lnTo>
                <a:lnTo>
                  <a:pt x="84042" y="50455"/>
                </a:lnTo>
                <a:lnTo>
                  <a:pt x="83931" y="50548"/>
                </a:lnTo>
                <a:lnTo>
                  <a:pt x="83856" y="50604"/>
                </a:lnTo>
                <a:lnTo>
                  <a:pt x="83800" y="50623"/>
                </a:lnTo>
                <a:lnTo>
                  <a:pt x="83726" y="50660"/>
                </a:lnTo>
                <a:lnTo>
                  <a:pt x="83670" y="50641"/>
                </a:lnTo>
                <a:lnTo>
                  <a:pt x="83558" y="50529"/>
                </a:lnTo>
                <a:lnTo>
                  <a:pt x="83372" y="50362"/>
                </a:lnTo>
                <a:lnTo>
                  <a:pt x="83260" y="50306"/>
                </a:lnTo>
                <a:lnTo>
                  <a:pt x="83205" y="50287"/>
                </a:lnTo>
                <a:close/>
                <a:moveTo>
                  <a:pt x="3538" y="50269"/>
                </a:moveTo>
                <a:lnTo>
                  <a:pt x="3482" y="50306"/>
                </a:lnTo>
                <a:lnTo>
                  <a:pt x="3426" y="50343"/>
                </a:lnTo>
                <a:lnTo>
                  <a:pt x="3314" y="50455"/>
                </a:lnTo>
                <a:lnTo>
                  <a:pt x="3221" y="50548"/>
                </a:lnTo>
                <a:lnTo>
                  <a:pt x="3203" y="50604"/>
                </a:lnTo>
                <a:lnTo>
                  <a:pt x="3166" y="50623"/>
                </a:lnTo>
                <a:lnTo>
                  <a:pt x="3128" y="50623"/>
                </a:lnTo>
                <a:lnTo>
                  <a:pt x="3072" y="50585"/>
                </a:lnTo>
                <a:lnTo>
                  <a:pt x="2905" y="50492"/>
                </a:lnTo>
                <a:lnTo>
                  <a:pt x="2756" y="50474"/>
                </a:lnTo>
                <a:lnTo>
                  <a:pt x="2681" y="50474"/>
                </a:lnTo>
                <a:lnTo>
                  <a:pt x="2626" y="50511"/>
                </a:lnTo>
                <a:lnTo>
                  <a:pt x="2570" y="50567"/>
                </a:lnTo>
                <a:lnTo>
                  <a:pt x="2570" y="50641"/>
                </a:lnTo>
                <a:lnTo>
                  <a:pt x="2588" y="50697"/>
                </a:lnTo>
                <a:lnTo>
                  <a:pt x="2644" y="50753"/>
                </a:lnTo>
                <a:lnTo>
                  <a:pt x="2775" y="50827"/>
                </a:lnTo>
                <a:lnTo>
                  <a:pt x="2868" y="50902"/>
                </a:lnTo>
                <a:lnTo>
                  <a:pt x="2979" y="50958"/>
                </a:lnTo>
                <a:lnTo>
                  <a:pt x="2924" y="51162"/>
                </a:lnTo>
                <a:lnTo>
                  <a:pt x="2905" y="51274"/>
                </a:lnTo>
                <a:lnTo>
                  <a:pt x="2924" y="51330"/>
                </a:lnTo>
                <a:lnTo>
                  <a:pt x="2979" y="51367"/>
                </a:lnTo>
                <a:lnTo>
                  <a:pt x="3035" y="51386"/>
                </a:lnTo>
                <a:lnTo>
                  <a:pt x="3091" y="51367"/>
                </a:lnTo>
                <a:lnTo>
                  <a:pt x="3128" y="51330"/>
                </a:lnTo>
                <a:lnTo>
                  <a:pt x="3147" y="51274"/>
                </a:lnTo>
                <a:lnTo>
                  <a:pt x="3203" y="51181"/>
                </a:lnTo>
                <a:lnTo>
                  <a:pt x="3240" y="51125"/>
                </a:lnTo>
                <a:lnTo>
                  <a:pt x="3277" y="51107"/>
                </a:lnTo>
                <a:lnTo>
                  <a:pt x="3333" y="51107"/>
                </a:lnTo>
                <a:lnTo>
                  <a:pt x="3408" y="51144"/>
                </a:lnTo>
                <a:lnTo>
                  <a:pt x="3557" y="51256"/>
                </a:lnTo>
                <a:lnTo>
                  <a:pt x="3650" y="51293"/>
                </a:lnTo>
                <a:lnTo>
                  <a:pt x="3724" y="51330"/>
                </a:lnTo>
                <a:lnTo>
                  <a:pt x="3836" y="51330"/>
                </a:lnTo>
                <a:lnTo>
                  <a:pt x="3854" y="51293"/>
                </a:lnTo>
                <a:lnTo>
                  <a:pt x="3892" y="51274"/>
                </a:lnTo>
                <a:lnTo>
                  <a:pt x="3892" y="51237"/>
                </a:lnTo>
                <a:lnTo>
                  <a:pt x="3892" y="51162"/>
                </a:lnTo>
                <a:lnTo>
                  <a:pt x="3836" y="51088"/>
                </a:lnTo>
                <a:lnTo>
                  <a:pt x="3780" y="51032"/>
                </a:lnTo>
                <a:lnTo>
                  <a:pt x="3612" y="50902"/>
                </a:lnTo>
                <a:lnTo>
                  <a:pt x="3482" y="50827"/>
                </a:lnTo>
                <a:lnTo>
                  <a:pt x="3594" y="50716"/>
                </a:lnTo>
                <a:lnTo>
                  <a:pt x="3705" y="50567"/>
                </a:lnTo>
                <a:lnTo>
                  <a:pt x="3724" y="50492"/>
                </a:lnTo>
                <a:lnTo>
                  <a:pt x="3743" y="50436"/>
                </a:lnTo>
                <a:lnTo>
                  <a:pt x="3724" y="50362"/>
                </a:lnTo>
                <a:lnTo>
                  <a:pt x="3668" y="50306"/>
                </a:lnTo>
                <a:lnTo>
                  <a:pt x="3594" y="50269"/>
                </a:lnTo>
                <a:close/>
                <a:moveTo>
                  <a:pt x="26829" y="50232"/>
                </a:moveTo>
                <a:lnTo>
                  <a:pt x="26792" y="50250"/>
                </a:lnTo>
                <a:lnTo>
                  <a:pt x="26773" y="50287"/>
                </a:lnTo>
                <a:lnTo>
                  <a:pt x="26773" y="50343"/>
                </a:lnTo>
                <a:lnTo>
                  <a:pt x="26792" y="50399"/>
                </a:lnTo>
                <a:lnTo>
                  <a:pt x="26810" y="50455"/>
                </a:lnTo>
                <a:lnTo>
                  <a:pt x="26848" y="50511"/>
                </a:lnTo>
                <a:lnTo>
                  <a:pt x="26941" y="50623"/>
                </a:lnTo>
                <a:lnTo>
                  <a:pt x="27146" y="50790"/>
                </a:lnTo>
                <a:lnTo>
                  <a:pt x="26997" y="50883"/>
                </a:lnTo>
                <a:lnTo>
                  <a:pt x="26848" y="50976"/>
                </a:lnTo>
                <a:lnTo>
                  <a:pt x="26792" y="51032"/>
                </a:lnTo>
                <a:lnTo>
                  <a:pt x="26736" y="51107"/>
                </a:lnTo>
                <a:lnTo>
                  <a:pt x="26699" y="51181"/>
                </a:lnTo>
                <a:lnTo>
                  <a:pt x="26680" y="51256"/>
                </a:lnTo>
                <a:lnTo>
                  <a:pt x="26680" y="51349"/>
                </a:lnTo>
                <a:lnTo>
                  <a:pt x="26699" y="51386"/>
                </a:lnTo>
                <a:lnTo>
                  <a:pt x="26717" y="51404"/>
                </a:lnTo>
                <a:lnTo>
                  <a:pt x="26792" y="51404"/>
                </a:lnTo>
                <a:lnTo>
                  <a:pt x="26866" y="51386"/>
                </a:lnTo>
                <a:lnTo>
                  <a:pt x="26941" y="51349"/>
                </a:lnTo>
                <a:lnTo>
                  <a:pt x="27034" y="51311"/>
                </a:lnTo>
                <a:lnTo>
                  <a:pt x="27146" y="51218"/>
                </a:lnTo>
                <a:lnTo>
                  <a:pt x="27257" y="51107"/>
                </a:lnTo>
                <a:lnTo>
                  <a:pt x="27313" y="51051"/>
                </a:lnTo>
                <a:lnTo>
                  <a:pt x="27369" y="51013"/>
                </a:lnTo>
                <a:lnTo>
                  <a:pt x="27406" y="51032"/>
                </a:lnTo>
                <a:lnTo>
                  <a:pt x="27444" y="51051"/>
                </a:lnTo>
                <a:lnTo>
                  <a:pt x="27518" y="51125"/>
                </a:lnTo>
                <a:lnTo>
                  <a:pt x="27611" y="51218"/>
                </a:lnTo>
                <a:lnTo>
                  <a:pt x="27686" y="51274"/>
                </a:lnTo>
                <a:lnTo>
                  <a:pt x="27741" y="51311"/>
                </a:lnTo>
                <a:lnTo>
                  <a:pt x="27816" y="51330"/>
                </a:lnTo>
                <a:lnTo>
                  <a:pt x="27834" y="51330"/>
                </a:lnTo>
                <a:lnTo>
                  <a:pt x="27872" y="51311"/>
                </a:lnTo>
                <a:lnTo>
                  <a:pt x="27890" y="51274"/>
                </a:lnTo>
                <a:lnTo>
                  <a:pt x="27890" y="51237"/>
                </a:lnTo>
                <a:lnTo>
                  <a:pt x="27890" y="51200"/>
                </a:lnTo>
                <a:lnTo>
                  <a:pt x="27853" y="51144"/>
                </a:lnTo>
                <a:lnTo>
                  <a:pt x="27779" y="51032"/>
                </a:lnTo>
                <a:lnTo>
                  <a:pt x="27611" y="50865"/>
                </a:lnTo>
                <a:lnTo>
                  <a:pt x="27704" y="50809"/>
                </a:lnTo>
                <a:lnTo>
                  <a:pt x="27853" y="50697"/>
                </a:lnTo>
                <a:lnTo>
                  <a:pt x="27928" y="50623"/>
                </a:lnTo>
                <a:lnTo>
                  <a:pt x="27983" y="50567"/>
                </a:lnTo>
                <a:lnTo>
                  <a:pt x="27983" y="50529"/>
                </a:lnTo>
                <a:lnTo>
                  <a:pt x="27946" y="50511"/>
                </a:lnTo>
                <a:lnTo>
                  <a:pt x="27797" y="50548"/>
                </a:lnTo>
                <a:lnTo>
                  <a:pt x="27630" y="50585"/>
                </a:lnTo>
                <a:lnTo>
                  <a:pt x="27481" y="50623"/>
                </a:lnTo>
                <a:lnTo>
                  <a:pt x="27369" y="50623"/>
                </a:lnTo>
                <a:lnTo>
                  <a:pt x="27313" y="50585"/>
                </a:lnTo>
                <a:lnTo>
                  <a:pt x="27276" y="50548"/>
                </a:lnTo>
                <a:lnTo>
                  <a:pt x="27183" y="50455"/>
                </a:lnTo>
                <a:lnTo>
                  <a:pt x="27108" y="50343"/>
                </a:lnTo>
                <a:lnTo>
                  <a:pt x="27053" y="50306"/>
                </a:lnTo>
                <a:lnTo>
                  <a:pt x="27015" y="50269"/>
                </a:lnTo>
                <a:lnTo>
                  <a:pt x="26904" y="50232"/>
                </a:lnTo>
                <a:close/>
                <a:moveTo>
                  <a:pt x="49115" y="50250"/>
                </a:moveTo>
                <a:lnTo>
                  <a:pt x="49040" y="50269"/>
                </a:lnTo>
                <a:lnTo>
                  <a:pt x="48947" y="50343"/>
                </a:lnTo>
                <a:lnTo>
                  <a:pt x="48873" y="50418"/>
                </a:lnTo>
                <a:lnTo>
                  <a:pt x="48817" y="50474"/>
                </a:lnTo>
                <a:lnTo>
                  <a:pt x="48761" y="50492"/>
                </a:lnTo>
                <a:lnTo>
                  <a:pt x="48724" y="50492"/>
                </a:lnTo>
                <a:lnTo>
                  <a:pt x="48668" y="50455"/>
                </a:lnTo>
                <a:lnTo>
                  <a:pt x="48575" y="50362"/>
                </a:lnTo>
                <a:lnTo>
                  <a:pt x="48463" y="50287"/>
                </a:lnTo>
                <a:lnTo>
                  <a:pt x="48445" y="50269"/>
                </a:lnTo>
                <a:lnTo>
                  <a:pt x="48407" y="50269"/>
                </a:lnTo>
                <a:lnTo>
                  <a:pt x="48407" y="50306"/>
                </a:lnTo>
                <a:lnTo>
                  <a:pt x="48426" y="50325"/>
                </a:lnTo>
                <a:lnTo>
                  <a:pt x="48482" y="50380"/>
                </a:lnTo>
                <a:lnTo>
                  <a:pt x="48575" y="50492"/>
                </a:lnTo>
                <a:lnTo>
                  <a:pt x="48649" y="50604"/>
                </a:lnTo>
                <a:lnTo>
                  <a:pt x="48631" y="50623"/>
                </a:lnTo>
                <a:lnTo>
                  <a:pt x="48575" y="50697"/>
                </a:lnTo>
                <a:lnTo>
                  <a:pt x="48482" y="50753"/>
                </a:lnTo>
                <a:lnTo>
                  <a:pt x="48389" y="50790"/>
                </a:lnTo>
                <a:lnTo>
                  <a:pt x="48296" y="50846"/>
                </a:lnTo>
                <a:lnTo>
                  <a:pt x="48221" y="50902"/>
                </a:lnTo>
                <a:lnTo>
                  <a:pt x="48165" y="50958"/>
                </a:lnTo>
                <a:lnTo>
                  <a:pt x="48147" y="51032"/>
                </a:lnTo>
                <a:lnTo>
                  <a:pt x="48147" y="51069"/>
                </a:lnTo>
                <a:lnTo>
                  <a:pt x="48165" y="51107"/>
                </a:lnTo>
                <a:lnTo>
                  <a:pt x="48184" y="51144"/>
                </a:lnTo>
                <a:lnTo>
                  <a:pt x="48240" y="51162"/>
                </a:lnTo>
                <a:lnTo>
                  <a:pt x="48314" y="51162"/>
                </a:lnTo>
                <a:lnTo>
                  <a:pt x="48389" y="51144"/>
                </a:lnTo>
                <a:lnTo>
                  <a:pt x="48482" y="51107"/>
                </a:lnTo>
                <a:lnTo>
                  <a:pt x="48575" y="51069"/>
                </a:lnTo>
                <a:lnTo>
                  <a:pt x="48724" y="50939"/>
                </a:lnTo>
                <a:lnTo>
                  <a:pt x="48836" y="50846"/>
                </a:lnTo>
                <a:lnTo>
                  <a:pt x="48929" y="50995"/>
                </a:lnTo>
                <a:lnTo>
                  <a:pt x="49059" y="51218"/>
                </a:lnTo>
                <a:lnTo>
                  <a:pt x="49134" y="51311"/>
                </a:lnTo>
                <a:lnTo>
                  <a:pt x="49208" y="51386"/>
                </a:lnTo>
                <a:lnTo>
                  <a:pt x="49282" y="51404"/>
                </a:lnTo>
                <a:lnTo>
                  <a:pt x="49320" y="51404"/>
                </a:lnTo>
                <a:lnTo>
                  <a:pt x="49338" y="51386"/>
                </a:lnTo>
                <a:lnTo>
                  <a:pt x="49376" y="51367"/>
                </a:lnTo>
                <a:lnTo>
                  <a:pt x="49376" y="51330"/>
                </a:lnTo>
                <a:lnTo>
                  <a:pt x="49357" y="51237"/>
                </a:lnTo>
                <a:lnTo>
                  <a:pt x="49320" y="51144"/>
                </a:lnTo>
                <a:lnTo>
                  <a:pt x="49245" y="51032"/>
                </a:lnTo>
                <a:lnTo>
                  <a:pt x="49078" y="50846"/>
                </a:lnTo>
                <a:lnTo>
                  <a:pt x="48966" y="50716"/>
                </a:lnTo>
                <a:lnTo>
                  <a:pt x="49040" y="50585"/>
                </a:lnTo>
                <a:lnTo>
                  <a:pt x="49134" y="50399"/>
                </a:lnTo>
                <a:lnTo>
                  <a:pt x="49152" y="50325"/>
                </a:lnTo>
                <a:lnTo>
                  <a:pt x="49152" y="50269"/>
                </a:lnTo>
                <a:lnTo>
                  <a:pt x="49134" y="50250"/>
                </a:lnTo>
                <a:close/>
                <a:moveTo>
                  <a:pt x="56357" y="50250"/>
                </a:moveTo>
                <a:lnTo>
                  <a:pt x="56246" y="50269"/>
                </a:lnTo>
                <a:lnTo>
                  <a:pt x="56227" y="50269"/>
                </a:lnTo>
                <a:lnTo>
                  <a:pt x="56190" y="50306"/>
                </a:lnTo>
                <a:lnTo>
                  <a:pt x="56190" y="50325"/>
                </a:lnTo>
                <a:lnTo>
                  <a:pt x="56190" y="50362"/>
                </a:lnTo>
                <a:lnTo>
                  <a:pt x="56227" y="50455"/>
                </a:lnTo>
                <a:lnTo>
                  <a:pt x="56264" y="50511"/>
                </a:lnTo>
                <a:lnTo>
                  <a:pt x="56320" y="50567"/>
                </a:lnTo>
                <a:lnTo>
                  <a:pt x="56432" y="50641"/>
                </a:lnTo>
                <a:lnTo>
                  <a:pt x="56562" y="50734"/>
                </a:lnTo>
                <a:lnTo>
                  <a:pt x="56674" y="50809"/>
                </a:lnTo>
                <a:lnTo>
                  <a:pt x="56544" y="50902"/>
                </a:lnTo>
                <a:lnTo>
                  <a:pt x="56376" y="51013"/>
                </a:lnTo>
                <a:lnTo>
                  <a:pt x="56301" y="51069"/>
                </a:lnTo>
                <a:lnTo>
                  <a:pt x="56246" y="51144"/>
                </a:lnTo>
                <a:lnTo>
                  <a:pt x="56208" y="51218"/>
                </a:lnTo>
                <a:lnTo>
                  <a:pt x="56208" y="51293"/>
                </a:lnTo>
                <a:lnTo>
                  <a:pt x="56246" y="51349"/>
                </a:lnTo>
                <a:lnTo>
                  <a:pt x="56283" y="51386"/>
                </a:lnTo>
                <a:lnTo>
                  <a:pt x="56320" y="51404"/>
                </a:lnTo>
                <a:lnTo>
                  <a:pt x="56357" y="51404"/>
                </a:lnTo>
                <a:lnTo>
                  <a:pt x="56469" y="51367"/>
                </a:lnTo>
                <a:lnTo>
                  <a:pt x="56581" y="51311"/>
                </a:lnTo>
                <a:lnTo>
                  <a:pt x="56786" y="51125"/>
                </a:lnTo>
                <a:lnTo>
                  <a:pt x="56879" y="51069"/>
                </a:lnTo>
                <a:lnTo>
                  <a:pt x="56935" y="51051"/>
                </a:lnTo>
                <a:lnTo>
                  <a:pt x="56972" y="51069"/>
                </a:lnTo>
                <a:lnTo>
                  <a:pt x="56990" y="51088"/>
                </a:lnTo>
                <a:lnTo>
                  <a:pt x="57065" y="51162"/>
                </a:lnTo>
                <a:lnTo>
                  <a:pt x="57121" y="51237"/>
                </a:lnTo>
                <a:lnTo>
                  <a:pt x="57158" y="51237"/>
                </a:lnTo>
                <a:lnTo>
                  <a:pt x="57195" y="51218"/>
                </a:lnTo>
                <a:lnTo>
                  <a:pt x="57232" y="51181"/>
                </a:lnTo>
                <a:lnTo>
                  <a:pt x="57232" y="51144"/>
                </a:lnTo>
                <a:lnTo>
                  <a:pt x="57177" y="51069"/>
                </a:lnTo>
                <a:lnTo>
                  <a:pt x="57121" y="50995"/>
                </a:lnTo>
                <a:lnTo>
                  <a:pt x="57102" y="50958"/>
                </a:lnTo>
                <a:lnTo>
                  <a:pt x="57083" y="50920"/>
                </a:lnTo>
                <a:lnTo>
                  <a:pt x="57102" y="50883"/>
                </a:lnTo>
                <a:lnTo>
                  <a:pt x="57139" y="50846"/>
                </a:lnTo>
                <a:lnTo>
                  <a:pt x="57232" y="50753"/>
                </a:lnTo>
                <a:lnTo>
                  <a:pt x="57325" y="50660"/>
                </a:lnTo>
                <a:lnTo>
                  <a:pt x="57363" y="50623"/>
                </a:lnTo>
                <a:lnTo>
                  <a:pt x="57381" y="50567"/>
                </a:lnTo>
                <a:lnTo>
                  <a:pt x="57381" y="50492"/>
                </a:lnTo>
                <a:lnTo>
                  <a:pt x="57344" y="50418"/>
                </a:lnTo>
                <a:lnTo>
                  <a:pt x="57325" y="50380"/>
                </a:lnTo>
                <a:lnTo>
                  <a:pt x="57251" y="50380"/>
                </a:lnTo>
                <a:lnTo>
                  <a:pt x="57214" y="50399"/>
                </a:lnTo>
                <a:lnTo>
                  <a:pt x="57065" y="50511"/>
                </a:lnTo>
                <a:lnTo>
                  <a:pt x="56972" y="50585"/>
                </a:lnTo>
                <a:lnTo>
                  <a:pt x="56897" y="50623"/>
                </a:lnTo>
                <a:lnTo>
                  <a:pt x="56823" y="50623"/>
                </a:lnTo>
                <a:lnTo>
                  <a:pt x="56748" y="50529"/>
                </a:lnTo>
                <a:lnTo>
                  <a:pt x="56562" y="50362"/>
                </a:lnTo>
                <a:lnTo>
                  <a:pt x="56469" y="50287"/>
                </a:lnTo>
                <a:lnTo>
                  <a:pt x="56413" y="50269"/>
                </a:lnTo>
                <a:lnTo>
                  <a:pt x="56357" y="50250"/>
                </a:lnTo>
                <a:close/>
                <a:moveTo>
                  <a:pt x="91452" y="50585"/>
                </a:moveTo>
                <a:lnTo>
                  <a:pt x="91397" y="50604"/>
                </a:lnTo>
                <a:lnTo>
                  <a:pt x="91341" y="50641"/>
                </a:lnTo>
                <a:lnTo>
                  <a:pt x="91322" y="50678"/>
                </a:lnTo>
                <a:lnTo>
                  <a:pt x="91322" y="50716"/>
                </a:lnTo>
                <a:lnTo>
                  <a:pt x="91322" y="50771"/>
                </a:lnTo>
                <a:lnTo>
                  <a:pt x="91322" y="50827"/>
                </a:lnTo>
                <a:lnTo>
                  <a:pt x="91341" y="50865"/>
                </a:lnTo>
                <a:lnTo>
                  <a:pt x="91378" y="50920"/>
                </a:lnTo>
                <a:lnTo>
                  <a:pt x="91378" y="50958"/>
                </a:lnTo>
                <a:lnTo>
                  <a:pt x="91341" y="51032"/>
                </a:lnTo>
                <a:lnTo>
                  <a:pt x="91266" y="51107"/>
                </a:lnTo>
                <a:lnTo>
                  <a:pt x="91173" y="51162"/>
                </a:lnTo>
                <a:lnTo>
                  <a:pt x="91099" y="51218"/>
                </a:lnTo>
                <a:lnTo>
                  <a:pt x="91061" y="51274"/>
                </a:lnTo>
                <a:lnTo>
                  <a:pt x="91043" y="51311"/>
                </a:lnTo>
                <a:lnTo>
                  <a:pt x="91024" y="51367"/>
                </a:lnTo>
                <a:lnTo>
                  <a:pt x="91024" y="51423"/>
                </a:lnTo>
                <a:lnTo>
                  <a:pt x="91043" y="51460"/>
                </a:lnTo>
                <a:lnTo>
                  <a:pt x="91061" y="51479"/>
                </a:lnTo>
                <a:lnTo>
                  <a:pt x="91099" y="51498"/>
                </a:lnTo>
                <a:lnTo>
                  <a:pt x="91136" y="51516"/>
                </a:lnTo>
                <a:lnTo>
                  <a:pt x="91229" y="51498"/>
                </a:lnTo>
                <a:lnTo>
                  <a:pt x="91266" y="51479"/>
                </a:lnTo>
                <a:lnTo>
                  <a:pt x="91322" y="51442"/>
                </a:lnTo>
                <a:lnTo>
                  <a:pt x="91415" y="51367"/>
                </a:lnTo>
                <a:lnTo>
                  <a:pt x="91508" y="51274"/>
                </a:lnTo>
                <a:lnTo>
                  <a:pt x="91545" y="51256"/>
                </a:lnTo>
                <a:lnTo>
                  <a:pt x="91583" y="51256"/>
                </a:lnTo>
                <a:lnTo>
                  <a:pt x="91620" y="51274"/>
                </a:lnTo>
                <a:lnTo>
                  <a:pt x="91676" y="51311"/>
                </a:lnTo>
                <a:lnTo>
                  <a:pt x="91788" y="51423"/>
                </a:lnTo>
                <a:lnTo>
                  <a:pt x="91843" y="51460"/>
                </a:lnTo>
                <a:lnTo>
                  <a:pt x="91899" y="51498"/>
                </a:lnTo>
                <a:lnTo>
                  <a:pt x="91955" y="51479"/>
                </a:lnTo>
                <a:lnTo>
                  <a:pt x="91992" y="51442"/>
                </a:lnTo>
                <a:lnTo>
                  <a:pt x="91992" y="51404"/>
                </a:lnTo>
                <a:lnTo>
                  <a:pt x="91974" y="51349"/>
                </a:lnTo>
                <a:lnTo>
                  <a:pt x="91899" y="51256"/>
                </a:lnTo>
                <a:lnTo>
                  <a:pt x="91825" y="51162"/>
                </a:lnTo>
                <a:lnTo>
                  <a:pt x="91806" y="51107"/>
                </a:lnTo>
                <a:lnTo>
                  <a:pt x="91806" y="51069"/>
                </a:lnTo>
                <a:lnTo>
                  <a:pt x="91825" y="51032"/>
                </a:lnTo>
                <a:lnTo>
                  <a:pt x="91899" y="50976"/>
                </a:lnTo>
                <a:lnTo>
                  <a:pt x="92011" y="50865"/>
                </a:lnTo>
                <a:lnTo>
                  <a:pt x="92104" y="50753"/>
                </a:lnTo>
                <a:lnTo>
                  <a:pt x="92179" y="50623"/>
                </a:lnTo>
                <a:lnTo>
                  <a:pt x="92179" y="50623"/>
                </a:lnTo>
                <a:lnTo>
                  <a:pt x="92104" y="50641"/>
                </a:lnTo>
                <a:lnTo>
                  <a:pt x="91936" y="50697"/>
                </a:lnTo>
                <a:lnTo>
                  <a:pt x="91676" y="50827"/>
                </a:lnTo>
                <a:lnTo>
                  <a:pt x="91620" y="50734"/>
                </a:lnTo>
                <a:lnTo>
                  <a:pt x="91564" y="50641"/>
                </a:lnTo>
                <a:lnTo>
                  <a:pt x="91545" y="50604"/>
                </a:lnTo>
                <a:lnTo>
                  <a:pt x="91490" y="505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87974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9AFF2-0F87-4E1E-8098-2C556DEE00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45D5FD-8814-430A-BDE6-789D37011A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0ED9F5-83B5-41D4-8E4F-18144FD28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2918-3A78-4C08-BA14-23D3ADA94637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2C089-E44B-4B38-8EF7-33720384F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F4A7F4-200F-44D4-B65A-97B9A2AEB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07F6A-430D-4DA6-AA7E-F24BD78A2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79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CAADE-AF53-46BD-80DC-F182ACE31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86916-8EFB-43D1-A6A3-A8DB54BD6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B3914-6E8F-4ED6-9A32-640D357F5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2918-3A78-4C08-BA14-23D3ADA94637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73E8D-EAEE-493A-99ED-7EFB01611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6176A0-A417-4F56-8568-12D34CCAD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07F6A-430D-4DA6-AA7E-F24BD78A2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282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29DD3-E8FF-4547-9D5C-B7A29DF67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67936A-0620-44F1-A7F3-461178068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D59C3-B6F7-410C-8211-CDFCDE355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2918-3A78-4C08-BA14-23D3ADA94637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A4AF2B-EB86-4907-94AE-187510ADC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20E4C-AC3C-4E01-B884-DC18B8D36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07F6A-430D-4DA6-AA7E-F24BD78A2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612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D1B1E-177C-4693-A175-E87EDF02A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0AEB9-FDE3-413C-B248-3410E634FD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4D90C4-452D-4DFF-9CBF-92B42A0CD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B3D186-C1FF-417F-BDD4-C872D118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2918-3A78-4C08-BA14-23D3ADA94637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2136CF-C5A3-4BD6-BC55-A354522E7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65F87B-8E47-4131-83CE-9E2DAEECB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07F6A-430D-4DA6-AA7E-F24BD78A2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690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0AA2C-DB6A-4300-AA2A-209E78F67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BC215F-1D0D-46F3-8026-836844FFB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5602FF-99E4-477A-BC2A-F94EFF5508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006CF6-B210-42CD-BD54-E471DA69D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772715-D3BF-4A5C-8325-536EC14910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FCCD11-A25F-40FC-86EC-9293CDD66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2918-3A78-4C08-BA14-23D3ADA94637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423AD3-25CD-4E49-AE99-78CCF43A2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04E2A7-5204-4D37-8655-B940FDF4E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07F6A-430D-4DA6-AA7E-F24BD78A2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00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48804-19DC-404D-9D5A-2B0A0FA82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87605E-8631-4BE8-AB49-2B6AA188F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2918-3A78-4C08-BA14-23D3ADA94637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8605C9-316A-4475-91F4-6A0BDB8D7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E6801B-7E73-4631-AA94-253545A24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07F6A-430D-4DA6-AA7E-F24BD78A2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664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280739-7F41-4639-ABFD-14C7C2F3E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2918-3A78-4C08-BA14-23D3ADA94637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80AC0A-F64D-4C11-B3D3-DB89CE217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A798BA-EAA6-4BE0-8304-A0454B9FA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07F6A-430D-4DA6-AA7E-F24BD78A2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842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9833F-CB0B-4BCC-8CC6-1A22E5B85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8C0EE-D40B-4E3B-9B67-5194AE313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04CB8B-0C29-4D55-9666-F5F0D56B06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557DE7-50A1-4C59-9943-B64DD47F4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2918-3A78-4C08-BA14-23D3ADA94637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3AD62-1B2B-403D-9DD0-0D479A337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50A570-0530-45DA-A83E-A5DAFD6C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07F6A-430D-4DA6-AA7E-F24BD78A2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553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A44396-1756-4A45-B6D8-DD9C7A881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5D7E18-8911-42DF-8E2D-20E076D9BB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195D8-755A-487A-87FA-796E5F7710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A2918-3A78-4C08-BA14-23D3ADA94637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BA87D-36A6-42EC-AE67-ED3788C7B6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83BCF-B827-49E5-87F5-F1F73D15FA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7F6A-430D-4DA6-AA7E-F24BD78A2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4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20150513_1634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2" descr="blumen-pflanzen14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572000"/>
            <a:ext cx="2057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3" descr="blumen-pflanzen14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24400"/>
            <a:ext cx="1981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2" descr="thank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78" name="WordArt 18" descr="hoa4"/>
          <p:cNvSpPr>
            <a:spLocks noChangeArrowheads="1" noChangeShapeType="1" noTextEdit="1"/>
          </p:cNvSpPr>
          <p:nvPr/>
        </p:nvSpPr>
        <p:spPr bwMode="auto">
          <a:xfrm>
            <a:off x="3804138" y="4572000"/>
            <a:ext cx="4495800" cy="1143000"/>
          </a:xfrm>
          <a:prstGeom prst="rect">
            <a:avLst/>
          </a:prstGeom>
          <a:solidFill>
            <a:srgbClr val="FFFF00"/>
          </a:solidFill>
          <a:scene3d>
            <a:camera prst="perspectiveHeroicExtremeRightFacing"/>
            <a:lightRig rig="threePt" dir="t"/>
          </a:scene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b="1" i="1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FRIENDS PLUS 6</a:t>
            </a:r>
            <a:endParaRPr lang="en-US" sz="3600" b="1" i="1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blipFill dpi="0" rotWithShape="1">
                <a:blip r:embed="rId5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BD523A6-379D-49B1-A655-7E80D0AEEAC4}"/>
              </a:ext>
            </a:extLst>
          </p:cNvPr>
          <p:cNvSpPr txBox="1">
            <a:spLocks/>
          </p:cNvSpPr>
          <p:nvPr/>
        </p:nvSpPr>
        <p:spPr>
          <a:xfrm>
            <a:off x="2281238" y="1028700"/>
            <a:ext cx="7015162" cy="5715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BINH KHANH SECONDARY SCHOOL</a:t>
            </a:r>
            <a:endParaRPr lang="en-SG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033430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8C93354-8A12-44B8-B646-3E064918763F}"/>
              </a:ext>
            </a:extLst>
          </p:cNvPr>
          <p:cNvSpPr txBox="1"/>
          <p:nvPr/>
        </p:nvSpPr>
        <p:spPr>
          <a:xfrm>
            <a:off x="0" y="0"/>
            <a:ext cx="12192000" cy="6374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effectLst/>
                <a:latin typeface=".VnVogue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Write the opposite forms of the sentences</a:t>
            </a:r>
            <a:endParaRPr lang="en-US" sz="3600" dirty="0">
              <a:solidFill>
                <a:schemeClr val="accent6">
                  <a:lumMod val="50000"/>
                </a:schemeClr>
              </a:solidFill>
              <a:effectLst/>
              <a:latin typeface=".VnVogue" panose="020B7200000000000000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B975D0-61B8-4575-9383-DE1FB0D818C1}"/>
              </a:ext>
            </a:extLst>
          </p:cNvPr>
          <p:cNvSpPr txBox="1"/>
          <p:nvPr/>
        </p:nvSpPr>
        <p:spPr>
          <a:xfrm>
            <a:off x="210842" y="779145"/>
            <a:ext cx="61255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I read a book last night.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258DF8-483C-4EEA-A51C-0E5611A7DE09}"/>
              </a:ext>
            </a:extLst>
          </p:cNvPr>
          <p:cNvSpPr txBox="1"/>
          <p:nvPr/>
        </p:nvSpPr>
        <p:spPr>
          <a:xfrm>
            <a:off x="241915" y="1849410"/>
            <a:ext cx="94036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My brother didn't start a new school last year.</a:t>
            </a:r>
            <a:endParaRPr lang="en-US" sz="28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D923B1-3CAC-4F09-94F0-1BBD667359BC}"/>
              </a:ext>
            </a:extLst>
          </p:cNvPr>
          <p:cNvSpPr txBox="1"/>
          <p:nvPr/>
        </p:nvSpPr>
        <p:spPr>
          <a:xfrm>
            <a:off x="241915" y="2837213"/>
            <a:ext cx="94036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We played basketball yesterday.</a:t>
            </a:r>
            <a:endParaRPr lang="en-US" sz="28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B681B0-B8C3-4BE3-BA0D-35FE28F8E976}"/>
              </a:ext>
            </a:extLst>
          </p:cNvPr>
          <p:cNvSpPr txBox="1"/>
          <p:nvPr/>
        </p:nvSpPr>
        <p:spPr>
          <a:xfrm>
            <a:off x="210843" y="3824363"/>
            <a:ext cx="94036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4) My cousin gave me a present for my birthday.</a:t>
            </a:r>
            <a:endParaRPr lang="en-US" sz="28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23F6FB-59A1-421E-87E7-9EAA3EDCA1DD}"/>
              </a:ext>
            </a:extLst>
          </p:cNvPr>
          <p:cNvSpPr txBox="1"/>
          <p:nvPr/>
        </p:nvSpPr>
        <p:spPr>
          <a:xfrm>
            <a:off x="210842" y="4857386"/>
            <a:ext cx="94036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5) I didn't like playing football when I was young.</a:t>
            </a:r>
            <a:endParaRPr lang="en-US" sz="28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B9BC00-8E90-454D-8FA8-A0184099733E}"/>
              </a:ext>
            </a:extLst>
          </p:cNvPr>
          <p:cNvSpPr txBox="1"/>
          <p:nvPr/>
        </p:nvSpPr>
        <p:spPr>
          <a:xfrm>
            <a:off x="210843" y="5844536"/>
            <a:ext cx="94036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6) My best friend didn't go on holiday last year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8FB77035-8D19-4192-9015-910376726753}"/>
              </a:ext>
            </a:extLst>
          </p:cNvPr>
          <p:cNvSpPr/>
          <p:nvPr/>
        </p:nvSpPr>
        <p:spPr>
          <a:xfrm>
            <a:off x="241915" y="1302365"/>
            <a:ext cx="490494" cy="313371"/>
          </a:xfrm>
          <a:prstGeom prst="rightArrow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6B717ECE-A9E1-42B9-8883-9112992DF3B1}"/>
              </a:ext>
            </a:extLst>
          </p:cNvPr>
          <p:cNvSpPr/>
          <p:nvPr/>
        </p:nvSpPr>
        <p:spPr>
          <a:xfrm>
            <a:off x="241915" y="2387370"/>
            <a:ext cx="490494" cy="313371"/>
          </a:xfrm>
          <a:prstGeom prst="rightArrow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E8966CFE-A3D8-4D49-ACF7-90DC8327B5A7}"/>
              </a:ext>
            </a:extLst>
          </p:cNvPr>
          <p:cNvSpPr/>
          <p:nvPr/>
        </p:nvSpPr>
        <p:spPr>
          <a:xfrm>
            <a:off x="270395" y="3415324"/>
            <a:ext cx="490494" cy="313371"/>
          </a:xfrm>
          <a:prstGeom prst="rightArrow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5B7BD655-BB27-4620-9FF1-DBEE852455BD}"/>
              </a:ext>
            </a:extLst>
          </p:cNvPr>
          <p:cNvSpPr/>
          <p:nvPr/>
        </p:nvSpPr>
        <p:spPr>
          <a:xfrm>
            <a:off x="241915" y="4350526"/>
            <a:ext cx="490494" cy="313371"/>
          </a:xfrm>
          <a:prstGeom prst="rightArrow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F709ED75-9F0B-4071-9841-F334A99962B8}"/>
              </a:ext>
            </a:extLst>
          </p:cNvPr>
          <p:cNvSpPr/>
          <p:nvPr/>
        </p:nvSpPr>
        <p:spPr>
          <a:xfrm>
            <a:off x="241915" y="5412374"/>
            <a:ext cx="490494" cy="313371"/>
          </a:xfrm>
          <a:prstGeom prst="rightArrow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F97227BE-1A1B-4B5C-8EC8-F3A450CB307D}"/>
              </a:ext>
            </a:extLst>
          </p:cNvPr>
          <p:cNvSpPr/>
          <p:nvPr/>
        </p:nvSpPr>
        <p:spPr>
          <a:xfrm>
            <a:off x="241915" y="6367756"/>
            <a:ext cx="490494" cy="313371"/>
          </a:xfrm>
          <a:prstGeom prst="rightArrow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65A59D0-3259-4103-92E6-BF4F59F8237E}"/>
              </a:ext>
            </a:extLst>
          </p:cNvPr>
          <p:cNvSpPr txBox="1"/>
          <p:nvPr/>
        </p:nvSpPr>
        <p:spPr>
          <a:xfrm>
            <a:off x="732409" y="1243075"/>
            <a:ext cx="6094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260"/>
              </a:spcBef>
              <a:spcAft>
                <a:spcPts val="0"/>
              </a:spcAft>
            </a:pPr>
            <a:r>
              <a:rPr lang="en-US" sz="2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 didn’t read a book last night.</a:t>
            </a:r>
            <a:endParaRPr lang="en-US" sz="2800" b="1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0FD2C78-8D97-47C6-A68E-372C6BCCDEDE}"/>
              </a:ext>
            </a:extLst>
          </p:cNvPr>
          <p:cNvSpPr txBox="1"/>
          <p:nvPr/>
        </p:nvSpPr>
        <p:spPr>
          <a:xfrm>
            <a:off x="760889" y="2280017"/>
            <a:ext cx="74017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My brother started a new school last year. </a:t>
            </a:r>
            <a:endParaRPr lang="en-US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37C3E7E-C875-4E46-96A9-E1665322A1DC}"/>
              </a:ext>
            </a:extLst>
          </p:cNvPr>
          <p:cNvSpPr txBox="1"/>
          <p:nvPr/>
        </p:nvSpPr>
        <p:spPr>
          <a:xfrm>
            <a:off x="760889" y="3307852"/>
            <a:ext cx="95904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260"/>
              </a:spcBef>
              <a:spcAft>
                <a:spcPts val="0"/>
              </a:spcAft>
            </a:pPr>
            <a:r>
              <a:rPr lang="en-US" sz="2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didn’t play basketball yesterday. </a:t>
            </a:r>
            <a:endParaRPr lang="en-US" sz="2800" b="1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6F7E775-99F6-4F69-AAC1-BC8AAC54F9BB}"/>
              </a:ext>
            </a:extLst>
          </p:cNvPr>
          <p:cNvSpPr txBox="1"/>
          <p:nvPr/>
        </p:nvSpPr>
        <p:spPr>
          <a:xfrm>
            <a:off x="760889" y="4263101"/>
            <a:ext cx="95904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My cousin didn’t give me a present for my birthday. </a:t>
            </a:r>
            <a:endParaRPr lang="en-US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7E186A0-58A7-4F23-A07D-B2370317467F}"/>
              </a:ext>
            </a:extLst>
          </p:cNvPr>
          <p:cNvSpPr txBox="1"/>
          <p:nvPr/>
        </p:nvSpPr>
        <p:spPr>
          <a:xfrm>
            <a:off x="760889" y="5330423"/>
            <a:ext cx="95904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liked playing football when I was young.</a:t>
            </a:r>
            <a:endParaRPr lang="en-US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36282B4-503B-4113-ABAE-3596347A0464}"/>
              </a:ext>
            </a:extLst>
          </p:cNvPr>
          <p:cNvSpPr txBox="1"/>
          <p:nvPr/>
        </p:nvSpPr>
        <p:spPr>
          <a:xfrm>
            <a:off x="760889" y="6267271"/>
            <a:ext cx="95904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260"/>
              </a:spcBef>
              <a:spcAft>
                <a:spcPts val="0"/>
              </a:spcAft>
            </a:pPr>
            <a:r>
              <a:rPr lang="en-US" sz="2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My best friend went on holiday last year. </a:t>
            </a:r>
            <a:endParaRPr lang="en-US" sz="2800" b="1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09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9" grpId="0"/>
      <p:bldP spid="31" grpId="0"/>
      <p:bldP spid="33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0124689-99EA-4F97-9653-E2BC034E1AB3}"/>
              </a:ext>
            </a:extLst>
          </p:cNvPr>
          <p:cNvSpPr txBox="1"/>
          <p:nvPr/>
        </p:nvSpPr>
        <p:spPr>
          <a:xfrm>
            <a:off x="0" y="2875002"/>
            <a:ext cx="1219200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Complete the text with the affirmative or negative form of the verbs. 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A3CB79-7147-4E0A-9943-693CFD8BF4B6}"/>
              </a:ext>
            </a:extLst>
          </p:cNvPr>
          <p:cNvSpPr txBox="1"/>
          <p:nvPr/>
        </p:nvSpPr>
        <p:spPr>
          <a:xfrm>
            <a:off x="2789807" y="2228671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1" dirty="0">
                <a:solidFill>
                  <a:srgbClr val="FFFFFF"/>
                </a:solidFill>
                <a:effectLst/>
                <a:latin typeface="HelveticaNeueLTStd-HvIt"/>
              </a:rPr>
              <a:t>A life in film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544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m Background Cliparts - Cliparts Zone">
            <a:extLst>
              <a:ext uri="{FF2B5EF4-FFF2-40B4-BE49-F238E27FC236}">
                <a16:creationId xmlns:a16="http://schemas.microsoft.com/office/drawing/2014/main" id="{B43B58D0-5324-4AA5-B335-B26B92C4ED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7" b="530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E2002B-C5AD-42D4-B3EB-F377A1C15007}"/>
              </a:ext>
            </a:extLst>
          </p:cNvPr>
          <p:cNvSpPr txBox="1"/>
          <p:nvPr/>
        </p:nvSpPr>
        <p:spPr>
          <a:xfrm>
            <a:off x="364083" y="1443235"/>
            <a:ext cx="11679684" cy="4221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>
                <a:solidFill>
                  <a:srgbClr val="242021"/>
                </a:solidFill>
                <a:effectLst/>
                <a:latin typeface="Sitka Subheading" panose="02000505000000020004" pitchFamily="2" charset="0"/>
              </a:rPr>
              <a:t>Between the ages of ten and twenty, Daniel Radcliffe </a:t>
            </a:r>
            <a:r>
              <a:rPr lang="en-US" sz="2600" b="1" dirty="0">
                <a:solidFill>
                  <a:srgbClr val="C00000"/>
                </a:solidFill>
                <a:effectLst/>
                <a:latin typeface="Sitka Subheading" panose="02000505000000020004" pitchFamily="2" charset="0"/>
              </a:rPr>
              <a:t>(1) </a:t>
            </a:r>
            <a:r>
              <a:rPr lang="en-US" sz="2600" dirty="0">
                <a:solidFill>
                  <a:srgbClr val="242021"/>
                </a:solidFill>
                <a:effectLst/>
                <a:latin typeface="Sitka Subheading" panose="02000505000000020004" pitchFamily="2" charset="0"/>
              </a:rPr>
              <a:t>(act) ________ in eight Harry Potter films. In that time he </a:t>
            </a:r>
            <a:r>
              <a:rPr lang="en-US" sz="2600" b="1" dirty="0">
                <a:solidFill>
                  <a:srgbClr val="C00000"/>
                </a:solidFill>
                <a:effectLst/>
                <a:latin typeface="Sitka Subheading" panose="02000505000000020004" pitchFamily="2" charset="0"/>
              </a:rPr>
              <a:t>(2) </a:t>
            </a:r>
            <a:r>
              <a:rPr lang="en-US" sz="2600" dirty="0">
                <a:solidFill>
                  <a:srgbClr val="242021"/>
                </a:solidFill>
                <a:effectLst/>
                <a:latin typeface="Sitka Subheading" panose="02000505000000020004" pitchFamily="2" charset="0"/>
              </a:rPr>
              <a:t>(not make) _______________ other films and he </a:t>
            </a:r>
            <a:r>
              <a:rPr lang="en-US" sz="2600" b="1" dirty="0">
                <a:solidFill>
                  <a:srgbClr val="C00000"/>
                </a:solidFill>
                <a:effectLst/>
                <a:latin typeface="Sitka Subheading" panose="02000505000000020004" pitchFamily="2" charset="0"/>
              </a:rPr>
              <a:t>(3) </a:t>
            </a:r>
            <a:r>
              <a:rPr lang="en-US" sz="2600" dirty="0">
                <a:solidFill>
                  <a:srgbClr val="242021"/>
                </a:solidFill>
                <a:effectLst/>
                <a:latin typeface="Sitka Subheading" panose="02000505000000020004" pitchFamily="2" charset="0"/>
              </a:rPr>
              <a:t>(not go) ______________ to school. A tutor </a:t>
            </a:r>
            <a:r>
              <a:rPr lang="en-US" sz="2600" b="1" dirty="0">
                <a:solidFill>
                  <a:srgbClr val="C00000"/>
                </a:solidFill>
                <a:latin typeface="Sitka Subheading" panose="02000505000000020004" pitchFamily="2" charset="0"/>
              </a:rPr>
              <a:t>(</a:t>
            </a:r>
            <a:r>
              <a:rPr lang="en-US" sz="2600" b="1" dirty="0">
                <a:solidFill>
                  <a:srgbClr val="C00000"/>
                </a:solidFill>
                <a:effectLst/>
                <a:latin typeface="Sitka Subheading" panose="02000505000000020004" pitchFamily="2" charset="0"/>
              </a:rPr>
              <a:t>4) </a:t>
            </a:r>
            <a:r>
              <a:rPr lang="en-US" sz="2600" dirty="0">
                <a:solidFill>
                  <a:srgbClr val="242021"/>
                </a:solidFill>
                <a:effectLst/>
                <a:latin typeface="Sitka Subheading" panose="02000505000000020004" pitchFamily="2" charset="0"/>
              </a:rPr>
              <a:t>(give) ________ special classes to all of the actors. </a:t>
            </a:r>
          </a:p>
          <a:p>
            <a:pPr algn="just">
              <a:lnSpc>
                <a:spcPct val="150000"/>
              </a:lnSpc>
            </a:pPr>
            <a:r>
              <a:rPr lang="en-US" sz="2600" dirty="0">
                <a:solidFill>
                  <a:srgbClr val="242021"/>
                </a:solidFill>
                <a:effectLst/>
                <a:latin typeface="Sitka Subheading" panose="02000505000000020004" pitchFamily="2" charset="0"/>
              </a:rPr>
              <a:t>Sometimes very young actors have problems because their lives aren’t normal, but Daniel </a:t>
            </a:r>
            <a:r>
              <a:rPr lang="en-US" sz="2600" b="1" dirty="0">
                <a:solidFill>
                  <a:srgbClr val="C00000"/>
                </a:solidFill>
                <a:effectLst/>
                <a:latin typeface="Sitka Subheading" panose="02000505000000020004" pitchFamily="2" charset="0"/>
              </a:rPr>
              <a:t>(5) </a:t>
            </a:r>
            <a:r>
              <a:rPr lang="en-US" sz="2600" dirty="0">
                <a:solidFill>
                  <a:srgbClr val="242021"/>
                </a:solidFill>
                <a:effectLst/>
                <a:latin typeface="Sitka Subheading" panose="02000505000000020004" pitchFamily="2" charset="0"/>
              </a:rPr>
              <a:t>(not have) _____________ a bad time. He </a:t>
            </a:r>
            <a:r>
              <a:rPr lang="en-US" sz="2600" b="1" dirty="0">
                <a:solidFill>
                  <a:srgbClr val="C00000"/>
                </a:solidFill>
                <a:effectLst/>
                <a:latin typeface="Sitka Subheading" panose="02000505000000020004" pitchFamily="2" charset="0"/>
              </a:rPr>
              <a:t>(6) </a:t>
            </a:r>
            <a:r>
              <a:rPr lang="en-US" sz="2600" dirty="0">
                <a:solidFill>
                  <a:srgbClr val="242021"/>
                </a:solidFill>
                <a:effectLst/>
                <a:latin typeface="Sitka Subheading" panose="02000505000000020004" pitchFamily="2" charset="0"/>
              </a:rPr>
              <a:t>(love) ________ the job and </a:t>
            </a:r>
            <a:r>
              <a:rPr lang="en-US" sz="2600" b="1" dirty="0">
                <a:solidFill>
                  <a:srgbClr val="C00000"/>
                </a:solidFill>
                <a:effectLst/>
                <a:latin typeface="Sitka Subheading" panose="02000505000000020004" pitchFamily="2" charset="0"/>
              </a:rPr>
              <a:t>(7) </a:t>
            </a:r>
            <a:r>
              <a:rPr lang="en-US" sz="2600" dirty="0">
                <a:solidFill>
                  <a:srgbClr val="242021"/>
                </a:solidFill>
                <a:effectLst/>
                <a:latin typeface="Sitka Subheading" panose="02000505000000020004" pitchFamily="2" charset="0"/>
              </a:rPr>
              <a:t>(have) ___________a lot of friends and fun.</a:t>
            </a:r>
            <a:r>
              <a:rPr lang="en-US" sz="2600" dirty="0">
                <a:latin typeface="Sitka Subheading" panose="02000505000000020004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7650D3-3A20-4BF6-8F94-952FD9C561FA}"/>
              </a:ext>
            </a:extLst>
          </p:cNvPr>
          <p:cNvSpPr txBox="1"/>
          <p:nvPr/>
        </p:nvSpPr>
        <p:spPr>
          <a:xfrm>
            <a:off x="4087205" y="735349"/>
            <a:ext cx="54364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rgbClr val="C00000"/>
                </a:solidFill>
                <a:effectLst/>
                <a:latin typeface=".VnVogue" panose="020B7200000000000000" pitchFamily="34" charset="0"/>
              </a:rPr>
              <a:t>A life in film</a:t>
            </a:r>
            <a:r>
              <a:rPr lang="en-US" sz="4000" b="1" dirty="0">
                <a:solidFill>
                  <a:srgbClr val="C00000"/>
                </a:solidFill>
                <a:latin typeface=".VnVogue" panose="020B7200000000000000" pitchFamily="34" charset="0"/>
              </a:rPr>
              <a:t>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B6F1AA7-816C-45B8-88A3-D0FB8B80F78F}"/>
              </a:ext>
            </a:extLst>
          </p:cNvPr>
          <p:cNvGrpSpPr/>
          <p:nvPr/>
        </p:nvGrpSpPr>
        <p:grpSpPr>
          <a:xfrm>
            <a:off x="0" y="0"/>
            <a:ext cx="3611794" cy="1583392"/>
            <a:chOff x="5793777" y="4477227"/>
            <a:chExt cx="4545508" cy="187507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D6A3E7C-159A-4692-8A8E-B33A4DFDA9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93777" y="4477227"/>
              <a:ext cx="2252943" cy="187507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BE76F0A-D01B-4827-A463-0243B214D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46720" y="4477227"/>
              <a:ext cx="2292565" cy="1875076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965ED74-F94B-47EA-B5DF-0B2E0F276365}"/>
              </a:ext>
            </a:extLst>
          </p:cNvPr>
          <p:cNvSpPr txBox="1"/>
          <p:nvPr/>
        </p:nvSpPr>
        <p:spPr>
          <a:xfrm>
            <a:off x="10113577" y="1443235"/>
            <a:ext cx="15951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acted</a:t>
            </a:r>
            <a:endParaRPr lang="en-US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F76B26-8D2D-4560-91F8-9C51A4A5CEEA}"/>
              </a:ext>
            </a:extLst>
          </p:cNvPr>
          <p:cNvSpPr txBox="1"/>
          <p:nvPr/>
        </p:nvSpPr>
        <p:spPr>
          <a:xfrm>
            <a:off x="9394929" y="2078953"/>
            <a:ext cx="30324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didn’t make </a:t>
            </a:r>
            <a:endParaRPr lang="en-US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A31866-0778-463E-8803-87C156A6964C}"/>
              </a:ext>
            </a:extLst>
          </p:cNvPr>
          <p:cNvSpPr txBox="1"/>
          <p:nvPr/>
        </p:nvSpPr>
        <p:spPr>
          <a:xfrm>
            <a:off x="5558528" y="2646749"/>
            <a:ext cx="27190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didn’t go</a:t>
            </a:r>
            <a:endParaRPr lang="en-US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223509-CFE3-44FE-9F84-6D669E3A3D7D}"/>
              </a:ext>
            </a:extLst>
          </p:cNvPr>
          <p:cNvSpPr txBox="1"/>
          <p:nvPr/>
        </p:nvSpPr>
        <p:spPr>
          <a:xfrm>
            <a:off x="676599" y="3198987"/>
            <a:ext cx="15951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gave</a:t>
            </a:r>
            <a:endParaRPr lang="en-US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ECB358-385C-4D2C-B822-E3C6872671FF}"/>
              </a:ext>
            </a:extLst>
          </p:cNvPr>
          <p:cNvSpPr txBox="1"/>
          <p:nvPr/>
        </p:nvSpPr>
        <p:spPr>
          <a:xfrm>
            <a:off x="4446003" y="4435038"/>
            <a:ext cx="29532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didn’t have</a:t>
            </a:r>
            <a:endParaRPr lang="en-US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E20758-9E35-4C28-9D1A-2C03BA71843A}"/>
              </a:ext>
            </a:extLst>
          </p:cNvPr>
          <p:cNvSpPr txBox="1"/>
          <p:nvPr/>
        </p:nvSpPr>
        <p:spPr>
          <a:xfrm>
            <a:off x="10596880" y="4393019"/>
            <a:ext cx="15951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loved</a:t>
            </a:r>
            <a:endParaRPr lang="en-US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FE3862-CD82-4FEB-90FA-E97AEED7B622}"/>
              </a:ext>
            </a:extLst>
          </p:cNvPr>
          <p:cNvSpPr txBox="1"/>
          <p:nvPr/>
        </p:nvSpPr>
        <p:spPr>
          <a:xfrm>
            <a:off x="4210659" y="5019813"/>
            <a:ext cx="15951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had</a:t>
            </a:r>
            <a:endParaRPr lang="en-US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51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37F0F9E-45EC-4F91-9CA8-62E84A122C89}"/>
              </a:ext>
            </a:extLst>
          </p:cNvPr>
          <p:cNvSpPr txBox="1"/>
          <p:nvPr/>
        </p:nvSpPr>
        <p:spPr>
          <a:xfrm>
            <a:off x="-1" y="2598961"/>
            <a:ext cx="12192001" cy="12486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Write about your experiences. Use the affirmative or negative form of the verbs.</a:t>
            </a:r>
            <a:endParaRPr lang="en-US" sz="2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289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C6DAABF-CC39-444B-88E2-DD97FEEDB465}"/>
              </a:ext>
            </a:extLst>
          </p:cNvPr>
          <p:cNvSpPr txBox="1"/>
          <p:nvPr/>
        </p:nvSpPr>
        <p:spPr>
          <a:xfrm>
            <a:off x="1539240" y="720354"/>
            <a:ext cx="9387840" cy="1687565"/>
          </a:xfrm>
          <a:prstGeom prst="rect">
            <a:avLst/>
          </a:prstGeom>
          <a:noFill/>
        </p:spPr>
        <p:txBody>
          <a:bodyPr wrap="square">
            <a:prstTxWarp prst="textChevron">
              <a:avLst/>
            </a:prstTxWarp>
            <a:spAutoFit/>
          </a:bodyPr>
          <a:lstStyle/>
          <a:p>
            <a:r>
              <a:rPr lang="en-US" sz="6600" b="1" dirty="0">
                <a:ln w="381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Forte" panose="03060902040502070203" pitchFamily="66" charset="0"/>
                <a:ea typeface="MS Mincho" panose="02020609040205080304" pitchFamily="49" charset="-128"/>
              </a:rPr>
              <a:t>Pair-work </a:t>
            </a:r>
            <a:endParaRPr lang="en-US" sz="6600" b="1" dirty="0">
              <a:ln w="381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Forte" panose="03060902040502070203" pitchFamily="66" charset="0"/>
            </a:endParaRPr>
          </a:p>
        </p:txBody>
      </p:sp>
      <p:pic>
        <p:nvPicPr>
          <p:cNvPr id="2052" name="Picture 4" descr="Pair Work Clipart – Clipartxtras throughout Student Partner Clipart »  Clipart Station">
            <a:extLst>
              <a:ext uri="{FF2B5EF4-FFF2-40B4-BE49-F238E27FC236}">
                <a16:creationId xmlns:a16="http://schemas.microsoft.com/office/drawing/2014/main" id="{66DF5B8B-1DDD-4041-8372-DC3AF171A4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29"/>
          <a:stretch/>
        </p:blipFill>
        <p:spPr bwMode="auto">
          <a:xfrm>
            <a:off x="2118359" y="2651760"/>
            <a:ext cx="7595167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51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ster WELLS Counseling, Coaching &amp;amp; Consulting, PLLC - Services | Facebook">
            <a:extLst>
              <a:ext uri="{FF2B5EF4-FFF2-40B4-BE49-F238E27FC236}">
                <a16:creationId xmlns:a16="http://schemas.microsoft.com/office/drawing/2014/main" id="{964502E7-AF65-496C-BE88-CCA938290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847" y="1777449"/>
            <a:ext cx="5629154" cy="508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3E2E0D-B7B4-409F-A0B4-14B5FDD807A4}"/>
              </a:ext>
            </a:extLst>
          </p:cNvPr>
          <p:cNvSpPr txBox="1"/>
          <p:nvPr/>
        </p:nvSpPr>
        <p:spPr>
          <a:xfrm>
            <a:off x="208344" y="1777449"/>
            <a:ext cx="691008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spcBef>
                <a:spcPts val="26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C00000"/>
                </a:solidFill>
                <a:effectLst/>
                <a:latin typeface=".VnVogue" panose="020B7200000000000000" pitchFamily="34" charset="0"/>
                <a:ea typeface="Calibri" panose="020F0502020204030204" pitchFamily="34" charset="0"/>
              </a:rPr>
              <a:t>Compare your sentences in exercise 5 </a:t>
            </a:r>
            <a:endParaRPr lang="en-US" sz="4400" dirty="0">
              <a:solidFill>
                <a:srgbClr val="C00000"/>
              </a:solidFill>
              <a:effectLst/>
              <a:latin typeface=".VnVogue" panose="020B7200000000000000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415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7602F8-F00D-43B3-AB7A-EC6170D3824C}"/>
              </a:ext>
            </a:extLst>
          </p:cNvPr>
          <p:cNvPicPr/>
          <p:nvPr/>
        </p:nvPicPr>
        <p:blipFill rotWithShape="1">
          <a:blip r:embed="rId2"/>
          <a:srcRect b="4518"/>
          <a:stretch/>
        </p:blipFill>
        <p:spPr bwMode="auto">
          <a:xfrm>
            <a:off x="2003803" y="998073"/>
            <a:ext cx="6931851" cy="37591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34667C-029B-4243-BA7C-2C2447D8430D}"/>
              </a:ext>
            </a:extLst>
          </p:cNvPr>
          <p:cNvSpPr txBox="1"/>
          <p:nvPr/>
        </p:nvSpPr>
        <p:spPr>
          <a:xfrm>
            <a:off x="580118" y="243068"/>
            <a:ext cx="1944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</a:p>
        </p:txBody>
      </p:sp>
    </p:spTree>
    <p:extLst>
      <p:ext uri="{BB962C8B-B14F-4D97-AF65-F5344CB8AC3E}">
        <p14:creationId xmlns:p14="http://schemas.microsoft.com/office/powerpoint/2010/main" val="3166074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4"/>
          <p:cNvSpPr txBox="1">
            <a:spLocks noGrp="1"/>
          </p:cNvSpPr>
          <p:nvPr>
            <p:ph type="body" idx="4294967295"/>
          </p:nvPr>
        </p:nvSpPr>
        <p:spPr>
          <a:xfrm>
            <a:off x="436436" y="1631672"/>
            <a:ext cx="11870956" cy="147662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-"/>
              <a:tabLst>
                <a:tab pos="581025" algn="l"/>
              </a:tabLst>
            </a:pPr>
            <a:r>
              <a:rPr lang="en-US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Learn by heart all structures.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-"/>
              <a:tabLst>
                <a:tab pos="581025" algn="l"/>
              </a:tabLst>
            </a:pPr>
            <a:r>
              <a:rPr lang="en-US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Write a short paragraph about what you did  last 						weekend. 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-"/>
              <a:tabLst>
                <a:tab pos="581025" algn="l"/>
              </a:tabLst>
            </a:pPr>
            <a:r>
              <a:rPr lang="en-US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Prepare the next lesson: SPEAKING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25007" y="431343"/>
            <a:ext cx="76938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74681" algn="l"/>
              </a:tabLst>
            </a:pPr>
            <a:r>
              <a:rPr lang="en-US" sz="7200" b="1" dirty="0">
                <a:solidFill>
                  <a:srgbClr val="C00000"/>
                </a:solidFill>
                <a:latin typeface="Stencil" panose="040409050D0802020404" pitchFamily="82" charset="0"/>
                <a:ea typeface="Times New Roman" panose="02020603050405020304" pitchFamily="18" charset="0"/>
              </a:rPr>
              <a:t>homework</a:t>
            </a:r>
            <a:endParaRPr lang="en-US" sz="7200" b="1" dirty="0">
              <a:latin typeface="Stencil" panose="040409050D0802020404" pitchFamily="82" charset="0"/>
              <a:ea typeface="MS Minch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atercolor Circle Background Png, Transparent Png , Transparent Png Image -  PNGitem">
            <a:extLst>
              <a:ext uri="{FF2B5EF4-FFF2-40B4-BE49-F238E27FC236}">
                <a16:creationId xmlns:a16="http://schemas.microsoft.com/office/drawing/2014/main" id="{3DDE1BD5-59B0-481E-A318-9D41AE760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066860-5BD0-427B-BAB7-18DC8F6A747E}"/>
              </a:ext>
            </a:extLst>
          </p:cNvPr>
          <p:cNvSpPr txBox="1"/>
          <p:nvPr/>
        </p:nvSpPr>
        <p:spPr>
          <a:xfrm>
            <a:off x="2588871" y="3143861"/>
            <a:ext cx="7292050" cy="1218460"/>
          </a:xfrm>
          <a:prstGeom prst="rect">
            <a:avLst/>
          </a:prstGeom>
          <a:noFill/>
        </p:spPr>
        <p:txBody>
          <a:bodyPr wrap="square">
            <a:prstTxWarp prst="textDoubleWave1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800" b="1" dirty="0">
                <a:ln w="2857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9999">
                        <a:shade val="30000"/>
                        <a:satMod val="115000"/>
                      </a:srgbClr>
                    </a:gs>
                    <a:gs pos="50000">
                      <a:srgbClr val="009999">
                        <a:shade val="67500"/>
                        <a:satMod val="115000"/>
                      </a:srgbClr>
                    </a:gs>
                    <a:gs pos="100000">
                      <a:srgbClr val="009999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VNI-Hob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MEMORY CIRCLE</a:t>
            </a:r>
          </a:p>
        </p:txBody>
      </p:sp>
    </p:spTree>
    <p:extLst>
      <p:ext uri="{BB962C8B-B14F-4D97-AF65-F5344CB8AC3E}">
        <p14:creationId xmlns:p14="http://schemas.microsoft.com/office/powerpoint/2010/main" val="1956080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E623294-4E3A-4BDC-B27F-B4FFA8F005EE}"/>
              </a:ext>
            </a:extLst>
          </p:cNvPr>
          <p:cNvSpPr txBox="1"/>
          <p:nvPr/>
        </p:nvSpPr>
        <p:spPr>
          <a:xfrm>
            <a:off x="480873" y="875399"/>
            <a:ext cx="11424082" cy="2633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Example: </a:t>
            </a:r>
            <a:endParaRPr lang="en-US" sz="2400" b="1" i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Teacher: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 played soccer last night.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Student 1: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 played soccer last night and I studied yesterday.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Student 2: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 played soccer last night and I studied yesterday, then I talked to my parents…..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51741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41D05B8-9C4C-40ED-B743-E277D5BD62BB}"/>
              </a:ext>
            </a:extLst>
          </p:cNvPr>
          <p:cNvSpPr txBox="1"/>
          <p:nvPr/>
        </p:nvSpPr>
        <p:spPr>
          <a:xfrm>
            <a:off x="1919796" y="829504"/>
            <a:ext cx="9177292" cy="6245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955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Munish</a:t>
            </a:r>
            <a:r>
              <a:rPr lang="en-US" sz="3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took</a:t>
            </a:r>
            <a:r>
              <a:rPr lang="en-US" sz="3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photo of his daughter.</a:t>
            </a:r>
            <a:endParaRPr lang="en-US" sz="3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973A18-00CC-46AD-8F6F-7605DC8B3C18}"/>
              </a:ext>
            </a:extLst>
          </p:cNvPr>
          <p:cNvSpPr txBox="1"/>
          <p:nvPr/>
        </p:nvSpPr>
        <p:spPr>
          <a:xfrm>
            <a:off x="1919796" y="1748563"/>
            <a:ext cx="8218503" cy="6245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955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Sometimes Suman </a:t>
            </a:r>
            <a:r>
              <a:rPr lang="en-US" sz="34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en-US" sz="3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tired or sad.</a:t>
            </a:r>
            <a:endParaRPr lang="en-US" sz="3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6943FE-0B7D-4ED2-90BB-CB53F3A8D847}"/>
              </a:ext>
            </a:extLst>
          </p:cNvPr>
          <p:cNvSpPr txBox="1"/>
          <p:nvPr/>
        </p:nvSpPr>
        <p:spPr>
          <a:xfrm>
            <a:off x="1919796" y="2651916"/>
            <a:ext cx="6094520" cy="6245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955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She </a:t>
            </a:r>
            <a:r>
              <a:rPr lang="en-US" sz="34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wasn’t</a:t>
            </a:r>
            <a:r>
              <a:rPr lang="en-US" sz="3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happy.</a:t>
            </a:r>
            <a:endParaRPr lang="en-US" sz="3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E007F1-D1BF-4405-B886-11131339DF66}"/>
              </a:ext>
            </a:extLst>
          </p:cNvPr>
          <p:cNvSpPr txBox="1"/>
          <p:nvPr/>
        </p:nvSpPr>
        <p:spPr>
          <a:xfrm>
            <a:off x="213064" y="3943879"/>
            <a:ext cx="1136119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solidFill>
                  <a:srgbClr val="002060"/>
                </a:solidFill>
                <a:effectLst/>
                <a:latin typeface="Sitka Subheading" panose="02000505000000020004" pitchFamily="2" charset="0"/>
                <a:ea typeface="Calibri" panose="020F0502020204030204" pitchFamily="34" charset="0"/>
              </a:rPr>
              <a:t>What are the infinitive forms of </a:t>
            </a:r>
            <a:r>
              <a:rPr lang="en-US" sz="4000" b="1" i="1" dirty="0">
                <a:solidFill>
                  <a:srgbClr val="FF0000"/>
                </a:solidFill>
                <a:effectLst/>
                <a:latin typeface="Sitka Subheading" panose="02000505000000020004" pitchFamily="2" charset="0"/>
                <a:ea typeface="Calibri" panose="020F0502020204030204" pitchFamily="34" charset="0"/>
              </a:rPr>
              <a:t>“took, was and wasn’t” </a:t>
            </a:r>
            <a:r>
              <a:rPr lang="en-US" sz="4000" b="1" i="1" dirty="0">
                <a:solidFill>
                  <a:srgbClr val="002060"/>
                </a:solidFill>
                <a:effectLst/>
                <a:latin typeface="Sitka Subheading" panose="02000505000000020004" pitchFamily="2" charset="0"/>
                <a:ea typeface="Calibri" panose="020F0502020204030204" pitchFamily="34" charset="0"/>
              </a:rPr>
              <a:t>?</a:t>
            </a:r>
            <a:endParaRPr lang="en-US" sz="4000" b="1" dirty="0">
              <a:solidFill>
                <a:srgbClr val="002060"/>
              </a:solidFill>
              <a:latin typeface="Sitka Subheading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59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E908C476-0949-4C1A-9FFA-F5E5D6817515}"/>
              </a:ext>
            </a:extLst>
          </p:cNvPr>
          <p:cNvGrpSpPr/>
          <p:nvPr/>
        </p:nvGrpSpPr>
        <p:grpSpPr>
          <a:xfrm>
            <a:off x="1361612" y="1223899"/>
            <a:ext cx="2242721" cy="3531816"/>
            <a:chOff x="1805495" y="1197266"/>
            <a:chExt cx="2242721" cy="353181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B21A3B4-6D6A-425D-8F6A-0CAB20034E03}"/>
                </a:ext>
              </a:extLst>
            </p:cNvPr>
            <p:cNvSpPr txBox="1"/>
            <p:nvPr/>
          </p:nvSpPr>
          <p:spPr>
            <a:xfrm>
              <a:off x="1805495" y="1197266"/>
              <a:ext cx="130145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Book Antiqua" panose="020406020503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</a:t>
              </a:r>
              <a:endPara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8A91B16-A8CC-4B71-87A6-5C624EE4E3A0}"/>
                </a:ext>
              </a:extLst>
            </p:cNvPr>
            <p:cNvSpPr txBox="1"/>
            <p:nvPr/>
          </p:nvSpPr>
          <p:spPr>
            <a:xfrm>
              <a:off x="1805495" y="1951595"/>
              <a:ext cx="189695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Book Antiqua" panose="020406020503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drive</a:t>
              </a:r>
              <a:endPara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0CA8292-2677-4DC8-982C-6B8F897C5BCC}"/>
                </a:ext>
              </a:extLst>
            </p:cNvPr>
            <p:cNvSpPr txBox="1"/>
            <p:nvPr/>
          </p:nvSpPr>
          <p:spPr>
            <a:xfrm>
              <a:off x="1805495" y="2611515"/>
              <a:ext cx="130145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Book Antiqua" panose="020406020503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cut</a:t>
              </a:r>
              <a:endPara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63642E-0CA7-408D-8D5E-A7D3098AA432}"/>
                </a:ext>
              </a:extLst>
            </p:cNvPr>
            <p:cNvSpPr txBox="1"/>
            <p:nvPr/>
          </p:nvSpPr>
          <p:spPr>
            <a:xfrm>
              <a:off x="1805495" y="3316356"/>
              <a:ext cx="164722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Book Antiqua" panose="020406020503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make</a:t>
              </a:r>
              <a:endPara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3B9FF43-E8E9-416A-AD78-3E1053194FAE}"/>
                </a:ext>
              </a:extLst>
            </p:cNvPr>
            <p:cNvSpPr txBox="1"/>
            <p:nvPr/>
          </p:nvSpPr>
          <p:spPr>
            <a:xfrm>
              <a:off x="1805495" y="4021196"/>
              <a:ext cx="224272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Book Antiqua" panose="020406020503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have</a:t>
              </a:r>
              <a:endPara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endParaRPr>
            </a:p>
          </p:txBody>
        </p:sp>
      </p:grpSp>
      <p:sp>
        <p:nvSpPr>
          <p:cNvPr id="15" name="Right Brace 14">
            <a:extLst>
              <a:ext uri="{FF2B5EF4-FFF2-40B4-BE49-F238E27FC236}">
                <a16:creationId xmlns:a16="http://schemas.microsoft.com/office/drawing/2014/main" id="{A4AAB7FD-D103-428B-AB05-5B814EB833E5}"/>
              </a:ext>
            </a:extLst>
          </p:cNvPr>
          <p:cNvSpPr/>
          <p:nvPr/>
        </p:nvSpPr>
        <p:spPr>
          <a:xfrm>
            <a:off x="3790766" y="1331649"/>
            <a:ext cx="213064" cy="3424065"/>
          </a:xfrm>
          <a:prstGeom prst="rightBrace">
            <a:avLst>
              <a:gd name="adj1" fmla="val 94799"/>
              <a:gd name="adj2" fmla="val 50754"/>
            </a:avLst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08AF7F-1659-41DF-A157-35B1A45C71F2}"/>
              </a:ext>
            </a:extLst>
          </p:cNvPr>
          <p:cNvSpPr txBox="1"/>
          <p:nvPr/>
        </p:nvSpPr>
        <p:spPr>
          <a:xfrm>
            <a:off x="4003830" y="2403369"/>
            <a:ext cx="711342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solidFill>
                  <a:srgbClr val="C00000"/>
                </a:solidFill>
                <a:effectLst/>
                <a:latin typeface="Sitka Subheading" panose="02000505000000020004" pitchFamily="2" charset="0"/>
                <a:ea typeface="Calibri" panose="020F0502020204030204" pitchFamily="34" charset="0"/>
              </a:rPr>
              <a:t>What are the </a:t>
            </a:r>
            <a:r>
              <a:rPr lang="en-US" sz="4000" b="1" i="1" dirty="0">
                <a:solidFill>
                  <a:srgbClr val="C00000"/>
                </a:solidFill>
                <a:latin typeface="Sitka Subheading" panose="02000505000000020004" pitchFamily="2" charset="0"/>
                <a:ea typeface="Calibri" panose="020F0502020204030204" pitchFamily="34" charset="0"/>
              </a:rPr>
              <a:t>simple past forms of these verbs?</a:t>
            </a:r>
            <a:endParaRPr lang="en-US" sz="4000" b="1" dirty="0">
              <a:solidFill>
                <a:srgbClr val="C00000"/>
              </a:solidFill>
              <a:latin typeface="Sitka Subheading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68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434733-AD24-4914-AC93-CF282093BC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81" y="-7163"/>
            <a:ext cx="12204181" cy="6865163"/>
          </a:xfrm>
          <a:prstGeom prst="rect">
            <a:avLst/>
          </a:prstGeom>
        </p:spPr>
      </p:pic>
      <p:sp>
        <p:nvSpPr>
          <p:cNvPr id="16388" name="TextBox 9"/>
          <p:cNvSpPr txBox="1">
            <a:spLocks noChangeArrowheads="1"/>
          </p:cNvSpPr>
          <p:nvPr/>
        </p:nvSpPr>
        <p:spPr bwMode="auto">
          <a:xfrm>
            <a:off x="5368530" y="3082529"/>
            <a:ext cx="184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100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0090" y="1466701"/>
            <a:ext cx="805627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 algn="ctr"/>
            <a:r>
              <a:rPr lang="en-US" sz="8000" b="1" dirty="0">
                <a:ln w="3810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effectLst/>
                <a:latin typeface="Stencil" panose="040409050D0802020404" pitchFamily="82" charset="0"/>
                <a:ea typeface="MS Mincho" panose="02020609040205080304" pitchFamily="49" charset="-128"/>
              </a:rPr>
              <a:t>GROWING UP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3458" y="2715049"/>
            <a:ext cx="102261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6000" b="1" u="sng" dirty="0">
                <a:ln w="28575">
                  <a:solidFill>
                    <a:srgbClr val="002060"/>
                  </a:solidFill>
                </a:ln>
                <a:solidFill>
                  <a:srgbClr val="FFCC66"/>
                </a:solidFill>
                <a:latin typeface="VNI-Bandit" pitchFamily="2" charset="0"/>
                <a:cs typeface="Times New Roman" panose="02020603050405020304" pitchFamily="18" charset="0"/>
              </a:rPr>
              <a:t>Lesson 3</a:t>
            </a:r>
            <a:r>
              <a:rPr lang="en-US" sz="6000" b="1" dirty="0">
                <a:ln w="28575">
                  <a:solidFill>
                    <a:srgbClr val="002060"/>
                  </a:solidFill>
                </a:ln>
                <a:solidFill>
                  <a:srgbClr val="FFCC66"/>
                </a:solidFill>
                <a:latin typeface="VNI-Bandit" pitchFamily="2" charset="0"/>
                <a:cs typeface="Times New Roman" panose="02020603050405020304" pitchFamily="18" charset="0"/>
              </a:rPr>
              <a:t>: LANGUAGE FOCUS</a:t>
            </a:r>
            <a:endParaRPr lang="en-US" sz="6000" dirty="0">
              <a:ln w="28575">
                <a:solidFill>
                  <a:srgbClr val="002060"/>
                </a:solidFill>
              </a:ln>
              <a:solidFill>
                <a:srgbClr val="FFCC66"/>
              </a:solidFill>
              <a:latin typeface="VNI-Bandit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573028" y="656943"/>
            <a:ext cx="2410394" cy="92333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5400" b="1" dirty="0">
                <a:ln w="1905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tencil" panose="040409050D0802020404" pitchFamily="82" charset="0"/>
                <a:cs typeface="Times New Roman" panose="02020603050405020304" pitchFamily="18" charset="0"/>
              </a:rPr>
              <a:t>UNIT 7</a:t>
            </a:r>
          </a:p>
        </p:txBody>
      </p:sp>
    </p:spTree>
    <p:extLst>
      <p:ext uri="{BB962C8B-B14F-4D97-AF65-F5344CB8AC3E}">
        <p14:creationId xmlns:p14="http://schemas.microsoft.com/office/powerpoint/2010/main" val="1945936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60006F7-0B18-46E8-9DFE-D5CE8D932AC6}"/>
              </a:ext>
            </a:extLst>
          </p:cNvPr>
          <p:cNvSpPr txBox="1"/>
          <p:nvPr/>
        </p:nvSpPr>
        <p:spPr>
          <a:xfrm>
            <a:off x="0" y="0"/>
            <a:ext cx="1219200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lvl="0" algn="ctr">
              <a:spcBef>
                <a:spcPts val="26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2060"/>
                </a:solidFill>
                <a:effectLst/>
                <a:latin typeface="Sitka Subheading" panose="02000505000000020004" pitchFamily="2" charset="0"/>
                <a:ea typeface="MS Mincho" panose="02020609040205080304" pitchFamily="49" charset="-128"/>
              </a:rPr>
              <a:t>Study the examples. Find other examples of the negative form in the text. How do we form the past simple negative? Read the Rule to check</a:t>
            </a:r>
            <a:r>
              <a:rPr lang="en-US" sz="2800" dirty="0">
                <a:solidFill>
                  <a:srgbClr val="002060"/>
                </a:solidFill>
                <a:effectLst/>
                <a:latin typeface="Sitka Subheading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2060"/>
              </a:solidFill>
              <a:effectLst/>
              <a:latin typeface="Sitka Subheading" panose="02000505000000020004" pitchFamily="2" charset="0"/>
              <a:ea typeface="MS Mincho" panose="02020609040205080304" pitchFamily="49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DE9814-C046-47A6-9E62-08439BFAE33A}"/>
              </a:ext>
            </a:extLst>
          </p:cNvPr>
          <p:cNvSpPr txBox="1"/>
          <p:nvPr/>
        </p:nvSpPr>
        <p:spPr>
          <a:xfrm>
            <a:off x="3136037" y="1737043"/>
            <a:ext cx="60945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242021"/>
                </a:solidFill>
                <a:effectLst/>
                <a:latin typeface="Book Antiqua" panose="02040602050305030304" pitchFamily="18" charset="0"/>
              </a:rPr>
              <a:t>She </a:t>
            </a:r>
            <a:r>
              <a:rPr lang="en-US" sz="3600" b="1" i="1" dirty="0">
                <a:solidFill>
                  <a:srgbClr val="C00000"/>
                </a:solidFill>
                <a:effectLst/>
                <a:latin typeface="Book Antiqua" panose="02040602050305030304" pitchFamily="18" charset="0"/>
              </a:rPr>
              <a:t>had</a:t>
            </a:r>
            <a:r>
              <a:rPr lang="en-US" sz="3600" b="1" i="0" dirty="0">
                <a:solidFill>
                  <a:srgbClr val="242021"/>
                </a:solidFill>
                <a:effectLst/>
                <a:latin typeface="Book Antiqua" panose="02040602050305030304" pitchFamily="18" charset="0"/>
              </a:rPr>
              <a:t> glasses.</a:t>
            </a:r>
            <a:br>
              <a:rPr lang="en-US" sz="3600" b="1" i="0" dirty="0">
                <a:solidFill>
                  <a:srgbClr val="242021"/>
                </a:solidFill>
                <a:effectLst/>
                <a:latin typeface="Book Antiqua" panose="02040602050305030304" pitchFamily="18" charset="0"/>
              </a:rPr>
            </a:br>
            <a:r>
              <a:rPr lang="en-US" sz="3600" b="1" i="0" dirty="0">
                <a:solidFill>
                  <a:srgbClr val="242021"/>
                </a:solidFill>
                <a:effectLst/>
                <a:latin typeface="Book Antiqua" panose="02040602050305030304" pitchFamily="18" charset="0"/>
              </a:rPr>
              <a:t>She </a:t>
            </a:r>
            <a:r>
              <a:rPr lang="en-US" sz="3600" b="1" i="1" dirty="0">
                <a:solidFill>
                  <a:srgbClr val="C00000"/>
                </a:solidFill>
                <a:effectLst/>
                <a:latin typeface="Book Antiqua" panose="02040602050305030304" pitchFamily="18" charset="0"/>
              </a:rPr>
              <a:t>didn’t have </a:t>
            </a:r>
            <a:r>
              <a:rPr lang="en-US" sz="3600" b="1" i="0" dirty="0">
                <a:solidFill>
                  <a:srgbClr val="242021"/>
                </a:solidFill>
                <a:effectLst/>
                <a:latin typeface="Book Antiqua" panose="02040602050305030304" pitchFamily="18" charset="0"/>
              </a:rPr>
              <a:t>glasses</a:t>
            </a:r>
            <a:r>
              <a:rPr lang="en-US" sz="3600" b="1" dirty="0">
                <a:latin typeface="Book Antiqua" panose="0204060205030503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6835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5768B8E-F2DA-4E86-8666-8ECA3BB098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788413"/>
              </p:ext>
            </p:extLst>
          </p:nvPr>
        </p:nvGraphicFramePr>
        <p:xfrm>
          <a:off x="1737854" y="1838630"/>
          <a:ext cx="4663440" cy="7952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63440">
                  <a:extLst>
                    <a:ext uri="{9D8B030D-6E8A-4147-A177-3AD203B41FA5}">
                      <a16:colId xmlns:a16="http://schemas.microsoft.com/office/drawing/2014/main" val="2515628237"/>
                    </a:ext>
                  </a:extLst>
                </a:gridCol>
              </a:tblGrid>
              <a:tr h="7952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cap="small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 + </a:t>
                      </a:r>
                      <a:r>
                        <a:rPr lang="en-US" sz="3200" cap="small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3200" cap="small" baseline="-25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2/ED </a:t>
                      </a:r>
                      <a:r>
                        <a:rPr lang="en-US" sz="3200" cap="small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O</a:t>
                      </a:r>
                      <a:endParaRPr lang="en-US" sz="3200" cap="small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80350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05A7D51-3F59-4BD3-A8E6-18CB3A12F3E9}"/>
              </a:ext>
            </a:extLst>
          </p:cNvPr>
          <p:cNvSpPr txBox="1"/>
          <p:nvPr/>
        </p:nvSpPr>
        <p:spPr>
          <a:xfrm>
            <a:off x="254494" y="1205021"/>
            <a:ext cx="1483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C00000"/>
                </a:solidFill>
                <a:latin typeface="VNI-DOS Sample Font " pitchFamily="2" charset="0"/>
              </a:rPr>
              <a:t>FORM: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6B6860-6C15-41C6-A3E2-1243EC7675E9}"/>
              </a:ext>
            </a:extLst>
          </p:cNvPr>
          <p:cNvSpPr txBox="1"/>
          <p:nvPr/>
        </p:nvSpPr>
        <p:spPr>
          <a:xfrm>
            <a:off x="489058" y="2892132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u="sng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Ex</a:t>
            </a:r>
            <a:r>
              <a:rPr lang="en-US" sz="320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 </a:t>
            </a:r>
            <a:r>
              <a:rPr lang="en-US" sz="3200" b="1" i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read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 book last night. 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9228FD-7970-46D6-B86E-5D0325B39213}"/>
              </a:ext>
            </a:extLst>
          </p:cNvPr>
          <p:cNvSpPr txBox="1"/>
          <p:nvPr/>
        </p:nvSpPr>
        <p:spPr>
          <a:xfrm>
            <a:off x="0" y="64740"/>
            <a:ext cx="1219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/>
                <a:latin typeface="VNI-Bodon-Poster" pitchFamily="2" charset="0"/>
                <a:ea typeface="Calibri" panose="020F0502020204030204" pitchFamily="34" charset="0"/>
              </a:rPr>
              <a:t>SIMPLE PAST TENSE – AFFIRMATIVE AND NEGATIVE FORM </a:t>
            </a:r>
            <a:endParaRPr lang="en-US" sz="3200" dirty="0">
              <a:solidFill>
                <a:srgbClr val="C00000"/>
              </a:solidFill>
              <a:latin typeface="VNI-Bodon-Poster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C77448-B252-4F8F-8C44-3AB8C288ECA5}"/>
              </a:ext>
            </a:extLst>
          </p:cNvPr>
          <p:cNvSpPr txBox="1"/>
          <p:nvPr/>
        </p:nvSpPr>
        <p:spPr>
          <a:xfrm>
            <a:off x="452760" y="1799331"/>
            <a:ext cx="985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(+):</a:t>
            </a:r>
            <a:r>
              <a:rPr lang="en-US" sz="3200" b="1" dirty="0">
                <a:solidFill>
                  <a:srgbClr val="C00000"/>
                </a:solidFill>
                <a:latin typeface=".VnVogue" panose="020B7200000000000000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8AD6AB-2430-44C6-972C-C4CA930808F8}"/>
              </a:ext>
            </a:extLst>
          </p:cNvPr>
          <p:cNvSpPr txBox="1"/>
          <p:nvPr/>
        </p:nvSpPr>
        <p:spPr>
          <a:xfrm>
            <a:off x="551894" y="3777941"/>
            <a:ext cx="886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(-):</a:t>
            </a:r>
            <a:r>
              <a:rPr lang="en-US" sz="3200" b="1" dirty="0">
                <a:solidFill>
                  <a:srgbClr val="C00000"/>
                </a:solidFill>
                <a:latin typeface=".VnVogue" panose="020B7200000000000000" pitchFamily="34" charset="0"/>
              </a:rPr>
              <a:t> 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D60A616-6D88-4E48-B1DF-C6B6281F81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858062"/>
              </p:ext>
            </p:extLst>
          </p:nvPr>
        </p:nvGraphicFramePr>
        <p:xfrm>
          <a:off x="1737854" y="3712040"/>
          <a:ext cx="5772655" cy="7952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72655">
                  <a:extLst>
                    <a:ext uri="{9D8B030D-6E8A-4147-A177-3AD203B41FA5}">
                      <a16:colId xmlns:a16="http://schemas.microsoft.com/office/drawing/2014/main" val="2515628237"/>
                    </a:ext>
                  </a:extLst>
                </a:gridCol>
              </a:tblGrid>
              <a:tr h="7952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cap="small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 + </a:t>
                      </a:r>
                      <a:r>
                        <a:rPr lang="en-US" sz="3200" cap="small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DIDN’T</a:t>
                      </a:r>
                      <a:r>
                        <a:rPr lang="en-US" sz="3200" cap="small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n-US" sz="3200" cap="small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3200" cap="small" baseline="-25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bare</a:t>
                      </a:r>
                      <a:r>
                        <a:rPr lang="en-US" sz="3200" cap="small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O</a:t>
                      </a:r>
                      <a:endParaRPr lang="en-US" sz="3200" cap="small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80350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38AB018-D102-4F26-A851-2012B736E13B}"/>
              </a:ext>
            </a:extLst>
          </p:cNvPr>
          <p:cNvSpPr txBox="1"/>
          <p:nvPr/>
        </p:nvSpPr>
        <p:spPr>
          <a:xfrm>
            <a:off x="452760" y="4794634"/>
            <a:ext cx="82273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260"/>
              </a:spcBef>
              <a:spcAft>
                <a:spcPts val="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Ex: I </a:t>
            </a:r>
            <a:r>
              <a:rPr lang="en-US" sz="3200" b="1" i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didn’t read</a:t>
            </a:r>
            <a:r>
              <a:rPr lang="en-US" sz="32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book last night.</a:t>
            </a:r>
          </a:p>
        </p:txBody>
      </p:sp>
    </p:spTree>
    <p:extLst>
      <p:ext uri="{BB962C8B-B14F-4D97-AF65-F5344CB8AC3E}">
        <p14:creationId xmlns:p14="http://schemas.microsoft.com/office/powerpoint/2010/main" val="1034799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FA2599-160D-4BFA-BAA9-B904C09CC5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67676" y="1141958"/>
            <a:ext cx="9008480" cy="31253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F272BE-67D3-4AC4-9946-F69A154BA9ED}"/>
              </a:ext>
            </a:extLst>
          </p:cNvPr>
          <p:cNvSpPr txBox="1"/>
          <p:nvPr/>
        </p:nvSpPr>
        <p:spPr>
          <a:xfrm>
            <a:off x="0" y="64740"/>
            <a:ext cx="1219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/>
                <a:latin typeface="VNI-Bodon-Poster" pitchFamily="2" charset="0"/>
                <a:ea typeface="Calibri" panose="020F0502020204030204" pitchFamily="34" charset="0"/>
              </a:rPr>
              <a:t>SIMPLE PAST TENSE – AFFIRMATIVE AND NEGATIVE FORM </a:t>
            </a:r>
            <a:endParaRPr lang="en-US" sz="3200" dirty="0">
              <a:solidFill>
                <a:srgbClr val="C00000"/>
              </a:solidFill>
              <a:latin typeface="VNI-Bodon-Poster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CCE29B-7225-4265-B979-B74B3DA5C08D}"/>
              </a:ext>
            </a:extLst>
          </p:cNvPr>
          <p:cNvSpPr txBox="1"/>
          <p:nvPr/>
        </p:nvSpPr>
        <p:spPr>
          <a:xfrm>
            <a:off x="4050437" y="4790576"/>
            <a:ext cx="609452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didn’t want, didn’t change </a:t>
            </a:r>
            <a:endParaRPr lang="en-US" sz="3000" b="1" i="1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FFBF8D-4AA5-49DF-9A20-880FF6FE21B2}"/>
              </a:ext>
            </a:extLst>
          </p:cNvPr>
          <p:cNvSpPr txBox="1"/>
          <p:nvPr/>
        </p:nvSpPr>
        <p:spPr>
          <a:xfrm>
            <a:off x="408373" y="4759799"/>
            <a:ext cx="375455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 in the text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13992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516</Words>
  <Application>Microsoft Office PowerPoint</Application>
  <PresentationFormat>Widescreen</PresentationFormat>
  <Paragraphs>67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4" baseType="lpstr">
      <vt:lpstr>.VnVogue</vt:lpstr>
      <vt:lpstr>Arial</vt:lpstr>
      <vt:lpstr>Arial Black</vt:lpstr>
      <vt:lpstr>Book Antiqua</vt:lpstr>
      <vt:lpstr>Calibri</vt:lpstr>
      <vt:lpstr>Calibri Light</vt:lpstr>
      <vt:lpstr>Forte</vt:lpstr>
      <vt:lpstr>HelveticaNeueLTStd-HvIt</vt:lpstr>
      <vt:lpstr>MS Mincho</vt:lpstr>
      <vt:lpstr>Sitka Subheading</vt:lpstr>
      <vt:lpstr>Stencil</vt:lpstr>
      <vt:lpstr>Times New Roman</vt:lpstr>
      <vt:lpstr>VNI-Bandit</vt:lpstr>
      <vt:lpstr>VNI-Bodon-Poster</vt:lpstr>
      <vt:lpstr>VNI-DOS Sample Font </vt:lpstr>
      <vt:lpstr>VNI-Hobo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Diep Huynh</dc:creator>
  <cp:lastModifiedBy>Home</cp:lastModifiedBy>
  <cp:revision>8</cp:revision>
  <dcterms:created xsi:type="dcterms:W3CDTF">2021-07-09T17:17:58Z</dcterms:created>
  <dcterms:modified xsi:type="dcterms:W3CDTF">2022-08-15T00:59:00Z</dcterms:modified>
</cp:coreProperties>
</file>