
<file path=[Content_Types].xml><?xml version="1.0" encoding="utf-8"?>
<Types xmlns="http://schemas.openxmlformats.org/package/2006/content-types">
  <Default Extension="jpeg" ContentType="image/jpeg"/>
  <Default Extension="JPG" ContentType="image/.jpg"/>
  <Default Extension="png" ContentType="image/png"/>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6" r:id="rId3"/>
    <p:sldId id="257" r:id="rId4"/>
    <p:sldId id="258" r:id="rId5"/>
    <p:sldId id="267" r:id="rId6"/>
    <p:sldId id="259" r:id="rId7"/>
    <p:sldId id="260" r:id="rId8"/>
    <p:sldId id="261" r:id="rId9"/>
    <p:sldId id="262" r:id="rId10"/>
    <p:sldId id="263" r:id="rId11"/>
    <p:sldId id="264" r:id="rId12"/>
    <p:sldId id="265" r:id="rId13"/>
    <p:sldId id="26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32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D0DE7749-21AD-4455-AF96-644C528690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DE7749-21AD-4455-AF96-644C528690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DE7749-21AD-4455-AF96-644C528690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D0DE7749-21AD-4455-AF96-644C528690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D0DE7749-21AD-4455-AF96-644C528690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D0DE7749-21AD-4455-AF96-644C528690C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D0DE7749-21AD-4455-AF96-644C528690C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D0DE7749-21AD-4455-AF96-644C528690C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E7749-21AD-4455-AF96-644C528690C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0DE7749-21AD-4455-AF96-644C528690C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D0DE7749-21AD-4455-AF96-644C528690C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B4A40-FB24-49AA-B346-D8C65FC6D89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E7749-21AD-4455-AF96-644C528690C6}"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B4A40-FB24-49AA-B346-D8C65FC6D892}"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3.png"/><Relationship Id="rId1"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 Id="rId3" Type="http://schemas.openxmlformats.org/officeDocument/2006/relationships/image" Target="../media/image12.png"/><Relationship Id="rId2" Type="http://schemas.microsoft.com/office/2007/relationships/media" Target="file:///F:\GIAO%20VU\Nam%20hoc%202021-2022\Chuy&#234;n%20m&#244;n\Modun%209\Antoandien\nguyennhangaytainandien.mp4" TargetMode="External"/><Relationship Id="rId1" Type="http://schemas.openxmlformats.org/officeDocument/2006/relationships/video" Target="file:///F:\GIAO%20VU\Nam%20hoc%202021-2022\Chuy&#234;n%20m&#244;n\Modun%209\Antoandien\nguyennhangaytainandien.mp4"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xml"/><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idx="1"/>
          </p:nvPr>
        </p:nvPicPr>
        <p:blipFill>
          <a:blip r:embed="rId1"/>
          <a:stretch>
            <a:fillRect/>
          </a:stretch>
        </p:blipFill>
        <p:spPr>
          <a:xfrm>
            <a:off x="219075" y="156845"/>
            <a:ext cx="8924925" cy="6477635"/>
          </a:xfrm>
          <a:prstGeom prst="rect">
            <a:avLst/>
          </a:prstGeom>
        </p:spPr>
      </p:pic>
      <p:sp>
        <p:nvSpPr>
          <p:cNvPr id="6" name="Text Box 5"/>
          <p:cNvSpPr txBox="1"/>
          <p:nvPr/>
        </p:nvSpPr>
        <p:spPr>
          <a:xfrm>
            <a:off x="5257483" y="5715000"/>
            <a:ext cx="3751898" cy="829945"/>
          </a:xfrm>
          <a:prstGeom prst="rect">
            <a:avLst/>
          </a:prstGeom>
          <a:noFill/>
        </p:spPr>
        <p:txBody>
          <a:bodyPr wrap="square" rtlCol="0" anchor="t">
            <a:spAutoFit/>
          </a:bodyPr>
          <a:p>
            <a:pPr algn="ctr" eaLnBrk="1" fontAlgn="base" hangingPunct="1">
              <a:spcBef>
                <a:spcPct val="0"/>
              </a:spcBef>
              <a:spcAft>
                <a:spcPct val="0"/>
              </a:spcAft>
            </a:pPr>
            <a:r>
              <a:rPr lang="en-US" altLang="vi-VN" sz="2400" dirty="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GV: </a:t>
            </a:r>
            <a:r>
              <a:rPr lang="en-US" altLang="vi-VN" sz="2400" dirty="0" err="1"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Trần</a:t>
            </a:r>
            <a:r>
              <a:rPr lang="en-US" altLang="vi-VN" sz="2400" dirty="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 </a:t>
            </a:r>
            <a:r>
              <a:rPr lang="en-US" altLang="vi-VN" sz="2400" dirty="0" err="1"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Thị</a:t>
            </a:r>
            <a:r>
              <a:rPr lang="en-US" altLang="vi-VN" sz="2400" dirty="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 </a:t>
            </a:r>
            <a:r>
              <a:rPr lang="en-US" altLang="vi-VN" sz="2400" dirty="0" err="1"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Tuyết</a:t>
            </a:r>
            <a:r>
              <a:rPr lang="en-US" altLang="vi-VN" sz="2400" dirty="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 </a:t>
            </a:r>
            <a:r>
              <a:rPr lang="en-US" altLang="vi-VN" sz="240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Phượng</a:t>
            </a:r>
            <a:endParaRPr lang="en-US" altLang="vi-VN" sz="240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endParaRPr>
          </a:p>
          <a:p>
            <a:pPr algn="ctr" eaLnBrk="1" fontAlgn="base" hangingPunct="1">
              <a:spcBef>
                <a:spcPct val="0"/>
              </a:spcBef>
              <a:spcAft>
                <a:spcPct val="0"/>
              </a:spcAft>
            </a:pPr>
            <a:r>
              <a:rPr lang="vi-VN" altLang="en-US" sz="240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MÔN:</a:t>
            </a:r>
            <a:r>
              <a:rPr lang="en-US" altLang="vi-VN" sz="240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rPr>
              <a:t>CÔNG NGHỆ 6</a:t>
            </a:r>
            <a:endParaRPr lang="en-US" altLang="vi-VN" sz="2400" smtClean="0">
              <a:solidFill>
                <a:schemeClr val="tx1"/>
              </a:solidFill>
              <a:highlight>
                <a:srgbClr val="00FF00"/>
              </a:highlight>
              <a:latin typeface="Times New Roman" panose="02020603050405020304" pitchFamily="18" charset="0"/>
              <a:ea typeface="SimSun" panose="02010600030101010101" pitchFamily="2" charset="-122"/>
              <a:cs typeface="Times New Roman" panose="02020603050405020304" pitchFamily="18"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0244" name="Picture 4" descr="Screen Clipping"/>
          <p:cNvPicPr>
            <a:picLocks noChangeAspect="1"/>
          </p:cNvPicPr>
          <p:nvPr/>
        </p:nvPicPr>
        <p:blipFill>
          <a:blip r:embed="rId1">
            <a:extLst>
              <a:ext uri="{28A0092B-C50C-407E-A947-70E740481C1C}">
                <a14:useLocalDpi xmlns:a14="http://schemas.microsoft.com/office/drawing/2010/main" val="0"/>
              </a:ext>
            </a:extLst>
          </a:blip>
          <a:srcRect l="3220" t="3220"/>
          <a:stretch>
            <a:fillRect/>
          </a:stretch>
        </p:blipFill>
        <p:spPr bwMode="auto">
          <a:xfrm>
            <a:off x="427038" y="90488"/>
            <a:ext cx="198120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35000" y="831850"/>
            <a:ext cx="8123238" cy="49228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706438" y="1058863"/>
            <a:ext cx="8131175" cy="3846512"/>
          </a:xfrm>
          <a:prstGeom prst="rect">
            <a:avLst/>
          </a:prstGeom>
        </p:spPr>
        <p:txBody>
          <a:bodyPr>
            <a:spAutoFit/>
          </a:bodyPr>
          <a:lstStyle/>
          <a:p>
            <a:pPr marL="514350" indent="-514350">
              <a:buFontTx/>
              <a:buAutoNum type="arabicPeriod"/>
              <a:defRPr/>
            </a:pPr>
            <a:r>
              <a:rPr lang="en-US" sz="3200" dirty="0" err="1">
                <a:solidFill>
                  <a:schemeClr val="bg1"/>
                </a:solidFill>
                <a:ea typeface="+mj-ea"/>
                <a:cs typeface="Times New Roman" panose="02020603050405020304" pitchFamily="18" charset="0"/>
              </a:rPr>
              <a:t>Tại</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nạn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xảy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ra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với</a:t>
            </a:r>
            <a:r>
              <a:rPr lang="en-US" sz="3200" dirty="0">
                <a:solidFill>
                  <a:schemeClr val="bg1"/>
                </a:solidFill>
                <a:ea typeface="+mj-ea"/>
                <a:cs typeface="Times New Roman" panose="02020603050405020304" pitchFamily="18" charset="0"/>
              </a:rPr>
              <a:t> con </a:t>
            </a:r>
            <a:r>
              <a:rPr lang="en-US" sz="3200" dirty="0" err="1">
                <a:solidFill>
                  <a:schemeClr val="bg1"/>
                </a:solidFill>
                <a:ea typeface="+mj-ea"/>
                <a:cs typeface="Times New Roman" panose="02020603050405020304" pitchFamily="18" charset="0"/>
              </a:rPr>
              <a:t>người</a:t>
            </a:r>
            <a:r>
              <a:rPr lang="en-US" sz="3200" dirty="0">
                <a:solidFill>
                  <a:schemeClr val="bg1"/>
                </a:solidFill>
                <a:ea typeface="+mj-ea"/>
                <a:cs typeface="Times New Roman" panose="02020603050405020304" pitchFamily="18" charset="0"/>
              </a:rPr>
              <a:t> do </a:t>
            </a:r>
            <a:r>
              <a:rPr lang="en-US" sz="3200" dirty="0" err="1">
                <a:solidFill>
                  <a:schemeClr val="bg1"/>
                </a:solidFill>
                <a:ea typeface="+mj-ea"/>
                <a:cs typeface="Times New Roman" panose="02020603050405020304" pitchFamily="18" charset="0"/>
              </a:rPr>
              <a:t>những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nguyên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nhân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nào</a:t>
            </a:r>
            <a:r>
              <a:rPr lang="en-US" sz="3200" dirty="0">
                <a:solidFill>
                  <a:schemeClr val="bg1"/>
                </a:solidFill>
                <a:ea typeface="+mj-ea"/>
                <a:cs typeface="Times New Roman" panose="02020603050405020304" pitchFamily="18" charset="0"/>
              </a:rPr>
              <a:t>?</a:t>
            </a:r>
            <a:endParaRPr lang="en-US" sz="3200" dirty="0">
              <a:solidFill>
                <a:schemeClr val="bg1"/>
              </a:solidFill>
              <a:ea typeface="+mj-ea"/>
              <a:cs typeface="Times New Roman" panose="02020603050405020304" pitchFamily="18" charset="0"/>
            </a:endParaRPr>
          </a:p>
          <a:p>
            <a:pPr>
              <a:defRPr/>
            </a:pPr>
            <a:r>
              <a:rPr lang="en-US" sz="3200" dirty="0">
                <a:solidFill>
                  <a:schemeClr val="bg1"/>
                </a:solidFill>
                <a:ea typeface="+mj-ea"/>
                <a:cs typeface="Times New Roman" panose="02020603050405020304" pitchFamily="18" charset="0"/>
              </a:rPr>
              <a:t> 2.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hãy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mô</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tả</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những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pháp</a:t>
            </a:r>
            <a:r>
              <a:rPr lang="en-US" sz="3200" dirty="0">
                <a:solidFill>
                  <a:schemeClr val="bg1"/>
                </a:solidFill>
                <a:ea typeface="+mj-ea"/>
                <a:cs typeface="Times New Roman" panose="02020603050405020304" pitchFamily="18" charset="0"/>
              </a:rPr>
              <a:t> an </a:t>
            </a:r>
            <a:r>
              <a:rPr lang="en-US" sz="3200" dirty="0" err="1">
                <a:solidFill>
                  <a:schemeClr val="bg1"/>
                </a:solidFill>
                <a:ea typeface="+mj-ea"/>
                <a:cs typeface="Times New Roman" panose="02020603050405020304" pitchFamily="18" charset="0"/>
              </a:rPr>
              <a:t>toàn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khi</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sử</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dụng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 </a:t>
            </a:r>
            <a:endParaRPr lang="en-US" sz="3200" dirty="0">
              <a:solidFill>
                <a:schemeClr val="bg1"/>
              </a:solidFill>
              <a:ea typeface="+mj-ea"/>
              <a:cs typeface="Times New Roman" panose="02020603050405020304" pitchFamily="18" charset="0"/>
            </a:endParaRPr>
          </a:p>
          <a:p>
            <a:pPr>
              <a:defRPr/>
            </a:pPr>
            <a:r>
              <a:rPr lang="en-US" sz="3200" dirty="0">
                <a:solidFill>
                  <a:schemeClr val="bg1"/>
                </a:solidFill>
                <a:ea typeface="+mj-ea"/>
                <a:cs typeface="Times New Roman" panose="02020603050405020304" pitchFamily="18" charset="0"/>
              </a:rPr>
              <a:t>3. </a:t>
            </a:r>
            <a:r>
              <a:rPr lang="en-US" sz="3200" dirty="0" err="1">
                <a:solidFill>
                  <a:schemeClr val="bg1"/>
                </a:solidFill>
                <a:ea typeface="+mj-ea"/>
                <a:cs typeface="Times New Roman" panose="02020603050405020304" pitchFamily="18" charset="0"/>
              </a:rPr>
              <a:t>Kể</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tên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những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trường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hợp</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mất</a:t>
            </a:r>
            <a:r>
              <a:rPr lang="en-US" sz="3200" dirty="0">
                <a:solidFill>
                  <a:schemeClr val="bg1"/>
                </a:solidFill>
                <a:ea typeface="+mj-ea"/>
                <a:cs typeface="Times New Roman" panose="02020603050405020304" pitchFamily="18" charset="0"/>
              </a:rPr>
              <a:t> an </a:t>
            </a:r>
            <a:r>
              <a:rPr lang="en-US" sz="3200" dirty="0" err="1">
                <a:solidFill>
                  <a:schemeClr val="bg1"/>
                </a:solidFill>
                <a:ea typeface="+mj-ea"/>
                <a:cs typeface="Times New Roman" panose="02020603050405020304" pitchFamily="18" charset="0"/>
              </a:rPr>
              <a:t>toàn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về</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biết</a:t>
            </a:r>
            <a:r>
              <a:rPr lang="en-US" sz="3200" dirty="0">
                <a:solidFill>
                  <a:schemeClr val="bg1"/>
                </a:solidFill>
                <a:ea typeface="+mj-ea"/>
                <a:cs typeface="Times New Roman" panose="02020603050405020304" pitchFamily="18" charset="0"/>
              </a:rPr>
              <a:t>.</a:t>
            </a:r>
            <a:endParaRPr lang="en-US" sz="3200" dirty="0">
              <a:solidFill>
                <a:schemeClr val="bg1"/>
              </a:solidFill>
              <a:ea typeface="+mj-ea"/>
              <a:cs typeface="Times New Roman" panose="02020603050405020304" pitchFamily="18" charset="0"/>
            </a:endParaRPr>
          </a:p>
          <a:p>
            <a:pPr>
              <a:defRPr/>
            </a:pPr>
            <a:br>
              <a:rPr lang="vi-VN" dirty="0"/>
            </a:br>
            <a:endParaRPr lang="en-US" sz="2800" dirty="0">
              <a:solidFill>
                <a:schemeClr val="bg1"/>
              </a:solidFill>
              <a:ea typeface="+mj-ea"/>
              <a:cs typeface="Times New Roman" panose="02020603050405020304" pitchFamily="18" charset="0"/>
            </a:endParaRPr>
          </a:p>
        </p:txBody>
      </p:sp>
      <p:pic>
        <p:nvPicPr>
          <p:cNvPr id="1024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pic>
        <p:nvPicPr>
          <p:cNvPr id="1025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313" y="60626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15300" y="59309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6" name="Rectangle 5"/>
          <p:cNvSpPr/>
          <p:nvPr/>
        </p:nvSpPr>
        <p:spPr>
          <a:xfrm>
            <a:off x="563563" y="2162175"/>
            <a:ext cx="8123237" cy="33528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sp>
        <p:nvSpPr>
          <p:cNvPr id="10" name="Rectangle 9"/>
          <p:cNvSpPr/>
          <p:nvPr/>
        </p:nvSpPr>
        <p:spPr>
          <a:xfrm>
            <a:off x="723900" y="2514600"/>
            <a:ext cx="8131175" cy="3292475"/>
          </a:xfrm>
          <a:prstGeom prst="rect">
            <a:avLst/>
          </a:prstGeom>
        </p:spPr>
        <p:txBody>
          <a:bodyPr>
            <a:spAutoFit/>
          </a:bodyPr>
          <a:lstStyle/>
          <a:p>
            <a:pPr>
              <a:defRPr/>
            </a:pPr>
            <a:r>
              <a:rPr lang="en-US" sz="3200" dirty="0" err="1">
                <a:solidFill>
                  <a:schemeClr val="bg1"/>
                </a:solidFill>
                <a:ea typeface="+mj-ea"/>
                <a:cs typeface="Times New Roman" panose="02020603050405020304" pitchFamily="18" charset="0"/>
              </a:rPr>
              <a:t>Khi</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phát</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dây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dẫn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cấp</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nguồn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của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các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đồ</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dùng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mà</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gia</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đình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đang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sử</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dụng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như</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đèn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bàn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học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quạt</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bàn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dây</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sạc</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thoại</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bị</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hư</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hỏng</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lớp</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vỏ</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cách</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em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nên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xử</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lí</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như</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thế</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nào</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để</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đảm</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bảo</a:t>
            </a:r>
            <a:r>
              <a:rPr lang="en-US" sz="3200" dirty="0">
                <a:solidFill>
                  <a:schemeClr val="bg1"/>
                </a:solidFill>
                <a:ea typeface="+mj-ea"/>
                <a:cs typeface="Times New Roman" panose="02020603050405020304" pitchFamily="18" charset="0"/>
              </a:rPr>
              <a:t> an </a:t>
            </a:r>
            <a:r>
              <a:rPr lang="en-US" sz="3200" dirty="0" err="1">
                <a:solidFill>
                  <a:schemeClr val="bg1"/>
                </a:solidFill>
                <a:ea typeface="+mj-ea"/>
                <a:cs typeface="Times New Roman" panose="02020603050405020304" pitchFamily="18" charset="0"/>
              </a:rPr>
              <a:t>toàn</a:t>
            </a:r>
            <a:r>
              <a:rPr lang="en-US" sz="3200" dirty="0">
                <a:solidFill>
                  <a:schemeClr val="bg1"/>
                </a:solidFill>
                <a:ea typeface="+mj-ea"/>
                <a:cs typeface="Times New Roman" panose="02020603050405020304" pitchFamily="18" charset="0"/>
              </a:rPr>
              <a:t> </a:t>
            </a:r>
            <a:r>
              <a:rPr lang="en-US" sz="3200" dirty="0" err="1">
                <a:solidFill>
                  <a:schemeClr val="bg1"/>
                </a:solidFill>
                <a:ea typeface="+mj-ea"/>
                <a:cs typeface="Times New Roman" panose="02020603050405020304" pitchFamily="18" charset="0"/>
              </a:rPr>
              <a:t>điện</a:t>
            </a:r>
            <a:r>
              <a:rPr lang="en-US" sz="3200" dirty="0">
                <a:solidFill>
                  <a:schemeClr val="bg1"/>
                </a:solidFill>
                <a:ea typeface="+mj-ea"/>
                <a:cs typeface="Times New Roman" panose="02020603050405020304" pitchFamily="18" charset="0"/>
              </a:rPr>
              <a:t>?</a:t>
            </a:r>
            <a:endParaRPr lang="en-US" sz="3200" dirty="0">
              <a:solidFill>
                <a:schemeClr val="bg1"/>
              </a:solidFill>
              <a:ea typeface="+mj-ea"/>
              <a:cs typeface="Times New Roman" panose="02020603050405020304" pitchFamily="18" charset="0"/>
            </a:endParaRPr>
          </a:p>
          <a:p>
            <a:pPr>
              <a:defRPr/>
            </a:pPr>
            <a:br>
              <a:rPr lang="vi-VN" dirty="0"/>
            </a:br>
            <a:endParaRPr lang="en-US" dirty="0"/>
          </a:p>
        </p:txBody>
      </p:sp>
      <p:pic>
        <p:nvPicPr>
          <p:cNvPr id="11270" name="Picture 1" descr="Screen Clippin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85800" y="463550"/>
            <a:ext cx="214312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215900"/>
            <a:ext cx="8382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Freeform 19"/>
          <p:cNvSpPr/>
          <p:nvPr/>
        </p:nvSpPr>
        <p:spPr bwMode="auto">
          <a:xfrm rot="5400000">
            <a:off x="1521618" y="-1356518"/>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pic>
        <p:nvPicPr>
          <p:cNvPr id="1127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313" y="60626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15300" y="59309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789113" y="2514600"/>
            <a:ext cx="55657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192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3528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2900" y="14478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4478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6225" y="3338513"/>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8100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7244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6313" y="43434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663" y="2459038"/>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5240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25438"/>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42545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99413" y="2559050"/>
            <a:ext cx="838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indefinite"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repeatCount="indefinite"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500" fill="hold"/>
                                        <p:tgtEl>
                                          <p:spTgt spid="5"/>
                                        </p:tgtEl>
                                        <p:attrNameLst>
                                          <p:attrName>ppt_x</p:attrName>
                                        </p:attrNameLst>
                                      </p:cBhvr>
                                      <p:tavLst>
                                        <p:tav tm="0">
                                          <p:val>
                                            <p:strVal val="#ppt_x"/>
                                          </p:val>
                                        </p:tav>
                                        <p:tav tm="100000">
                                          <p:val>
                                            <p:strVal val="#ppt_x"/>
                                          </p:val>
                                        </p:tav>
                                      </p:tavLst>
                                    </p:anim>
                                    <p:anim calcmode="lin" valueType="num">
                                      <p:cBhvr additive="base">
                                        <p:cTn id="12" dur="1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repeatCount="indefinite"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ppt_x"/>
                                          </p:val>
                                        </p:tav>
                                        <p:tav tm="100000">
                                          <p:val>
                                            <p:strVal val="#ppt_x"/>
                                          </p:val>
                                        </p:tav>
                                      </p:tavLst>
                                    </p:anim>
                                    <p:anim calcmode="lin" valueType="num">
                                      <p:cBhvr additive="base">
                                        <p:cTn id="16" dur="15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repeatCount="indefinite"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500" fill="hold"/>
                                        <p:tgtEl>
                                          <p:spTgt spid="7"/>
                                        </p:tgtEl>
                                        <p:attrNameLst>
                                          <p:attrName>ppt_x</p:attrName>
                                        </p:attrNameLst>
                                      </p:cBhvr>
                                      <p:tavLst>
                                        <p:tav tm="0">
                                          <p:val>
                                            <p:strVal val="#ppt_x"/>
                                          </p:val>
                                        </p:tav>
                                        <p:tav tm="100000">
                                          <p:val>
                                            <p:strVal val="#ppt_x"/>
                                          </p:val>
                                        </p:tav>
                                      </p:tavLst>
                                    </p:anim>
                                    <p:anim calcmode="lin" valueType="num">
                                      <p:cBhvr additive="base">
                                        <p:cTn id="20" dur="1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repeatCount="indefinite"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500" fill="hold"/>
                                        <p:tgtEl>
                                          <p:spTgt spid="8"/>
                                        </p:tgtEl>
                                        <p:attrNameLst>
                                          <p:attrName>ppt_x</p:attrName>
                                        </p:attrNameLst>
                                      </p:cBhvr>
                                      <p:tavLst>
                                        <p:tav tm="0">
                                          <p:val>
                                            <p:strVal val="#ppt_x"/>
                                          </p:val>
                                        </p:tav>
                                        <p:tav tm="100000">
                                          <p:val>
                                            <p:strVal val="#ppt_x"/>
                                          </p:val>
                                        </p:tav>
                                      </p:tavLst>
                                    </p:anim>
                                    <p:anim calcmode="lin" valueType="num">
                                      <p:cBhvr additive="base">
                                        <p:cTn id="24" dur="15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repeatCount="indefinite"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500" fill="hold"/>
                                        <p:tgtEl>
                                          <p:spTgt spid="9"/>
                                        </p:tgtEl>
                                        <p:attrNameLst>
                                          <p:attrName>ppt_x</p:attrName>
                                        </p:attrNameLst>
                                      </p:cBhvr>
                                      <p:tavLst>
                                        <p:tav tm="0">
                                          <p:val>
                                            <p:strVal val="#ppt_x"/>
                                          </p:val>
                                        </p:tav>
                                        <p:tav tm="100000">
                                          <p:val>
                                            <p:strVal val="#ppt_x"/>
                                          </p:val>
                                        </p:tav>
                                      </p:tavLst>
                                    </p:anim>
                                    <p:anim calcmode="lin" valueType="num">
                                      <p:cBhvr additive="base">
                                        <p:cTn id="28" dur="1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repeatCount="indefinite"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500" fill="hold"/>
                                        <p:tgtEl>
                                          <p:spTgt spid="10"/>
                                        </p:tgtEl>
                                        <p:attrNameLst>
                                          <p:attrName>ppt_x</p:attrName>
                                        </p:attrNameLst>
                                      </p:cBhvr>
                                      <p:tavLst>
                                        <p:tav tm="0">
                                          <p:val>
                                            <p:strVal val="#ppt_x"/>
                                          </p:val>
                                        </p:tav>
                                        <p:tav tm="100000">
                                          <p:val>
                                            <p:strVal val="#ppt_x"/>
                                          </p:val>
                                        </p:tav>
                                      </p:tavLst>
                                    </p:anim>
                                    <p:anim calcmode="lin" valueType="num">
                                      <p:cBhvr additive="base">
                                        <p:cTn id="32" dur="1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repeatCount="indefinite"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500" fill="hold"/>
                                        <p:tgtEl>
                                          <p:spTgt spid="11"/>
                                        </p:tgtEl>
                                        <p:attrNameLst>
                                          <p:attrName>ppt_x</p:attrName>
                                        </p:attrNameLst>
                                      </p:cBhvr>
                                      <p:tavLst>
                                        <p:tav tm="0">
                                          <p:val>
                                            <p:strVal val="#ppt_x"/>
                                          </p:val>
                                        </p:tav>
                                        <p:tav tm="100000">
                                          <p:val>
                                            <p:strVal val="#ppt_x"/>
                                          </p:val>
                                        </p:tav>
                                      </p:tavLst>
                                    </p:anim>
                                    <p:anim calcmode="lin" valueType="num">
                                      <p:cBhvr additive="base">
                                        <p:cTn id="36" dur="1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repeatCount="indefinite"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500" fill="hold"/>
                                        <p:tgtEl>
                                          <p:spTgt spid="12"/>
                                        </p:tgtEl>
                                        <p:attrNameLst>
                                          <p:attrName>ppt_x</p:attrName>
                                        </p:attrNameLst>
                                      </p:cBhvr>
                                      <p:tavLst>
                                        <p:tav tm="0">
                                          <p:val>
                                            <p:strVal val="#ppt_x"/>
                                          </p:val>
                                        </p:tav>
                                        <p:tav tm="100000">
                                          <p:val>
                                            <p:strVal val="#ppt_x"/>
                                          </p:val>
                                        </p:tav>
                                      </p:tavLst>
                                    </p:anim>
                                    <p:anim calcmode="lin" valueType="num">
                                      <p:cBhvr additive="base">
                                        <p:cTn id="40" dur="1500" fill="hold"/>
                                        <p:tgtEl>
                                          <p:spTgt spid="12"/>
                                        </p:tgtEl>
                                        <p:attrNameLst>
                                          <p:attrName>ppt_y</p:attrName>
                                        </p:attrNameLst>
                                      </p:cBhvr>
                                      <p:tavLst>
                                        <p:tav tm="0">
                                          <p:val>
                                            <p:strVal val="0-#ppt_h/2"/>
                                          </p:val>
                                        </p:tav>
                                        <p:tav tm="100000">
                                          <p:val>
                                            <p:strVal val="#ppt_y"/>
                                          </p:val>
                                        </p:tav>
                                      </p:tavLst>
                                    </p:anim>
                                  </p:childTnLst>
                                </p:cTn>
                              </p:par>
                              <p:par>
                                <p:cTn id="41" presetID="2" presetClass="entr" presetSubtype="1" repeatCount="indefinite"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1500" fill="hold"/>
                                        <p:tgtEl>
                                          <p:spTgt spid="13"/>
                                        </p:tgtEl>
                                        <p:attrNameLst>
                                          <p:attrName>ppt_x</p:attrName>
                                        </p:attrNameLst>
                                      </p:cBhvr>
                                      <p:tavLst>
                                        <p:tav tm="0">
                                          <p:val>
                                            <p:strVal val="#ppt_x"/>
                                          </p:val>
                                        </p:tav>
                                        <p:tav tm="100000">
                                          <p:val>
                                            <p:strVal val="#ppt_x"/>
                                          </p:val>
                                        </p:tav>
                                      </p:tavLst>
                                    </p:anim>
                                    <p:anim calcmode="lin" valueType="num">
                                      <p:cBhvr additive="base">
                                        <p:cTn id="44" dur="1500" fill="hold"/>
                                        <p:tgtEl>
                                          <p:spTgt spid="13"/>
                                        </p:tgtEl>
                                        <p:attrNameLst>
                                          <p:attrName>ppt_y</p:attrName>
                                        </p:attrNameLst>
                                      </p:cBhvr>
                                      <p:tavLst>
                                        <p:tav tm="0">
                                          <p:val>
                                            <p:strVal val="0-#ppt_h/2"/>
                                          </p:val>
                                        </p:tav>
                                        <p:tav tm="100000">
                                          <p:val>
                                            <p:strVal val="#ppt_y"/>
                                          </p:val>
                                        </p:tav>
                                      </p:tavLst>
                                    </p:anim>
                                  </p:childTnLst>
                                </p:cTn>
                              </p:par>
                              <p:par>
                                <p:cTn id="45" presetID="2" presetClass="entr" presetSubtype="1" repeatCount="indefinite"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1500" fill="hold"/>
                                        <p:tgtEl>
                                          <p:spTgt spid="14"/>
                                        </p:tgtEl>
                                        <p:attrNameLst>
                                          <p:attrName>ppt_x</p:attrName>
                                        </p:attrNameLst>
                                      </p:cBhvr>
                                      <p:tavLst>
                                        <p:tav tm="0">
                                          <p:val>
                                            <p:strVal val="#ppt_x"/>
                                          </p:val>
                                        </p:tav>
                                        <p:tav tm="100000">
                                          <p:val>
                                            <p:strVal val="#ppt_x"/>
                                          </p:val>
                                        </p:tav>
                                      </p:tavLst>
                                    </p:anim>
                                    <p:anim calcmode="lin" valueType="num">
                                      <p:cBhvr additive="base">
                                        <p:cTn id="48" dur="1500" fill="hold"/>
                                        <p:tgtEl>
                                          <p:spTgt spid="14"/>
                                        </p:tgtEl>
                                        <p:attrNameLst>
                                          <p:attrName>ppt_y</p:attrName>
                                        </p:attrNameLst>
                                      </p:cBhvr>
                                      <p:tavLst>
                                        <p:tav tm="0">
                                          <p:val>
                                            <p:strVal val="0-#ppt_h/2"/>
                                          </p:val>
                                        </p:tav>
                                        <p:tav tm="100000">
                                          <p:val>
                                            <p:strVal val="#ppt_y"/>
                                          </p:val>
                                        </p:tav>
                                      </p:tavLst>
                                    </p:anim>
                                  </p:childTnLst>
                                </p:cTn>
                              </p:par>
                              <p:par>
                                <p:cTn id="49" presetID="2" presetClass="entr" presetSubtype="1" repeatCount="indefinite"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1500" fill="hold"/>
                                        <p:tgtEl>
                                          <p:spTgt spid="15"/>
                                        </p:tgtEl>
                                        <p:attrNameLst>
                                          <p:attrName>ppt_x</p:attrName>
                                        </p:attrNameLst>
                                      </p:cBhvr>
                                      <p:tavLst>
                                        <p:tav tm="0">
                                          <p:val>
                                            <p:strVal val="#ppt_x"/>
                                          </p:val>
                                        </p:tav>
                                        <p:tav tm="100000">
                                          <p:val>
                                            <p:strVal val="#ppt_x"/>
                                          </p:val>
                                        </p:tav>
                                      </p:tavLst>
                                    </p:anim>
                                    <p:anim calcmode="lin" valueType="num">
                                      <p:cBhvr additive="base">
                                        <p:cTn id="52" dur="1500" fill="hold"/>
                                        <p:tgtEl>
                                          <p:spTgt spid="15"/>
                                        </p:tgtEl>
                                        <p:attrNameLst>
                                          <p:attrName>ppt_y</p:attrName>
                                        </p:attrNameLst>
                                      </p:cBhvr>
                                      <p:tavLst>
                                        <p:tav tm="0">
                                          <p:val>
                                            <p:strVal val="0-#ppt_h/2"/>
                                          </p:val>
                                        </p:tav>
                                        <p:tav tm="100000">
                                          <p:val>
                                            <p:strVal val="#ppt_y"/>
                                          </p:val>
                                        </p:tav>
                                      </p:tavLst>
                                    </p:anim>
                                  </p:childTnLst>
                                </p:cTn>
                              </p:par>
                              <p:par>
                                <p:cTn id="53" presetID="2" presetClass="entr" presetSubtype="1" repeatCount="indefinite"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500" fill="hold"/>
                                        <p:tgtEl>
                                          <p:spTgt spid="16"/>
                                        </p:tgtEl>
                                        <p:attrNameLst>
                                          <p:attrName>ppt_x</p:attrName>
                                        </p:attrNameLst>
                                      </p:cBhvr>
                                      <p:tavLst>
                                        <p:tav tm="0">
                                          <p:val>
                                            <p:strVal val="#ppt_x"/>
                                          </p:val>
                                        </p:tav>
                                        <p:tav tm="100000">
                                          <p:val>
                                            <p:strVal val="#ppt_x"/>
                                          </p:val>
                                        </p:tav>
                                      </p:tavLst>
                                    </p:anim>
                                    <p:anim calcmode="lin" valueType="num">
                                      <p:cBhvr additive="base">
                                        <p:cTn id="56" dur="1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bwMode="auto">
          <a:xfrm>
            <a:off x="457200" y="2930525"/>
            <a:ext cx="1371600" cy="1641475"/>
            <a:chOff x="457200" y="2931115"/>
            <a:chExt cx="1760414" cy="1853722"/>
          </a:xfrm>
        </p:grpSpPr>
        <p:sp>
          <p:nvSpPr>
            <p:cNvPr id="3087" name="Flowchart: Stored Data 1"/>
            <p:cNvSpPr/>
            <p:nvPr/>
          </p:nvSpPr>
          <p:spPr bwMode="auto">
            <a:xfrm>
              <a:off x="457200" y="3561786"/>
              <a:ext cx="980204" cy="772465"/>
            </a:xfrm>
            <a:custGeom>
              <a:avLst/>
              <a:gdLst>
                <a:gd name="T0" fmla="*/ 2147483646 w 11711"/>
                <a:gd name="T1" fmla="*/ 0 h 10000"/>
                <a:gd name="T2" fmla="*/ 2147483646 w 11711"/>
                <a:gd name="T3" fmla="*/ 0 h 10000"/>
                <a:gd name="T4" fmla="*/ 2147483646 w 11711"/>
                <a:gd name="T5" fmla="*/ 2147483646 h 10000"/>
                <a:gd name="T6" fmla="*/ 2147483646 w 11711"/>
                <a:gd name="T7" fmla="*/ 2147483646 h 10000"/>
                <a:gd name="T8" fmla="*/ 2147483646 w 11711"/>
                <a:gd name="T9" fmla="*/ 2147483646 h 10000"/>
                <a:gd name="T10" fmla="*/ 0 w 11711"/>
                <a:gd name="T11" fmla="*/ 2147483646 h 10000"/>
                <a:gd name="T12" fmla="*/ 2147483646 w 11711"/>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11" h="10000">
                  <a:moveTo>
                    <a:pt x="1667" y="0"/>
                  </a:moveTo>
                  <a:lnTo>
                    <a:pt x="10000" y="0"/>
                  </a:lnTo>
                  <a:cubicBezTo>
                    <a:pt x="9079" y="0"/>
                    <a:pt x="11711" y="2520"/>
                    <a:pt x="11711" y="5281"/>
                  </a:cubicBezTo>
                  <a:cubicBezTo>
                    <a:pt x="11711" y="8042"/>
                    <a:pt x="9079" y="10000"/>
                    <a:pt x="10000" y="10000"/>
                  </a:cubicBezTo>
                  <a:lnTo>
                    <a:pt x="1667" y="10000"/>
                  </a:lnTo>
                  <a:cubicBezTo>
                    <a:pt x="746" y="10000"/>
                    <a:pt x="0" y="7761"/>
                    <a:pt x="0" y="5000"/>
                  </a:cubicBezTo>
                  <a:cubicBezTo>
                    <a:pt x="0" y="2239"/>
                    <a:pt x="746" y="0"/>
                    <a:pt x="1667" y="0"/>
                  </a:cubicBezTo>
                  <a:close/>
                </a:path>
              </a:pathLst>
            </a:custGeom>
            <a:solidFill>
              <a:srgbClr val="00B0F0">
                <a:alpha val="23137"/>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4" name="Teardrop 3"/>
            <p:cNvSpPr/>
            <p:nvPr/>
          </p:nvSpPr>
          <p:spPr bwMode="auto">
            <a:xfrm rot="12707390">
              <a:off x="1547272" y="3379307"/>
              <a:ext cx="670342" cy="1005743"/>
            </a:xfrm>
            <a:prstGeom prst="teardrop">
              <a:avLst>
                <a:gd name="adj" fmla="val 103779"/>
              </a:avLst>
            </a:prstGeom>
            <a:solidFill>
              <a:srgbClr val="00B0F0">
                <a:alpha val="56000"/>
              </a:srgbClr>
            </a:solidFill>
            <a:ln w="9525" cap="flat" cmpd="sng" algn="ctr">
              <a:noFill/>
              <a:prstDash val="solid"/>
              <a:round/>
              <a:headEnd type="none" w="med" len="med"/>
              <a:tailEnd type="none" w="med" len="med"/>
            </a:ln>
            <a:effectLst/>
          </p:spPr>
          <p:txBody>
            <a:bodyPr/>
            <a:lstStyle/>
            <a:p>
              <a:pPr>
                <a:defRPr/>
              </a:pPr>
              <a:endParaRPr lang="vi-VN"/>
            </a:p>
          </p:txBody>
        </p:sp>
        <p:sp>
          <p:nvSpPr>
            <p:cNvPr id="3089" name="Isosceles Triangle 4"/>
            <p:cNvSpPr>
              <a:spLocks noChangeArrowheads="1"/>
            </p:cNvSpPr>
            <p:nvPr/>
          </p:nvSpPr>
          <p:spPr bwMode="auto">
            <a:xfrm rot="10800000">
              <a:off x="1212222" y="3552616"/>
              <a:ext cx="450364" cy="551760"/>
            </a:xfrm>
            <a:prstGeom prst="triangle">
              <a:avLst>
                <a:gd name="adj" fmla="val 50000"/>
              </a:avLst>
            </a:prstGeom>
            <a:solidFill>
              <a:srgbClr val="00B0F0">
                <a:alpha val="79999"/>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vi-VN" altLang="en-US">
                <a:latin typeface="Tahoma" panose="020B0604030504040204" pitchFamily="34" charset="0"/>
              </a:endParaRPr>
            </a:p>
          </p:txBody>
        </p:sp>
        <p:sp>
          <p:nvSpPr>
            <p:cNvPr id="3090" name="Isosceles Triangle 5"/>
            <p:cNvSpPr>
              <a:spLocks noChangeArrowheads="1"/>
            </p:cNvSpPr>
            <p:nvPr/>
          </p:nvSpPr>
          <p:spPr bwMode="auto">
            <a:xfrm>
              <a:off x="1212222" y="4126210"/>
              <a:ext cx="483473" cy="208040"/>
            </a:xfrm>
            <a:prstGeom prst="triangle">
              <a:avLst>
                <a:gd name="adj" fmla="val 50000"/>
              </a:avLst>
            </a:prstGeom>
            <a:solidFill>
              <a:srgbClr val="00B0F0">
                <a:alpha val="79999"/>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vi-VN" altLang="en-US">
                <a:latin typeface="Tahoma" panose="020B0604030504040204" pitchFamily="34" charset="0"/>
              </a:endParaRPr>
            </a:p>
          </p:txBody>
        </p:sp>
        <p:sp>
          <p:nvSpPr>
            <p:cNvPr id="3091" name="Flowchart: Stored Data 1"/>
            <p:cNvSpPr/>
            <p:nvPr/>
          </p:nvSpPr>
          <p:spPr bwMode="auto">
            <a:xfrm rot="2642607">
              <a:off x="852141" y="2931115"/>
              <a:ext cx="1099802" cy="719989"/>
            </a:xfrm>
            <a:custGeom>
              <a:avLst/>
              <a:gdLst>
                <a:gd name="T0" fmla="*/ 2147483646 w 15367"/>
                <a:gd name="T1" fmla="*/ 2147483646 h 11046"/>
                <a:gd name="T2" fmla="*/ 2147483646 w 15367"/>
                <a:gd name="T3" fmla="*/ 0 h 11046"/>
                <a:gd name="T4" fmla="*/ 2147483646 w 15367"/>
                <a:gd name="T5" fmla="*/ 2147483646 h 11046"/>
                <a:gd name="T6" fmla="*/ 2147483646 w 15367"/>
                <a:gd name="T7" fmla="*/ 2147483646 h 11046"/>
                <a:gd name="T8" fmla="*/ 2147483646 w 15367"/>
                <a:gd name="T9" fmla="*/ 2147483646 h 11046"/>
                <a:gd name="T10" fmla="*/ 0 w 15367"/>
                <a:gd name="T11" fmla="*/ 2147483646 h 11046"/>
                <a:gd name="T12" fmla="*/ 2147483646 w 15367"/>
                <a:gd name="T13" fmla="*/ 2147483646 h 110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67" h="11046">
                  <a:moveTo>
                    <a:pt x="1667" y="1046"/>
                  </a:moveTo>
                  <a:lnTo>
                    <a:pt x="15367" y="0"/>
                  </a:lnTo>
                  <a:cubicBezTo>
                    <a:pt x="14446" y="0"/>
                    <a:pt x="14244" y="3073"/>
                    <a:pt x="13349" y="4914"/>
                  </a:cubicBezTo>
                  <a:cubicBezTo>
                    <a:pt x="12454" y="6755"/>
                    <a:pt x="9079" y="11046"/>
                    <a:pt x="10000" y="11046"/>
                  </a:cubicBezTo>
                  <a:lnTo>
                    <a:pt x="1667" y="11046"/>
                  </a:lnTo>
                  <a:cubicBezTo>
                    <a:pt x="746" y="11046"/>
                    <a:pt x="0" y="8807"/>
                    <a:pt x="0" y="6046"/>
                  </a:cubicBezTo>
                  <a:cubicBezTo>
                    <a:pt x="0" y="3285"/>
                    <a:pt x="746" y="1046"/>
                    <a:pt x="1667" y="1046"/>
                  </a:cubicBezTo>
                  <a:close/>
                </a:path>
              </a:pathLst>
            </a:custGeom>
            <a:solidFill>
              <a:srgbClr val="00B0F0">
                <a:alpha val="23137"/>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3092" name="Flowchart: Stored Data 1"/>
            <p:cNvSpPr/>
            <p:nvPr/>
          </p:nvSpPr>
          <p:spPr bwMode="auto">
            <a:xfrm rot="18957393" flipV="1">
              <a:off x="820564" y="4106573"/>
              <a:ext cx="1221243" cy="678264"/>
            </a:xfrm>
            <a:custGeom>
              <a:avLst/>
              <a:gdLst>
                <a:gd name="T0" fmla="*/ 2147483646 w 16332"/>
                <a:gd name="T1" fmla="*/ 2147483646 h 10225"/>
                <a:gd name="T2" fmla="*/ 2147483646 w 16332"/>
                <a:gd name="T3" fmla="*/ 0 h 10225"/>
                <a:gd name="T4" fmla="*/ 2147483646 w 16332"/>
                <a:gd name="T5" fmla="*/ 2147483646 h 10225"/>
                <a:gd name="T6" fmla="*/ 2147483646 w 16332"/>
                <a:gd name="T7" fmla="*/ 2147483646 h 10225"/>
                <a:gd name="T8" fmla="*/ 2147483646 w 16332"/>
                <a:gd name="T9" fmla="*/ 2147483646 h 10225"/>
                <a:gd name="T10" fmla="*/ 0 w 16332"/>
                <a:gd name="T11" fmla="*/ 2147483646 h 10225"/>
                <a:gd name="T12" fmla="*/ 2147483646 w 16332"/>
                <a:gd name="T13" fmla="*/ 2147483646 h 10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32" h="10225">
                  <a:moveTo>
                    <a:pt x="1667" y="225"/>
                  </a:moveTo>
                  <a:lnTo>
                    <a:pt x="16332" y="0"/>
                  </a:lnTo>
                  <a:cubicBezTo>
                    <a:pt x="15411" y="0"/>
                    <a:pt x="14404" y="2389"/>
                    <a:pt x="13349" y="4093"/>
                  </a:cubicBezTo>
                  <a:cubicBezTo>
                    <a:pt x="12294" y="5797"/>
                    <a:pt x="9079" y="10225"/>
                    <a:pt x="10000" y="10225"/>
                  </a:cubicBezTo>
                  <a:lnTo>
                    <a:pt x="1667" y="10225"/>
                  </a:lnTo>
                  <a:cubicBezTo>
                    <a:pt x="746" y="10225"/>
                    <a:pt x="0" y="7986"/>
                    <a:pt x="0" y="5225"/>
                  </a:cubicBezTo>
                  <a:cubicBezTo>
                    <a:pt x="0" y="2464"/>
                    <a:pt x="746" y="225"/>
                    <a:pt x="1667" y="225"/>
                  </a:cubicBezTo>
                  <a:close/>
                </a:path>
              </a:pathLst>
            </a:custGeom>
            <a:solidFill>
              <a:srgbClr val="00B0F0">
                <a:alpha val="23137"/>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grpSp>
      <p:grpSp>
        <p:nvGrpSpPr>
          <p:cNvPr id="14" name="Group 13"/>
          <p:cNvGrpSpPr/>
          <p:nvPr/>
        </p:nvGrpSpPr>
        <p:grpSpPr>
          <a:xfrm>
            <a:off x="2438400" y="2895600"/>
            <a:ext cx="1371600" cy="1640885"/>
            <a:chOff x="457200" y="2931115"/>
            <a:chExt cx="1760414" cy="1853722"/>
          </a:xfrm>
          <a:solidFill>
            <a:schemeClr val="tx1">
              <a:lumMod val="75000"/>
              <a:alpha val="71000"/>
            </a:schemeClr>
          </a:solidFill>
        </p:grpSpPr>
        <p:sp>
          <p:nvSpPr>
            <p:cNvPr id="15" name="Flowchart: Stored Data 1"/>
            <p:cNvSpPr/>
            <p:nvPr/>
          </p:nvSpPr>
          <p:spPr bwMode="auto">
            <a:xfrm>
              <a:off x="457200" y="3561786"/>
              <a:ext cx="980204" cy="77246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711" h="10000">
                  <a:moveTo>
                    <a:pt x="1667" y="0"/>
                  </a:moveTo>
                  <a:lnTo>
                    <a:pt x="10000" y="0"/>
                  </a:lnTo>
                  <a:cubicBezTo>
                    <a:pt x="9079" y="0"/>
                    <a:pt x="11711" y="2520"/>
                    <a:pt x="11711" y="5281"/>
                  </a:cubicBezTo>
                  <a:cubicBezTo>
                    <a:pt x="11711" y="8042"/>
                    <a:pt x="9079" y="10000"/>
                    <a:pt x="10000" y="10000"/>
                  </a:cubicBezTo>
                  <a:lnTo>
                    <a:pt x="1667" y="10000"/>
                  </a:lnTo>
                  <a:cubicBezTo>
                    <a:pt x="746" y="10000"/>
                    <a:pt x="0" y="7761"/>
                    <a:pt x="0" y="5000"/>
                  </a:cubicBezTo>
                  <a:cubicBezTo>
                    <a:pt x="0" y="2239"/>
                    <a:pt x="746" y="0"/>
                    <a:pt x="1667" y="0"/>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sp>
          <p:nvSpPr>
            <p:cNvPr id="16" name="Teardrop 15"/>
            <p:cNvSpPr/>
            <p:nvPr/>
          </p:nvSpPr>
          <p:spPr bwMode="auto">
            <a:xfrm rot="12707390">
              <a:off x="1548021" y="3379452"/>
              <a:ext cx="669593" cy="1005127"/>
            </a:xfrm>
            <a:prstGeom prst="teardrop">
              <a:avLst>
                <a:gd name="adj" fmla="val 103779"/>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17" name="Isosceles Triangle 16"/>
            <p:cNvSpPr/>
            <p:nvPr/>
          </p:nvSpPr>
          <p:spPr bwMode="auto">
            <a:xfrm rot="10800000">
              <a:off x="1212222" y="3552616"/>
              <a:ext cx="450364" cy="551760"/>
            </a:xfrm>
            <a:prstGeom prst="triangle">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18" name="Isosceles Triangle 17"/>
            <p:cNvSpPr/>
            <p:nvPr/>
          </p:nvSpPr>
          <p:spPr bwMode="auto">
            <a:xfrm>
              <a:off x="1212222" y="4126210"/>
              <a:ext cx="483473" cy="208040"/>
            </a:xfrm>
            <a:prstGeom prst="triangle">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19" name="Flowchart: Stored Data 1"/>
            <p:cNvSpPr/>
            <p:nvPr/>
          </p:nvSpPr>
          <p:spPr bwMode="auto">
            <a:xfrm rot="2642607">
              <a:off x="852141" y="2931115"/>
              <a:ext cx="1099802" cy="71998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 name="connsiteX0-15" fmla="*/ 1667 w 10000"/>
                <a:gd name="connsiteY0-16" fmla="*/ 0 h 10000"/>
                <a:gd name="connsiteX1-17" fmla="*/ 10000 w 10000"/>
                <a:gd name="connsiteY1-18" fmla="*/ 0 h 10000"/>
                <a:gd name="connsiteX2-19" fmla="*/ 9598 w 10000"/>
                <a:gd name="connsiteY2-20" fmla="*/ 5621 h 10000"/>
                <a:gd name="connsiteX3-21" fmla="*/ 10000 w 10000"/>
                <a:gd name="connsiteY3-22" fmla="*/ 10000 h 10000"/>
                <a:gd name="connsiteX4-23" fmla="*/ 1667 w 10000"/>
                <a:gd name="connsiteY4-24" fmla="*/ 10000 h 10000"/>
                <a:gd name="connsiteX5-25" fmla="*/ 0 w 10000"/>
                <a:gd name="connsiteY5-26" fmla="*/ 5000 h 10000"/>
                <a:gd name="connsiteX6-27" fmla="*/ 1667 w 10000"/>
                <a:gd name="connsiteY6-28" fmla="*/ 0 h 10000"/>
                <a:gd name="connsiteX0-29" fmla="*/ 1667 w 10000"/>
                <a:gd name="connsiteY0-30" fmla="*/ 0 h 10000"/>
                <a:gd name="connsiteX1-31" fmla="*/ 10000 w 10000"/>
                <a:gd name="connsiteY1-32" fmla="*/ 0 h 10000"/>
                <a:gd name="connsiteX2-33" fmla="*/ 9598 w 10000"/>
                <a:gd name="connsiteY2-34" fmla="*/ 5621 h 10000"/>
                <a:gd name="connsiteX3-35" fmla="*/ 10000 w 10000"/>
                <a:gd name="connsiteY3-36" fmla="*/ 10000 h 10000"/>
                <a:gd name="connsiteX4-37" fmla="*/ 1667 w 10000"/>
                <a:gd name="connsiteY4-38" fmla="*/ 10000 h 10000"/>
                <a:gd name="connsiteX5-39" fmla="*/ 0 w 10000"/>
                <a:gd name="connsiteY5-40" fmla="*/ 5000 h 10000"/>
                <a:gd name="connsiteX6-41" fmla="*/ 1667 w 10000"/>
                <a:gd name="connsiteY6-42" fmla="*/ 0 h 10000"/>
                <a:gd name="connsiteX0-43" fmla="*/ 1667 w 14510"/>
                <a:gd name="connsiteY0-44" fmla="*/ 606 h 10606"/>
                <a:gd name="connsiteX1-45" fmla="*/ 14510 w 14510"/>
                <a:gd name="connsiteY1-46" fmla="*/ 0 h 10606"/>
                <a:gd name="connsiteX2-47" fmla="*/ 9598 w 14510"/>
                <a:gd name="connsiteY2-48" fmla="*/ 6227 h 10606"/>
                <a:gd name="connsiteX3-49" fmla="*/ 10000 w 14510"/>
                <a:gd name="connsiteY3-50" fmla="*/ 10606 h 10606"/>
                <a:gd name="connsiteX4-51" fmla="*/ 1667 w 14510"/>
                <a:gd name="connsiteY4-52" fmla="*/ 10606 h 10606"/>
                <a:gd name="connsiteX5-53" fmla="*/ 0 w 14510"/>
                <a:gd name="connsiteY5-54" fmla="*/ 5606 h 10606"/>
                <a:gd name="connsiteX6-55" fmla="*/ 1667 w 14510"/>
                <a:gd name="connsiteY6-56" fmla="*/ 606 h 10606"/>
                <a:gd name="connsiteX0-57" fmla="*/ 1667 w 14510"/>
                <a:gd name="connsiteY0-58" fmla="*/ 606 h 10606"/>
                <a:gd name="connsiteX1-59" fmla="*/ 14510 w 14510"/>
                <a:gd name="connsiteY1-60" fmla="*/ 0 h 10606"/>
                <a:gd name="connsiteX2-61" fmla="*/ 12371 w 14510"/>
                <a:gd name="connsiteY2-62" fmla="*/ 4845 h 10606"/>
                <a:gd name="connsiteX3-63" fmla="*/ 10000 w 14510"/>
                <a:gd name="connsiteY3-64" fmla="*/ 10606 h 10606"/>
                <a:gd name="connsiteX4-65" fmla="*/ 1667 w 14510"/>
                <a:gd name="connsiteY4-66" fmla="*/ 10606 h 10606"/>
                <a:gd name="connsiteX5-67" fmla="*/ 0 w 14510"/>
                <a:gd name="connsiteY5-68" fmla="*/ 5606 h 10606"/>
                <a:gd name="connsiteX6-69" fmla="*/ 1667 w 14510"/>
                <a:gd name="connsiteY6-70" fmla="*/ 606 h 10606"/>
                <a:gd name="connsiteX0-71" fmla="*/ 1667 w 14510"/>
                <a:gd name="connsiteY0-72" fmla="*/ 606 h 10606"/>
                <a:gd name="connsiteX1-73" fmla="*/ 14510 w 14510"/>
                <a:gd name="connsiteY1-74" fmla="*/ 0 h 10606"/>
                <a:gd name="connsiteX2-75" fmla="*/ 13349 w 14510"/>
                <a:gd name="connsiteY2-76" fmla="*/ 4474 h 10606"/>
                <a:gd name="connsiteX3-77" fmla="*/ 10000 w 14510"/>
                <a:gd name="connsiteY3-78" fmla="*/ 10606 h 10606"/>
                <a:gd name="connsiteX4-79" fmla="*/ 1667 w 14510"/>
                <a:gd name="connsiteY4-80" fmla="*/ 10606 h 10606"/>
                <a:gd name="connsiteX5-81" fmla="*/ 0 w 14510"/>
                <a:gd name="connsiteY5-82" fmla="*/ 5606 h 10606"/>
                <a:gd name="connsiteX6-83" fmla="*/ 1667 w 14510"/>
                <a:gd name="connsiteY6-84" fmla="*/ 606 h 10606"/>
                <a:gd name="connsiteX0-85" fmla="*/ 1667 w 15367"/>
                <a:gd name="connsiteY0-86" fmla="*/ 1046 h 11046"/>
                <a:gd name="connsiteX1-87" fmla="*/ 15367 w 15367"/>
                <a:gd name="connsiteY1-88" fmla="*/ 0 h 11046"/>
                <a:gd name="connsiteX2-89" fmla="*/ 13349 w 15367"/>
                <a:gd name="connsiteY2-90" fmla="*/ 4914 h 11046"/>
                <a:gd name="connsiteX3-91" fmla="*/ 10000 w 15367"/>
                <a:gd name="connsiteY3-92" fmla="*/ 11046 h 11046"/>
                <a:gd name="connsiteX4-93" fmla="*/ 1667 w 15367"/>
                <a:gd name="connsiteY4-94" fmla="*/ 11046 h 11046"/>
                <a:gd name="connsiteX5-95" fmla="*/ 0 w 15367"/>
                <a:gd name="connsiteY5-96" fmla="*/ 6046 h 11046"/>
                <a:gd name="connsiteX6-97" fmla="*/ 1667 w 15367"/>
                <a:gd name="connsiteY6-98" fmla="*/ 1046 h 110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367" h="11046">
                  <a:moveTo>
                    <a:pt x="1667" y="1046"/>
                  </a:moveTo>
                  <a:lnTo>
                    <a:pt x="15367" y="0"/>
                  </a:lnTo>
                  <a:cubicBezTo>
                    <a:pt x="14446" y="0"/>
                    <a:pt x="14244" y="3073"/>
                    <a:pt x="13349" y="4914"/>
                  </a:cubicBezTo>
                  <a:cubicBezTo>
                    <a:pt x="12454" y="6755"/>
                    <a:pt x="9079" y="11046"/>
                    <a:pt x="10000" y="11046"/>
                  </a:cubicBezTo>
                  <a:lnTo>
                    <a:pt x="1667" y="11046"/>
                  </a:lnTo>
                  <a:cubicBezTo>
                    <a:pt x="746" y="11046"/>
                    <a:pt x="0" y="8807"/>
                    <a:pt x="0" y="6046"/>
                  </a:cubicBezTo>
                  <a:cubicBezTo>
                    <a:pt x="0" y="3285"/>
                    <a:pt x="746" y="1046"/>
                    <a:pt x="1667" y="1046"/>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sp>
          <p:nvSpPr>
            <p:cNvPr id="20" name="Flowchart: Stored Data 1"/>
            <p:cNvSpPr/>
            <p:nvPr/>
          </p:nvSpPr>
          <p:spPr bwMode="auto">
            <a:xfrm rot="18957393" flipV="1">
              <a:off x="820564" y="4106573"/>
              <a:ext cx="1221243" cy="67826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 name="connsiteX0-15" fmla="*/ 1667 w 10000"/>
                <a:gd name="connsiteY0-16" fmla="*/ 0 h 10000"/>
                <a:gd name="connsiteX1-17" fmla="*/ 10000 w 10000"/>
                <a:gd name="connsiteY1-18" fmla="*/ 0 h 10000"/>
                <a:gd name="connsiteX2-19" fmla="*/ 9598 w 10000"/>
                <a:gd name="connsiteY2-20" fmla="*/ 5621 h 10000"/>
                <a:gd name="connsiteX3-21" fmla="*/ 10000 w 10000"/>
                <a:gd name="connsiteY3-22" fmla="*/ 10000 h 10000"/>
                <a:gd name="connsiteX4-23" fmla="*/ 1667 w 10000"/>
                <a:gd name="connsiteY4-24" fmla="*/ 10000 h 10000"/>
                <a:gd name="connsiteX5-25" fmla="*/ 0 w 10000"/>
                <a:gd name="connsiteY5-26" fmla="*/ 5000 h 10000"/>
                <a:gd name="connsiteX6-27" fmla="*/ 1667 w 10000"/>
                <a:gd name="connsiteY6-28" fmla="*/ 0 h 10000"/>
                <a:gd name="connsiteX0-29" fmla="*/ 1667 w 10000"/>
                <a:gd name="connsiteY0-30" fmla="*/ 0 h 10000"/>
                <a:gd name="connsiteX1-31" fmla="*/ 10000 w 10000"/>
                <a:gd name="connsiteY1-32" fmla="*/ 0 h 10000"/>
                <a:gd name="connsiteX2-33" fmla="*/ 9598 w 10000"/>
                <a:gd name="connsiteY2-34" fmla="*/ 5621 h 10000"/>
                <a:gd name="connsiteX3-35" fmla="*/ 10000 w 10000"/>
                <a:gd name="connsiteY3-36" fmla="*/ 10000 h 10000"/>
                <a:gd name="connsiteX4-37" fmla="*/ 1667 w 10000"/>
                <a:gd name="connsiteY4-38" fmla="*/ 10000 h 10000"/>
                <a:gd name="connsiteX5-39" fmla="*/ 0 w 10000"/>
                <a:gd name="connsiteY5-40" fmla="*/ 5000 h 10000"/>
                <a:gd name="connsiteX6-41" fmla="*/ 1667 w 10000"/>
                <a:gd name="connsiteY6-42" fmla="*/ 0 h 10000"/>
                <a:gd name="connsiteX0-43" fmla="*/ 1667 w 14510"/>
                <a:gd name="connsiteY0-44" fmla="*/ 606 h 10606"/>
                <a:gd name="connsiteX1-45" fmla="*/ 14510 w 14510"/>
                <a:gd name="connsiteY1-46" fmla="*/ 0 h 10606"/>
                <a:gd name="connsiteX2-47" fmla="*/ 9598 w 14510"/>
                <a:gd name="connsiteY2-48" fmla="*/ 6227 h 10606"/>
                <a:gd name="connsiteX3-49" fmla="*/ 10000 w 14510"/>
                <a:gd name="connsiteY3-50" fmla="*/ 10606 h 10606"/>
                <a:gd name="connsiteX4-51" fmla="*/ 1667 w 14510"/>
                <a:gd name="connsiteY4-52" fmla="*/ 10606 h 10606"/>
                <a:gd name="connsiteX5-53" fmla="*/ 0 w 14510"/>
                <a:gd name="connsiteY5-54" fmla="*/ 5606 h 10606"/>
                <a:gd name="connsiteX6-55" fmla="*/ 1667 w 14510"/>
                <a:gd name="connsiteY6-56" fmla="*/ 606 h 10606"/>
                <a:gd name="connsiteX0-57" fmla="*/ 1667 w 14510"/>
                <a:gd name="connsiteY0-58" fmla="*/ 606 h 10606"/>
                <a:gd name="connsiteX1-59" fmla="*/ 14510 w 14510"/>
                <a:gd name="connsiteY1-60" fmla="*/ 0 h 10606"/>
                <a:gd name="connsiteX2-61" fmla="*/ 12371 w 14510"/>
                <a:gd name="connsiteY2-62" fmla="*/ 4845 h 10606"/>
                <a:gd name="connsiteX3-63" fmla="*/ 10000 w 14510"/>
                <a:gd name="connsiteY3-64" fmla="*/ 10606 h 10606"/>
                <a:gd name="connsiteX4-65" fmla="*/ 1667 w 14510"/>
                <a:gd name="connsiteY4-66" fmla="*/ 10606 h 10606"/>
                <a:gd name="connsiteX5-67" fmla="*/ 0 w 14510"/>
                <a:gd name="connsiteY5-68" fmla="*/ 5606 h 10606"/>
                <a:gd name="connsiteX6-69" fmla="*/ 1667 w 14510"/>
                <a:gd name="connsiteY6-70" fmla="*/ 606 h 10606"/>
                <a:gd name="connsiteX0-71" fmla="*/ 1667 w 14510"/>
                <a:gd name="connsiteY0-72" fmla="*/ 606 h 10606"/>
                <a:gd name="connsiteX1-73" fmla="*/ 14510 w 14510"/>
                <a:gd name="connsiteY1-74" fmla="*/ 0 h 10606"/>
                <a:gd name="connsiteX2-75" fmla="*/ 13349 w 14510"/>
                <a:gd name="connsiteY2-76" fmla="*/ 4474 h 10606"/>
                <a:gd name="connsiteX3-77" fmla="*/ 10000 w 14510"/>
                <a:gd name="connsiteY3-78" fmla="*/ 10606 h 10606"/>
                <a:gd name="connsiteX4-79" fmla="*/ 1667 w 14510"/>
                <a:gd name="connsiteY4-80" fmla="*/ 10606 h 10606"/>
                <a:gd name="connsiteX5-81" fmla="*/ 0 w 14510"/>
                <a:gd name="connsiteY5-82" fmla="*/ 5606 h 10606"/>
                <a:gd name="connsiteX6-83" fmla="*/ 1667 w 14510"/>
                <a:gd name="connsiteY6-84" fmla="*/ 606 h 10606"/>
                <a:gd name="connsiteX0-85" fmla="*/ 1667 w 15367"/>
                <a:gd name="connsiteY0-86" fmla="*/ 1046 h 11046"/>
                <a:gd name="connsiteX1-87" fmla="*/ 15367 w 15367"/>
                <a:gd name="connsiteY1-88" fmla="*/ 0 h 11046"/>
                <a:gd name="connsiteX2-89" fmla="*/ 13349 w 15367"/>
                <a:gd name="connsiteY2-90" fmla="*/ 4914 h 11046"/>
                <a:gd name="connsiteX3-91" fmla="*/ 10000 w 15367"/>
                <a:gd name="connsiteY3-92" fmla="*/ 11046 h 11046"/>
                <a:gd name="connsiteX4-93" fmla="*/ 1667 w 15367"/>
                <a:gd name="connsiteY4-94" fmla="*/ 11046 h 11046"/>
                <a:gd name="connsiteX5-95" fmla="*/ 0 w 15367"/>
                <a:gd name="connsiteY5-96" fmla="*/ 6046 h 11046"/>
                <a:gd name="connsiteX6-97" fmla="*/ 1667 w 15367"/>
                <a:gd name="connsiteY6-98" fmla="*/ 1046 h 11046"/>
                <a:gd name="connsiteX0-99" fmla="*/ 1667 w 16332"/>
                <a:gd name="connsiteY0-100" fmla="*/ 225 h 10225"/>
                <a:gd name="connsiteX1-101" fmla="*/ 16332 w 16332"/>
                <a:gd name="connsiteY1-102" fmla="*/ 0 h 10225"/>
                <a:gd name="connsiteX2-103" fmla="*/ 13349 w 16332"/>
                <a:gd name="connsiteY2-104" fmla="*/ 4093 h 10225"/>
                <a:gd name="connsiteX3-105" fmla="*/ 10000 w 16332"/>
                <a:gd name="connsiteY3-106" fmla="*/ 10225 h 10225"/>
                <a:gd name="connsiteX4-107" fmla="*/ 1667 w 16332"/>
                <a:gd name="connsiteY4-108" fmla="*/ 10225 h 10225"/>
                <a:gd name="connsiteX5-109" fmla="*/ 0 w 16332"/>
                <a:gd name="connsiteY5-110" fmla="*/ 5225 h 10225"/>
                <a:gd name="connsiteX6-111" fmla="*/ 1667 w 16332"/>
                <a:gd name="connsiteY6-112" fmla="*/ 225 h 10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332" h="10225">
                  <a:moveTo>
                    <a:pt x="1667" y="225"/>
                  </a:moveTo>
                  <a:lnTo>
                    <a:pt x="16332" y="0"/>
                  </a:lnTo>
                  <a:cubicBezTo>
                    <a:pt x="15411" y="0"/>
                    <a:pt x="14404" y="2389"/>
                    <a:pt x="13349" y="4093"/>
                  </a:cubicBezTo>
                  <a:cubicBezTo>
                    <a:pt x="12294" y="5797"/>
                    <a:pt x="9079" y="10225"/>
                    <a:pt x="10000" y="10225"/>
                  </a:cubicBezTo>
                  <a:lnTo>
                    <a:pt x="1667" y="10225"/>
                  </a:lnTo>
                  <a:cubicBezTo>
                    <a:pt x="746" y="10225"/>
                    <a:pt x="0" y="7986"/>
                    <a:pt x="0" y="5225"/>
                  </a:cubicBezTo>
                  <a:cubicBezTo>
                    <a:pt x="0" y="2464"/>
                    <a:pt x="746" y="225"/>
                    <a:pt x="1667" y="225"/>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grpSp>
      <p:grpSp>
        <p:nvGrpSpPr>
          <p:cNvPr id="21" name="Group 20"/>
          <p:cNvGrpSpPr/>
          <p:nvPr/>
        </p:nvGrpSpPr>
        <p:grpSpPr>
          <a:xfrm>
            <a:off x="4220531" y="2904832"/>
            <a:ext cx="1371600" cy="1640885"/>
            <a:chOff x="457200" y="2931115"/>
            <a:chExt cx="1760414" cy="1853722"/>
          </a:xfrm>
          <a:solidFill>
            <a:srgbClr val="E81F10">
              <a:alpha val="33000"/>
            </a:srgbClr>
          </a:solidFill>
        </p:grpSpPr>
        <p:sp>
          <p:nvSpPr>
            <p:cNvPr id="22" name="Flowchart: Stored Data 1"/>
            <p:cNvSpPr/>
            <p:nvPr/>
          </p:nvSpPr>
          <p:spPr bwMode="auto">
            <a:xfrm>
              <a:off x="457200" y="3561786"/>
              <a:ext cx="980204" cy="77246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711" h="10000">
                  <a:moveTo>
                    <a:pt x="1667" y="0"/>
                  </a:moveTo>
                  <a:lnTo>
                    <a:pt x="10000" y="0"/>
                  </a:lnTo>
                  <a:cubicBezTo>
                    <a:pt x="9079" y="0"/>
                    <a:pt x="11711" y="2520"/>
                    <a:pt x="11711" y="5281"/>
                  </a:cubicBezTo>
                  <a:cubicBezTo>
                    <a:pt x="11711" y="8042"/>
                    <a:pt x="9079" y="10000"/>
                    <a:pt x="10000" y="10000"/>
                  </a:cubicBezTo>
                  <a:lnTo>
                    <a:pt x="1667" y="10000"/>
                  </a:lnTo>
                  <a:cubicBezTo>
                    <a:pt x="746" y="10000"/>
                    <a:pt x="0" y="7761"/>
                    <a:pt x="0" y="5000"/>
                  </a:cubicBezTo>
                  <a:cubicBezTo>
                    <a:pt x="0" y="2239"/>
                    <a:pt x="746" y="0"/>
                    <a:pt x="1667" y="0"/>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sp>
          <p:nvSpPr>
            <p:cNvPr id="23" name="Teardrop 22"/>
            <p:cNvSpPr/>
            <p:nvPr/>
          </p:nvSpPr>
          <p:spPr bwMode="auto">
            <a:xfrm rot="12707390">
              <a:off x="1548021" y="3379452"/>
              <a:ext cx="669593" cy="1005127"/>
            </a:xfrm>
            <a:prstGeom prst="teardrop">
              <a:avLst>
                <a:gd name="adj" fmla="val 103779"/>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24" name="Isosceles Triangle 23"/>
            <p:cNvSpPr/>
            <p:nvPr/>
          </p:nvSpPr>
          <p:spPr bwMode="auto">
            <a:xfrm rot="10800000">
              <a:off x="1212222" y="3552616"/>
              <a:ext cx="450364" cy="551760"/>
            </a:xfrm>
            <a:prstGeom prst="triangle">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25" name="Isosceles Triangle 24"/>
            <p:cNvSpPr/>
            <p:nvPr/>
          </p:nvSpPr>
          <p:spPr bwMode="auto">
            <a:xfrm>
              <a:off x="1212222" y="4126210"/>
              <a:ext cx="483473" cy="208040"/>
            </a:xfrm>
            <a:prstGeom prst="triangle">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26" name="Flowchart: Stored Data 1"/>
            <p:cNvSpPr/>
            <p:nvPr/>
          </p:nvSpPr>
          <p:spPr bwMode="auto">
            <a:xfrm rot="2642607">
              <a:off x="852141" y="2931115"/>
              <a:ext cx="1099802" cy="71998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 name="connsiteX0-15" fmla="*/ 1667 w 10000"/>
                <a:gd name="connsiteY0-16" fmla="*/ 0 h 10000"/>
                <a:gd name="connsiteX1-17" fmla="*/ 10000 w 10000"/>
                <a:gd name="connsiteY1-18" fmla="*/ 0 h 10000"/>
                <a:gd name="connsiteX2-19" fmla="*/ 9598 w 10000"/>
                <a:gd name="connsiteY2-20" fmla="*/ 5621 h 10000"/>
                <a:gd name="connsiteX3-21" fmla="*/ 10000 w 10000"/>
                <a:gd name="connsiteY3-22" fmla="*/ 10000 h 10000"/>
                <a:gd name="connsiteX4-23" fmla="*/ 1667 w 10000"/>
                <a:gd name="connsiteY4-24" fmla="*/ 10000 h 10000"/>
                <a:gd name="connsiteX5-25" fmla="*/ 0 w 10000"/>
                <a:gd name="connsiteY5-26" fmla="*/ 5000 h 10000"/>
                <a:gd name="connsiteX6-27" fmla="*/ 1667 w 10000"/>
                <a:gd name="connsiteY6-28" fmla="*/ 0 h 10000"/>
                <a:gd name="connsiteX0-29" fmla="*/ 1667 w 10000"/>
                <a:gd name="connsiteY0-30" fmla="*/ 0 h 10000"/>
                <a:gd name="connsiteX1-31" fmla="*/ 10000 w 10000"/>
                <a:gd name="connsiteY1-32" fmla="*/ 0 h 10000"/>
                <a:gd name="connsiteX2-33" fmla="*/ 9598 w 10000"/>
                <a:gd name="connsiteY2-34" fmla="*/ 5621 h 10000"/>
                <a:gd name="connsiteX3-35" fmla="*/ 10000 w 10000"/>
                <a:gd name="connsiteY3-36" fmla="*/ 10000 h 10000"/>
                <a:gd name="connsiteX4-37" fmla="*/ 1667 w 10000"/>
                <a:gd name="connsiteY4-38" fmla="*/ 10000 h 10000"/>
                <a:gd name="connsiteX5-39" fmla="*/ 0 w 10000"/>
                <a:gd name="connsiteY5-40" fmla="*/ 5000 h 10000"/>
                <a:gd name="connsiteX6-41" fmla="*/ 1667 w 10000"/>
                <a:gd name="connsiteY6-42" fmla="*/ 0 h 10000"/>
                <a:gd name="connsiteX0-43" fmla="*/ 1667 w 14510"/>
                <a:gd name="connsiteY0-44" fmla="*/ 606 h 10606"/>
                <a:gd name="connsiteX1-45" fmla="*/ 14510 w 14510"/>
                <a:gd name="connsiteY1-46" fmla="*/ 0 h 10606"/>
                <a:gd name="connsiteX2-47" fmla="*/ 9598 w 14510"/>
                <a:gd name="connsiteY2-48" fmla="*/ 6227 h 10606"/>
                <a:gd name="connsiteX3-49" fmla="*/ 10000 w 14510"/>
                <a:gd name="connsiteY3-50" fmla="*/ 10606 h 10606"/>
                <a:gd name="connsiteX4-51" fmla="*/ 1667 w 14510"/>
                <a:gd name="connsiteY4-52" fmla="*/ 10606 h 10606"/>
                <a:gd name="connsiteX5-53" fmla="*/ 0 w 14510"/>
                <a:gd name="connsiteY5-54" fmla="*/ 5606 h 10606"/>
                <a:gd name="connsiteX6-55" fmla="*/ 1667 w 14510"/>
                <a:gd name="connsiteY6-56" fmla="*/ 606 h 10606"/>
                <a:gd name="connsiteX0-57" fmla="*/ 1667 w 14510"/>
                <a:gd name="connsiteY0-58" fmla="*/ 606 h 10606"/>
                <a:gd name="connsiteX1-59" fmla="*/ 14510 w 14510"/>
                <a:gd name="connsiteY1-60" fmla="*/ 0 h 10606"/>
                <a:gd name="connsiteX2-61" fmla="*/ 12371 w 14510"/>
                <a:gd name="connsiteY2-62" fmla="*/ 4845 h 10606"/>
                <a:gd name="connsiteX3-63" fmla="*/ 10000 w 14510"/>
                <a:gd name="connsiteY3-64" fmla="*/ 10606 h 10606"/>
                <a:gd name="connsiteX4-65" fmla="*/ 1667 w 14510"/>
                <a:gd name="connsiteY4-66" fmla="*/ 10606 h 10606"/>
                <a:gd name="connsiteX5-67" fmla="*/ 0 w 14510"/>
                <a:gd name="connsiteY5-68" fmla="*/ 5606 h 10606"/>
                <a:gd name="connsiteX6-69" fmla="*/ 1667 w 14510"/>
                <a:gd name="connsiteY6-70" fmla="*/ 606 h 10606"/>
                <a:gd name="connsiteX0-71" fmla="*/ 1667 w 14510"/>
                <a:gd name="connsiteY0-72" fmla="*/ 606 h 10606"/>
                <a:gd name="connsiteX1-73" fmla="*/ 14510 w 14510"/>
                <a:gd name="connsiteY1-74" fmla="*/ 0 h 10606"/>
                <a:gd name="connsiteX2-75" fmla="*/ 13349 w 14510"/>
                <a:gd name="connsiteY2-76" fmla="*/ 4474 h 10606"/>
                <a:gd name="connsiteX3-77" fmla="*/ 10000 w 14510"/>
                <a:gd name="connsiteY3-78" fmla="*/ 10606 h 10606"/>
                <a:gd name="connsiteX4-79" fmla="*/ 1667 w 14510"/>
                <a:gd name="connsiteY4-80" fmla="*/ 10606 h 10606"/>
                <a:gd name="connsiteX5-81" fmla="*/ 0 w 14510"/>
                <a:gd name="connsiteY5-82" fmla="*/ 5606 h 10606"/>
                <a:gd name="connsiteX6-83" fmla="*/ 1667 w 14510"/>
                <a:gd name="connsiteY6-84" fmla="*/ 606 h 10606"/>
                <a:gd name="connsiteX0-85" fmla="*/ 1667 w 15367"/>
                <a:gd name="connsiteY0-86" fmla="*/ 1046 h 11046"/>
                <a:gd name="connsiteX1-87" fmla="*/ 15367 w 15367"/>
                <a:gd name="connsiteY1-88" fmla="*/ 0 h 11046"/>
                <a:gd name="connsiteX2-89" fmla="*/ 13349 w 15367"/>
                <a:gd name="connsiteY2-90" fmla="*/ 4914 h 11046"/>
                <a:gd name="connsiteX3-91" fmla="*/ 10000 w 15367"/>
                <a:gd name="connsiteY3-92" fmla="*/ 11046 h 11046"/>
                <a:gd name="connsiteX4-93" fmla="*/ 1667 w 15367"/>
                <a:gd name="connsiteY4-94" fmla="*/ 11046 h 11046"/>
                <a:gd name="connsiteX5-95" fmla="*/ 0 w 15367"/>
                <a:gd name="connsiteY5-96" fmla="*/ 6046 h 11046"/>
                <a:gd name="connsiteX6-97" fmla="*/ 1667 w 15367"/>
                <a:gd name="connsiteY6-98" fmla="*/ 1046 h 110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367" h="11046">
                  <a:moveTo>
                    <a:pt x="1667" y="1046"/>
                  </a:moveTo>
                  <a:lnTo>
                    <a:pt x="15367" y="0"/>
                  </a:lnTo>
                  <a:cubicBezTo>
                    <a:pt x="14446" y="0"/>
                    <a:pt x="14244" y="3073"/>
                    <a:pt x="13349" y="4914"/>
                  </a:cubicBezTo>
                  <a:cubicBezTo>
                    <a:pt x="12454" y="6755"/>
                    <a:pt x="9079" y="11046"/>
                    <a:pt x="10000" y="11046"/>
                  </a:cubicBezTo>
                  <a:lnTo>
                    <a:pt x="1667" y="11046"/>
                  </a:lnTo>
                  <a:cubicBezTo>
                    <a:pt x="746" y="11046"/>
                    <a:pt x="0" y="8807"/>
                    <a:pt x="0" y="6046"/>
                  </a:cubicBezTo>
                  <a:cubicBezTo>
                    <a:pt x="0" y="3285"/>
                    <a:pt x="746" y="1046"/>
                    <a:pt x="1667" y="1046"/>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sp>
          <p:nvSpPr>
            <p:cNvPr id="27" name="Flowchart: Stored Data 1"/>
            <p:cNvSpPr/>
            <p:nvPr/>
          </p:nvSpPr>
          <p:spPr bwMode="auto">
            <a:xfrm rot="18957393" flipV="1">
              <a:off x="820564" y="4106573"/>
              <a:ext cx="1221243" cy="67826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 name="connsiteX0-15" fmla="*/ 1667 w 10000"/>
                <a:gd name="connsiteY0-16" fmla="*/ 0 h 10000"/>
                <a:gd name="connsiteX1-17" fmla="*/ 10000 w 10000"/>
                <a:gd name="connsiteY1-18" fmla="*/ 0 h 10000"/>
                <a:gd name="connsiteX2-19" fmla="*/ 9598 w 10000"/>
                <a:gd name="connsiteY2-20" fmla="*/ 5621 h 10000"/>
                <a:gd name="connsiteX3-21" fmla="*/ 10000 w 10000"/>
                <a:gd name="connsiteY3-22" fmla="*/ 10000 h 10000"/>
                <a:gd name="connsiteX4-23" fmla="*/ 1667 w 10000"/>
                <a:gd name="connsiteY4-24" fmla="*/ 10000 h 10000"/>
                <a:gd name="connsiteX5-25" fmla="*/ 0 w 10000"/>
                <a:gd name="connsiteY5-26" fmla="*/ 5000 h 10000"/>
                <a:gd name="connsiteX6-27" fmla="*/ 1667 w 10000"/>
                <a:gd name="connsiteY6-28" fmla="*/ 0 h 10000"/>
                <a:gd name="connsiteX0-29" fmla="*/ 1667 w 10000"/>
                <a:gd name="connsiteY0-30" fmla="*/ 0 h 10000"/>
                <a:gd name="connsiteX1-31" fmla="*/ 10000 w 10000"/>
                <a:gd name="connsiteY1-32" fmla="*/ 0 h 10000"/>
                <a:gd name="connsiteX2-33" fmla="*/ 9598 w 10000"/>
                <a:gd name="connsiteY2-34" fmla="*/ 5621 h 10000"/>
                <a:gd name="connsiteX3-35" fmla="*/ 10000 w 10000"/>
                <a:gd name="connsiteY3-36" fmla="*/ 10000 h 10000"/>
                <a:gd name="connsiteX4-37" fmla="*/ 1667 w 10000"/>
                <a:gd name="connsiteY4-38" fmla="*/ 10000 h 10000"/>
                <a:gd name="connsiteX5-39" fmla="*/ 0 w 10000"/>
                <a:gd name="connsiteY5-40" fmla="*/ 5000 h 10000"/>
                <a:gd name="connsiteX6-41" fmla="*/ 1667 w 10000"/>
                <a:gd name="connsiteY6-42" fmla="*/ 0 h 10000"/>
                <a:gd name="connsiteX0-43" fmla="*/ 1667 w 14510"/>
                <a:gd name="connsiteY0-44" fmla="*/ 606 h 10606"/>
                <a:gd name="connsiteX1-45" fmla="*/ 14510 w 14510"/>
                <a:gd name="connsiteY1-46" fmla="*/ 0 h 10606"/>
                <a:gd name="connsiteX2-47" fmla="*/ 9598 w 14510"/>
                <a:gd name="connsiteY2-48" fmla="*/ 6227 h 10606"/>
                <a:gd name="connsiteX3-49" fmla="*/ 10000 w 14510"/>
                <a:gd name="connsiteY3-50" fmla="*/ 10606 h 10606"/>
                <a:gd name="connsiteX4-51" fmla="*/ 1667 w 14510"/>
                <a:gd name="connsiteY4-52" fmla="*/ 10606 h 10606"/>
                <a:gd name="connsiteX5-53" fmla="*/ 0 w 14510"/>
                <a:gd name="connsiteY5-54" fmla="*/ 5606 h 10606"/>
                <a:gd name="connsiteX6-55" fmla="*/ 1667 w 14510"/>
                <a:gd name="connsiteY6-56" fmla="*/ 606 h 10606"/>
                <a:gd name="connsiteX0-57" fmla="*/ 1667 w 14510"/>
                <a:gd name="connsiteY0-58" fmla="*/ 606 h 10606"/>
                <a:gd name="connsiteX1-59" fmla="*/ 14510 w 14510"/>
                <a:gd name="connsiteY1-60" fmla="*/ 0 h 10606"/>
                <a:gd name="connsiteX2-61" fmla="*/ 12371 w 14510"/>
                <a:gd name="connsiteY2-62" fmla="*/ 4845 h 10606"/>
                <a:gd name="connsiteX3-63" fmla="*/ 10000 w 14510"/>
                <a:gd name="connsiteY3-64" fmla="*/ 10606 h 10606"/>
                <a:gd name="connsiteX4-65" fmla="*/ 1667 w 14510"/>
                <a:gd name="connsiteY4-66" fmla="*/ 10606 h 10606"/>
                <a:gd name="connsiteX5-67" fmla="*/ 0 w 14510"/>
                <a:gd name="connsiteY5-68" fmla="*/ 5606 h 10606"/>
                <a:gd name="connsiteX6-69" fmla="*/ 1667 w 14510"/>
                <a:gd name="connsiteY6-70" fmla="*/ 606 h 10606"/>
                <a:gd name="connsiteX0-71" fmla="*/ 1667 w 14510"/>
                <a:gd name="connsiteY0-72" fmla="*/ 606 h 10606"/>
                <a:gd name="connsiteX1-73" fmla="*/ 14510 w 14510"/>
                <a:gd name="connsiteY1-74" fmla="*/ 0 h 10606"/>
                <a:gd name="connsiteX2-75" fmla="*/ 13349 w 14510"/>
                <a:gd name="connsiteY2-76" fmla="*/ 4474 h 10606"/>
                <a:gd name="connsiteX3-77" fmla="*/ 10000 w 14510"/>
                <a:gd name="connsiteY3-78" fmla="*/ 10606 h 10606"/>
                <a:gd name="connsiteX4-79" fmla="*/ 1667 w 14510"/>
                <a:gd name="connsiteY4-80" fmla="*/ 10606 h 10606"/>
                <a:gd name="connsiteX5-81" fmla="*/ 0 w 14510"/>
                <a:gd name="connsiteY5-82" fmla="*/ 5606 h 10606"/>
                <a:gd name="connsiteX6-83" fmla="*/ 1667 w 14510"/>
                <a:gd name="connsiteY6-84" fmla="*/ 606 h 10606"/>
                <a:gd name="connsiteX0-85" fmla="*/ 1667 w 15367"/>
                <a:gd name="connsiteY0-86" fmla="*/ 1046 h 11046"/>
                <a:gd name="connsiteX1-87" fmla="*/ 15367 w 15367"/>
                <a:gd name="connsiteY1-88" fmla="*/ 0 h 11046"/>
                <a:gd name="connsiteX2-89" fmla="*/ 13349 w 15367"/>
                <a:gd name="connsiteY2-90" fmla="*/ 4914 h 11046"/>
                <a:gd name="connsiteX3-91" fmla="*/ 10000 w 15367"/>
                <a:gd name="connsiteY3-92" fmla="*/ 11046 h 11046"/>
                <a:gd name="connsiteX4-93" fmla="*/ 1667 w 15367"/>
                <a:gd name="connsiteY4-94" fmla="*/ 11046 h 11046"/>
                <a:gd name="connsiteX5-95" fmla="*/ 0 w 15367"/>
                <a:gd name="connsiteY5-96" fmla="*/ 6046 h 11046"/>
                <a:gd name="connsiteX6-97" fmla="*/ 1667 w 15367"/>
                <a:gd name="connsiteY6-98" fmla="*/ 1046 h 11046"/>
                <a:gd name="connsiteX0-99" fmla="*/ 1667 w 16332"/>
                <a:gd name="connsiteY0-100" fmla="*/ 225 h 10225"/>
                <a:gd name="connsiteX1-101" fmla="*/ 16332 w 16332"/>
                <a:gd name="connsiteY1-102" fmla="*/ 0 h 10225"/>
                <a:gd name="connsiteX2-103" fmla="*/ 13349 w 16332"/>
                <a:gd name="connsiteY2-104" fmla="*/ 4093 h 10225"/>
                <a:gd name="connsiteX3-105" fmla="*/ 10000 w 16332"/>
                <a:gd name="connsiteY3-106" fmla="*/ 10225 h 10225"/>
                <a:gd name="connsiteX4-107" fmla="*/ 1667 w 16332"/>
                <a:gd name="connsiteY4-108" fmla="*/ 10225 h 10225"/>
                <a:gd name="connsiteX5-109" fmla="*/ 0 w 16332"/>
                <a:gd name="connsiteY5-110" fmla="*/ 5225 h 10225"/>
                <a:gd name="connsiteX6-111" fmla="*/ 1667 w 16332"/>
                <a:gd name="connsiteY6-112" fmla="*/ 225 h 10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332" h="10225">
                  <a:moveTo>
                    <a:pt x="1667" y="225"/>
                  </a:moveTo>
                  <a:lnTo>
                    <a:pt x="16332" y="0"/>
                  </a:lnTo>
                  <a:cubicBezTo>
                    <a:pt x="15411" y="0"/>
                    <a:pt x="14404" y="2389"/>
                    <a:pt x="13349" y="4093"/>
                  </a:cubicBezTo>
                  <a:cubicBezTo>
                    <a:pt x="12294" y="5797"/>
                    <a:pt x="9079" y="10225"/>
                    <a:pt x="10000" y="10225"/>
                  </a:cubicBezTo>
                  <a:lnTo>
                    <a:pt x="1667" y="10225"/>
                  </a:lnTo>
                  <a:cubicBezTo>
                    <a:pt x="746" y="10225"/>
                    <a:pt x="0" y="7986"/>
                    <a:pt x="0" y="5225"/>
                  </a:cubicBezTo>
                  <a:cubicBezTo>
                    <a:pt x="0" y="2464"/>
                    <a:pt x="746" y="225"/>
                    <a:pt x="1667" y="225"/>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grpSp>
      <p:grpSp>
        <p:nvGrpSpPr>
          <p:cNvPr id="28" name="Group 27"/>
          <p:cNvGrpSpPr/>
          <p:nvPr/>
        </p:nvGrpSpPr>
        <p:grpSpPr bwMode="auto">
          <a:xfrm>
            <a:off x="5800725" y="2722563"/>
            <a:ext cx="1371600" cy="1641475"/>
            <a:chOff x="457200" y="2931115"/>
            <a:chExt cx="1760414" cy="1853722"/>
          </a:xfrm>
        </p:grpSpPr>
        <p:sp>
          <p:nvSpPr>
            <p:cNvPr id="3081" name="Flowchart: Stored Data 1"/>
            <p:cNvSpPr/>
            <p:nvPr/>
          </p:nvSpPr>
          <p:spPr bwMode="auto">
            <a:xfrm>
              <a:off x="457200" y="3561786"/>
              <a:ext cx="980204" cy="772465"/>
            </a:xfrm>
            <a:custGeom>
              <a:avLst/>
              <a:gdLst>
                <a:gd name="T0" fmla="*/ 2147483646 w 11711"/>
                <a:gd name="T1" fmla="*/ 0 h 10000"/>
                <a:gd name="T2" fmla="*/ 2147483646 w 11711"/>
                <a:gd name="T3" fmla="*/ 0 h 10000"/>
                <a:gd name="T4" fmla="*/ 2147483646 w 11711"/>
                <a:gd name="T5" fmla="*/ 2147483646 h 10000"/>
                <a:gd name="T6" fmla="*/ 2147483646 w 11711"/>
                <a:gd name="T7" fmla="*/ 2147483646 h 10000"/>
                <a:gd name="T8" fmla="*/ 2147483646 w 11711"/>
                <a:gd name="T9" fmla="*/ 2147483646 h 10000"/>
                <a:gd name="T10" fmla="*/ 0 w 11711"/>
                <a:gd name="T11" fmla="*/ 2147483646 h 10000"/>
                <a:gd name="T12" fmla="*/ 2147483646 w 11711"/>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11" h="10000">
                  <a:moveTo>
                    <a:pt x="1667" y="0"/>
                  </a:moveTo>
                  <a:lnTo>
                    <a:pt x="10000" y="0"/>
                  </a:lnTo>
                  <a:cubicBezTo>
                    <a:pt x="9079" y="0"/>
                    <a:pt x="11711" y="2520"/>
                    <a:pt x="11711" y="5281"/>
                  </a:cubicBezTo>
                  <a:cubicBezTo>
                    <a:pt x="11711" y="8042"/>
                    <a:pt x="9079" y="10000"/>
                    <a:pt x="10000" y="10000"/>
                  </a:cubicBezTo>
                  <a:lnTo>
                    <a:pt x="1667" y="10000"/>
                  </a:lnTo>
                  <a:cubicBezTo>
                    <a:pt x="746" y="10000"/>
                    <a:pt x="0" y="7761"/>
                    <a:pt x="0" y="5000"/>
                  </a:cubicBezTo>
                  <a:cubicBezTo>
                    <a:pt x="0" y="2239"/>
                    <a:pt x="746" y="0"/>
                    <a:pt x="1667" y="0"/>
                  </a:cubicBezTo>
                  <a:close/>
                </a:path>
              </a:pathLst>
            </a:custGeom>
            <a:solidFill>
              <a:srgbClr val="00B0F0">
                <a:alpha val="23137"/>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30" name="Teardrop 29"/>
            <p:cNvSpPr/>
            <p:nvPr/>
          </p:nvSpPr>
          <p:spPr bwMode="auto">
            <a:xfrm rot="12707390">
              <a:off x="1547272" y="3379307"/>
              <a:ext cx="670342" cy="1005742"/>
            </a:xfrm>
            <a:prstGeom prst="teardrop">
              <a:avLst>
                <a:gd name="adj" fmla="val 103779"/>
              </a:avLst>
            </a:prstGeom>
            <a:solidFill>
              <a:srgbClr val="00B0F0">
                <a:alpha val="56000"/>
              </a:srgbClr>
            </a:solidFill>
            <a:ln w="9525" cap="flat" cmpd="sng" algn="ctr">
              <a:noFill/>
              <a:prstDash val="solid"/>
              <a:round/>
              <a:headEnd type="none" w="med" len="med"/>
              <a:tailEnd type="none" w="med" len="med"/>
            </a:ln>
            <a:effectLst/>
          </p:spPr>
          <p:txBody>
            <a:bodyPr/>
            <a:lstStyle/>
            <a:p>
              <a:pPr>
                <a:defRPr/>
              </a:pPr>
              <a:endParaRPr lang="vi-VN"/>
            </a:p>
          </p:txBody>
        </p:sp>
        <p:sp>
          <p:nvSpPr>
            <p:cNvPr id="3083" name="Isosceles Triangle 30"/>
            <p:cNvSpPr>
              <a:spLocks noChangeArrowheads="1"/>
            </p:cNvSpPr>
            <p:nvPr/>
          </p:nvSpPr>
          <p:spPr bwMode="auto">
            <a:xfrm rot="10800000">
              <a:off x="1212222" y="3552616"/>
              <a:ext cx="450364" cy="551760"/>
            </a:xfrm>
            <a:prstGeom prst="triangle">
              <a:avLst>
                <a:gd name="adj" fmla="val 50000"/>
              </a:avLst>
            </a:prstGeom>
            <a:solidFill>
              <a:srgbClr val="00B0F0">
                <a:alpha val="79999"/>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vi-VN" altLang="en-US">
                <a:latin typeface="Tahoma" panose="020B0604030504040204" pitchFamily="34" charset="0"/>
              </a:endParaRPr>
            </a:p>
          </p:txBody>
        </p:sp>
        <p:sp>
          <p:nvSpPr>
            <p:cNvPr id="3084" name="Isosceles Triangle 31"/>
            <p:cNvSpPr>
              <a:spLocks noChangeArrowheads="1"/>
            </p:cNvSpPr>
            <p:nvPr/>
          </p:nvSpPr>
          <p:spPr bwMode="auto">
            <a:xfrm>
              <a:off x="1212222" y="4126210"/>
              <a:ext cx="483473" cy="208040"/>
            </a:xfrm>
            <a:prstGeom prst="triangle">
              <a:avLst>
                <a:gd name="adj" fmla="val 50000"/>
              </a:avLst>
            </a:prstGeom>
            <a:solidFill>
              <a:srgbClr val="00B0F0">
                <a:alpha val="79999"/>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vi-VN" altLang="en-US">
                <a:latin typeface="Tahoma" panose="020B0604030504040204" pitchFamily="34" charset="0"/>
              </a:endParaRPr>
            </a:p>
          </p:txBody>
        </p:sp>
        <p:sp>
          <p:nvSpPr>
            <p:cNvPr id="3085" name="Flowchart: Stored Data 1"/>
            <p:cNvSpPr/>
            <p:nvPr/>
          </p:nvSpPr>
          <p:spPr bwMode="auto">
            <a:xfrm rot="2642607">
              <a:off x="852141" y="2931115"/>
              <a:ext cx="1099802" cy="719989"/>
            </a:xfrm>
            <a:custGeom>
              <a:avLst/>
              <a:gdLst>
                <a:gd name="T0" fmla="*/ 2147483646 w 15367"/>
                <a:gd name="T1" fmla="*/ 2147483646 h 11046"/>
                <a:gd name="T2" fmla="*/ 2147483646 w 15367"/>
                <a:gd name="T3" fmla="*/ 0 h 11046"/>
                <a:gd name="T4" fmla="*/ 2147483646 w 15367"/>
                <a:gd name="T5" fmla="*/ 2147483646 h 11046"/>
                <a:gd name="T6" fmla="*/ 2147483646 w 15367"/>
                <a:gd name="T7" fmla="*/ 2147483646 h 11046"/>
                <a:gd name="T8" fmla="*/ 2147483646 w 15367"/>
                <a:gd name="T9" fmla="*/ 2147483646 h 11046"/>
                <a:gd name="T10" fmla="*/ 0 w 15367"/>
                <a:gd name="T11" fmla="*/ 2147483646 h 11046"/>
                <a:gd name="T12" fmla="*/ 2147483646 w 15367"/>
                <a:gd name="T13" fmla="*/ 2147483646 h 110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67" h="11046">
                  <a:moveTo>
                    <a:pt x="1667" y="1046"/>
                  </a:moveTo>
                  <a:lnTo>
                    <a:pt x="15367" y="0"/>
                  </a:lnTo>
                  <a:cubicBezTo>
                    <a:pt x="14446" y="0"/>
                    <a:pt x="14244" y="3073"/>
                    <a:pt x="13349" y="4914"/>
                  </a:cubicBezTo>
                  <a:cubicBezTo>
                    <a:pt x="12454" y="6755"/>
                    <a:pt x="9079" y="11046"/>
                    <a:pt x="10000" y="11046"/>
                  </a:cubicBezTo>
                  <a:lnTo>
                    <a:pt x="1667" y="11046"/>
                  </a:lnTo>
                  <a:cubicBezTo>
                    <a:pt x="746" y="11046"/>
                    <a:pt x="0" y="8807"/>
                    <a:pt x="0" y="6046"/>
                  </a:cubicBezTo>
                  <a:cubicBezTo>
                    <a:pt x="0" y="3285"/>
                    <a:pt x="746" y="1046"/>
                    <a:pt x="1667" y="1046"/>
                  </a:cubicBezTo>
                  <a:close/>
                </a:path>
              </a:pathLst>
            </a:custGeom>
            <a:solidFill>
              <a:srgbClr val="00B0F0">
                <a:alpha val="23137"/>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3086" name="Flowchart: Stored Data 1"/>
            <p:cNvSpPr/>
            <p:nvPr/>
          </p:nvSpPr>
          <p:spPr bwMode="auto">
            <a:xfrm rot="18957393" flipV="1">
              <a:off x="820564" y="4106573"/>
              <a:ext cx="1221243" cy="678264"/>
            </a:xfrm>
            <a:custGeom>
              <a:avLst/>
              <a:gdLst>
                <a:gd name="T0" fmla="*/ 2147483646 w 16332"/>
                <a:gd name="T1" fmla="*/ 2147483646 h 10225"/>
                <a:gd name="T2" fmla="*/ 2147483646 w 16332"/>
                <a:gd name="T3" fmla="*/ 0 h 10225"/>
                <a:gd name="T4" fmla="*/ 2147483646 w 16332"/>
                <a:gd name="T5" fmla="*/ 2147483646 h 10225"/>
                <a:gd name="T6" fmla="*/ 2147483646 w 16332"/>
                <a:gd name="T7" fmla="*/ 2147483646 h 10225"/>
                <a:gd name="T8" fmla="*/ 2147483646 w 16332"/>
                <a:gd name="T9" fmla="*/ 2147483646 h 10225"/>
                <a:gd name="T10" fmla="*/ 0 w 16332"/>
                <a:gd name="T11" fmla="*/ 2147483646 h 10225"/>
                <a:gd name="T12" fmla="*/ 2147483646 w 16332"/>
                <a:gd name="T13" fmla="*/ 2147483646 h 10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32" h="10225">
                  <a:moveTo>
                    <a:pt x="1667" y="225"/>
                  </a:moveTo>
                  <a:lnTo>
                    <a:pt x="16332" y="0"/>
                  </a:lnTo>
                  <a:cubicBezTo>
                    <a:pt x="15411" y="0"/>
                    <a:pt x="14404" y="2389"/>
                    <a:pt x="13349" y="4093"/>
                  </a:cubicBezTo>
                  <a:cubicBezTo>
                    <a:pt x="12294" y="5797"/>
                    <a:pt x="9079" y="10225"/>
                    <a:pt x="10000" y="10225"/>
                  </a:cubicBezTo>
                  <a:lnTo>
                    <a:pt x="1667" y="10225"/>
                  </a:lnTo>
                  <a:cubicBezTo>
                    <a:pt x="746" y="10225"/>
                    <a:pt x="0" y="7986"/>
                    <a:pt x="0" y="5225"/>
                  </a:cubicBezTo>
                  <a:cubicBezTo>
                    <a:pt x="0" y="2464"/>
                    <a:pt x="746" y="225"/>
                    <a:pt x="1667" y="225"/>
                  </a:cubicBezTo>
                  <a:close/>
                </a:path>
              </a:pathLst>
            </a:custGeom>
            <a:solidFill>
              <a:srgbClr val="00B0F0">
                <a:alpha val="23137"/>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grpSp>
      <p:grpSp>
        <p:nvGrpSpPr>
          <p:cNvPr id="35" name="Group 34"/>
          <p:cNvGrpSpPr/>
          <p:nvPr/>
        </p:nvGrpSpPr>
        <p:grpSpPr>
          <a:xfrm>
            <a:off x="7568703" y="2696577"/>
            <a:ext cx="1371600" cy="1640885"/>
            <a:chOff x="457200" y="2931115"/>
            <a:chExt cx="1760414" cy="1853722"/>
          </a:xfrm>
          <a:solidFill>
            <a:srgbClr val="FFFF00">
              <a:alpha val="21000"/>
            </a:srgbClr>
          </a:solidFill>
        </p:grpSpPr>
        <p:sp>
          <p:nvSpPr>
            <p:cNvPr id="36" name="Flowchart: Stored Data 1"/>
            <p:cNvSpPr/>
            <p:nvPr/>
          </p:nvSpPr>
          <p:spPr bwMode="auto">
            <a:xfrm>
              <a:off x="457200" y="3561786"/>
              <a:ext cx="980204" cy="77246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711" h="10000">
                  <a:moveTo>
                    <a:pt x="1667" y="0"/>
                  </a:moveTo>
                  <a:lnTo>
                    <a:pt x="10000" y="0"/>
                  </a:lnTo>
                  <a:cubicBezTo>
                    <a:pt x="9079" y="0"/>
                    <a:pt x="11711" y="2520"/>
                    <a:pt x="11711" y="5281"/>
                  </a:cubicBezTo>
                  <a:cubicBezTo>
                    <a:pt x="11711" y="8042"/>
                    <a:pt x="9079" y="10000"/>
                    <a:pt x="10000" y="10000"/>
                  </a:cubicBezTo>
                  <a:lnTo>
                    <a:pt x="1667" y="10000"/>
                  </a:lnTo>
                  <a:cubicBezTo>
                    <a:pt x="746" y="10000"/>
                    <a:pt x="0" y="7761"/>
                    <a:pt x="0" y="5000"/>
                  </a:cubicBezTo>
                  <a:cubicBezTo>
                    <a:pt x="0" y="2239"/>
                    <a:pt x="746" y="0"/>
                    <a:pt x="1667" y="0"/>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sp>
          <p:nvSpPr>
            <p:cNvPr id="37" name="Teardrop 36"/>
            <p:cNvSpPr/>
            <p:nvPr/>
          </p:nvSpPr>
          <p:spPr bwMode="auto">
            <a:xfrm rot="12707390">
              <a:off x="1548021" y="3379452"/>
              <a:ext cx="669593" cy="1005127"/>
            </a:xfrm>
            <a:prstGeom prst="teardrop">
              <a:avLst>
                <a:gd name="adj" fmla="val 103779"/>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38" name="Isosceles Triangle 37"/>
            <p:cNvSpPr/>
            <p:nvPr/>
          </p:nvSpPr>
          <p:spPr bwMode="auto">
            <a:xfrm rot="10800000">
              <a:off x="1212222" y="3552616"/>
              <a:ext cx="450364" cy="551760"/>
            </a:xfrm>
            <a:prstGeom prst="triangle">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39" name="Isosceles Triangle 38"/>
            <p:cNvSpPr/>
            <p:nvPr/>
          </p:nvSpPr>
          <p:spPr bwMode="auto">
            <a:xfrm>
              <a:off x="1212222" y="4126210"/>
              <a:ext cx="483473" cy="208040"/>
            </a:xfrm>
            <a:prstGeom prst="triangle">
              <a:avLst/>
            </a:prstGeom>
            <a:grpFill/>
            <a:ln w="9525" cap="flat" cmpd="sng" algn="ctr">
              <a:noFill/>
              <a:prstDash val="solid"/>
              <a:round/>
              <a:headEnd type="none" w="med" len="med"/>
              <a:tailEnd type="none" w="med" len="med"/>
            </a:ln>
            <a:effectLst/>
          </p:spPr>
          <p:txBody>
            <a:bodyPr/>
            <a:lstStyle/>
            <a:p>
              <a:pPr>
                <a:defRPr/>
              </a:pPr>
              <a:endParaRPr lang="vi-VN"/>
            </a:p>
          </p:txBody>
        </p:sp>
        <p:sp>
          <p:nvSpPr>
            <p:cNvPr id="40" name="Flowchart: Stored Data 1"/>
            <p:cNvSpPr/>
            <p:nvPr/>
          </p:nvSpPr>
          <p:spPr bwMode="auto">
            <a:xfrm rot="2642607">
              <a:off x="852141" y="2931115"/>
              <a:ext cx="1099802" cy="719989"/>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 name="connsiteX0-15" fmla="*/ 1667 w 10000"/>
                <a:gd name="connsiteY0-16" fmla="*/ 0 h 10000"/>
                <a:gd name="connsiteX1-17" fmla="*/ 10000 w 10000"/>
                <a:gd name="connsiteY1-18" fmla="*/ 0 h 10000"/>
                <a:gd name="connsiteX2-19" fmla="*/ 9598 w 10000"/>
                <a:gd name="connsiteY2-20" fmla="*/ 5621 h 10000"/>
                <a:gd name="connsiteX3-21" fmla="*/ 10000 w 10000"/>
                <a:gd name="connsiteY3-22" fmla="*/ 10000 h 10000"/>
                <a:gd name="connsiteX4-23" fmla="*/ 1667 w 10000"/>
                <a:gd name="connsiteY4-24" fmla="*/ 10000 h 10000"/>
                <a:gd name="connsiteX5-25" fmla="*/ 0 w 10000"/>
                <a:gd name="connsiteY5-26" fmla="*/ 5000 h 10000"/>
                <a:gd name="connsiteX6-27" fmla="*/ 1667 w 10000"/>
                <a:gd name="connsiteY6-28" fmla="*/ 0 h 10000"/>
                <a:gd name="connsiteX0-29" fmla="*/ 1667 w 10000"/>
                <a:gd name="connsiteY0-30" fmla="*/ 0 h 10000"/>
                <a:gd name="connsiteX1-31" fmla="*/ 10000 w 10000"/>
                <a:gd name="connsiteY1-32" fmla="*/ 0 h 10000"/>
                <a:gd name="connsiteX2-33" fmla="*/ 9598 w 10000"/>
                <a:gd name="connsiteY2-34" fmla="*/ 5621 h 10000"/>
                <a:gd name="connsiteX3-35" fmla="*/ 10000 w 10000"/>
                <a:gd name="connsiteY3-36" fmla="*/ 10000 h 10000"/>
                <a:gd name="connsiteX4-37" fmla="*/ 1667 w 10000"/>
                <a:gd name="connsiteY4-38" fmla="*/ 10000 h 10000"/>
                <a:gd name="connsiteX5-39" fmla="*/ 0 w 10000"/>
                <a:gd name="connsiteY5-40" fmla="*/ 5000 h 10000"/>
                <a:gd name="connsiteX6-41" fmla="*/ 1667 w 10000"/>
                <a:gd name="connsiteY6-42" fmla="*/ 0 h 10000"/>
                <a:gd name="connsiteX0-43" fmla="*/ 1667 w 14510"/>
                <a:gd name="connsiteY0-44" fmla="*/ 606 h 10606"/>
                <a:gd name="connsiteX1-45" fmla="*/ 14510 w 14510"/>
                <a:gd name="connsiteY1-46" fmla="*/ 0 h 10606"/>
                <a:gd name="connsiteX2-47" fmla="*/ 9598 w 14510"/>
                <a:gd name="connsiteY2-48" fmla="*/ 6227 h 10606"/>
                <a:gd name="connsiteX3-49" fmla="*/ 10000 w 14510"/>
                <a:gd name="connsiteY3-50" fmla="*/ 10606 h 10606"/>
                <a:gd name="connsiteX4-51" fmla="*/ 1667 w 14510"/>
                <a:gd name="connsiteY4-52" fmla="*/ 10606 h 10606"/>
                <a:gd name="connsiteX5-53" fmla="*/ 0 w 14510"/>
                <a:gd name="connsiteY5-54" fmla="*/ 5606 h 10606"/>
                <a:gd name="connsiteX6-55" fmla="*/ 1667 w 14510"/>
                <a:gd name="connsiteY6-56" fmla="*/ 606 h 10606"/>
                <a:gd name="connsiteX0-57" fmla="*/ 1667 w 14510"/>
                <a:gd name="connsiteY0-58" fmla="*/ 606 h 10606"/>
                <a:gd name="connsiteX1-59" fmla="*/ 14510 w 14510"/>
                <a:gd name="connsiteY1-60" fmla="*/ 0 h 10606"/>
                <a:gd name="connsiteX2-61" fmla="*/ 12371 w 14510"/>
                <a:gd name="connsiteY2-62" fmla="*/ 4845 h 10606"/>
                <a:gd name="connsiteX3-63" fmla="*/ 10000 w 14510"/>
                <a:gd name="connsiteY3-64" fmla="*/ 10606 h 10606"/>
                <a:gd name="connsiteX4-65" fmla="*/ 1667 w 14510"/>
                <a:gd name="connsiteY4-66" fmla="*/ 10606 h 10606"/>
                <a:gd name="connsiteX5-67" fmla="*/ 0 w 14510"/>
                <a:gd name="connsiteY5-68" fmla="*/ 5606 h 10606"/>
                <a:gd name="connsiteX6-69" fmla="*/ 1667 w 14510"/>
                <a:gd name="connsiteY6-70" fmla="*/ 606 h 10606"/>
                <a:gd name="connsiteX0-71" fmla="*/ 1667 w 14510"/>
                <a:gd name="connsiteY0-72" fmla="*/ 606 h 10606"/>
                <a:gd name="connsiteX1-73" fmla="*/ 14510 w 14510"/>
                <a:gd name="connsiteY1-74" fmla="*/ 0 h 10606"/>
                <a:gd name="connsiteX2-75" fmla="*/ 13349 w 14510"/>
                <a:gd name="connsiteY2-76" fmla="*/ 4474 h 10606"/>
                <a:gd name="connsiteX3-77" fmla="*/ 10000 w 14510"/>
                <a:gd name="connsiteY3-78" fmla="*/ 10606 h 10606"/>
                <a:gd name="connsiteX4-79" fmla="*/ 1667 w 14510"/>
                <a:gd name="connsiteY4-80" fmla="*/ 10606 h 10606"/>
                <a:gd name="connsiteX5-81" fmla="*/ 0 w 14510"/>
                <a:gd name="connsiteY5-82" fmla="*/ 5606 h 10606"/>
                <a:gd name="connsiteX6-83" fmla="*/ 1667 w 14510"/>
                <a:gd name="connsiteY6-84" fmla="*/ 606 h 10606"/>
                <a:gd name="connsiteX0-85" fmla="*/ 1667 w 15367"/>
                <a:gd name="connsiteY0-86" fmla="*/ 1046 h 11046"/>
                <a:gd name="connsiteX1-87" fmla="*/ 15367 w 15367"/>
                <a:gd name="connsiteY1-88" fmla="*/ 0 h 11046"/>
                <a:gd name="connsiteX2-89" fmla="*/ 13349 w 15367"/>
                <a:gd name="connsiteY2-90" fmla="*/ 4914 h 11046"/>
                <a:gd name="connsiteX3-91" fmla="*/ 10000 w 15367"/>
                <a:gd name="connsiteY3-92" fmla="*/ 11046 h 11046"/>
                <a:gd name="connsiteX4-93" fmla="*/ 1667 w 15367"/>
                <a:gd name="connsiteY4-94" fmla="*/ 11046 h 11046"/>
                <a:gd name="connsiteX5-95" fmla="*/ 0 w 15367"/>
                <a:gd name="connsiteY5-96" fmla="*/ 6046 h 11046"/>
                <a:gd name="connsiteX6-97" fmla="*/ 1667 w 15367"/>
                <a:gd name="connsiteY6-98" fmla="*/ 1046 h 110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367" h="11046">
                  <a:moveTo>
                    <a:pt x="1667" y="1046"/>
                  </a:moveTo>
                  <a:lnTo>
                    <a:pt x="15367" y="0"/>
                  </a:lnTo>
                  <a:cubicBezTo>
                    <a:pt x="14446" y="0"/>
                    <a:pt x="14244" y="3073"/>
                    <a:pt x="13349" y="4914"/>
                  </a:cubicBezTo>
                  <a:cubicBezTo>
                    <a:pt x="12454" y="6755"/>
                    <a:pt x="9079" y="11046"/>
                    <a:pt x="10000" y="11046"/>
                  </a:cubicBezTo>
                  <a:lnTo>
                    <a:pt x="1667" y="11046"/>
                  </a:lnTo>
                  <a:cubicBezTo>
                    <a:pt x="746" y="11046"/>
                    <a:pt x="0" y="8807"/>
                    <a:pt x="0" y="6046"/>
                  </a:cubicBezTo>
                  <a:cubicBezTo>
                    <a:pt x="0" y="3285"/>
                    <a:pt x="746" y="1046"/>
                    <a:pt x="1667" y="1046"/>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sp>
          <p:nvSpPr>
            <p:cNvPr id="41" name="Flowchart: Stored Data 1"/>
            <p:cNvSpPr/>
            <p:nvPr/>
          </p:nvSpPr>
          <p:spPr bwMode="auto">
            <a:xfrm rot="18957393" flipV="1">
              <a:off x="820564" y="4106573"/>
              <a:ext cx="1221243" cy="678264"/>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1" fmla="*/ 1667 w 11711"/>
                <a:gd name="connsiteY0-2" fmla="*/ 0 h 10000"/>
                <a:gd name="connsiteX1-3" fmla="*/ 10000 w 11711"/>
                <a:gd name="connsiteY1-4" fmla="*/ 0 h 10000"/>
                <a:gd name="connsiteX2-5" fmla="*/ 11711 w 11711"/>
                <a:gd name="connsiteY2-6" fmla="*/ 5281 h 10000"/>
                <a:gd name="connsiteX3-7" fmla="*/ 10000 w 11711"/>
                <a:gd name="connsiteY3-8" fmla="*/ 10000 h 10000"/>
                <a:gd name="connsiteX4-9" fmla="*/ 1667 w 11711"/>
                <a:gd name="connsiteY4-10" fmla="*/ 10000 h 10000"/>
                <a:gd name="connsiteX5-11" fmla="*/ 0 w 11711"/>
                <a:gd name="connsiteY5-12" fmla="*/ 5000 h 10000"/>
                <a:gd name="connsiteX6-13" fmla="*/ 1667 w 11711"/>
                <a:gd name="connsiteY6-14" fmla="*/ 0 h 10000"/>
                <a:gd name="connsiteX0-15" fmla="*/ 1667 w 10000"/>
                <a:gd name="connsiteY0-16" fmla="*/ 0 h 10000"/>
                <a:gd name="connsiteX1-17" fmla="*/ 10000 w 10000"/>
                <a:gd name="connsiteY1-18" fmla="*/ 0 h 10000"/>
                <a:gd name="connsiteX2-19" fmla="*/ 9598 w 10000"/>
                <a:gd name="connsiteY2-20" fmla="*/ 5621 h 10000"/>
                <a:gd name="connsiteX3-21" fmla="*/ 10000 w 10000"/>
                <a:gd name="connsiteY3-22" fmla="*/ 10000 h 10000"/>
                <a:gd name="connsiteX4-23" fmla="*/ 1667 w 10000"/>
                <a:gd name="connsiteY4-24" fmla="*/ 10000 h 10000"/>
                <a:gd name="connsiteX5-25" fmla="*/ 0 w 10000"/>
                <a:gd name="connsiteY5-26" fmla="*/ 5000 h 10000"/>
                <a:gd name="connsiteX6-27" fmla="*/ 1667 w 10000"/>
                <a:gd name="connsiteY6-28" fmla="*/ 0 h 10000"/>
                <a:gd name="connsiteX0-29" fmla="*/ 1667 w 10000"/>
                <a:gd name="connsiteY0-30" fmla="*/ 0 h 10000"/>
                <a:gd name="connsiteX1-31" fmla="*/ 10000 w 10000"/>
                <a:gd name="connsiteY1-32" fmla="*/ 0 h 10000"/>
                <a:gd name="connsiteX2-33" fmla="*/ 9598 w 10000"/>
                <a:gd name="connsiteY2-34" fmla="*/ 5621 h 10000"/>
                <a:gd name="connsiteX3-35" fmla="*/ 10000 w 10000"/>
                <a:gd name="connsiteY3-36" fmla="*/ 10000 h 10000"/>
                <a:gd name="connsiteX4-37" fmla="*/ 1667 w 10000"/>
                <a:gd name="connsiteY4-38" fmla="*/ 10000 h 10000"/>
                <a:gd name="connsiteX5-39" fmla="*/ 0 w 10000"/>
                <a:gd name="connsiteY5-40" fmla="*/ 5000 h 10000"/>
                <a:gd name="connsiteX6-41" fmla="*/ 1667 w 10000"/>
                <a:gd name="connsiteY6-42" fmla="*/ 0 h 10000"/>
                <a:gd name="connsiteX0-43" fmla="*/ 1667 w 14510"/>
                <a:gd name="connsiteY0-44" fmla="*/ 606 h 10606"/>
                <a:gd name="connsiteX1-45" fmla="*/ 14510 w 14510"/>
                <a:gd name="connsiteY1-46" fmla="*/ 0 h 10606"/>
                <a:gd name="connsiteX2-47" fmla="*/ 9598 w 14510"/>
                <a:gd name="connsiteY2-48" fmla="*/ 6227 h 10606"/>
                <a:gd name="connsiteX3-49" fmla="*/ 10000 w 14510"/>
                <a:gd name="connsiteY3-50" fmla="*/ 10606 h 10606"/>
                <a:gd name="connsiteX4-51" fmla="*/ 1667 w 14510"/>
                <a:gd name="connsiteY4-52" fmla="*/ 10606 h 10606"/>
                <a:gd name="connsiteX5-53" fmla="*/ 0 w 14510"/>
                <a:gd name="connsiteY5-54" fmla="*/ 5606 h 10606"/>
                <a:gd name="connsiteX6-55" fmla="*/ 1667 w 14510"/>
                <a:gd name="connsiteY6-56" fmla="*/ 606 h 10606"/>
                <a:gd name="connsiteX0-57" fmla="*/ 1667 w 14510"/>
                <a:gd name="connsiteY0-58" fmla="*/ 606 h 10606"/>
                <a:gd name="connsiteX1-59" fmla="*/ 14510 w 14510"/>
                <a:gd name="connsiteY1-60" fmla="*/ 0 h 10606"/>
                <a:gd name="connsiteX2-61" fmla="*/ 12371 w 14510"/>
                <a:gd name="connsiteY2-62" fmla="*/ 4845 h 10606"/>
                <a:gd name="connsiteX3-63" fmla="*/ 10000 w 14510"/>
                <a:gd name="connsiteY3-64" fmla="*/ 10606 h 10606"/>
                <a:gd name="connsiteX4-65" fmla="*/ 1667 w 14510"/>
                <a:gd name="connsiteY4-66" fmla="*/ 10606 h 10606"/>
                <a:gd name="connsiteX5-67" fmla="*/ 0 w 14510"/>
                <a:gd name="connsiteY5-68" fmla="*/ 5606 h 10606"/>
                <a:gd name="connsiteX6-69" fmla="*/ 1667 w 14510"/>
                <a:gd name="connsiteY6-70" fmla="*/ 606 h 10606"/>
                <a:gd name="connsiteX0-71" fmla="*/ 1667 w 14510"/>
                <a:gd name="connsiteY0-72" fmla="*/ 606 h 10606"/>
                <a:gd name="connsiteX1-73" fmla="*/ 14510 w 14510"/>
                <a:gd name="connsiteY1-74" fmla="*/ 0 h 10606"/>
                <a:gd name="connsiteX2-75" fmla="*/ 13349 w 14510"/>
                <a:gd name="connsiteY2-76" fmla="*/ 4474 h 10606"/>
                <a:gd name="connsiteX3-77" fmla="*/ 10000 w 14510"/>
                <a:gd name="connsiteY3-78" fmla="*/ 10606 h 10606"/>
                <a:gd name="connsiteX4-79" fmla="*/ 1667 w 14510"/>
                <a:gd name="connsiteY4-80" fmla="*/ 10606 h 10606"/>
                <a:gd name="connsiteX5-81" fmla="*/ 0 w 14510"/>
                <a:gd name="connsiteY5-82" fmla="*/ 5606 h 10606"/>
                <a:gd name="connsiteX6-83" fmla="*/ 1667 w 14510"/>
                <a:gd name="connsiteY6-84" fmla="*/ 606 h 10606"/>
                <a:gd name="connsiteX0-85" fmla="*/ 1667 w 15367"/>
                <a:gd name="connsiteY0-86" fmla="*/ 1046 h 11046"/>
                <a:gd name="connsiteX1-87" fmla="*/ 15367 w 15367"/>
                <a:gd name="connsiteY1-88" fmla="*/ 0 h 11046"/>
                <a:gd name="connsiteX2-89" fmla="*/ 13349 w 15367"/>
                <a:gd name="connsiteY2-90" fmla="*/ 4914 h 11046"/>
                <a:gd name="connsiteX3-91" fmla="*/ 10000 w 15367"/>
                <a:gd name="connsiteY3-92" fmla="*/ 11046 h 11046"/>
                <a:gd name="connsiteX4-93" fmla="*/ 1667 w 15367"/>
                <a:gd name="connsiteY4-94" fmla="*/ 11046 h 11046"/>
                <a:gd name="connsiteX5-95" fmla="*/ 0 w 15367"/>
                <a:gd name="connsiteY5-96" fmla="*/ 6046 h 11046"/>
                <a:gd name="connsiteX6-97" fmla="*/ 1667 w 15367"/>
                <a:gd name="connsiteY6-98" fmla="*/ 1046 h 11046"/>
                <a:gd name="connsiteX0-99" fmla="*/ 1667 w 16332"/>
                <a:gd name="connsiteY0-100" fmla="*/ 225 h 10225"/>
                <a:gd name="connsiteX1-101" fmla="*/ 16332 w 16332"/>
                <a:gd name="connsiteY1-102" fmla="*/ 0 h 10225"/>
                <a:gd name="connsiteX2-103" fmla="*/ 13349 w 16332"/>
                <a:gd name="connsiteY2-104" fmla="*/ 4093 h 10225"/>
                <a:gd name="connsiteX3-105" fmla="*/ 10000 w 16332"/>
                <a:gd name="connsiteY3-106" fmla="*/ 10225 h 10225"/>
                <a:gd name="connsiteX4-107" fmla="*/ 1667 w 16332"/>
                <a:gd name="connsiteY4-108" fmla="*/ 10225 h 10225"/>
                <a:gd name="connsiteX5-109" fmla="*/ 0 w 16332"/>
                <a:gd name="connsiteY5-110" fmla="*/ 5225 h 10225"/>
                <a:gd name="connsiteX6-111" fmla="*/ 1667 w 16332"/>
                <a:gd name="connsiteY6-112" fmla="*/ 225 h 102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6332" h="10225">
                  <a:moveTo>
                    <a:pt x="1667" y="225"/>
                  </a:moveTo>
                  <a:lnTo>
                    <a:pt x="16332" y="0"/>
                  </a:lnTo>
                  <a:cubicBezTo>
                    <a:pt x="15411" y="0"/>
                    <a:pt x="14404" y="2389"/>
                    <a:pt x="13349" y="4093"/>
                  </a:cubicBezTo>
                  <a:cubicBezTo>
                    <a:pt x="12294" y="5797"/>
                    <a:pt x="9079" y="10225"/>
                    <a:pt x="10000" y="10225"/>
                  </a:cubicBezTo>
                  <a:lnTo>
                    <a:pt x="1667" y="10225"/>
                  </a:lnTo>
                  <a:cubicBezTo>
                    <a:pt x="746" y="10225"/>
                    <a:pt x="0" y="7986"/>
                    <a:pt x="0" y="5225"/>
                  </a:cubicBezTo>
                  <a:cubicBezTo>
                    <a:pt x="0" y="2464"/>
                    <a:pt x="746" y="225"/>
                    <a:pt x="1667" y="225"/>
                  </a:cubicBezTo>
                  <a:close/>
                </a:path>
              </a:pathLst>
            </a:custGeom>
            <a:grpFill/>
            <a:ln w="9525" cap="flat" cmpd="sng" algn="ctr">
              <a:noFill/>
              <a:prstDash val="solid"/>
              <a:round/>
              <a:headEnd type="none" w="med" len="med"/>
              <a:tailEnd type="none" w="med" len="med"/>
            </a:ln>
            <a:effectLst/>
          </p:spPr>
          <p:txBody>
            <a:bodyPr/>
            <a:lstStyle/>
            <a:p>
              <a:pPr>
                <a:defRPr/>
              </a:pPr>
              <a:endParaRPr lang="vi-VN"/>
            </a:p>
          </p:txBody>
        </p:sp>
      </p:grpSp>
      <p:sp>
        <p:nvSpPr>
          <p:cNvPr id="16384" name="Rectangle 16383"/>
          <p:cNvSpPr/>
          <p:nvPr/>
        </p:nvSpPr>
        <p:spPr bwMode="auto">
          <a:xfrm>
            <a:off x="1166813" y="128588"/>
            <a:ext cx="6907212" cy="1936750"/>
          </a:xfrm>
          <a:prstGeom prst="rect">
            <a:avLst/>
          </a:prstGeom>
          <a:noFill/>
          <a:ln w="9525" cap="flat" cmpd="sng" algn="ctr">
            <a:solidFill>
              <a:schemeClr val="accent2">
                <a:lumMod val="50000"/>
              </a:schemeClr>
            </a:solidFill>
            <a:prstDash val="dash"/>
            <a:round/>
            <a:headEnd type="none" w="med" len="med"/>
            <a:tailEnd type="none" w="med" len="med"/>
          </a:ln>
          <a:effectLst/>
        </p:spPr>
        <p:txBody>
          <a:bodyPr/>
          <a:lstStyle/>
          <a:p>
            <a:pPr>
              <a:defRPr/>
            </a:pPr>
            <a:endParaRPr lang="vi-VN"/>
          </a:p>
        </p:txBody>
      </p:sp>
      <p:sp>
        <p:nvSpPr>
          <p:cNvPr id="45" name="Rectangle 44"/>
          <p:cNvSpPr>
            <a:spLocks noChangeArrowheads="1"/>
          </p:cNvSpPr>
          <p:nvPr/>
        </p:nvSpPr>
        <p:spPr bwMode="auto">
          <a:xfrm>
            <a:off x="1158875" y="293688"/>
            <a:ext cx="777398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en-US" altLang="vi-VN" sz="4800" b="1" dirty="0">
                <a:solidFill>
                  <a:srgbClr val="FF0000"/>
                </a:solidFill>
              </a:rPr>
              <a:t>BÀI 10:</a:t>
            </a:r>
            <a:r>
              <a:rPr lang="en-US" altLang="en-US" sz="4800" b="1" dirty="0">
                <a:solidFill>
                  <a:srgbClr val="FF0000"/>
                </a:solidFill>
              </a:rPr>
              <a:t>AN TOÀN ĐIỆN TRONG GIA ĐÌNH</a:t>
            </a:r>
            <a:endParaRPr lang="en-US" altLang="en-US" sz="4800" b="1" dirty="0">
              <a:solidFill>
                <a:srgbClr val="FF0000"/>
              </a:solidFill>
            </a:endParaRPr>
          </a:p>
          <a:p>
            <a:pPr algn="ctr" eaLnBrk="1" hangingPunct="1"/>
            <a:endParaRPr lang="en-US" altLang="en-US" sz="4800" b="1" dirty="0">
              <a:solidFill>
                <a:srgbClr val="FF0000"/>
              </a:solidFill>
            </a:endParaRPr>
          </a:p>
          <a:p>
            <a:pPr algn="ctr" eaLnBrk="1" hangingPunct="1"/>
            <a:endParaRPr lang="en-US" altLang="vi-VN"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0-#ppt_w/2"/>
                                          </p:val>
                                        </p:tav>
                                        <p:tav tm="100000">
                                          <p:val>
                                            <p:strVal val="#ppt_x"/>
                                          </p:val>
                                        </p:tav>
                                      </p:tavLst>
                                    </p:anim>
                                    <p:anim calcmode="lin" valueType="num">
                                      <p:cBhvr additive="base">
                                        <p:cTn id="12" dur="7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750" fill="hold"/>
                                        <p:tgtEl>
                                          <p:spTgt spid="21"/>
                                        </p:tgtEl>
                                        <p:attrNameLst>
                                          <p:attrName>ppt_x</p:attrName>
                                        </p:attrNameLst>
                                      </p:cBhvr>
                                      <p:tavLst>
                                        <p:tav tm="0">
                                          <p:val>
                                            <p:strVal val="0-#ppt_w/2"/>
                                          </p:val>
                                        </p:tav>
                                        <p:tav tm="100000">
                                          <p:val>
                                            <p:strVal val="#ppt_x"/>
                                          </p:val>
                                        </p:tav>
                                      </p:tavLst>
                                    </p:anim>
                                    <p:anim calcmode="lin" valueType="num">
                                      <p:cBhvr additive="base">
                                        <p:cTn id="16" dur="75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750" fill="hold"/>
                                        <p:tgtEl>
                                          <p:spTgt spid="28"/>
                                        </p:tgtEl>
                                        <p:attrNameLst>
                                          <p:attrName>ppt_x</p:attrName>
                                        </p:attrNameLst>
                                      </p:cBhvr>
                                      <p:tavLst>
                                        <p:tav tm="0">
                                          <p:val>
                                            <p:strVal val="0-#ppt_w/2"/>
                                          </p:val>
                                        </p:tav>
                                        <p:tav tm="100000">
                                          <p:val>
                                            <p:strVal val="#ppt_x"/>
                                          </p:val>
                                        </p:tav>
                                      </p:tavLst>
                                    </p:anim>
                                    <p:anim calcmode="lin" valueType="num">
                                      <p:cBhvr additive="base">
                                        <p:cTn id="20" dur="75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750" fill="hold"/>
                                        <p:tgtEl>
                                          <p:spTgt spid="35"/>
                                        </p:tgtEl>
                                        <p:attrNameLst>
                                          <p:attrName>ppt_x</p:attrName>
                                        </p:attrNameLst>
                                      </p:cBhvr>
                                      <p:tavLst>
                                        <p:tav tm="0">
                                          <p:val>
                                            <p:strVal val="0-#ppt_w/2"/>
                                          </p:val>
                                        </p:tav>
                                        <p:tav tm="100000">
                                          <p:val>
                                            <p:strVal val="#ppt_x"/>
                                          </p:val>
                                        </p:tav>
                                      </p:tavLst>
                                    </p:anim>
                                    <p:anim calcmode="lin" valueType="num">
                                      <p:cBhvr additive="base">
                                        <p:cTn id="24" dur="750" fill="hold"/>
                                        <p:tgtEl>
                                          <p:spTgt spid="35"/>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45">
                                            <p:txEl>
                                              <p:pRg st="0" end="0"/>
                                            </p:txEl>
                                          </p:spTgt>
                                        </p:tgtEl>
                                        <p:attrNameLst>
                                          <p:attrName>style.visibility</p:attrName>
                                        </p:attrNameLst>
                                      </p:cBhvr>
                                      <p:to>
                                        <p:strVal val="visible"/>
                                      </p:to>
                                    </p:set>
                                    <p:anim calcmode="lin" valueType="num">
                                      <p:cBhvr>
                                        <p:cTn id="27"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9250" y="598488"/>
            <a:ext cx="2784475" cy="492283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vi-VN"/>
          </a:p>
        </p:txBody>
      </p:sp>
      <p:pic>
        <p:nvPicPr>
          <p:cNvPr id="4099" name="Picture 1" descr="Screen Clipping"/>
          <p:cNvPicPr>
            <a:picLocks noChangeAspect="1"/>
          </p:cNvPicPr>
          <p:nvPr/>
        </p:nvPicPr>
        <p:blipFill>
          <a:blip r:embed="rId1">
            <a:extLst>
              <a:ext uri="{28A0092B-C50C-407E-A947-70E740481C1C}">
                <a14:useLocalDpi xmlns:a14="http://schemas.microsoft.com/office/drawing/2010/main" val="0"/>
              </a:ext>
            </a:extLst>
          </a:blip>
          <a:srcRect r="63589" b="18729"/>
          <a:stretch>
            <a:fillRect/>
          </a:stretch>
        </p:blipFill>
        <p:spPr bwMode="auto">
          <a:xfrm>
            <a:off x="3311525" y="2344738"/>
            <a:ext cx="22860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p:cNvSpPr txBox="1">
            <a:spLocks noChangeArrowheads="1"/>
          </p:cNvSpPr>
          <p:nvPr/>
        </p:nvSpPr>
        <p:spPr bwMode="auto">
          <a:xfrm>
            <a:off x="476250" y="1647825"/>
            <a:ext cx="2219325"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vi-VN" sz="2800">
                <a:solidFill>
                  <a:schemeClr val="bg1"/>
                </a:solidFill>
                <a:cs typeface="Times New Roman" panose="02020603050405020304" pitchFamily="18" charset="0"/>
              </a:rPr>
              <a:t>-</a:t>
            </a:r>
            <a:r>
              <a:rPr lang="en-US" altLang="en-US" sz="2800" i="1">
                <a:solidFill>
                  <a:schemeClr val="bg1"/>
                </a:solidFill>
                <a:cs typeface="Times New Roman" panose="02020603050405020304" pitchFamily="18" charset="0"/>
              </a:rPr>
              <a:t>Chúng ta cần phải sử dụng điện thế nào để đảm bảo an toàn?</a:t>
            </a:r>
            <a:endParaRPr lang="en-US" altLang="en-US" sz="2800">
              <a:solidFill>
                <a:schemeClr val="bg1"/>
              </a:solidFill>
              <a:cs typeface="Times New Roman" panose="02020603050405020304" pitchFamily="18" charset="0"/>
            </a:endParaRPr>
          </a:p>
          <a:p>
            <a:r>
              <a:rPr lang="en-US" altLang="en-US" sz="2800">
                <a:solidFill>
                  <a:srgbClr val="0000FF"/>
                </a:solidFill>
                <a:cs typeface="Times New Roman" panose="02020603050405020304" pitchFamily="18" charset="0"/>
              </a:rPr>
              <a:t> </a:t>
            </a:r>
            <a:endParaRPr lang="en-US" altLang="en-US" sz="2800">
              <a:solidFill>
                <a:srgbClr val="0000FF"/>
              </a:solidFill>
              <a:cs typeface="Times New Roman" panose="02020603050405020304" pitchFamily="18" charset="0"/>
            </a:endParaRPr>
          </a:p>
        </p:txBody>
      </p:sp>
      <p:pic>
        <p:nvPicPr>
          <p:cNvPr id="4101" name="Picture 1" descr="Screen Clipping"/>
          <p:cNvPicPr>
            <a:picLocks noChangeAspect="1"/>
          </p:cNvPicPr>
          <p:nvPr/>
        </p:nvPicPr>
        <p:blipFill>
          <a:blip r:embed="rId1">
            <a:extLst>
              <a:ext uri="{28A0092B-C50C-407E-A947-70E740481C1C}">
                <a14:useLocalDpi xmlns:a14="http://schemas.microsoft.com/office/drawing/2010/main" val="0"/>
              </a:ext>
            </a:extLst>
          </a:blip>
          <a:srcRect l="46877" r="-2" b="17136"/>
          <a:stretch>
            <a:fillRect/>
          </a:stretch>
        </p:blipFill>
        <p:spPr bwMode="auto">
          <a:xfrm>
            <a:off x="5686425" y="468313"/>
            <a:ext cx="3367088"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416550" y="5918200"/>
            <a:ext cx="3895725"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rgbClr val="0000FF"/>
                </a:solidFill>
                <a:cs typeface="Times New Roman" panose="02020603050405020304" pitchFamily="18" charset="0"/>
              </a:rPr>
              <a:t>Hỏa hoạn do chập điện</a:t>
            </a:r>
            <a:endParaRPr lang="en-US" altLang="en-US" sz="2800">
              <a:solidFill>
                <a:srgbClr val="0000FF"/>
              </a:solidFill>
              <a:cs typeface="Times New Roman" panose="02020603050405020304" pitchFamily="18" charset="0"/>
            </a:endParaRPr>
          </a:p>
        </p:txBody>
      </p:sp>
      <p:pic>
        <p:nvPicPr>
          <p:cNvPr id="410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 y="304800"/>
            <a:ext cx="139065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p:cNvSpPr txBox="1">
            <a:spLocks noChangeArrowheads="1"/>
          </p:cNvSpPr>
          <p:nvPr/>
        </p:nvSpPr>
        <p:spPr bwMode="auto">
          <a:xfrm>
            <a:off x="3648075" y="4924425"/>
            <a:ext cx="1600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rgbClr val="0000FF"/>
                </a:solidFill>
                <a:cs typeface="Times New Roman" panose="02020603050405020304" pitchFamily="18" charset="0"/>
              </a:rPr>
              <a:t>Giật điện</a:t>
            </a:r>
            <a:endParaRPr lang="en-US" altLang="en-US" sz="2800">
              <a:solidFill>
                <a:srgbClr val="0000FF"/>
              </a:solidFill>
              <a:cs typeface="Times New Roman" panose="02020603050405020304" pitchFamily="18" charset="0"/>
            </a:endParaRPr>
          </a:p>
        </p:txBody>
      </p:sp>
      <p:pic>
        <p:nvPicPr>
          <p:cNvPr id="4105"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3214688"/>
            <a:ext cx="33670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pic>
        <p:nvPicPr>
          <p:cNvPr id="4107"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7650" y="64071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21638" y="62753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amond(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uyennhangaytainandien.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04800" y="533400"/>
            <a:ext cx="8610599" cy="5334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849313" y="5926138"/>
            <a:ext cx="7248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chemeClr val="hlink"/>
                </a:solidFill>
              </a:rPr>
              <a:t>Hình </a:t>
            </a:r>
            <a:r>
              <a:rPr lang="vi-VN" altLang="en-US"/>
              <a:t>Hình 9.1. Cấu tạo của bàn là </a:t>
            </a:r>
            <a:endParaRPr lang="en-US" altLang="en-US" sz="2800">
              <a:solidFill>
                <a:schemeClr val="hlink"/>
              </a:solidFill>
            </a:endParaRPr>
          </a:p>
        </p:txBody>
      </p:sp>
      <p:sp>
        <p:nvSpPr>
          <p:cNvPr id="6148"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6149" name="Rectangle 10"/>
          <p:cNvSpPr>
            <a:spLocks noChangeArrowheads="1"/>
          </p:cNvSpPr>
          <p:nvPr/>
        </p:nvSpPr>
        <p:spPr bwMode="auto">
          <a:xfrm>
            <a:off x="639763" y="109538"/>
            <a:ext cx="80406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solidFill>
                  <a:srgbClr val="FF3300"/>
                </a:solidFill>
              </a:rPr>
              <a:t>1. NGUYÊN NHÂN GÂY RA TAI NẠN ĐIỆN</a:t>
            </a:r>
            <a:endParaRPr lang="en-US" altLang="en-US" sz="3200">
              <a:solidFill>
                <a:srgbClr val="FF3300"/>
              </a:solidFill>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6151" name="Picture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1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645525" y="-17463"/>
            <a:ext cx="457200"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Audio 1">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898525" y="679450"/>
            <a:ext cx="8375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altLang="en-US" sz="2800" i="1">
                <a:solidFill>
                  <a:srgbClr val="00B0F0"/>
                </a:solidFill>
                <a:cs typeface="Times New Roman" panose="02020603050405020304" pitchFamily="18" charset="0"/>
              </a:rPr>
              <a:t>Em hãy ghép những ghi chi dưới đây với các hình ảnh trong Hinh 10</a:t>
            </a:r>
            <a:r>
              <a:rPr lang="en-US" altLang="en-US" sz="2800" i="1">
                <a:solidFill>
                  <a:srgbClr val="00B0F0"/>
                </a:solidFill>
                <a:cs typeface="Times New Roman" panose="02020603050405020304" pitchFamily="18" charset="0"/>
              </a:rPr>
              <a:t>.</a:t>
            </a:r>
            <a:r>
              <a:rPr lang="vi-VN" altLang="en-US" sz="2800" i="1">
                <a:solidFill>
                  <a:srgbClr val="00B0F0"/>
                </a:solidFill>
                <a:cs typeface="Times New Roman" panose="02020603050405020304" pitchFamily="18" charset="0"/>
              </a:rPr>
              <a:t>1 cho phù hợp</a:t>
            </a:r>
            <a:endParaRPr lang="en-US" altLang="en-US" sz="2800" i="1">
              <a:solidFill>
                <a:srgbClr val="00B0F0"/>
              </a:solidFill>
              <a:cs typeface="Times New Roman" panose="02020603050405020304" pitchFamily="18" charset="0"/>
            </a:endParaRPr>
          </a:p>
        </p:txBody>
      </p:sp>
      <p:pic>
        <p:nvPicPr>
          <p:cNvPr id="6157" name="Picture 20" descr="Screen Clipping"/>
          <p:cNvPicPr>
            <a:picLocks noChangeAspect="1"/>
          </p:cNvPicPr>
          <p:nvPr/>
        </p:nvPicPr>
        <p:blipFill>
          <a:blip r:embed="rId3">
            <a:extLst>
              <a:ext uri="{28A0092B-C50C-407E-A947-70E740481C1C}">
                <a14:useLocalDpi xmlns:a14="http://schemas.microsoft.com/office/drawing/2010/main" val="0"/>
              </a:ext>
            </a:extLst>
          </a:blip>
          <a:srcRect l="5396"/>
          <a:stretch>
            <a:fillRect/>
          </a:stretch>
        </p:blipFill>
        <p:spPr bwMode="auto">
          <a:xfrm>
            <a:off x="407988" y="3736975"/>
            <a:ext cx="89201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1" descr="Screen Clipping"/>
          <p:cNvPicPr>
            <a:picLocks noChangeAspect="1"/>
          </p:cNvPicPr>
          <p:nvPr/>
        </p:nvPicPr>
        <p:blipFill>
          <a:blip r:embed="rId4">
            <a:extLst>
              <a:ext uri="{28A0092B-C50C-407E-A947-70E740481C1C}">
                <a14:useLocalDpi xmlns:a14="http://schemas.microsoft.com/office/drawing/2010/main" val="0"/>
              </a:ext>
            </a:extLst>
          </a:blip>
          <a:srcRect l="5435" t="2608" r="-3400" b="-2608"/>
          <a:stretch>
            <a:fillRect/>
          </a:stretch>
        </p:blipFill>
        <p:spPr bwMode="auto">
          <a:xfrm>
            <a:off x="407988" y="1773237"/>
            <a:ext cx="9193212"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Rectangle 2"/>
          <p:cNvSpPr>
            <a:spLocks noChangeArrowheads="1"/>
          </p:cNvSpPr>
          <p:nvPr/>
        </p:nvSpPr>
        <p:spPr bwMode="auto">
          <a:xfrm>
            <a:off x="1041400" y="6440488"/>
            <a:ext cx="8089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i="1">
                <a:solidFill>
                  <a:srgbClr val="9B9B00"/>
                </a:solidFill>
                <a:latin typeface="Arial" panose="020B0604020202020204" pitchFamily="34" charset="0"/>
                <a:cs typeface="Times New Roman" panose="02020603050405020304" pitchFamily="18" charset="0"/>
              </a:rPr>
              <a:t>Hình 10.1. Một số trường hợp gây ra tai nạn điện phổ biến</a:t>
            </a:r>
            <a:endParaRPr lang="en-US" altLang="en-US" sz="4000">
              <a:cs typeface="Times New Roman" panose="02020603050405020304" pitchFamily="18" charset="0"/>
            </a:endParaRPr>
          </a:p>
        </p:txBody>
      </p:sp>
      <p:pic>
        <p:nvPicPr>
          <p:cNvPr id="6160" name="Picture 16"/>
          <p:cNvPicPr>
            <a:picLocks noChangeAspect="1"/>
          </p:cNvPicPr>
          <p:nvPr/>
        </p:nvPicPr>
        <p:blipFill>
          <a:blip r:embed="rId5">
            <a:extLst>
              <a:ext uri="{28A0092B-C50C-407E-A947-70E740481C1C}">
                <a14:useLocalDpi xmlns:a14="http://schemas.microsoft.com/office/drawing/2010/main" val="0"/>
              </a:ext>
            </a:extLst>
          </a:blip>
          <a:srcRect l="25359" t="6230" r="22968"/>
          <a:stretch>
            <a:fillRect/>
          </a:stretch>
        </p:blipFill>
        <p:spPr bwMode="auto">
          <a:xfrm>
            <a:off x="-66675" y="471488"/>
            <a:ext cx="685800"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6"/>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nguyennhangaytainandien.mp4">
            <a:hlinkClick r:id="" action="ppaction://media"/>
          </p:cNvPr>
          <p:cNvPicPr>
            <a:picLocks noGrp="1" noRot="1" noChangeAspect="1"/>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381000" y="274638"/>
            <a:ext cx="8305800" cy="5943600"/>
          </a:xfrm>
          <a:prstGeom prst="rect">
            <a:avLst/>
          </a:prstGeom>
        </p:spPr>
      </p:pic>
      <p:pic>
        <p:nvPicPr>
          <p:cNvPr id="5"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638"/>
            <a:ext cx="274320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4638"/>
            <a:ext cx="293370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274638"/>
            <a:ext cx="293370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2" name="Rectangle 1"/>
          <p:cNvSpPr/>
          <p:nvPr/>
        </p:nvSpPr>
        <p:spPr>
          <a:xfrm>
            <a:off x="369888" y="762000"/>
            <a:ext cx="8545512" cy="44656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90538" y="1009650"/>
            <a:ext cx="8131175" cy="3908425"/>
          </a:xfrm>
          <a:prstGeom prst="rect">
            <a:avLst/>
          </a:prstGeom>
        </p:spPr>
        <p:txBody>
          <a:bodyPr>
            <a:spAutoFit/>
          </a:bodyPr>
          <a:lstStyle/>
          <a:p>
            <a:pPr>
              <a:defRPr/>
            </a:pPr>
            <a:r>
              <a:rPr lang="vi-VN" sz="3200" dirty="0">
                <a:solidFill>
                  <a:schemeClr val="bg1"/>
                </a:solidFill>
                <a:ea typeface="+mj-ea"/>
                <a:cs typeface="Times New Roman" panose="02020603050405020304" pitchFamily="18" charset="0"/>
              </a:rPr>
              <a:t>1. Nguyên nhân gây ra tai nạn điện</a:t>
            </a:r>
            <a:endParaRPr lang="en-US" sz="3200" dirty="0">
              <a:solidFill>
                <a:schemeClr val="bg1"/>
              </a:solidFill>
              <a:ea typeface="+mj-ea"/>
              <a:cs typeface="Times New Roman" panose="02020603050405020304" pitchFamily="18" charset="0"/>
            </a:endParaRPr>
          </a:p>
          <a:p>
            <a:pPr>
              <a:defRPr/>
            </a:pPr>
            <a:r>
              <a:rPr lang="vi-VN" sz="3200" dirty="0">
                <a:solidFill>
                  <a:schemeClr val="bg1"/>
                </a:solidFill>
                <a:ea typeface="+mj-ea"/>
                <a:cs typeface="Times New Roman" panose="02020603050405020304" pitchFamily="18" charset="0"/>
              </a:rPr>
              <a:t>Tai nạn điện xảy ra do chạm trực tiếp vào vật mang điện hoặc vi phạm khoảng cách an toàn đối với lưới điện cao áp và trạm biến áp. </a:t>
            </a:r>
            <a:endParaRPr lang="en-US" sz="3200" dirty="0">
              <a:solidFill>
                <a:schemeClr val="bg1"/>
              </a:solidFill>
              <a:ea typeface="+mj-ea"/>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7173"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7175"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53988" y="61912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6313" y="629126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4572000" y="1633538"/>
            <a:ext cx="4059238"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defRPr/>
            </a:pPr>
            <a:r>
              <a:rPr lang="en-US" sz="3200" dirty="0">
                <a:solidFill>
                  <a:schemeClr val="bg1"/>
                </a:solidFill>
                <a:latin typeface="+mj-lt"/>
                <a:ea typeface="+mj-ea"/>
                <a:cs typeface="+mj-cs"/>
              </a:rPr>
              <a:t>N</a:t>
            </a:r>
            <a:r>
              <a:rPr lang="vi-VN" sz="3200" dirty="0">
                <a:solidFill>
                  <a:schemeClr val="bg1"/>
                </a:solidFill>
                <a:latin typeface="+mj-lt"/>
                <a:ea typeface="+mj-ea"/>
                <a:cs typeface="+mj-cs"/>
              </a:rPr>
              <a:t>gôi nhà được trang bị hệ thống điều khiển tự động hay bán tự động cho các thiết bị trong gia đình Điều đó giúp cuộc sống trở nên tiện nghi hơn đảm bảo an ninh an toàn và tiết kiệm năng lượng</a:t>
            </a:r>
            <a:r>
              <a:rPr lang="en-US" altLang="vi-VN" sz="3200" dirty="0">
                <a:solidFill>
                  <a:schemeClr val="bg1"/>
                </a:solidFill>
                <a:latin typeface="+mj-lt"/>
                <a:ea typeface="+mj-ea"/>
                <a:cs typeface="+mj-cs"/>
              </a:rPr>
              <a:t>.</a:t>
            </a:r>
            <a:endParaRPr lang="en-US" altLang="vi-VN" sz="3200" dirty="0">
              <a:solidFill>
                <a:schemeClr val="bg1"/>
              </a:solidFill>
              <a:latin typeface="+mj-lt"/>
              <a:ea typeface="+mj-ea"/>
              <a:cs typeface="+mj-cs"/>
            </a:endParaRPr>
          </a:p>
        </p:txBody>
      </p:sp>
      <p:sp>
        <p:nvSpPr>
          <p:cNvPr id="9" name="Text Box 5"/>
          <p:cNvSpPr txBox="1">
            <a:spLocks noChangeArrowheads="1"/>
          </p:cNvSpPr>
          <p:nvPr/>
        </p:nvSpPr>
        <p:spPr bwMode="auto">
          <a:xfrm>
            <a:off x="849313" y="5926138"/>
            <a:ext cx="7248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800">
                <a:solidFill>
                  <a:schemeClr val="hlink"/>
                </a:solidFill>
              </a:rPr>
              <a:t>Hình 10.2. Các biện pháp sử dụng điện an toàn</a:t>
            </a:r>
            <a:endParaRPr lang="en-US" altLang="en-US" sz="2800">
              <a:solidFill>
                <a:schemeClr val="hlink"/>
              </a:solidFill>
            </a:endParaRPr>
          </a:p>
        </p:txBody>
      </p:sp>
      <p:sp>
        <p:nvSpPr>
          <p:cNvPr id="8196"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197" name="Rectangle 10"/>
          <p:cNvSpPr>
            <a:spLocks noChangeArrowheads="1"/>
          </p:cNvSpPr>
          <p:nvPr/>
        </p:nvSpPr>
        <p:spPr bwMode="auto">
          <a:xfrm>
            <a:off x="341313" y="163513"/>
            <a:ext cx="88503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FF3300"/>
                </a:solidFill>
              </a:rPr>
              <a:t>2. MỘT SỐ BIỆN PHÁP AN TOÀN KHI SỬ DỤNG ĐIỆN</a:t>
            </a:r>
            <a:endParaRPr lang="en-US" altLang="en-US" sz="2800">
              <a:solidFill>
                <a:srgbClr val="FF3300"/>
              </a:solidFill>
            </a:endParaRPr>
          </a:p>
        </p:txBody>
      </p:sp>
      <p:sp>
        <p:nvSpPr>
          <p:cNvPr id="14" name="Rectangle: Top Corners Rounded 15"/>
          <p:cNvSpPr/>
          <p:nvPr/>
        </p:nvSpPr>
        <p:spPr>
          <a:xfrm rot="5400000">
            <a:off x="-1627981" y="3258344"/>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8199" name="Picture 1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68680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0163" y="6515100"/>
            <a:ext cx="45720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6513" y="-127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Audio 1">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582613" y="1417638"/>
            <a:ext cx="194945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vi-VN" altLang="en-US" i="1" dirty="0">
                <a:solidFill>
                  <a:srgbClr val="0070C0"/>
                </a:solidFill>
              </a:rPr>
              <a:t>Em hãy ghép những hình ảnh trong Hinh 10.2 với các ghi chi dưới đây cho phù hợp.</a:t>
            </a:r>
            <a:r>
              <a:rPr lang="en-US" altLang="en-US" i="1" dirty="0">
                <a:solidFill>
                  <a:srgbClr val="0070C0"/>
                </a:solidFill>
              </a:rPr>
              <a:t>:</a:t>
            </a:r>
            <a:endParaRPr lang="en-US" altLang="en-US" dirty="0">
              <a:solidFill>
                <a:srgbClr val="0070C0"/>
              </a:solidFill>
            </a:endParaRPr>
          </a:p>
        </p:txBody>
      </p:sp>
      <p:pic>
        <p:nvPicPr>
          <p:cNvPr id="8204" name="Picture 20" descr="Screen Clipping"/>
          <p:cNvPicPr>
            <a:picLocks noChangeAspect="1"/>
          </p:cNvPicPr>
          <p:nvPr/>
        </p:nvPicPr>
        <p:blipFill>
          <a:blip r:embed="rId3">
            <a:extLst>
              <a:ext uri="{28A0092B-C50C-407E-A947-70E740481C1C}">
                <a14:useLocalDpi xmlns:a14="http://schemas.microsoft.com/office/drawing/2010/main" val="0"/>
              </a:ext>
            </a:extLst>
          </a:blip>
          <a:srcRect l="3723" t="52055" r="67606"/>
          <a:stretch>
            <a:fillRect/>
          </a:stretch>
        </p:blipFill>
        <p:spPr bwMode="auto">
          <a:xfrm>
            <a:off x="2514600" y="3505200"/>
            <a:ext cx="22098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5" name="Picture 20" descr="Screen Clipping"/>
          <p:cNvPicPr>
            <a:picLocks noChangeAspect="1"/>
          </p:cNvPicPr>
          <p:nvPr/>
        </p:nvPicPr>
        <p:blipFill>
          <a:blip r:embed="rId3">
            <a:extLst>
              <a:ext uri="{28A0092B-C50C-407E-A947-70E740481C1C}">
                <a14:useLocalDpi xmlns:a14="http://schemas.microsoft.com/office/drawing/2010/main" val="0"/>
              </a:ext>
            </a:extLst>
          </a:blip>
          <a:srcRect l="3722" r="66617" b="51277"/>
          <a:stretch>
            <a:fillRect/>
          </a:stretch>
        </p:blipFill>
        <p:spPr bwMode="auto">
          <a:xfrm>
            <a:off x="2438400" y="1541463"/>
            <a:ext cx="22860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20" descr="Screen Clipping"/>
          <p:cNvPicPr>
            <a:picLocks noChangeAspect="1"/>
          </p:cNvPicPr>
          <p:nvPr/>
        </p:nvPicPr>
        <p:blipFill>
          <a:blip r:embed="rId3">
            <a:extLst>
              <a:ext uri="{28A0092B-C50C-407E-A947-70E740481C1C}">
                <a14:useLocalDpi xmlns:a14="http://schemas.microsoft.com/office/drawing/2010/main" val="0"/>
              </a:ext>
            </a:extLst>
          </a:blip>
          <a:srcRect l="71185" t="4443" r="-2" b="53471"/>
          <a:stretch>
            <a:fillRect/>
          </a:stretch>
        </p:blipFill>
        <p:spPr bwMode="auto">
          <a:xfrm>
            <a:off x="6877050" y="1849438"/>
            <a:ext cx="2220913"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57738" y="893763"/>
            <a:ext cx="2147887"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20" descr="Screen Clipping"/>
          <p:cNvPicPr>
            <a:picLocks noChangeAspect="1"/>
          </p:cNvPicPr>
          <p:nvPr/>
        </p:nvPicPr>
        <p:blipFill>
          <a:blip r:embed="rId3">
            <a:extLst>
              <a:ext uri="{28A0092B-C50C-407E-A947-70E740481C1C}">
                <a14:useLocalDpi xmlns:a14="http://schemas.microsoft.com/office/drawing/2010/main" val="0"/>
              </a:ext>
            </a:extLst>
          </a:blip>
          <a:srcRect l="71671" t="52055"/>
          <a:stretch>
            <a:fillRect/>
          </a:stretch>
        </p:blipFill>
        <p:spPr bwMode="auto">
          <a:xfrm>
            <a:off x="7004050" y="3486150"/>
            <a:ext cx="218281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Picture 20" descr="Screen Clipping"/>
          <p:cNvPicPr>
            <a:picLocks noChangeAspect="1"/>
          </p:cNvPicPr>
          <p:nvPr/>
        </p:nvPicPr>
        <p:blipFill>
          <a:blip r:embed="rId3">
            <a:extLst>
              <a:ext uri="{28A0092B-C50C-407E-A947-70E740481C1C}">
                <a14:useLocalDpi xmlns:a14="http://schemas.microsoft.com/office/drawing/2010/main" val="0"/>
              </a:ext>
            </a:extLst>
          </a:blip>
          <a:srcRect l="37714" t="52055" r="35593"/>
          <a:stretch>
            <a:fillRect/>
          </a:stretch>
        </p:blipFill>
        <p:spPr bwMode="auto">
          <a:xfrm>
            <a:off x="4746625" y="4203700"/>
            <a:ext cx="20574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wipe(down)">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6" grpId="0"/>
      <p:bldP spid="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reeform 19"/>
          <p:cNvSpPr/>
          <p:nvPr/>
        </p:nvSpPr>
        <p:spPr bwMode="auto">
          <a:xfrm rot="5400000">
            <a:off x="1356518" y="-1370806"/>
            <a:ext cx="7053263" cy="9753600"/>
          </a:xfrm>
          <a:custGeom>
            <a:avLst/>
            <a:gdLst>
              <a:gd name="T0" fmla="*/ 0 w 1943049"/>
              <a:gd name="T1" fmla="*/ 0 h 1943049"/>
              <a:gd name="T2" fmla="*/ 214748364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a:solidFill>
                  <a:srgbClr val="000000"/>
                </a:solidFill>
                <a:prstDash val="solid"/>
                <a:round/>
                <a:headEnd type="none" w="med" len="med"/>
                <a:tailEnd type="none" w="med" len="med"/>
              </a14:hiddenLine>
            </a:ext>
          </a:extLst>
        </p:spPr>
        <p:txBody>
          <a:bodyPr/>
          <a:lstStyle/>
          <a:p>
            <a:endParaRPr lang="en-US"/>
          </a:p>
        </p:txBody>
      </p:sp>
      <p:sp>
        <p:nvSpPr>
          <p:cNvPr id="2" name="Rectangle 1"/>
          <p:cNvSpPr/>
          <p:nvPr/>
        </p:nvSpPr>
        <p:spPr>
          <a:xfrm>
            <a:off x="369888" y="762000"/>
            <a:ext cx="8545512" cy="604043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90538" y="1009650"/>
            <a:ext cx="8131175" cy="7110413"/>
          </a:xfrm>
          <a:prstGeom prst="rect">
            <a:avLst/>
          </a:prstGeom>
        </p:spPr>
        <p:txBody>
          <a:bodyPr>
            <a:spAutoFit/>
          </a:bodyPr>
          <a:lstStyle/>
          <a:p>
            <a:pPr>
              <a:defRPr/>
            </a:pPr>
            <a:r>
              <a:rPr lang="vi-VN" sz="2800" dirty="0">
                <a:solidFill>
                  <a:schemeClr val="bg1"/>
                </a:solidFill>
                <a:ea typeface="+mj-ea"/>
                <a:cs typeface="Times New Roman" panose="02020603050405020304" pitchFamily="18" charset="0"/>
              </a:rPr>
              <a:t>2. Một số biện pháp an toàn khi sử dụng điện </a:t>
            </a:r>
            <a:endParaRPr lang="en-US" sz="2800" dirty="0">
              <a:solidFill>
                <a:schemeClr val="bg1"/>
              </a:solidFill>
              <a:ea typeface="+mj-ea"/>
              <a:cs typeface="Times New Roman" panose="02020603050405020304" pitchFamily="18" charset="0"/>
            </a:endParaRPr>
          </a:p>
          <a:p>
            <a:pPr>
              <a:defRPr/>
            </a:pPr>
            <a:r>
              <a:rPr lang="vi-VN" sz="2800" dirty="0">
                <a:solidFill>
                  <a:schemeClr val="bg1"/>
                </a:solidFill>
                <a:ea typeface="+mj-ea"/>
                <a:cs typeface="Times New Roman" panose="02020603050405020304" pitchFamily="18" charset="0"/>
              </a:rPr>
              <a:t>Một số biện pháp đảm bảo an toàn khi sử dụng điện:</a:t>
            </a:r>
            <a:endParaRPr lang="en-US" sz="2800" dirty="0">
              <a:solidFill>
                <a:schemeClr val="bg1"/>
              </a:solidFill>
              <a:ea typeface="+mj-ea"/>
              <a:cs typeface="Times New Roman" panose="02020603050405020304" pitchFamily="18" charset="0"/>
            </a:endParaRPr>
          </a:p>
          <a:p>
            <a:pPr>
              <a:defRPr/>
            </a:pPr>
            <a:r>
              <a:rPr lang="vi-VN" sz="2800" dirty="0">
                <a:solidFill>
                  <a:schemeClr val="bg1"/>
                </a:solidFill>
                <a:ea typeface="+mj-ea"/>
                <a:cs typeface="Times New Roman" panose="02020603050405020304" pitchFamily="18" charset="0"/>
              </a:rPr>
              <a:t>+ Lắp đặt ổ lấy điện ngoài tầm với của trẻ em hoặc che chắn ổ lấy điện khi chưa sử dụng,</a:t>
            </a:r>
            <a:endParaRPr lang="en-US" sz="2800" dirty="0">
              <a:solidFill>
                <a:schemeClr val="bg1"/>
              </a:solidFill>
              <a:ea typeface="+mj-ea"/>
              <a:cs typeface="Times New Roman" panose="02020603050405020304" pitchFamily="18" charset="0"/>
            </a:endParaRPr>
          </a:p>
          <a:p>
            <a:pPr>
              <a:defRPr/>
            </a:pPr>
            <a:r>
              <a:rPr lang="vi-VN" sz="2800" dirty="0">
                <a:solidFill>
                  <a:schemeClr val="bg1"/>
                </a:solidFill>
                <a:ea typeface="+mj-ea"/>
                <a:cs typeface="Times New Roman" panose="02020603050405020304" pitchFamily="18" charset="0"/>
              </a:rPr>
              <a:t>+Thường xuyên kiểm tra dây điện, đồ dùng diện trong gia đình để phát hiện hư hỏng cách điện, Tủ điện và khắc phục,</a:t>
            </a:r>
            <a:endParaRPr lang="en-US" sz="2800" dirty="0">
              <a:solidFill>
                <a:schemeClr val="bg1"/>
              </a:solidFill>
              <a:ea typeface="+mj-ea"/>
              <a:cs typeface="Times New Roman" panose="02020603050405020304" pitchFamily="18" charset="0"/>
            </a:endParaRPr>
          </a:p>
          <a:p>
            <a:pPr>
              <a:defRPr/>
            </a:pPr>
            <a:r>
              <a:rPr lang="vi-VN" sz="2800" dirty="0">
                <a:solidFill>
                  <a:schemeClr val="bg1"/>
                </a:solidFill>
                <a:ea typeface="+mj-ea"/>
                <a:cs typeface="Times New Roman" panose="02020603050405020304" pitchFamily="18" charset="0"/>
              </a:rPr>
              <a:t>+ Sử dụng đồ dùng điện theo đúng hướng dẫn của nhà sản xuất;</a:t>
            </a:r>
            <a:endParaRPr lang="en-US" sz="2800" dirty="0">
              <a:solidFill>
                <a:schemeClr val="bg1"/>
              </a:solidFill>
              <a:ea typeface="+mj-ea"/>
              <a:cs typeface="Times New Roman" panose="02020603050405020304" pitchFamily="18" charset="0"/>
            </a:endParaRPr>
          </a:p>
          <a:p>
            <a:pPr>
              <a:defRPr/>
            </a:pPr>
            <a:r>
              <a:rPr lang="vi-VN" sz="2800" dirty="0">
                <a:solidFill>
                  <a:schemeClr val="bg1"/>
                </a:solidFill>
                <a:ea typeface="+mj-ea"/>
                <a:cs typeface="Times New Roman" panose="02020603050405020304" pitchFamily="18" charset="0"/>
              </a:rPr>
              <a:t> + Không dển gần nơi có biển báo nguy hiểm về tai nạn diện;</a:t>
            </a:r>
            <a:endParaRPr lang="en-US" sz="2800" dirty="0">
              <a:solidFill>
                <a:schemeClr val="bg1"/>
              </a:solidFill>
              <a:ea typeface="+mj-ea"/>
              <a:cs typeface="Times New Roman" panose="02020603050405020304" pitchFamily="18" charset="0"/>
            </a:endParaRPr>
          </a:p>
          <a:p>
            <a:pPr>
              <a:defRPr/>
            </a:pPr>
            <a:r>
              <a:rPr lang="vi-VN" sz="2800" dirty="0">
                <a:solidFill>
                  <a:schemeClr val="bg1"/>
                </a:solidFill>
                <a:ea typeface="+mj-ea"/>
                <a:cs typeface="Times New Roman" panose="02020603050405020304" pitchFamily="18" charset="0"/>
              </a:rPr>
              <a:t> + Tránh xa khu vực dây dẫn điện bị đứt, rơi xuống đất.</a:t>
            </a:r>
            <a:endParaRPr lang="en-US" sz="2800" dirty="0">
              <a:solidFill>
                <a:schemeClr val="bg1"/>
              </a:solidFill>
              <a:ea typeface="+mj-ea"/>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a:p>
            <a:pPr>
              <a:defRPr/>
            </a:pPr>
            <a:endParaRPr lang="en-US" dirty="0"/>
          </a:p>
        </p:txBody>
      </p:sp>
      <p:sp>
        <p:nvSpPr>
          <p:cNvPr id="9221" name="Rectangle 29"/>
          <p:cNvSpPr>
            <a:spLocks noChangeArrowheads="1"/>
          </p:cNvSpPr>
          <p:nvPr/>
        </p:nvSpPr>
        <p:spPr bwMode="auto">
          <a:xfrm>
            <a:off x="198438" y="152400"/>
            <a:ext cx="8716962" cy="6477000"/>
          </a:xfrm>
          <a:prstGeom prst="rect">
            <a:avLst/>
          </a:prstGeom>
          <a:noFill/>
          <a:ln w="9525" algn="ctr">
            <a:solidFill>
              <a:srgbClr val="00FFCC"/>
            </a:solidFill>
            <a:prstDash val="dash"/>
            <a:round/>
          </a:ln>
          <a:extLst>
            <a:ext uri="{909E8E84-426E-40DD-AFC4-6F175D3DCCD1}">
              <a14:hiddenFill xmlns:a14="http://schemas.microsoft.com/office/drawing/2010/main">
                <a:solidFill>
                  <a:srgbClr val="FFFFFF"/>
                </a:solidFill>
              </a14:hiddenFill>
            </a:ext>
          </a:extLst>
        </p:spPr>
        <p:txBody>
          <a:bodyPr/>
          <a:lstStyle/>
          <a:p>
            <a:endParaRPr lang="vi-VN" altLang="en-US" sz="3200">
              <a:latin typeface="VNI-Times" pitchFamily="2" charset="0"/>
            </a:endParaRPr>
          </a:p>
        </p:txBody>
      </p:sp>
      <p:sp>
        <p:nvSpPr>
          <p:cNvPr id="8" name="Rectangle: Top Corners Rounded 15"/>
          <p:cNvSpPr/>
          <p:nvPr/>
        </p:nvSpPr>
        <p:spPr>
          <a:xfrm rot="5400000">
            <a:off x="-1610519" y="3220243"/>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9223" name="Picture 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49263" y="632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0" y="619283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ags/tag1.xml><?xml version="1.0" encoding="utf-8"?>
<p:tagLst xmlns:p="http://schemas.openxmlformats.org/presentationml/2006/main">
  <p:tag name="TIMING" val="|0.6|0.7|0.3|0.3|0.3|0.3"/>
</p:tagLst>
</file>

<file path=ppt/tags/tag2.xml><?xml version="1.0" encoding="utf-8"?>
<p:tagLst xmlns:p="http://schemas.openxmlformats.org/presentationml/2006/main">
  <p:tag name="TIMING" val="|0.6|0.7|0.3|0.3|0.3|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1952</Words>
  <Application>WPS Presentation</Application>
  <PresentationFormat>On-screen Show (4:3)</PresentationFormat>
  <Paragraphs>61</Paragraphs>
  <Slides>12</Slides>
  <Notes>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12</vt:i4>
      </vt:variant>
    </vt:vector>
  </HeadingPairs>
  <TitlesOfParts>
    <vt:vector size="24" baseType="lpstr">
      <vt:lpstr>Arial</vt:lpstr>
      <vt:lpstr>SimSun</vt:lpstr>
      <vt:lpstr>Wingdings</vt:lpstr>
      <vt:lpstr>Tahoma</vt:lpstr>
      <vt:lpstr>Times New Roman</vt:lpstr>
      <vt:lpstr>VNI-Times</vt:lpstr>
      <vt:lpstr>Lato Light</vt:lpstr>
      <vt:lpstr>Calibri</vt:lpstr>
      <vt:lpstr>Microsoft YaHei</vt:lpstr>
      <vt:lpstr>Arial Unicode MS</vt:lpstr>
      <vt:lpstr>Segoe Print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HD King</dc:creator>
  <cp:lastModifiedBy>PC</cp:lastModifiedBy>
  <cp:revision>4</cp:revision>
  <dcterms:created xsi:type="dcterms:W3CDTF">2022-03-31T02:41:00Z</dcterms:created>
  <dcterms:modified xsi:type="dcterms:W3CDTF">2022-08-13T12:48:58Z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1D87E417D61A485199C100A708D2A6C4</vt:lpwstr>
  </property>
  <property fmtid="{D5CDD505-2E9C-101B-9397-08002B2CF9AE}" pid="3" name="KSOProductBuildVer">
    <vt:lpwstr>1033-11.2.0.11254</vt:lpwstr>
  </property>
</Properties>
</file>