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1"/>
  </p:notesMasterIdLst>
  <p:handoutMasterIdLst>
    <p:handoutMasterId r:id="rId42"/>
  </p:handoutMasterIdLst>
  <p:sldIdLst>
    <p:sldId id="333" r:id="rId2"/>
    <p:sldId id="313" r:id="rId3"/>
    <p:sldId id="309" r:id="rId4"/>
    <p:sldId id="296" r:id="rId5"/>
    <p:sldId id="304" r:id="rId6"/>
    <p:sldId id="257" r:id="rId7"/>
    <p:sldId id="259" r:id="rId8"/>
    <p:sldId id="261" r:id="rId9"/>
    <p:sldId id="262" r:id="rId10"/>
    <p:sldId id="299" r:id="rId11"/>
    <p:sldId id="270" r:id="rId12"/>
    <p:sldId id="314" r:id="rId13"/>
    <p:sldId id="285" r:id="rId14"/>
    <p:sldId id="273" r:id="rId15"/>
    <p:sldId id="315" r:id="rId16"/>
    <p:sldId id="316" r:id="rId17"/>
    <p:sldId id="284" r:id="rId18"/>
    <p:sldId id="291" r:id="rId19"/>
    <p:sldId id="290" r:id="rId20"/>
    <p:sldId id="292" r:id="rId21"/>
    <p:sldId id="294" r:id="rId22"/>
    <p:sldId id="327" r:id="rId23"/>
    <p:sldId id="306" r:id="rId24"/>
    <p:sldId id="280" r:id="rId25"/>
    <p:sldId id="281" r:id="rId26"/>
    <p:sldId id="328" r:id="rId27"/>
    <p:sldId id="286" r:id="rId28"/>
    <p:sldId id="329" r:id="rId29"/>
    <p:sldId id="293" r:id="rId30"/>
    <p:sldId id="330" r:id="rId31"/>
    <p:sldId id="298" r:id="rId32"/>
    <p:sldId id="295" r:id="rId33"/>
    <p:sldId id="300" r:id="rId34"/>
    <p:sldId id="331" r:id="rId35"/>
    <p:sldId id="297" r:id="rId36"/>
    <p:sldId id="332" r:id="rId37"/>
    <p:sldId id="301" r:id="rId38"/>
    <p:sldId id="302" r:id="rId39"/>
    <p:sldId id="303" r:id="rId40"/>
  </p:sldIdLst>
  <p:sldSz cx="9144000" cy="6858000" type="screen4x3"/>
  <p:notesSz cx="6858000" cy="9144000"/>
  <p:defaultTex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CC0000"/>
    <a:srgbClr val="000074"/>
    <a:srgbClr val="0000CC"/>
    <a:srgbClr val="800000"/>
    <a:srgbClr val="9E1E00"/>
    <a:srgbClr val="6600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47" autoAdjust="0"/>
    <p:restoredTop sz="93904" autoAdjust="0"/>
  </p:normalViewPr>
  <p:slideViewPr>
    <p:cSldViewPr>
      <p:cViewPr varScale="1">
        <p:scale>
          <a:sx n="76" d="100"/>
          <a:sy n="76" d="100"/>
        </p:scale>
        <p:origin x="1714"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5C306F7B-6FF1-40FF-976A-42C38BDDFECF}"/>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ltLang="en-US"/>
          </a:p>
        </p:txBody>
      </p:sp>
      <p:sp>
        <p:nvSpPr>
          <p:cNvPr id="52227" name="Rectangle 3">
            <a:extLst>
              <a:ext uri="{FF2B5EF4-FFF2-40B4-BE49-F238E27FC236}">
                <a16:creationId xmlns:a16="http://schemas.microsoft.com/office/drawing/2014/main" id="{F01FC3A3-E891-4D2C-A01B-A16232FD5CAB}"/>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EED1641A-6F60-48CE-8B40-370F1B64F700}" type="datetimeFigureOut">
              <a:rPr lang="en-US" altLang="en-US"/>
              <a:pPr>
                <a:defRPr/>
              </a:pPr>
              <a:t>25/07/2022</a:t>
            </a:fld>
            <a:endParaRPr lang="en-US" altLang="en-US"/>
          </a:p>
        </p:txBody>
      </p:sp>
      <p:sp>
        <p:nvSpPr>
          <p:cNvPr id="52228" name="Rectangle 4">
            <a:extLst>
              <a:ext uri="{FF2B5EF4-FFF2-40B4-BE49-F238E27FC236}">
                <a16:creationId xmlns:a16="http://schemas.microsoft.com/office/drawing/2014/main" id="{F7B11708-3502-4C1A-81E0-E393748DC3ED}"/>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ltLang="en-US"/>
          </a:p>
        </p:txBody>
      </p:sp>
      <p:sp>
        <p:nvSpPr>
          <p:cNvPr id="52229" name="Rectangle 5">
            <a:extLst>
              <a:ext uri="{FF2B5EF4-FFF2-40B4-BE49-F238E27FC236}">
                <a16:creationId xmlns:a16="http://schemas.microsoft.com/office/drawing/2014/main" id="{7725998C-91CA-465A-BC1E-AEBCC54E6C01}"/>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D271EF1-1AE3-47F4-8D96-7972D8AAA202}"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2FA2E127-33EA-4EDA-9BBD-793A3CEF0BE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vi-VN"/>
          </a:p>
        </p:txBody>
      </p:sp>
      <p:sp>
        <p:nvSpPr>
          <p:cNvPr id="36867" name="Rectangle 3">
            <a:extLst>
              <a:ext uri="{FF2B5EF4-FFF2-40B4-BE49-F238E27FC236}">
                <a16:creationId xmlns:a16="http://schemas.microsoft.com/office/drawing/2014/main" id="{12CCCD14-092E-4B48-B8E6-DED02DA16D9A}"/>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vi-VN"/>
          </a:p>
        </p:txBody>
      </p:sp>
      <p:sp>
        <p:nvSpPr>
          <p:cNvPr id="2052" name="Rectangle 4">
            <a:extLst>
              <a:ext uri="{FF2B5EF4-FFF2-40B4-BE49-F238E27FC236}">
                <a16:creationId xmlns:a16="http://schemas.microsoft.com/office/drawing/2014/main" id="{797CB231-4432-4860-8C55-3404E96AD0A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9" name="Rectangle 5">
            <a:extLst>
              <a:ext uri="{FF2B5EF4-FFF2-40B4-BE49-F238E27FC236}">
                <a16:creationId xmlns:a16="http://schemas.microsoft.com/office/drawing/2014/main" id="{C4D821B7-33FB-4185-ABA6-ACF599B01C78}"/>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vi-VN" noProof="0"/>
              <a:t>Click to edit Master text styles</a:t>
            </a:r>
          </a:p>
          <a:p>
            <a:pPr lvl="1"/>
            <a:r>
              <a:rPr lang="vi-VN" noProof="0"/>
              <a:t>Second level</a:t>
            </a:r>
          </a:p>
          <a:p>
            <a:pPr lvl="2"/>
            <a:r>
              <a:rPr lang="vi-VN" noProof="0"/>
              <a:t>Third level</a:t>
            </a:r>
          </a:p>
          <a:p>
            <a:pPr lvl="3"/>
            <a:r>
              <a:rPr lang="vi-VN" noProof="0"/>
              <a:t>Fourth level</a:t>
            </a:r>
          </a:p>
          <a:p>
            <a:pPr lvl="4"/>
            <a:r>
              <a:rPr lang="vi-VN" noProof="0"/>
              <a:t>Fifth level</a:t>
            </a:r>
          </a:p>
        </p:txBody>
      </p:sp>
      <p:sp>
        <p:nvSpPr>
          <p:cNvPr id="36870" name="Rectangle 6">
            <a:extLst>
              <a:ext uri="{FF2B5EF4-FFF2-40B4-BE49-F238E27FC236}">
                <a16:creationId xmlns:a16="http://schemas.microsoft.com/office/drawing/2014/main" id="{FA40AAD7-3467-4254-9655-6FF54190987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vi-VN"/>
          </a:p>
        </p:txBody>
      </p:sp>
      <p:sp>
        <p:nvSpPr>
          <p:cNvPr id="36871" name="Rectangle 7">
            <a:extLst>
              <a:ext uri="{FF2B5EF4-FFF2-40B4-BE49-F238E27FC236}">
                <a16:creationId xmlns:a16="http://schemas.microsoft.com/office/drawing/2014/main" id="{E336933A-B36F-43C0-9159-5699CFB954C4}"/>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596A08AA-962B-49E1-B9A6-0A1E51E599BC}" type="slidenum">
              <a:rPr lang="vi-VN" altLang="en-US"/>
              <a:pPr/>
              <a:t>‹#›</a:t>
            </a:fld>
            <a:endParaRPr lang="vi-V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E34C4501-E4A7-447D-8CE0-2B781FA2BCF7}"/>
              </a:ext>
            </a:extLst>
          </p:cNvPr>
          <p:cNvSpPr>
            <a:spLocks noGrp="1" noRot="1" noChangeAspect="1" noTextEdit="1"/>
          </p:cNvSpPr>
          <p:nvPr>
            <p:ph type="sldImg"/>
          </p:nvPr>
        </p:nvSpPr>
        <p:spPr>
          <a:ln/>
        </p:spPr>
      </p:sp>
      <p:sp>
        <p:nvSpPr>
          <p:cNvPr id="8195" name="Notes Placeholder 2">
            <a:extLst>
              <a:ext uri="{FF2B5EF4-FFF2-40B4-BE49-F238E27FC236}">
                <a16:creationId xmlns:a16="http://schemas.microsoft.com/office/drawing/2014/main" id="{5E632EAE-7F3F-468A-99C1-D78A01BA69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vi-VN" altLang="en-US">
              <a:latin typeface="Arial" panose="020B0604020202020204" pitchFamily="34" charset="0"/>
              <a:cs typeface="Arial" panose="020B0604020202020204" pitchFamily="34" charset="0"/>
            </a:endParaRPr>
          </a:p>
        </p:txBody>
      </p:sp>
      <p:sp>
        <p:nvSpPr>
          <p:cNvPr id="8196" name="Slide Number Placeholder 3">
            <a:extLst>
              <a:ext uri="{FF2B5EF4-FFF2-40B4-BE49-F238E27FC236}">
                <a16:creationId xmlns:a16="http://schemas.microsoft.com/office/drawing/2014/main" id="{156949A8-4026-4F74-BCE7-36C3E7CF0F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7DB23C8-2047-4759-ACB7-F394F65FAE8F}" type="slidenum">
              <a:rPr lang="vi-VN" altLang="en-US"/>
              <a:pPr>
                <a:spcBef>
                  <a:spcPct val="0"/>
                </a:spcBef>
              </a:pPr>
              <a:t>2</a:t>
            </a:fld>
            <a:endParaRPr lang="vi-V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3E5FB32A-3E1D-45FD-BAD6-4526CCD135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68379CB-BA70-4103-91C0-FA6D0E3CE397}" type="slidenum">
              <a:rPr lang="vi-VN" altLang="en-US"/>
              <a:pPr>
                <a:spcBef>
                  <a:spcPct val="0"/>
                </a:spcBef>
              </a:pPr>
              <a:t>13</a:t>
            </a:fld>
            <a:endParaRPr lang="vi-VN" altLang="en-US"/>
          </a:p>
        </p:txBody>
      </p:sp>
      <p:sp>
        <p:nvSpPr>
          <p:cNvPr id="19459" name="Slide Image Placeholder 1">
            <a:extLst>
              <a:ext uri="{FF2B5EF4-FFF2-40B4-BE49-F238E27FC236}">
                <a16:creationId xmlns:a16="http://schemas.microsoft.com/office/drawing/2014/main" id="{F1953131-E8D1-4A9D-8341-6336CCF38F84}"/>
              </a:ext>
            </a:extLst>
          </p:cNvPr>
          <p:cNvSpPr>
            <a:spLocks noGrp="1" noRot="1" noChangeAspect="1" noTextEdit="1"/>
          </p:cNvSpPr>
          <p:nvPr>
            <p:ph type="sldImg"/>
          </p:nvPr>
        </p:nvSpPr>
        <p:spPr>
          <a:ln/>
        </p:spPr>
      </p:sp>
      <p:sp>
        <p:nvSpPr>
          <p:cNvPr id="19460" name="Notes Placeholder 2">
            <a:extLst>
              <a:ext uri="{FF2B5EF4-FFF2-40B4-BE49-F238E27FC236}">
                <a16:creationId xmlns:a16="http://schemas.microsoft.com/office/drawing/2014/main" id="{E500E197-5147-4725-B78F-A068D04B02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19461" name="Slide Number Placeholder 3">
            <a:extLst>
              <a:ext uri="{FF2B5EF4-FFF2-40B4-BE49-F238E27FC236}">
                <a16:creationId xmlns:a16="http://schemas.microsoft.com/office/drawing/2014/main" id="{0D3F2706-29C6-4A98-814D-81D0FC93ACE8}"/>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36109E93-A371-43B5-8B29-52FC46E02950}" type="slidenum">
              <a:rPr lang="en-US" altLang="vi-VN"/>
              <a:pPr algn="r" eaLnBrk="1" hangingPunct="1">
                <a:spcBef>
                  <a:spcPct val="0"/>
                </a:spcBef>
              </a:pPr>
              <a:t>13</a:t>
            </a:fld>
            <a:endParaRPr lang="en-US" alt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Chỗ dành sẵn cho Chân trang 3">
            <a:extLst>
              <a:ext uri="{FF2B5EF4-FFF2-40B4-BE49-F238E27FC236}">
                <a16:creationId xmlns:a16="http://schemas.microsoft.com/office/drawing/2014/main" id="{16D0F267-C51B-464F-857F-875530C35A4C}"/>
              </a:ext>
            </a:extLst>
          </p:cNvPr>
          <p:cNvSpPr>
            <a:spLocks noGrp="1"/>
          </p:cNvSpPr>
          <p:nvPr>
            <p:ph type="ftr" sz="quarter" idx="10"/>
          </p:nvPr>
        </p:nvSpPr>
        <p:spPr/>
        <p:txBody>
          <a:bodyPr/>
          <a:lstStyle>
            <a:lvl1pPr>
              <a:defRPr/>
            </a:lvl1pPr>
          </a:lstStyle>
          <a:p>
            <a:pPr>
              <a:defRPr/>
            </a:pPr>
            <a:r>
              <a:rPr lang="en-US"/>
              <a:t>www.themegallery.com</a:t>
            </a:r>
          </a:p>
        </p:txBody>
      </p:sp>
      <p:sp>
        <p:nvSpPr>
          <p:cNvPr id="5" name="Chỗ dành sẵn cho Số hiệu Bản chiếu 4">
            <a:extLst>
              <a:ext uri="{FF2B5EF4-FFF2-40B4-BE49-F238E27FC236}">
                <a16:creationId xmlns:a16="http://schemas.microsoft.com/office/drawing/2014/main" id="{AF6192F4-A603-4C78-BB73-71B1F99CE8E0}"/>
              </a:ext>
            </a:extLst>
          </p:cNvPr>
          <p:cNvSpPr>
            <a:spLocks noGrp="1"/>
          </p:cNvSpPr>
          <p:nvPr>
            <p:ph type="sldNum" sz="quarter" idx="11"/>
          </p:nvPr>
        </p:nvSpPr>
        <p:spPr/>
        <p:txBody>
          <a:bodyPr/>
          <a:lstStyle>
            <a:lvl1pPr>
              <a:defRPr/>
            </a:lvl1pPr>
          </a:lstStyle>
          <a:p>
            <a:fld id="{F16CAA86-E49C-4D29-A423-6CE359B1CC6A}" type="slidenum">
              <a:rPr lang="en-US" altLang="en-US"/>
              <a:pPr/>
              <a:t>‹#›</a:t>
            </a:fld>
            <a:endParaRPr lang="en-US" altLang="en-US"/>
          </a:p>
        </p:txBody>
      </p:sp>
    </p:spTree>
    <p:extLst>
      <p:ext uri="{BB962C8B-B14F-4D97-AF65-F5344CB8AC3E}">
        <p14:creationId xmlns:p14="http://schemas.microsoft.com/office/powerpoint/2010/main" val="3544269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ỗ dành sẵn cho Chân trang 3">
            <a:extLst>
              <a:ext uri="{FF2B5EF4-FFF2-40B4-BE49-F238E27FC236}">
                <a16:creationId xmlns:a16="http://schemas.microsoft.com/office/drawing/2014/main" id="{2EB7F126-4858-48AE-AE82-C8922611A58D}"/>
              </a:ext>
            </a:extLst>
          </p:cNvPr>
          <p:cNvSpPr>
            <a:spLocks noGrp="1"/>
          </p:cNvSpPr>
          <p:nvPr>
            <p:ph type="ftr" sz="quarter" idx="10"/>
          </p:nvPr>
        </p:nvSpPr>
        <p:spPr/>
        <p:txBody>
          <a:bodyPr/>
          <a:lstStyle>
            <a:lvl1pPr>
              <a:defRPr/>
            </a:lvl1pPr>
          </a:lstStyle>
          <a:p>
            <a:pPr>
              <a:defRPr/>
            </a:pPr>
            <a:r>
              <a:rPr lang="en-US"/>
              <a:t>www.themegallery.com</a:t>
            </a:r>
          </a:p>
        </p:txBody>
      </p:sp>
      <p:sp>
        <p:nvSpPr>
          <p:cNvPr id="5" name="Chỗ dành sẵn cho Số hiệu Bản chiếu 4">
            <a:extLst>
              <a:ext uri="{FF2B5EF4-FFF2-40B4-BE49-F238E27FC236}">
                <a16:creationId xmlns:a16="http://schemas.microsoft.com/office/drawing/2014/main" id="{B27B8B04-B47A-4F0E-AED8-5C509029774F}"/>
              </a:ext>
            </a:extLst>
          </p:cNvPr>
          <p:cNvSpPr>
            <a:spLocks noGrp="1"/>
          </p:cNvSpPr>
          <p:nvPr>
            <p:ph type="sldNum" sz="quarter" idx="11"/>
          </p:nvPr>
        </p:nvSpPr>
        <p:spPr/>
        <p:txBody>
          <a:bodyPr/>
          <a:lstStyle>
            <a:lvl1pPr>
              <a:defRPr/>
            </a:lvl1pPr>
          </a:lstStyle>
          <a:p>
            <a:fld id="{38EDA870-8AC6-48D8-9668-32F24CDA4D0F}" type="slidenum">
              <a:rPr lang="en-US" altLang="en-US"/>
              <a:pPr/>
              <a:t>‹#›</a:t>
            </a:fld>
            <a:endParaRPr lang="en-US" altLang="en-US"/>
          </a:p>
        </p:txBody>
      </p:sp>
    </p:spTree>
    <p:extLst>
      <p:ext uri="{BB962C8B-B14F-4D97-AF65-F5344CB8AC3E}">
        <p14:creationId xmlns:p14="http://schemas.microsoft.com/office/powerpoint/2010/main" val="3046617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975"/>
            <a:ext cx="2057400" cy="62706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975"/>
            <a:ext cx="6019800" cy="62706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ỗ dành sẵn cho Chân trang 3">
            <a:extLst>
              <a:ext uri="{FF2B5EF4-FFF2-40B4-BE49-F238E27FC236}">
                <a16:creationId xmlns:a16="http://schemas.microsoft.com/office/drawing/2014/main" id="{7462DBF5-36F0-499A-B677-1BE0179A8405}"/>
              </a:ext>
            </a:extLst>
          </p:cNvPr>
          <p:cNvSpPr>
            <a:spLocks noGrp="1"/>
          </p:cNvSpPr>
          <p:nvPr>
            <p:ph type="ftr" sz="quarter" idx="10"/>
          </p:nvPr>
        </p:nvSpPr>
        <p:spPr/>
        <p:txBody>
          <a:bodyPr/>
          <a:lstStyle>
            <a:lvl1pPr>
              <a:defRPr/>
            </a:lvl1pPr>
          </a:lstStyle>
          <a:p>
            <a:pPr>
              <a:defRPr/>
            </a:pPr>
            <a:r>
              <a:rPr lang="en-US"/>
              <a:t>www.themegallery.com</a:t>
            </a:r>
          </a:p>
        </p:txBody>
      </p:sp>
      <p:sp>
        <p:nvSpPr>
          <p:cNvPr id="5" name="Chỗ dành sẵn cho Số hiệu Bản chiếu 4">
            <a:extLst>
              <a:ext uri="{FF2B5EF4-FFF2-40B4-BE49-F238E27FC236}">
                <a16:creationId xmlns:a16="http://schemas.microsoft.com/office/drawing/2014/main" id="{89292333-2CBF-4428-AC61-0815BD8F0B52}"/>
              </a:ext>
            </a:extLst>
          </p:cNvPr>
          <p:cNvSpPr>
            <a:spLocks noGrp="1"/>
          </p:cNvSpPr>
          <p:nvPr>
            <p:ph type="sldNum" sz="quarter" idx="11"/>
          </p:nvPr>
        </p:nvSpPr>
        <p:spPr/>
        <p:txBody>
          <a:bodyPr/>
          <a:lstStyle>
            <a:lvl1pPr>
              <a:defRPr/>
            </a:lvl1pPr>
          </a:lstStyle>
          <a:p>
            <a:fld id="{4B2BD37D-FD80-4C11-B730-39D76AAE48AB}" type="slidenum">
              <a:rPr lang="en-US" altLang="en-US"/>
              <a:pPr/>
              <a:t>‹#›</a:t>
            </a:fld>
            <a:endParaRPr lang="en-US" altLang="en-US"/>
          </a:p>
        </p:txBody>
      </p:sp>
    </p:spTree>
    <p:extLst>
      <p:ext uri="{BB962C8B-B14F-4D97-AF65-F5344CB8AC3E}">
        <p14:creationId xmlns:p14="http://schemas.microsoft.com/office/powerpoint/2010/main" val="3931767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ỗ dành sẵn cho Chân trang 3">
            <a:extLst>
              <a:ext uri="{FF2B5EF4-FFF2-40B4-BE49-F238E27FC236}">
                <a16:creationId xmlns:a16="http://schemas.microsoft.com/office/drawing/2014/main" id="{9C17F441-6351-4616-BDE0-483CDE294E1D}"/>
              </a:ext>
            </a:extLst>
          </p:cNvPr>
          <p:cNvSpPr>
            <a:spLocks noGrp="1"/>
          </p:cNvSpPr>
          <p:nvPr>
            <p:ph type="ftr" sz="quarter" idx="10"/>
          </p:nvPr>
        </p:nvSpPr>
        <p:spPr/>
        <p:txBody>
          <a:bodyPr/>
          <a:lstStyle>
            <a:lvl1pPr>
              <a:defRPr/>
            </a:lvl1pPr>
          </a:lstStyle>
          <a:p>
            <a:pPr>
              <a:defRPr/>
            </a:pPr>
            <a:r>
              <a:rPr lang="en-US"/>
              <a:t>www.themegallery.com</a:t>
            </a:r>
          </a:p>
        </p:txBody>
      </p:sp>
      <p:sp>
        <p:nvSpPr>
          <p:cNvPr id="5" name="Chỗ dành sẵn cho Số hiệu Bản chiếu 4">
            <a:extLst>
              <a:ext uri="{FF2B5EF4-FFF2-40B4-BE49-F238E27FC236}">
                <a16:creationId xmlns:a16="http://schemas.microsoft.com/office/drawing/2014/main" id="{FA136175-5289-4F82-BF17-2F03155C3373}"/>
              </a:ext>
            </a:extLst>
          </p:cNvPr>
          <p:cNvSpPr>
            <a:spLocks noGrp="1"/>
          </p:cNvSpPr>
          <p:nvPr>
            <p:ph type="sldNum" sz="quarter" idx="11"/>
          </p:nvPr>
        </p:nvSpPr>
        <p:spPr/>
        <p:txBody>
          <a:bodyPr/>
          <a:lstStyle>
            <a:lvl1pPr>
              <a:defRPr/>
            </a:lvl1pPr>
          </a:lstStyle>
          <a:p>
            <a:fld id="{C7C17472-11E2-4F39-BF21-CD3E812EF11D}" type="slidenum">
              <a:rPr lang="en-US" altLang="en-US"/>
              <a:pPr/>
              <a:t>‹#›</a:t>
            </a:fld>
            <a:endParaRPr lang="en-US" altLang="en-US"/>
          </a:p>
        </p:txBody>
      </p:sp>
    </p:spTree>
    <p:extLst>
      <p:ext uri="{BB962C8B-B14F-4D97-AF65-F5344CB8AC3E}">
        <p14:creationId xmlns:p14="http://schemas.microsoft.com/office/powerpoint/2010/main" val="2377895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Chỗ dành sẵn cho Chân trang 3">
            <a:extLst>
              <a:ext uri="{FF2B5EF4-FFF2-40B4-BE49-F238E27FC236}">
                <a16:creationId xmlns:a16="http://schemas.microsoft.com/office/drawing/2014/main" id="{FBBC433B-ACCF-4538-A53E-DA06189E7578}"/>
              </a:ext>
            </a:extLst>
          </p:cNvPr>
          <p:cNvSpPr>
            <a:spLocks noGrp="1"/>
          </p:cNvSpPr>
          <p:nvPr>
            <p:ph type="ftr" sz="quarter" idx="10"/>
          </p:nvPr>
        </p:nvSpPr>
        <p:spPr/>
        <p:txBody>
          <a:bodyPr/>
          <a:lstStyle>
            <a:lvl1pPr>
              <a:defRPr/>
            </a:lvl1pPr>
          </a:lstStyle>
          <a:p>
            <a:pPr>
              <a:defRPr/>
            </a:pPr>
            <a:r>
              <a:rPr lang="en-US"/>
              <a:t>www.themegallery.com</a:t>
            </a:r>
          </a:p>
        </p:txBody>
      </p:sp>
      <p:sp>
        <p:nvSpPr>
          <p:cNvPr id="5" name="Chỗ dành sẵn cho Số hiệu Bản chiếu 4">
            <a:extLst>
              <a:ext uri="{FF2B5EF4-FFF2-40B4-BE49-F238E27FC236}">
                <a16:creationId xmlns:a16="http://schemas.microsoft.com/office/drawing/2014/main" id="{897EB878-9943-4AF8-A922-02903A095C99}"/>
              </a:ext>
            </a:extLst>
          </p:cNvPr>
          <p:cNvSpPr>
            <a:spLocks noGrp="1"/>
          </p:cNvSpPr>
          <p:nvPr>
            <p:ph type="sldNum" sz="quarter" idx="11"/>
          </p:nvPr>
        </p:nvSpPr>
        <p:spPr/>
        <p:txBody>
          <a:bodyPr/>
          <a:lstStyle>
            <a:lvl1pPr>
              <a:defRPr/>
            </a:lvl1pPr>
          </a:lstStyle>
          <a:p>
            <a:fld id="{1305C3E8-AC8C-4735-BE02-85B158C68511}" type="slidenum">
              <a:rPr lang="en-US" altLang="en-US"/>
              <a:pPr/>
              <a:t>‹#›</a:t>
            </a:fld>
            <a:endParaRPr lang="en-US" altLang="en-US"/>
          </a:p>
        </p:txBody>
      </p:sp>
    </p:spTree>
    <p:extLst>
      <p:ext uri="{BB962C8B-B14F-4D97-AF65-F5344CB8AC3E}">
        <p14:creationId xmlns:p14="http://schemas.microsoft.com/office/powerpoint/2010/main" val="562138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76325"/>
            <a:ext cx="4038600" cy="524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76325"/>
            <a:ext cx="4038600" cy="524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hỗ dành sẵn cho Chân trang 3">
            <a:extLst>
              <a:ext uri="{FF2B5EF4-FFF2-40B4-BE49-F238E27FC236}">
                <a16:creationId xmlns:a16="http://schemas.microsoft.com/office/drawing/2014/main" id="{C92D7C39-3338-4FD1-A1ED-8AB19D134ED4}"/>
              </a:ext>
            </a:extLst>
          </p:cNvPr>
          <p:cNvSpPr>
            <a:spLocks noGrp="1"/>
          </p:cNvSpPr>
          <p:nvPr>
            <p:ph type="ftr" sz="quarter" idx="10"/>
          </p:nvPr>
        </p:nvSpPr>
        <p:spPr/>
        <p:txBody>
          <a:bodyPr/>
          <a:lstStyle>
            <a:lvl1pPr>
              <a:defRPr/>
            </a:lvl1pPr>
          </a:lstStyle>
          <a:p>
            <a:pPr>
              <a:defRPr/>
            </a:pPr>
            <a:r>
              <a:rPr lang="en-US"/>
              <a:t>www.themegallery.com</a:t>
            </a:r>
          </a:p>
        </p:txBody>
      </p:sp>
      <p:sp>
        <p:nvSpPr>
          <p:cNvPr id="6" name="Chỗ dành sẵn cho Số hiệu Bản chiếu 4">
            <a:extLst>
              <a:ext uri="{FF2B5EF4-FFF2-40B4-BE49-F238E27FC236}">
                <a16:creationId xmlns:a16="http://schemas.microsoft.com/office/drawing/2014/main" id="{EE15573B-CCBC-4542-869F-9F6E06FE6C3D}"/>
              </a:ext>
            </a:extLst>
          </p:cNvPr>
          <p:cNvSpPr>
            <a:spLocks noGrp="1"/>
          </p:cNvSpPr>
          <p:nvPr>
            <p:ph type="sldNum" sz="quarter" idx="11"/>
          </p:nvPr>
        </p:nvSpPr>
        <p:spPr/>
        <p:txBody>
          <a:bodyPr/>
          <a:lstStyle>
            <a:lvl1pPr>
              <a:defRPr/>
            </a:lvl1pPr>
          </a:lstStyle>
          <a:p>
            <a:fld id="{F31FB23C-788B-4DA6-8F1C-BDC73C2238EC}" type="slidenum">
              <a:rPr lang="en-US" altLang="en-US"/>
              <a:pPr/>
              <a:t>‹#›</a:t>
            </a:fld>
            <a:endParaRPr lang="en-US" altLang="en-US"/>
          </a:p>
        </p:txBody>
      </p:sp>
    </p:spTree>
    <p:extLst>
      <p:ext uri="{BB962C8B-B14F-4D97-AF65-F5344CB8AC3E}">
        <p14:creationId xmlns:p14="http://schemas.microsoft.com/office/powerpoint/2010/main" val="254743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hỗ dành sẵn cho Chân trang 3">
            <a:extLst>
              <a:ext uri="{FF2B5EF4-FFF2-40B4-BE49-F238E27FC236}">
                <a16:creationId xmlns:a16="http://schemas.microsoft.com/office/drawing/2014/main" id="{5A75CCBE-556D-4F9B-AC2F-0CB808E01E8B}"/>
              </a:ext>
            </a:extLst>
          </p:cNvPr>
          <p:cNvSpPr>
            <a:spLocks noGrp="1"/>
          </p:cNvSpPr>
          <p:nvPr>
            <p:ph type="ftr" sz="quarter" idx="10"/>
          </p:nvPr>
        </p:nvSpPr>
        <p:spPr/>
        <p:txBody>
          <a:bodyPr/>
          <a:lstStyle>
            <a:lvl1pPr>
              <a:defRPr/>
            </a:lvl1pPr>
          </a:lstStyle>
          <a:p>
            <a:pPr>
              <a:defRPr/>
            </a:pPr>
            <a:r>
              <a:rPr lang="en-US"/>
              <a:t>www.themegallery.com</a:t>
            </a:r>
          </a:p>
        </p:txBody>
      </p:sp>
      <p:sp>
        <p:nvSpPr>
          <p:cNvPr id="8" name="Chỗ dành sẵn cho Số hiệu Bản chiếu 4">
            <a:extLst>
              <a:ext uri="{FF2B5EF4-FFF2-40B4-BE49-F238E27FC236}">
                <a16:creationId xmlns:a16="http://schemas.microsoft.com/office/drawing/2014/main" id="{A0C096E8-E366-4A3F-B23D-F30D3D61569F}"/>
              </a:ext>
            </a:extLst>
          </p:cNvPr>
          <p:cNvSpPr>
            <a:spLocks noGrp="1"/>
          </p:cNvSpPr>
          <p:nvPr>
            <p:ph type="sldNum" sz="quarter" idx="11"/>
          </p:nvPr>
        </p:nvSpPr>
        <p:spPr/>
        <p:txBody>
          <a:bodyPr/>
          <a:lstStyle>
            <a:lvl1pPr>
              <a:defRPr/>
            </a:lvl1pPr>
          </a:lstStyle>
          <a:p>
            <a:fld id="{5B400899-AF85-4EFE-BE2C-62556FBB7717}" type="slidenum">
              <a:rPr lang="en-US" altLang="en-US"/>
              <a:pPr/>
              <a:t>‹#›</a:t>
            </a:fld>
            <a:endParaRPr lang="en-US" altLang="en-US"/>
          </a:p>
        </p:txBody>
      </p:sp>
    </p:spTree>
    <p:extLst>
      <p:ext uri="{BB962C8B-B14F-4D97-AF65-F5344CB8AC3E}">
        <p14:creationId xmlns:p14="http://schemas.microsoft.com/office/powerpoint/2010/main" val="185343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hỗ dành sẵn cho Chân trang 3">
            <a:extLst>
              <a:ext uri="{FF2B5EF4-FFF2-40B4-BE49-F238E27FC236}">
                <a16:creationId xmlns:a16="http://schemas.microsoft.com/office/drawing/2014/main" id="{5C4AFC8C-68FD-4B0E-85D1-F4FA68D4B0F7}"/>
              </a:ext>
            </a:extLst>
          </p:cNvPr>
          <p:cNvSpPr>
            <a:spLocks noGrp="1"/>
          </p:cNvSpPr>
          <p:nvPr>
            <p:ph type="ftr" sz="quarter" idx="10"/>
          </p:nvPr>
        </p:nvSpPr>
        <p:spPr/>
        <p:txBody>
          <a:bodyPr/>
          <a:lstStyle>
            <a:lvl1pPr>
              <a:defRPr/>
            </a:lvl1pPr>
          </a:lstStyle>
          <a:p>
            <a:pPr>
              <a:defRPr/>
            </a:pPr>
            <a:r>
              <a:rPr lang="en-US"/>
              <a:t>www.themegallery.com</a:t>
            </a:r>
          </a:p>
        </p:txBody>
      </p:sp>
      <p:sp>
        <p:nvSpPr>
          <p:cNvPr id="4" name="Chỗ dành sẵn cho Số hiệu Bản chiếu 4">
            <a:extLst>
              <a:ext uri="{FF2B5EF4-FFF2-40B4-BE49-F238E27FC236}">
                <a16:creationId xmlns:a16="http://schemas.microsoft.com/office/drawing/2014/main" id="{C0538FB0-3620-4448-B96A-23046BD97A20}"/>
              </a:ext>
            </a:extLst>
          </p:cNvPr>
          <p:cNvSpPr>
            <a:spLocks noGrp="1"/>
          </p:cNvSpPr>
          <p:nvPr>
            <p:ph type="sldNum" sz="quarter" idx="11"/>
          </p:nvPr>
        </p:nvSpPr>
        <p:spPr/>
        <p:txBody>
          <a:bodyPr/>
          <a:lstStyle>
            <a:lvl1pPr>
              <a:defRPr/>
            </a:lvl1pPr>
          </a:lstStyle>
          <a:p>
            <a:fld id="{3126374A-E591-47DC-AA2A-B768AF7950A6}" type="slidenum">
              <a:rPr lang="en-US" altLang="en-US"/>
              <a:pPr/>
              <a:t>‹#›</a:t>
            </a:fld>
            <a:endParaRPr lang="en-US" altLang="en-US"/>
          </a:p>
        </p:txBody>
      </p:sp>
    </p:spTree>
    <p:extLst>
      <p:ext uri="{BB962C8B-B14F-4D97-AF65-F5344CB8AC3E}">
        <p14:creationId xmlns:p14="http://schemas.microsoft.com/office/powerpoint/2010/main" val="3602086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Chỗ dành sẵn cho Chân trang 3">
            <a:extLst>
              <a:ext uri="{FF2B5EF4-FFF2-40B4-BE49-F238E27FC236}">
                <a16:creationId xmlns:a16="http://schemas.microsoft.com/office/drawing/2014/main" id="{2E7C9058-DDDA-4F12-B01A-AEF8042FDD90}"/>
              </a:ext>
            </a:extLst>
          </p:cNvPr>
          <p:cNvSpPr>
            <a:spLocks noGrp="1"/>
          </p:cNvSpPr>
          <p:nvPr>
            <p:ph type="ftr" sz="quarter" idx="10"/>
          </p:nvPr>
        </p:nvSpPr>
        <p:spPr/>
        <p:txBody>
          <a:bodyPr/>
          <a:lstStyle>
            <a:lvl1pPr>
              <a:defRPr/>
            </a:lvl1pPr>
          </a:lstStyle>
          <a:p>
            <a:pPr>
              <a:defRPr/>
            </a:pPr>
            <a:r>
              <a:rPr lang="en-US"/>
              <a:t>www.themegallery.com</a:t>
            </a:r>
          </a:p>
        </p:txBody>
      </p:sp>
      <p:sp>
        <p:nvSpPr>
          <p:cNvPr id="3" name="Chỗ dành sẵn cho Số hiệu Bản chiếu 4">
            <a:extLst>
              <a:ext uri="{FF2B5EF4-FFF2-40B4-BE49-F238E27FC236}">
                <a16:creationId xmlns:a16="http://schemas.microsoft.com/office/drawing/2014/main" id="{39D20AE7-8F50-4B6F-8A96-F1B4BFD40B8E}"/>
              </a:ext>
            </a:extLst>
          </p:cNvPr>
          <p:cNvSpPr>
            <a:spLocks noGrp="1"/>
          </p:cNvSpPr>
          <p:nvPr>
            <p:ph type="sldNum" sz="quarter" idx="11"/>
          </p:nvPr>
        </p:nvSpPr>
        <p:spPr/>
        <p:txBody>
          <a:bodyPr/>
          <a:lstStyle>
            <a:lvl1pPr>
              <a:defRPr/>
            </a:lvl1pPr>
          </a:lstStyle>
          <a:p>
            <a:fld id="{5BA47B03-A0F2-40E2-AE7C-3CA832CD56C7}" type="slidenum">
              <a:rPr lang="en-US" altLang="en-US"/>
              <a:pPr/>
              <a:t>‹#›</a:t>
            </a:fld>
            <a:endParaRPr lang="en-US" altLang="en-US"/>
          </a:p>
        </p:txBody>
      </p:sp>
    </p:spTree>
    <p:extLst>
      <p:ext uri="{BB962C8B-B14F-4D97-AF65-F5344CB8AC3E}">
        <p14:creationId xmlns:p14="http://schemas.microsoft.com/office/powerpoint/2010/main" val="191412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hỗ dành sẵn cho Chân trang 3">
            <a:extLst>
              <a:ext uri="{FF2B5EF4-FFF2-40B4-BE49-F238E27FC236}">
                <a16:creationId xmlns:a16="http://schemas.microsoft.com/office/drawing/2014/main" id="{386DA107-4BCB-466D-B7E7-41B312F6FAFA}"/>
              </a:ext>
            </a:extLst>
          </p:cNvPr>
          <p:cNvSpPr>
            <a:spLocks noGrp="1"/>
          </p:cNvSpPr>
          <p:nvPr>
            <p:ph type="ftr" sz="quarter" idx="10"/>
          </p:nvPr>
        </p:nvSpPr>
        <p:spPr/>
        <p:txBody>
          <a:bodyPr/>
          <a:lstStyle>
            <a:lvl1pPr>
              <a:defRPr/>
            </a:lvl1pPr>
          </a:lstStyle>
          <a:p>
            <a:pPr>
              <a:defRPr/>
            </a:pPr>
            <a:r>
              <a:rPr lang="en-US"/>
              <a:t>www.themegallery.com</a:t>
            </a:r>
          </a:p>
        </p:txBody>
      </p:sp>
      <p:sp>
        <p:nvSpPr>
          <p:cNvPr id="6" name="Chỗ dành sẵn cho Số hiệu Bản chiếu 4">
            <a:extLst>
              <a:ext uri="{FF2B5EF4-FFF2-40B4-BE49-F238E27FC236}">
                <a16:creationId xmlns:a16="http://schemas.microsoft.com/office/drawing/2014/main" id="{3FD91C00-DB86-43CB-90B6-AE9306C12C1A}"/>
              </a:ext>
            </a:extLst>
          </p:cNvPr>
          <p:cNvSpPr>
            <a:spLocks noGrp="1"/>
          </p:cNvSpPr>
          <p:nvPr>
            <p:ph type="sldNum" sz="quarter" idx="11"/>
          </p:nvPr>
        </p:nvSpPr>
        <p:spPr/>
        <p:txBody>
          <a:bodyPr/>
          <a:lstStyle>
            <a:lvl1pPr>
              <a:defRPr/>
            </a:lvl1pPr>
          </a:lstStyle>
          <a:p>
            <a:fld id="{2ABE7678-6A9F-46F9-9117-02465B429795}" type="slidenum">
              <a:rPr lang="en-US" altLang="en-US"/>
              <a:pPr/>
              <a:t>‹#›</a:t>
            </a:fld>
            <a:endParaRPr lang="en-US" altLang="en-US"/>
          </a:p>
        </p:txBody>
      </p:sp>
    </p:spTree>
    <p:extLst>
      <p:ext uri="{BB962C8B-B14F-4D97-AF65-F5344CB8AC3E}">
        <p14:creationId xmlns:p14="http://schemas.microsoft.com/office/powerpoint/2010/main" val="840292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hỗ dành sẵn cho Chân trang 3">
            <a:extLst>
              <a:ext uri="{FF2B5EF4-FFF2-40B4-BE49-F238E27FC236}">
                <a16:creationId xmlns:a16="http://schemas.microsoft.com/office/drawing/2014/main" id="{C0333EF2-D2F7-41F2-ADCD-687B0C489B23}"/>
              </a:ext>
            </a:extLst>
          </p:cNvPr>
          <p:cNvSpPr>
            <a:spLocks noGrp="1"/>
          </p:cNvSpPr>
          <p:nvPr>
            <p:ph type="ftr" sz="quarter" idx="10"/>
          </p:nvPr>
        </p:nvSpPr>
        <p:spPr/>
        <p:txBody>
          <a:bodyPr/>
          <a:lstStyle>
            <a:lvl1pPr>
              <a:defRPr/>
            </a:lvl1pPr>
          </a:lstStyle>
          <a:p>
            <a:pPr>
              <a:defRPr/>
            </a:pPr>
            <a:r>
              <a:rPr lang="en-US"/>
              <a:t>www.themegallery.com</a:t>
            </a:r>
          </a:p>
        </p:txBody>
      </p:sp>
      <p:sp>
        <p:nvSpPr>
          <p:cNvPr id="6" name="Chỗ dành sẵn cho Số hiệu Bản chiếu 4">
            <a:extLst>
              <a:ext uri="{FF2B5EF4-FFF2-40B4-BE49-F238E27FC236}">
                <a16:creationId xmlns:a16="http://schemas.microsoft.com/office/drawing/2014/main" id="{038D8414-04FD-4A47-A888-4376CF0D966C}"/>
              </a:ext>
            </a:extLst>
          </p:cNvPr>
          <p:cNvSpPr>
            <a:spLocks noGrp="1"/>
          </p:cNvSpPr>
          <p:nvPr>
            <p:ph type="sldNum" sz="quarter" idx="11"/>
          </p:nvPr>
        </p:nvSpPr>
        <p:spPr/>
        <p:txBody>
          <a:bodyPr/>
          <a:lstStyle>
            <a:lvl1pPr>
              <a:defRPr/>
            </a:lvl1pPr>
          </a:lstStyle>
          <a:p>
            <a:fld id="{042F6322-7160-4AFB-B4C5-CA67881549F4}" type="slidenum">
              <a:rPr lang="en-US" altLang="en-US"/>
              <a:pPr/>
              <a:t>‹#›</a:t>
            </a:fld>
            <a:endParaRPr lang="en-US" altLang="en-US"/>
          </a:p>
        </p:txBody>
      </p:sp>
    </p:spTree>
    <p:extLst>
      <p:ext uri="{BB962C8B-B14F-4D97-AF65-F5344CB8AC3E}">
        <p14:creationId xmlns:p14="http://schemas.microsoft.com/office/powerpoint/2010/main" val="1985812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Freeform 15" descr="29641">
            <a:extLst>
              <a:ext uri="{FF2B5EF4-FFF2-40B4-BE49-F238E27FC236}">
                <a16:creationId xmlns:a16="http://schemas.microsoft.com/office/drawing/2014/main" id="{8F86F062-90FD-4FE5-BF74-CCD7DFEFAC2D}"/>
              </a:ext>
            </a:extLst>
          </p:cNvPr>
          <p:cNvSpPr>
            <a:spLocks/>
          </p:cNvSpPr>
          <p:nvPr/>
        </p:nvSpPr>
        <p:spPr bwMode="gray">
          <a:xfrm>
            <a:off x="36513" y="80963"/>
            <a:ext cx="9077325" cy="1595437"/>
          </a:xfrm>
          <a:custGeom>
            <a:avLst/>
            <a:gdLst>
              <a:gd name="T0" fmla="*/ 0 w 5718"/>
              <a:gd name="T1" fmla="*/ 2147483646 h 1005"/>
              <a:gd name="T2" fmla="*/ 2147483646 w 5718"/>
              <a:gd name="T3" fmla="*/ 2147483646 h 1005"/>
              <a:gd name="T4" fmla="*/ 2147483646 w 5718"/>
              <a:gd name="T5" fmla="*/ 2147483646 h 1005"/>
              <a:gd name="T6" fmla="*/ 2147483646 w 5718"/>
              <a:gd name="T7" fmla="*/ 2147483646 h 1005"/>
              <a:gd name="T8" fmla="*/ 2147483646 w 5718"/>
              <a:gd name="T9" fmla="*/ 2147483646 h 1005"/>
              <a:gd name="T10" fmla="*/ 2147483646 w 5718"/>
              <a:gd name="T11" fmla="*/ 2147483646 h 1005"/>
              <a:gd name="T12" fmla="*/ 2147483646 w 5718"/>
              <a:gd name="T13" fmla="*/ 2147483646 h 1005"/>
              <a:gd name="T14" fmla="*/ 2147483646 w 5718"/>
              <a:gd name="T15" fmla="*/ 2147483646 h 1005"/>
              <a:gd name="T16" fmla="*/ 2147483646 w 5718"/>
              <a:gd name="T17" fmla="*/ 2147483646 h 1005"/>
              <a:gd name="T18" fmla="*/ 2147483646 w 5718"/>
              <a:gd name="T19" fmla="*/ 0 h 10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18" h="1005">
                <a:moveTo>
                  <a:pt x="0" y="756"/>
                </a:moveTo>
                <a:cubicBezTo>
                  <a:pt x="96" y="724"/>
                  <a:pt x="297" y="635"/>
                  <a:pt x="576" y="560"/>
                </a:cubicBezTo>
                <a:cubicBezTo>
                  <a:pt x="855" y="485"/>
                  <a:pt x="1037" y="442"/>
                  <a:pt x="1403" y="390"/>
                </a:cubicBezTo>
                <a:cubicBezTo>
                  <a:pt x="1769" y="337"/>
                  <a:pt x="2154" y="320"/>
                  <a:pt x="2452" y="314"/>
                </a:cubicBezTo>
                <a:lnTo>
                  <a:pt x="3102" y="326"/>
                </a:lnTo>
                <a:cubicBezTo>
                  <a:pt x="3367" y="346"/>
                  <a:pt x="3736" y="377"/>
                  <a:pt x="4043" y="434"/>
                </a:cubicBezTo>
                <a:cubicBezTo>
                  <a:pt x="4350" y="490"/>
                  <a:pt x="4669" y="578"/>
                  <a:pt x="4944" y="668"/>
                </a:cubicBezTo>
                <a:cubicBezTo>
                  <a:pt x="5219" y="757"/>
                  <a:pt x="5679" y="1005"/>
                  <a:pt x="5691" y="971"/>
                </a:cubicBezTo>
                <a:cubicBezTo>
                  <a:pt x="5695" y="964"/>
                  <a:pt x="5718" y="25"/>
                  <a:pt x="5718" y="19"/>
                </a:cubicBezTo>
                <a:cubicBezTo>
                  <a:pt x="5718" y="7"/>
                  <a:pt x="1198" y="4"/>
                  <a:pt x="9" y="0"/>
                </a:cubicBezTo>
              </a:path>
            </a:pathLst>
          </a:custGeom>
          <a:blipFill dpi="0" rotWithShape="1">
            <a:blip r:embed="rId14"/>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27" name="Group 16">
            <a:extLst>
              <a:ext uri="{FF2B5EF4-FFF2-40B4-BE49-F238E27FC236}">
                <a16:creationId xmlns:a16="http://schemas.microsoft.com/office/drawing/2014/main" id="{9A6B413E-52C7-4CFE-9B9E-B907567F5428}"/>
              </a:ext>
            </a:extLst>
          </p:cNvPr>
          <p:cNvGrpSpPr>
            <a:grpSpLocks/>
          </p:cNvGrpSpPr>
          <p:nvPr/>
        </p:nvGrpSpPr>
        <p:grpSpPr bwMode="auto">
          <a:xfrm>
            <a:off x="-1588" y="0"/>
            <a:ext cx="9145588" cy="6858000"/>
            <a:chOff x="-1" y="0"/>
            <a:chExt cx="8065" cy="6048"/>
          </a:xfrm>
        </p:grpSpPr>
        <p:sp>
          <p:nvSpPr>
            <p:cNvPr id="1033" name="Freeform 17">
              <a:extLst>
                <a:ext uri="{FF2B5EF4-FFF2-40B4-BE49-F238E27FC236}">
                  <a16:creationId xmlns:a16="http://schemas.microsoft.com/office/drawing/2014/main" id="{3AE4DB7F-446C-409E-AC45-952937EAAC8E}"/>
                </a:ext>
              </a:extLst>
            </p:cNvPr>
            <p:cNvSpPr>
              <a:spLocks/>
            </p:cNvSpPr>
            <p:nvPr/>
          </p:nvSpPr>
          <p:spPr bwMode="gray">
            <a:xfrm>
              <a:off x="-1" y="5629"/>
              <a:ext cx="389" cy="417"/>
            </a:xfrm>
            <a:custGeom>
              <a:avLst/>
              <a:gdLst>
                <a:gd name="T0" fmla="*/ 314 w 389"/>
                <a:gd name="T1" fmla="*/ 416 h 417"/>
                <a:gd name="T2" fmla="*/ 389 w 389"/>
                <a:gd name="T3" fmla="*/ 417 h 417"/>
                <a:gd name="T4" fmla="*/ 158 w 389"/>
                <a:gd name="T5" fmla="*/ 297 h 417"/>
                <a:gd name="T6" fmla="*/ 39 w 389"/>
                <a:gd name="T7" fmla="*/ 179 h 417"/>
                <a:gd name="T8" fmla="*/ 0 w 389"/>
                <a:gd name="T9" fmla="*/ 0 h 417"/>
                <a:gd name="T10" fmla="*/ 1 w 389"/>
                <a:gd name="T11" fmla="*/ 417 h 4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9" h="417">
                  <a:moveTo>
                    <a:pt x="314" y="416"/>
                  </a:moveTo>
                  <a:lnTo>
                    <a:pt x="389" y="417"/>
                  </a:lnTo>
                  <a:lnTo>
                    <a:pt x="158" y="297"/>
                  </a:lnTo>
                  <a:lnTo>
                    <a:pt x="39" y="179"/>
                  </a:lnTo>
                  <a:lnTo>
                    <a:pt x="0" y="0"/>
                  </a:lnTo>
                  <a:lnTo>
                    <a:pt x="1" y="417"/>
                  </a:ln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 name="Freeform 18">
              <a:extLst>
                <a:ext uri="{FF2B5EF4-FFF2-40B4-BE49-F238E27FC236}">
                  <a16:creationId xmlns:a16="http://schemas.microsoft.com/office/drawing/2014/main" id="{0CD9BEF5-5795-44F4-96CB-F06D3DD2C97B}"/>
                </a:ext>
              </a:extLst>
            </p:cNvPr>
            <p:cNvSpPr>
              <a:spLocks/>
            </p:cNvSpPr>
            <p:nvPr/>
          </p:nvSpPr>
          <p:spPr bwMode="gray">
            <a:xfrm>
              <a:off x="7701" y="5645"/>
              <a:ext cx="363" cy="403"/>
            </a:xfrm>
            <a:custGeom>
              <a:avLst/>
              <a:gdLst>
                <a:gd name="T0" fmla="*/ 77045 w 232"/>
                <a:gd name="T1" fmla="*/ 0 h 290"/>
                <a:gd name="T2" fmla="*/ 55323 w 232"/>
                <a:gd name="T3" fmla="*/ 10357 h 290"/>
                <a:gd name="T4" fmla="*/ 32881 w 232"/>
                <a:gd name="T5" fmla="*/ 18263 h 290"/>
                <a:gd name="T6" fmla="*/ 0 w 232"/>
                <a:gd name="T7" fmla="*/ 20884 h 290"/>
                <a:gd name="T8" fmla="*/ 78172 w 232"/>
                <a:gd name="T9" fmla="*/ 20681 h 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2" h="290">
                  <a:moveTo>
                    <a:pt x="229" y="0"/>
                  </a:moveTo>
                  <a:lnTo>
                    <a:pt x="164" y="144"/>
                  </a:lnTo>
                  <a:lnTo>
                    <a:pt x="98" y="253"/>
                  </a:lnTo>
                  <a:lnTo>
                    <a:pt x="0" y="290"/>
                  </a:lnTo>
                  <a:lnTo>
                    <a:pt x="232" y="287"/>
                  </a:lnTo>
                </a:path>
              </a:pathLst>
            </a:cu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0" name="AutoShape 19">
              <a:extLst>
                <a:ext uri="{FF2B5EF4-FFF2-40B4-BE49-F238E27FC236}">
                  <a16:creationId xmlns:a16="http://schemas.microsoft.com/office/drawing/2014/main" id="{D8A6B21F-4910-486C-B749-A8850527CB6E}"/>
                </a:ext>
              </a:extLst>
            </p:cNvPr>
            <p:cNvSpPr>
              <a:spLocks noChangeArrowheads="1"/>
            </p:cNvSpPr>
            <p:nvPr/>
          </p:nvSpPr>
          <p:spPr bwMode="gray">
            <a:xfrm>
              <a:off x="26" y="42"/>
              <a:ext cx="8012" cy="5985"/>
            </a:xfrm>
            <a:prstGeom prst="roundRect">
              <a:avLst>
                <a:gd name="adj" fmla="val 6227"/>
              </a:avLst>
            </a:prstGeom>
            <a:noFill/>
            <a:ln w="76200">
              <a:solidFill>
                <a:schemeClr val="bg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900">
                <a:solidFill>
                  <a:srgbClr val="000066"/>
                </a:solidFill>
              </a:endParaRPr>
            </a:p>
          </p:txBody>
        </p:sp>
        <p:sp>
          <p:nvSpPr>
            <p:cNvPr id="1036" name="Freeform 20">
              <a:extLst>
                <a:ext uri="{FF2B5EF4-FFF2-40B4-BE49-F238E27FC236}">
                  <a16:creationId xmlns:a16="http://schemas.microsoft.com/office/drawing/2014/main" id="{4D32F9C8-C672-45D6-A71F-AFD3316F5C02}"/>
                </a:ext>
              </a:extLst>
            </p:cNvPr>
            <p:cNvSpPr>
              <a:spLocks/>
            </p:cNvSpPr>
            <p:nvPr/>
          </p:nvSpPr>
          <p:spPr bwMode="gray">
            <a:xfrm>
              <a:off x="-1" y="13"/>
              <a:ext cx="405" cy="441"/>
            </a:xfrm>
            <a:custGeom>
              <a:avLst/>
              <a:gdLst>
                <a:gd name="T0" fmla="*/ 2 w 405"/>
                <a:gd name="T1" fmla="*/ 441 h 441"/>
                <a:gd name="T2" fmla="*/ 107 w 405"/>
                <a:gd name="T3" fmla="*/ 175 h 441"/>
                <a:gd name="T4" fmla="*/ 387 w 405"/>
                <a:gd name="T5" fmla="*/ 0 h 441"/>
                <a:gd name="T6" fmla="*/ 1 w 405"/>
                <a:gd name="T7" fmla="*/ 0 h 4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5" h="441">
                  <a:moveTo>
                    <a:pt x="2" y="441"/>
                  </a:moveTo>
                  <a:cubicBezTo>
                    <a:pt x="19" y="397"/>
                    <a:pt x="0" y="345"/>
                    <a:pt x="107" y="175"/>
                  </a:cubicBezTo>
                  <a:cubicBezTo>
                    <a:pt x="214" y="6"/>
                    <a:pt x="405" y="16"/>
                    <a:pt x="387" y="0"/>
                  </a:cubicBezTo>
                  <a:lnTo>
                    <a:pt x="1" y="0"/>
                  </a:ln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7" name="Freeform 21">
              <a:extLst>
                <a:ext uri="{FF2B5EF4-FFF2-40B4-BE49-F238E27FC236}">
                  <a16:creationId xmlns:a16="http://schemas.microsoft.com/office/drawing/2014/main" id="{D250F5AA-3136-4E17-8F78-B33D6F51BE30}"/>
                </a:ext>
              </a:extLst>
            </p:cNvPr>
            <p:cNvSpPr>
              <a:spLocks/>
            </p:cNvSpPr>
            <p:nvPr/>
          </p:nvSpPr>
          <p:spPr bwMode="gray">
            <a:xfrm>
              <a:off x="7588" y="0"/>
              <a:ext cx="470" cy="483"/>
            </a:xfrm>
            <a:custGeom>
              <a:avLst/>
              <a:gdLst>
                <a:gd name="T0" fmla="*/ 0 w 470"/>
                <a:gd name="T1" fmla="*/ 4 h 483"/>
                <a:gd name="T2" fmla="*/ 342 w 470"/>
                <a:gd name="T3" fmla="*/ 150 h 483"/>
                <a:gd name="T4" fmla="*/ 470 w 470"/>
                <a:gd name="T5" fmla="*/ 461 h 483"/>
                <a:gd name="T6" fmla="*/ 470 w 470"/>
                <a:gd name="T7" fmla="*/ 0 h 4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0" h="483">
                  <a:moveTo>
                    <a:pt x="0" y="4"/>
                  </a:moveTo>
                  <a:cubicBezTo>
                    <a:pt x="57" y="28"/>
                    <a:pt x="264" y="74"/>
                    <a:pt x="342" y="150"/>
                  </a:cubicBezTo>
                  <a:cubicBezTo>
                    <a:pt x="450" y="275"/>
                    <a:pt x="452" y="483"/>
                    <a:pt x="470" y="461"/>
                  </a:cubicBezTo>
                  <a:lnTo>
                    <a:pt x="470" y="0"/>
                  </a:ln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8" name="Line 22">
            <a:extLst>
              <a:ext uri="{FF2B5EF4-FFF2-40B4-BE49-F238E27FC236}">
                <a16:creationId xmlns:a16="http://schemas.microsoft.com/office/drawing/2014/main" id="{21F8F17E-A5BD-4A84-8E63-155A48890698}"/>
              </a:ext>
            </a:extLst>
          </p:cNvPr>
          <p:cNvSpPr>
            <a:spLocks noChangeShapeType="1"/>
          </p:cNvSpPr>
          <p:nvPr/>
        </p:nvSpPr>
        <p:spPr bwMode="gray">
          <a:xfrm>
            <a:off x="323850" y="6500813"/>
            <a:ext cx="85693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 name="Rectangle 3">
            <a:extLst>
              <a:ext uri="{FF2B5EF4-FFF2-40B4-BE49-F238E27FC236}">
                <a16:creationId xmlns:a16="http://schemas.microsoft.com/office/drawing/2014/main" id="{C5FED65F-3F89-4650-AF38-CFA6DA250029}"/>
              </a:ext>
            </a:extLst>
          </p:cNvPr>
          <p:cNvSpPr>
            <a:spLocks noGrp="1" noChangeArrowheads="1"/>
          </p:cNvSpPr>
          <p:nvPr>
            <p:ph type="body" idx="1"/>
          </p:nvPr>
        </p:nvSpPr>
        <p:spPr bwMode="auto">
          <a:xfrm>
            <a:off x="457200" y="1076325"/>
            <a:ext cx="822960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82" tIns="47891" rIns="95782" bIns="47891"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1030" name="Rectangle 2">
            <a:extLst>
              <a:ext uri="{FF2B5EF4-FFF2-40B4-BE49-F238E27FC236}">
                <a16:creationId xmlns:a16="http://schemas.microsoft.com/office/drawing/2014/main" id="{73C55D51-B5E2-4E1A-91F3-3A7DFF3F0993}"/>
              </a:ext>
            </a:extLst>
          </p:cNvPr>
          <p:cNvSpPr>
            <a:spLocks noGrp="1" noChangeArrowheads="1"/>
          </p:cNvSpPr>
          <p:nvPr>
            <p:ph type="title"/>
          </p:nvPr>
        </p:nvSpPr>
        <p:spPr bwMode="white">
          <a:xfrm>
            <a:off x="542925" y="53975"/>
            <a:ext cx="7392988"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82" tIns="47891" rIns="95782" bIns="47891" numCol="1" anchor="ctr" anchorCtr="0" compatLnSpc="1">
            <a:prstTxWarp prst="textNoShape">
              <a:avLst/>
            </a:prstTxWarp>
          </a:bodyPr>
          <a:lstStyle/>
          <a:p>
            <a:pPr lvl="0"/>
            <a:r>
              <a:rPr lang="vi-VN" altLang="en-US"/>
              <a:t>Bấm &amp; sửa kiểu tiêu đề</a:t>
            </a:r>
            <a:endParaRPr lang="en-US" altLang="en-US"/>
          </a:p>
        </p:txBody>
      </p:sp>
      <p:sp>
        <p:nvSpPr>
          <p:cNvPr id="14" name="Chỗ dành sẵn cho Chân trang 3">
            <a:extLst>
              <a:ext uri="{FF2B5EF4-FFF2-40B4-BE49-F238E27FC236}">
                <a16:creationId xmlns:a16="http://schemas.microsoft.com/office/drawing/2014/main" id="{3797A5B4-B938-43C0-9FAB-690AFCD956BB}"/>
              </a:ext>
            </a:extLst>
          </p:cNvPr>
          <p:cNvSpPr>
            <a:spLocks noGrp="1"/>
          </p:cNvSpPr>
          <p:nvPr>
            <p:ph type="ftr" sz="quarter" idx="3"/>
          </p:nvPr>
        </p:nvSpPr>
        <p:spPr bwMode="auto">
          <a:xfrm>
            <a:off x="6084888" y="6450013"/>
            <a:ext cx="2897187" cy="3206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82" tIns="47891" rIns="95782" bIns="47891" numCol="1" anchor="t" anchorCtr="0" compatLnSpc="1">
            <a:prstTxWarp prst="textNoShape">
              <a:avLst/>
            </a:prstTxWarp>
          </a:bodyPr>
          <a:lstStyle>
            <a:lvl1pPr algn="r" defTabSz="957263" eaLnBrk="1" fontAlgn="auto" hangingPunct="1">
              <a:spcBef>
                <a:spcPts val="0"/>
              </a:spcBef>
              <a:spcAft>
                <a:spcPts val="0"/>
              </a:spcAft>
              <a:defRPr sz="1300" b="1">
                <a:solidFill>
                  <a:srgbClr val="000066"/>
                </a:solidFill>
                <a:latin typeface="+mn-lt"/>
                <a:cs typeface="+mn-cs"/>
              </a:defRPr>
            </a:lvl1pPr>
          </a:lstStyle>
          <a:p>
            <a:pPr>
              <a:defRPr/>
            </a:pPr>
            <a:r>
              <a:rPr lang="en-US"/>
              <a:t>www.themegallery.com</a:t>
            </a:r>
          </a:p>
        </p:txBody>
      </p:sp>
      <p:sp>
        <p:nvSpPr>
          <p:cNvPr id="15" name="Chỗ dành sẵn cho Số hiệu Bản chiếu 4">
            <a:extLst>
              <a:ext uri="{FF2B5EF4-FFF2-40B4-BE49-F238E27FC236}">
                <a16:creationId xmlns:a16="http://schemas.microsoft.com/office/drawing/2014/main" id="{325B681C-153B-4FF8-8C8A-398602C55511}"/>
              </a:ext>
            </a:extLst>
          </p:cNvPr>
          <p:cNvSpPr>
            <a:spLocks noGrp="1"/>
          </p:cNvSpPr>
          <p:nvPr>
            <p:ph type="sldNum" sz="quarter" idx="4"/>
          </p:nvPr>
        </p:nvSpPr>
        <p:spPr bwMode="auto">
          <a:xfrm>
            <a:off x="107950" y="6454775"/>
            <a:ext cx="927100" cy="23971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82" tIns="47891" rIns="95782" bIns="47891" numCol="1" anchor="t" anchorCtr="0" compatLnSpc="1">
            <a:prstTxWarp prst="textNoShape">
              <a:avLst/>
            </a:prstTxWarp>
          </a:bodyPr>
          <a:lstStyle>
            <a:lvl1pPr algn="ctr" defTabSz="957263" eaLnBrk="1" hangingPunct="1">
              <a:defRPr sz="1300" b="1">
                <a:solidFill>
                  <a:srgbClr val="000066"/>
                </a:solidFill>
                <a:latin typeface="Verdana" panose="020B0604030504040204" pitchFamily="34" charset="0"/>
              </a:defRPr>
            </a:lvl1pPr>
          </a:lstStyle>
          <a:p>
            <a:fld id="{78E31D5B-1463-4C48-9D07-102CBEDD38B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dt="0"/>
  <p:txStyles>
    <p:titleStyle>
      <a:lvl1pPr algn="ctr" defTabSz="957263" rtl="0" eaLnBrk="0" fontAlgn="base" hangingPunct="0">
        <a:spcBef>
          <a:spcPct val="0"/>
        </a:spcBef>
        <a:spcAft>
          <a:spcPct val="0"/>
        </a:spcAft>
        <a:defRPr sz="2900" b="1" kern="1200">
          <a:solidFill>
            <a:schemeClr val="bg1"/>
          </a:solidFill>
          <a:latin typeface="+mj-lt"/>
          <a:ea typeface="+mj-ea"/>
          <a:cs typeface="+mj-cs"/>
        </a:defRPr>
      </a:lvl1pPr>
      <a:lvl2pPr algn="ctr" defTabSz="957263" rtl="0" eaLnBrk="0" fontAlgn="base" hangingPunct="0">
        <a:spcBef>
          <a:spcPct val="0"/>
        </a:spcBef>
        <a:spcAft>
          <a:spcPct val="0"/>
        </a:spcAft>
        <a:defRPr sz="2900" b="1">
          <a:solidFill>
            <a:schemeClr val="bg1"/>
          </a:solidFill>
          <a:latin typeface="Arial" panose="020B0604020202020204" pitchFamily="34" charset="0"/>
          <a:cs typeface="Arial" panose="020B0604020202020204" pitchFamily="34" charset="0"/>
        </a:defRPr>
      </a:lvl2pPr>
      <a:lvl3pPr algn="ctr" defTabSz="957263" rtl="0" eaLnBrk="0" fontAlgn="base" hangingPunct="0">
        <a:spcBef>
          <a:spcPct val="0"/>
        </a:spcBef>
        <a:spcAft>
          <a:spcPct val="0"/>
        </a:spcAft>
        <a:defRPr sz="2900" b="1">
          <a:solidFill>
            <a:schemeClr val="bg1"/>
          </a:solidFill>
          <a:latin typeface="Arial" panose="020B0604020202020204" pitchFamily="34" charset="0"/>
          <a:cs typeface="Arial" panose="020B0604020202020204" pitchFamily="34" charset="0"/>
        </a:defRPr>
      </a:lvl3pPr>
      <a:lvl4pPr algn="ctr" defTabSz="957263" rtl="0" eaLnBrk="0" fontAlgn="base" hangingPunct="0">
        <a:spcBef>
          <a:spcPct val="0"/>
        </a:spcBef>
        <a:spcAft>
          <a:spcPct val="0"/>
        </a:spcAft>
        <a:defRPr sz="2900" b="1">
          <a:solidFill>
            <a:schemeClr val="bg1"/>
          </a:solidFill>
          <a:latin typeface="Arial" panose="020B0604020202020204" pitchFamily="34" charset="0"/>
          <a:cs typeface="Arial" panose="020B0604020202020204" pitchFamily="34" charset="0"/>
        </a:defRPr>
      </a:lvl4pPr>
      <a:lvl5pPr algn="ctr" defTabSz="957263" rtl="0" eaLnBrk="0" fontAlgn="base" hangingPunct="0">
        <a:spcBef>
          <a:spcPct val="0"/>
        </a:spcBef>
        <a:spcAft>
          <a:spcPct val="0"/>
        </a:spcAft>
        <a:defRPr sz="2900" b="1">
          <a:solidFill>
            <a:schemeClr val="bg1"/>
          </a:solidFill>
          <a:latin typeface="Arial" panose="020B0604020202020204" pitchFamily="34" charset="0"/>
          <a:cs typeface="Arial" panose="020B0604020202020204" pitchFamily="34" charset="0"/>
        </a:defRPr>
      </a:lvl5pPr>
      <a:lvl6pPr marL="457200" algn="ctr" defTabSz="957263" rtl="0" fontAlgn="base">
        <a:spcBef>
          <a:spcPct val="0"/>
        </a:spcBef>
        <a:spcAft>
          <a:spcPct val="0"/>
        </a:spcAft>
        <a:defRPr sz="2900" b="1">
          <a:solidFill>
            <a:schemeClr val="bg1"/>
          </a:solidFill>
          <a:latin typeface="Arial" panose="020B0604020202020204" pitchFamily="34" charset="0"/>
          <a:cs typeface="Arial" panose="020B0604020202020204" pitchFamily="34" charset="0"/>
        </a:defRPr>
      </a:lvl6pPr>
      <a:lvl7pPr marL="914400" algn="ctr" defTabSz="957263" rtl="0" fontAlgn="base">
        <a:spcBef>
          <a:spcPct val="0"/>
        </a:spcBef>
        <a:spcAft>
          <a:spcPct val="0"/>
        </a:spcAft>
        <a:defRPr sz="2900" b="1">
          <a:solidFill>
            <a:schemeClr val="bg1"/>
          </a:solidFill>
          <a:latin typeface="Arial" panose="020B0604020202020204" pitchFamily="34" charset="0"/>
          <a:cs typeface="Arial" panose="020B0604020202020204" pitchFamily="34" charset="0"/>
        </a:defRPr>
      </a:lvl7pPr>
      <a:lvl8pPr marL="1371600" algn="ctr" defTabSz="957263" rtl="0" fontAlgn="base">
        <a:spcBef>
          <a:spcPct val="0"/>
        </a:spcBef>
        <a:spcAft>
          <a:spcPct val="0"/>
        </a:spcAft>
        <a:defRPr sz="2900" b="1">
          <a:solidFill>
            <a:schemeClr val="bg1"/>
          </a:solidFill>
          <a:latin typeface="Arial" panose="020B0604020202020204" pitchFamily="34" charset="0"/>
          <a:cs typeface="Arial" panose="020B0604020202020204" pitchFamily="34" charset="0"/>
        </a:defRPr>
      </a:lvl8pPr>
      <a:lvl9pPr marL="1828800" algn="ctr" defTabSz="957263" rtl="0" fontAlgn="base">
        <a:spcBef>
          <a:spcPct val="0"/>
        </a:spcBef>
        <a:spcAft>
          <a:spcPct val="0"/>
        </a:spcAft>
        <a:defRPr sz="2900" b="1">
          <a:solidFill>
            <a:schemeClr val="bg1"/>
          </a:solidFill>
          <a:latin typeface="Arial" panose="020B0604020202020204" pitchFamily="34" charset="0"/>
          <a:cs typeface="Arial" panose="020B0604020202020204" pitchFamily="34" charset="0"/>
        </a:defRPr>
      </a:lvl9pPr>
    </p:titleStyle>
    <p:bodyStyle>
      <a:lvl1pPr marL="358775" indent="-358775" algn="l" defTabSz="957263" rtl="0" eaLnBrk="0" fontAlgn="base" hangingPunct="0">
        <a:spcBef>
          <a:spcPct val="20000"/>
        </a:spcBef>
        <a:spcAft>
          <a:spcPct val="0"/>
        </a:spcAft>
        <a:buClr>
          <a:schemeClr val="hlink"/>
        </a:buClr>
        <a:buFont typeface="Wingdings" panose="05000000000000000000" pitchFamily="2" charset="2"/>
        <a:buChar char="v"/>
        <a:defRPr sz="2400" b="1" kern="1200">
          <a:solidFill>
            <a:schemeClr val="tx1"/>
          </a:solidFill>
          <a:latin typeface="+mn-lt"/>
          <a:ea typeface="+mn-ea"/>
          <a:cs typeface="+mn-cs"/>
        </a:defRPr>
      </a:lvl1pPr>
      <a:lvl2pPr marL="777875" indent="-298450" algn="l" defTabSz="957263" rtl="0" eaLnBrk="0" fontAlgn="base" hangingPunct="0">
        <a:spcBef>
          <a:spcPct val="20000"/>
        </a:spcBef>
        <a:spcAft>
          <a:spcPct val="0"/>
        </a:spcAft>
        <a:buClr>
          <a:schemeClr val="accent1"/>
        </a:buClr>
        <a:buFont typeface="Wingdings" panose="05000000000000000000" pitchFamily="2" charset="2"/>
        <a:buChar char="§"/>
        <a:defRPr sz="2100" kern="1200">
          <a:solidFill>
            <a:schemeClr val="tx1"/>
          </a:solidFill>
          <a:latin typeface="+mj-lt"/>
          <a:ea typeface="+mn-ea"/>
          <a:cs typeface="+mn-cs"/>
        </a:defRPr>
      </a:lvl2pPr>
      <a:lvl3pPr marL="1196975" indent="-239713" algn="l" defTabSz="957263" rtl="0" eaLnBrk="0" fontAlgn="base" hangingPunct="0">
        <a:spcBef>
          <a:spcPct val="20000"/>
        </a:spcBef>
        <a:spcAft>
          <a:spcPct val="0"/>
        </a:spcAft>
        <a:buClr>
          <a:schemeClr val="tx1"/>
        </a:buClr>
        <a:buChar char="•"/>
        <a:defRPr sz="2100" kern="1200">
          <a:solidFill>
            <a:schemeClr val="tx1"/>
          </a:solidFill>
          <a:latin typeface="+mj-lt"/>
          <a:ea typeface="+mn-ea"/>
          <a:cs typeface="+mn-cs"/>
        </a:defRPr>
      </a:lvl3pPr>
      <a:lvl4pPr marL="1676400" indent="-239713" algn="l" defTabSz="957263" rtl="0" eaLnBrk="0" fontAlgn="base" hangingPunct="0">
        <a:spcBef>
          <a:spcPct val="20000"/>
        </a:spcBef>
        <a:spcAft>
          <a:spcPct val="0"/>
        </a:spcAft>
        <a:buChar char="–"/>
        <a:defRPr sz="2100" kern="1200">
          <a:solidFill>
            <a:schemeClr val="tx1"/>
          </a:solidFill>
          <a:latin typeface="+mj-lt"/>
          <a:ea typeface="+mn-ea"/>
          <a:cs typeface="+mn-cs"/>
        </a:defRPr>
      </a:lvl4pPr>
      <a:lvl5pPr marL="2154238" indent="-238125" algn="l" defTabSz="957263" rtl="0" eaLnBrk="0" fontAlgn="base" hangingPunct="0">
        <a:spcBef>
          <a:spcPct val="20000"/>
        </a:spcBef>
        <a:spcAft>
          <a:spcPct val="0"/>
        </a:spcAft>
        <a:buChar char="»"/>
        <a:defRPr sz="2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audio" Target="../media/audio2.wav"/><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image" Target="../media/image34.gif"/><Relationship Id="rId18" Type="http://schemas.openxmlformats.org/officeDocument/2006/relationships/slide" Target="slide25.xml"/><Relationship Id="rId26" Type="http://schemas.openxmlformats.org/officeDocument/2006/relationships/slide" Target="slide27.xml"/><Relationship Id="rId3" Type="http://schemas.openxmlformats.org/officeDocument/2006/relationships/image" Target="../media/image29.jpeg"/><Relationship Id="rId21" Type="http://schemas.openxmlformats.org/officeDocument/2006/relationships/image" Target="../media/image38.gif"/><Relationship Id="rId7" Type="http://schemas.openxmlformats.org/officeDocument/2006/relationships/image" Target="../media/image31.gif"/><Relationship Id="rId12" Type="http://schemas.openxmlformats.org/officeDocument/2006/relationships/slide" Target="slide33.xml"/><Relationship Id="rId17" Type="http://schemas.openxmlformats.org/officeDocument/2006/relationships/image" Target="../media/image36.gif"/><Relationship Id="rId25" Type="http://schemas.openxmlformats.org/officeDocument/2006/relationships/image" Target="../media/image40.gif"/><Relationship Id="rId2" Type="http://schemas.openxmlformats.org/officeDocument/2006/relationships/slideLayout" Target="../slideLayouts/slideLayout7.xml"/><Relationship Id="rId16" Type="http://schemas.openxmlformats.org/officeDocument/2006/relationships/slide" Target="slide32.xml"/><Relationship Id="rId20" Type="http://schemas.openxmlformats.org/officeDocument/2006/relationships/slide" Target="slide10.xml"/><Relationship Id="rId29" Type="http://schemas.openxmlformats.org/officeDocument/2006/relationships/image" Target="../media/image42.png"/><Relationship Id="rId1" Type="http://schemas.openxmlformats.org/officeDocument/2006/relationships/audio" Target="file:///F:\Ngu%20Van\The%20first%20moment%20-%20Martina%20Mcbride%20%5bNCT%201659119143%5d.mp3" TargetMode="External"/><Relationship Id="rId6" Type="http://schemas.openxmlformats.org/officeDocument/2006/relationships/slide" Target="slide18.xml"/><Relationship Id="rId11" Type="http://schemas.openxmlformats.org/officeDocument/2006/relationships/image" Target="../media/image33.gif"/><Relationship Id="rId24" Type="http://schemas.openxmlformats.org/officeDocument/2006/relationships/slide" Target="slide31.xml"/><Relationship Id="rId5" Type="http://schemas.openxmlformats.org/officeDocument/2006/relationships/image" Target="../media/image30.png"/><Relationship Id="rId15" Type="http://schemas.openxmlformats.org/officeDocument/2006/relationships/image" Target="../media/image35.gif"/><Relationship Id="rId23" Type="http://schemas.openxmlformats.org/officeDocument/2006/relationships/image" Target="../media/image39.gif"/><Relationship Id="rId28" Type="http://schemas.openxmlformats.org/officeDocument/2006/relationships/slide" Target="slide37.xml"/><Relationship Id="rId10" Type="http://schemas.openxmlformats.org/officeDocument/2006/relationships/slide" Target="slide20.xml"/><Relationship Id="rId19" Type="http://schemas.openxmlformats.org/officeDocument/2006/relationships/image" Target="../media/image37.gif"/><Relationship Id="rId4" Type="http://schemas.openxmlformats.org/officeDocument/2006/relationships/slide" Target="slide4.xml"/><Relationship Id="rId9" Type="http://schemas.openxmlformats.org/officeDocument/2006/relationships/image" Target="../media/image32.gif"/><Relationship Id="rId14" Type="http://schemas.openxmlformats.org/officeDocument/2006/relationships/slide" Target="slide21.xml"/><Relationship Id="rId22" Type="http://schemas.openxmlformats.org/officeDocument/2006/relationships/slide" Target="slide29.xml"/><Relationship Id="rId27" Type="http://schemas.openxmlformats.org/officeDocument/2006/relationships/image" Target="../media/image41.gif"/></Relationships>
</file>

<file path=ppt/slides/_rels/slide25.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audio" Target="../media/audio4.wav"/><Relationship Id="rId7" Type="http://schemas.openxmlformats.org/officeDocument/2006/relationships/slide" Target="slide24.xml"/><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audio" Target="../media/audio4.wav"/><Relationship Id="rId7" Type="http://schemas.openxmlformats.org/officeDocument/2006/relationships/slide" Target="slide24.xml"/><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6.wav"/><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audio" Target="../media/audio4.wav"/><Relationship Id="rId7" Type="http://schemas.openxmlformats.org/officeDocument/2006/relationships/slide" Target="slide24.xml"/><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4.gif"/><Relationship Id="rId5" Type="http://schemas.openxmlformats.org/officeDocument/2006/relationships/slide" Target="slide24.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4.gif"/><Relationship Id="rId5" Type="http://schemas.openxmlformats.org/officeDocument/2006/relationships/slide" Target="slide24.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4.gif"/><Relationship Id="rId5" Type="http://schemas.openxmlformats.org/officeDocument/2006/relationships/slide" Target="slide24.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audio" Target="../media/audio6.wav"/><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42.png"/><Relationship Id="rId4" Type="http://schemas.openxmlformats.org/officeDocument/2006/relationships/image" Target="../media/image51.png"/><Relationship Id="rId9" Type="http://schemas.openxmlformats.org/officeDocument/2006/relationships/slide" Target="slide24.xml"/></Relationships>
</file>

<file path=ppt/slides/_rels/slide3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slide" Target="slide24.xml"/><Relationship Id="rId5" Type="http://schemas.openxmlformats.org/officeDocument/2006/relationships/image" Target="../media/image44.gif"/><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slide" Target="slide24.xml"/></Relationships>
</file>

<file path=ppt/slides/_rels/slide34.xml.rels><?xml version="1.0" encoding="UTF-8" standalone="yes"?>
<Relationships xmlns="http://schemas.openxmlformats.org/package/2006/relationships"><Relationship Id="rId8" Type="http://schemas.openxmlformats.org/officeDocument/2006/relationships/image" Target="../media/image61.gif"/><Relationship Id="rId3" Type="http://schemas.openxmlformats.org/officeDocument/2006/relationships/audio" Target="../media/audio7.wav"/><Relationship Id="rId7" Type="http://schemas.openxmlformats.org/officeDocument/2006/relationships/slide" Target="slide24.xml"/><Relationship Id="rId2" Type="http://schemas.openxmlformats.org/officeDocument/2006/relationships/slideLayout" Target="../slideLayouts/slideLayout7.xml"/><Relationship Id="rId1" Type="http://schemas.openxmlformats.org/officeDocument/2006/relationships/audio" Target="file:///F:\Ngu%20Van\The%20first%20moment%20-%20Martina%20Mcbride%20%5bNCT%201659119143%5d.mp3" TargetMode="Externa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audio" Target="../media/audio4.wav"/><Relationship Id="rId9"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slide" Target="slide24.xml"/><Relationship Id="rId5" Type="http://schemas.openxmlformats.org/officeDocument/2006/relationships/image" Target="../media/image61.gif"/><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audio" Target="file:///F:\Ngu%20Van\Girlfriend%20-%20Avril%20Lavigne%20%5bNCT%200679786949%5d.mp3" TargetMode="External"/><Relationship Id="rId5" Type="http://schemas.openxmlformats.org/officeDocument/2006/relationships/image" Target="../media/image42.png"/><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7.xml"/><Relationship Id="rId1" Type="http://schemas.openxmlformats.org/officeDocument/2006/relationships/audio" Target="file:///F:\Ngu%20Van\The%20Show%20-%20Lenka%20%5bNCT%206253289725%5d.mp3" TargetMode="External"/><Relationship Id="rId5" Type="http://schemas.openxmlformats.org/officeDocument/2006/relationships/image" Target="../media/image42.png"/><Relationship Id="rId4" Type="http://schemas.openxmlformats.org/officeDocument/2006/relationships/image" Target="../media/image66.gif"/></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7.xml"/><Relationship Id="rId1" Type="http://schemas.openxmlformats.org/officeDocument/2006/relationships/audio" Target="Nu%20Cuoi%20-%20(Bai%20hat%20Nga)%20-%20Top%20ca%20Son%20ca.mp3" TargetMode="External"/><Relationship Id="rId6" Type="http://schemas.openxmlformats.org/officeDocument/2006/relationships/image" Target="../media/image42.png"/><Relationship Id="rId5" Type="http://schemas.openxmlformats.org/officeDocument/2006/relationships/image" Target="../media/image69.gif"/><Relationship Id="rId4" Type="http://schemas.openxmlformats.org/officeDocument/2006/relationships/image" Target="../media/image6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ideo" Target="file:///C:\Users\Admin\Desktop\trich%20doan%20phim.mp4" TargetMode="Externa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3CC68-42F5-410F-AB46-B506B569E200}"/>
              </a:ext>
            </a:extLst>
          </p:cNvPr>
          <p:cNvPicPr>
            <a:picLocks noChangeAspect="1"/>
          </p:cNvPicPr>
          <p:nvPr/>
        </p:nvPicPr>
        <p:blipFill>
          <a:blip r:embed="rId2"/>
          <a:stretch>
            <a:fillRect/>
          </a:stretch>
        </p:blipFill>
        <p:spPr>
          <a:xfrm>
            <a:off x="0" y="0"/>
            <a:ext cx="9233502" cy="6669360"/>
          </a:xfrm>
          <a:prstGeom prst="rect">
            <a:avLst/>
          </a:prstGeom>
        </p:spPr>
      </p:pic>
      <p:sp>
        <p:nvSpPr>
          <p:cNvPr id="5" name="WordArt 4">
            <a:extLst>
              <a:ext uri="{FF2B5EF4-FFF2-40B4-BE49-F238E27FC236}">
                <a16:creationId xmlns:a16="http://schemas.microsoft.com/office/drawing/2014/main" id="{BA14B46C-1EEC-40BB-9C17-CA3197956AE6}"/>
              </a:ext>
            </a:extLst>
          </p:cNvPr>
          <p:cNvSpPr>
            <a:spLocks noChangeArrowheads="1" noChangeShapeType="1" noTextEdit="1"/>
          </p:cNvSpPr>
          <p:nvPr/>
        </p:nvSpPr>
        <p:spPr bwMode="auto">
          <a:xfrm>
            <a:off x="875850" y="3679963"/>
            <a:ext cx="7443203" cy="1134045"/>
          </a:xfrm>
          <a:prstGeom prst="rect">
            <a:avLst/>
          </a:prstGeom>
        </p:spPr>
        <p:txBody>
          <a:bodyPr wrap="none" fromWordArt="1">
            <a:prstTxWarp prst="textWave1">
              <a:avLst>
                <a:gd name="adj1" fmla="val 12639"/>
                <a:gd name="adj2" fmla="val 0"/>
              </a:avLst>
            </a:prstTxWarp>
          </a:bodyPr>
          <a:lstStyle/>
          <a:p>
            <a:pPr algn="ctr"/>
            <a:r>
              <a:rPr lang="pt-BR" sz="27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27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HỌC SINH THÂN MẾN</a:t>
            </a:r>
          </a:p>
        </p:txBody>
      </p:sp>
      <p:sp>
        <p:nvSpPr>
          <p:cNvPr id="6" name="TextBox 5">
            <a:extLst>
              <a:ext uri="{FF2B5EF4-FFF2-40B4-BE49-F238E27FC236}">
                <a16:creationId xmlns:a16="http://schemas.microsoft.com/office/drawing/2014/main" id="{12194F18-3669-448D-AE27-0A9DD4ED74E4}"/>
              </a:ext>
            </a:extLst>
          </p:cNvPr>
          <p:cNvSpPr txBox="1"/>
          <p:nvPr/>
        </p:nvSpPr>
        <p:spPr>
          <a:xfrm>
            <a:off x="2128779" y="5095278"/>
            <a:ext cx="6763701" cy="1400383"/>
          </a:xfrm>
          <a:prstGeom prst="rect">
            <a:avLst/>
          </a:prstGeom>
          <a:noFill/>
        </p:spPr>
        <p:txBody>
          <a:bodyPr wrap="square" rtlCol="0">
            <a:spAutoFit/>
          </a:bodyPr>
          <a:lstStyle/>
          <a:p>
            <a:pPr algn="ctr"/>
            <a:endParaRPr lang="en-US" sz="2100" b="1" dirty="0">
              <a:solidFill>
                <a:srgbClr val="FFFF00"/>
              </a:solidFill>
              <a:latin typeface="Times New Roman" panose="02020603050405020304" pitchFamily="18" charset="0"/>
              <a:cs typeface="Times New Roman" panose="02020603050405020304" pitchFamily="18" charset="0"/>
            </a:endParaRPr>
          </a:p>
          <a:p>
            <a:pPr algn="ctr"/>
            <a:r>
              <a:rPr lang="en-US" sz="3200" b="1" dirty="0">
                <a:solidFill>
                  <a:srgbClr val="FFFF00"/>
                </a:solidFill>
                <a:latin typeface="Times New Roman" panose="02020603050405020304" pitchFamily="18" charset="0"/>
                <a:cs typeface="Times New Roman" panose="02020603050405020304" pitchFamily="18" charset="0"/>
              </a:rPr>
              <a:t>TỔ: NGỮ VĂN</a:t>
            </a:r>
          </a:p>
          <a:p>
            <a:pPr algn="ctr"/>
            <a:r>
              <a:rPr lang="en-US" sz="3200" b="1" dirty="0">
                <a:solidFill>
                  <a:srgbClr val="FFFF00"/>
                </a:solidFill>
                <a:latin typeface="Times New Roman" panose="02020603050405020304" pitchFamily="18" charset="0"/>
                <a:cs typeface="Times New Roman" panose="02020603050405020304" pitchFamily="18" charset="0"/>
              </a:rPr>
              <a:t>TRƯỜNG: THCS BÌNH KHÁNH</a:t>
            </a:r>
          </a:p>
        </p:txBody>
      </p:sp>
    </p:spTree>
    <p:extLst>
      <p:ext uri="{BB962C8B-B14F-4D97-AF65-F5344CB8AC3E}">
        <p14:creationId xmlns:p14="http://schemas.microsoft.com/office/powerpoint/2010/main" val="2563656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descr="TruyenDG057">
            <a:extLst>
              <a:ext uri="{FF2B5EF4-FFF2-40B4-BE49-F238E27FC236}">
                <a16:creationId xmlns:a16="http://schemas.microsoft.com/office/drawing/2014/main" id="{CCFDB8D0-4F43-41F6-93E6-68B377C35E42}"/>
              </a:ext>
            </a:extLst>
          </p:cNvPr>
          <p:cNvPicPr>
            <a:picLocks noChangeAspect="1" noChangeArrowheads="1"/>
          </p:cNvPicPr>
          <p:nvPr/>
        </p:nvPicPr>
        <p:blipFill>
          <a:blip r:embed="rId2">
            <a:lum bright="12000" contrast="72000"/>
            <a:extLst>
              <a:ext uri="{28A0092B-C50C-407E-A947-70E740481C1C}">
                <a14:useLocalDpi xmlns:a14="http://schemas.microsoft.com/office/drawing/2010/main" val="0"/>
              </a:ext>
            </a:extLst>
          </a:blip>
          <a:srcRect/>
          <a:stretch>
            <a:fillRect/>
          </a:stretch>
        </p:blipFill>
        <p:spPr bwMode="auto">
          <a:xfrm>
            <a:off x="107950" y="115888"/>
            <a:ext cx="8928100" cy="6626225"/>
          </a:xfrm>
          <a:prstGeom prst="rect">
            <a:avLst/>
          </a:prstGeom>
          <a:noFill/>
          <a:ln w="57150">
            <a:solidFill>
              <a:srgbClr val="0066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9" name="Picture 7" descr="08 Hon-nhien-30410-300">
            <a:extLst>
              <a:ext uri="{FF2B5EF4-FFF2-40B4-BE49-F238E27FC236}">
                <a16:creationId xmlns:a16="http://schemas.microsoft.com/office/drawing/2014/main" id="{30393212-7C87-4365-9781-0FA1F8983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2825" y="692150"/>
            <a:ext cx="3781425"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8">
            <a:extLst>
              <a:ext uri="{FF2B5EF4-FFF2-40B4-BE49-F238E27FC236}">
                <a16:creationId xmlns:a16="http://schemas.microsoft.com/office/drawing/2014/main" id="{6C91D4AF-2E23-4AA6-B556-4FB26A932E2E}"/>
              </a:ext>
            </a:extLst>
          </p:cNvPr>
          <p:cNvSpPr>
            <a:spLocks noChangeArrowheads="1"/>
          </p:cNvSpPr>
          <p:nvPr/>
        </p:nvSpPr>
        <p:spPr bwMode="auto">
          <a:xfrm>
            <a:off x="488950" y="5308600"/>
            <a:ext cx="327501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700" b="1">
              <a:solidFill>
                <a:srgbClr val="FF3300"/>
              </a:solidFill>
            </a:endParaRPr>
          </a:p>
        </p:txBody>
      </p:sp>
      <p:grpSp>
        <p:nvGrpSpPr>
          <p:cNvPr id="16395" name="Group 11">
            <a:extLst>
              <a:ext uri="{FF2B5EF4-FFF2-40B4-BE49-F238E27FC236}">
                <a16:creationId xmlns:a16="http://schemas.microsoft.com/office/drawing/2014/main" id="{A2DDCCAE-9BDA-4997-BD95-A3ECD9ECEC5A}"/>
              </a:ext>
            </a:extLst>
          </p:cNvPr>
          <p:cNvGrpSpPr>
            <a:grpSpLocks/>
          </p:cNvGrpSpPr>
          <p:nvPr/>
        </p:nvGrpSpPr>
        <p:grpSpPr bwMode="auto">
          <a:xfrm>
            <a:off x="684213" y="679450"/>
            <a:ext cx="3671887" cy="5773738"/>
            <a:chOff x="431" y="428"/>
            <a:chExt cx="2313" cy="3637"/>
          </a:xfrm>
        </p:grpSpPr>
        <p:sp>
          <p:nvSpPr>
            <p:cNvPr id="17413" name="AutoShape 67">
              <a:extLst>
                <a:ext uri="{FF2B5EF4-FFF2-40B4-BE49-F238E27FC236}">
                  <a16:creationId xmlns:a16="http://schemas.microsoft.com/office/drawing/2014/main" id="{AA6619FB-0886-44BF-AD33-387D001828EE}"/>
                </a:ext>
              </a:extLst>
            </p:cNvPr>
            <p:cNvSpPr>
              <a:spLocks noChangeArrowheads="1"/>
            </p:cNvSpPr>
            <p:nvPr/>
          </p:nvSpPr>
          <p:spPr bwMode="gray">
            <a:xfrm>
              <a:off x="431" y="428"/>
              <a:ext cx="2313" cy="3493"/>
            </a:xfrm>
            <a:prstGeom prst="roundRect">
              <a:avLst>
                <a:gd name="adj" fmla="val 16667"/>
              </a:avLst>
            </a:prstGeom>
            <a:solidFill>
              <a:srgbClr val="FFFF99"/>
            </a:solidFill>
            <a:ln w="57150" algn="ctr">
              <a:solidFill>
                <a:srgbClr val="FF0000"/>
              </a:solidFill>
              <a:prstDash val="sysDot"/>
              <a:round/>
              <a:headEnd/>
              <a:tailEnd/>
            </a:ln>
            <a:effectLst>
              <a:outerShdw dist="99190" dir="2388334" algn="ctr" rotWithShape="0">
                <a:srgbClr val="333333">
                  <a:alpha val="50000"/>
                </a:srgbClr>
              </a:outerShdw>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b="1">
                <a:solidFill>
                  <a:srgbClr val="FF3300"/>
                </a:solidFill>
                <a:latin typeface="Times New Roman" panose="02020603050405020304" pitchFamily="18" charset="0"/>
              </a:endParaRPr>
            </a:p>
          </p:txBody>
        </p:sp>
        <p:sp>
          <p:nvSpPr>
            <p:cNvPr id="17414" name="Text Box 10">
              <a:extLst>
                <a:ext uri="{FF2B5EF4-FFF2-40B4-BE49-F238E27FC236}">
                  <a16:creationId xmlns:a16="http://schemas.microsoft.com/office/drawing/2014/main" id="{BBC55F91-DCB0-4FAC-BF4A-5C1AAEF57F8E}"/>
                </a:ext>
              </a:extLst>
            </p:cNvPr>
            <p:cNvSpPr txBox="1">
              <a:spLocks noChangeArrowheads="1"/>
            </p:cNvSpPr>
            <p:nvPr/>
          </p:nvSpPr>
          <p:spPr bwMode="auto">
            <a:xfrm>
              <a:off x="567" y="519"/>
              <a:ext cx="2041" cy="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vi-VN" altLang="en-US" sz="2800"/>
                <a:t>Nhà văn Nguyễn Quang Sáng đã từng nói: </a:t>
              </a:r>
              <a:r>
                <a:rPr lang="vi-VN" altLang="en-US" sz="2800" b="1">
                  <a:solidFill>
                    <a:srgbClr val="FF3300"/>
                  </a:solidFill>
                </a:rPr>
                <a:t>“Đấy là lời trăng trối cuối cùng và đấy cũng là tình yêu mà anh để lại trên thế gian này. Tình yêu ấy bất diệt”.</a:t>
              </a:r>
              <a:r>
                <a:rPr lang="vi-VN" altLang="en-US" sz="2800">
                  <a:solidFill>
                    <a:srgbClr val="9E1E00"/>
                  </a:solidFill>
                </a:rPr>
                <a:t> </a:t>
              </a:r>
            </a:p>
            <a:p>
              <a:pPr algn="just" eaLnBrk="1" hangingPunct="1"/>
              <a:r>
                <a:rPr lang="en-US" altLang="en-US" sz="2800" i="1">
                  <a:solidFill>
                    <a:srgbClr val="0000FF"/>
                  </a:solidFill>
                </a:rPr>
                <a:t>Trích “</a:t>
              </a:r>
              <a:r>
                <a:rPr lang="vi-VN" altLang="en-US" sz="2800" i="1">
                  <a:solidFill>
                    <a:srgbClr val="0000FF"/>
                  </a:solidFill>
                </a:rPr>
                <a:t>Văn lớp 9 không khó như bạn nghĩ</a:t>
              </a:r>
              <a:r>
                <a:rPr lang="en-US" altLang="en-US" sz="2800" i="1">
                  <a:solidFill>
                    <a:srgbClr val="0000FF"/>
                  </a:solidFill>
                </a:rPr>
                <a:t>”</a:t>
              </a:r>
              <a:endParaRPr lang="vi-VN" altLang="en-US" sz="2800"/>
            </a:p>
            <a:p>
              <a:pPr eaLnBrk="1" hangingPunct="1">
                <a:spcBef>
                  <a:spcPct val="50000"/>
                </a:spcBef>
              </a:pPr>
              <a:endParaRPr lang="en-US"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6395"/>
                                        </p:tgtEl>
                                        <p:attrNameLst>
                                          <p:attrName>style.visibility</p:attrName>
                                        </p:attrNameLst>
                                      </p:cBhvr>
                                      <p:to>
                                        <p:strVal val="visible"/>
                                      </p:to>
                                    </p:set>
                                    <p:animEffect transition="in" filter="box(out)">
                                      <p:cBhvr>
                                        <p:cTn id="7" dur="500"/>
                                        <p:tgtEl>
                                          <p:spTgt spid="16395"/>
                                        </p:tgtEl>
                                      </p:cBhvr>
                                    </p:animEffect>
                                  </p:childTnLst>
                                </p:cTn>
                              </p:par>
                              <p:par>
                                <p:cTn id="8" presetID="4" presetClass="entr" presetSubtype="32" fill="hold" nodeType="withEffect">
                                  <p:stCondLst>
                                    <p:cond delay="0"/>
                                  </p:stCondLst>
                                  <p:childTnLst>
                                    <p:set>
                                      <p:cBhvr>
                                        <p:cTn id="9" dur="1" fill="hold">
                                          <p:stCondLst>
                                            <p:cond delay="0"/>
                                          </p:stCondLst>
                                        </p:cTn>
                                        <p:tgtEl>
                                          <p:spTgt spid="18439"/>
                                        </p:tgtEl>
                                        <p:attrNameLst>
                                          <p:attrName>style.visibility</p:attrName>
                                        </p:attrNameLst>
                                      </p:cBhvr>
                                      <p:to>
                                        <p:strVal val="visible"/>
                                      </p:to>
                                    </p:set>
                                    <p:animEffect transition="in" filter="box(out)">
                                      <p:cBhvr>
                                        <p:cTn id="10" dur="500"/>
                                        <p:tgtEl>
                                          <p:spTgt spid="18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icture1xc">
            <a:extLst>
              <a:ext uri="{FF2B5EF4-FFF2-40B4-BE49-F238E27FC236}">
                <a16:creationId xmlns:a16="http://schemas.microsoft.com/office/drawing/2014/main" id="{35849BE3-A11D-4485-997D-0D06D98D77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Oval 3" descr="Chau chien dau">
            <a:extLst>
              <a:ext uri="{FF2B5EF4-FFF2-40B4-BE49-F238E27FC236}">
                <a16:creationId xmlns:a16="http://schemas.microsoft.com/office/drawing/2014/main" id="{642780D2-9D6E-4C00-9A85-3ADE3E853DF3}"/>
              </a:ext>
            </a:extLst>
          </p:cNvPr>
          <p:cNvSpPr>
            <a:spLocks noChangeArrowheads="1"/>
          </p:cNvSpPr>
          <p:nvPr/>
        </p:nvSpPr>
        <p:spPr bwMode="auto">
          <a:xfrm>
            <a:off x="2057400" y="304800"/>
            <a:ext cx="4800600" cy="5867400"/>
          </a:xfrm>
          <a:prstGeom prst="ellipse">
            <a:avLst/>
          </a:prstGeom>
          <a:blipFill dpi="0" rotWithShape="1">
            <a:blip r:embed="rId3"/>
            <a:srcRect/>
            <a:stretch>
              <a:fillRect/>
            </a:stretch>
          </a:blipFill>
          <a:ln w="28575">
            <a:solidFill>
              <a:srgbClr val="0000C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p>
        </p:txBody>
      </p:sp>
      <p:sp>
        <p:nvSpPr>
          <p:cNvPr id="43013" name="Text Box 5">
            <a:extLst>
              <a:ext uri="{FF2B5EF4-FFF2-40B4-BE49-F238E27FC236}">
                <a16:creationId xmlns:a16="http://schemas.microsoft.com/office/drawing/2014/main" id="{A16C43F5-0637-4D57-9FC6-341BFD0D4E63}"/>
              </a:ext>
            </a:extLst>
          </p:cNvPr>
          <p:cNvSpPr txBox="1">
            <a:spLocks noChangeArrowheads="1"/>
          </p:cNvSpPr>
          <p:nvPr/>
        </p:nvSpPr>
        <p:spPr bwMode="auto">
          <a:xfrm>
            <a:off x="2743200" y="6172200"/>
            <a:ext cx="4038600" cy="519113"/>
          </a:xfrm>
          <a:prstGeom prst="rect">
            <a:avLst/>
          </a:prstGeom>
          <a:noFill/>
          <a:ln w="9525">
            <a:noFill/>
            <a:miter lim="800000"/>
            <a:headEnd/>
            <a:tailEnd/>
          </a:ln>
          <a:effectLst/>
        </p:spPr>
        <p:txBody>
          <a:bodyPr>
            <a:spAutoFit/>
          </a:bodyPr>
          <a:lstStyle/>
          <a:p>
            <a:pPr algn="ctr" eaLnBrk="1" hangingPunct="1">
              <a:spcBef>
                <a:spcPct val="50000"/>
              </a:spcBef>
              <a:defRPr/>
            </a:pPr>
            <a:r>
              <a:rPr lang="en-US" sz="2800" b="1">
                <a:solidFill>
                  <a:srgbClr val="FF0000"/>
                </a:solidFill>
                <a:effectLst>
                  <a:outerShdw blurRad="38100" dist="38100" dir="2700000" algn="tl">
                    <a:srgbClr val="C0C0C0"/>
                  </a:outerShdw>
                </a:effectLst>
                <a:latin typeface="Arial" charset="0"/>
              </a:rPr>
              <a:t>Cô giao liên dũng cảm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strips(downLeft)">
                                      <p:cBhvr>
                                        <p:cTn id="7" dur="3000"/>
                                        <p:tgtEl>
                                          <p:spTgt spid="430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3013"/>
                                        </p:tgtEl>
                                        <p:attrNameLst>
                                          <p:attrName>style.visibility</p:attrName>
                                        </p:attrNameLst>
                                      </p:cBhvr>
                                      <p:to>
                                        <p:strVal val="visible"/>
                                      </p:to>
                                    </p:set>
                                    <p:animEffect transition="in" filter="wedge">
                                      <p:cBhvr>
                                        <p:cTn id="12" dur="2000"/>
                                        <p:tgtEl>
                                          <p:spTgt spid="43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animBg="1"/>
      <p:bldP spid="430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a:extLst>
              <a:ext uri="{FF2B5EF4-FFF2-40B4-BE49-F238E27FC236}">
                <a16:creationId xmlns:a16="http://schemas.microsoft.com/office/drawing/2014/main" id="{58522AA2-3002-4689-9231-5CC62407A7AB}"/>
              </a:ext>
            </a:extLst>
          </p:cNvPr>
          <p:cNvSpPr txBox="1">
            <a:spLocks noChangeArrowheads="1"/>
          </p:cNvSpPr>
          <p:nvPr/>
        </p:nvSpPr>
        <p:spPr bwMode="auto">
          <a:xfrm>
            <a:off x="609600" y="2157413"/>
            <a:ext cx="3619500" cy="425450"/>
          </a:xfrm>
          <a:prstGeom prst="rect">
            <a:avLst/>
          </a:prstGeom>
          <a:blipFill dpi="0" rotWithShape="1">
            <a:blip r:embed="rId3"/>
            <a:srcRect/>
            <a:tile tx="0" ty="0" sx="100000" sy="100000" flip="none" algn="tl"/>
          </a:blipFill>
          <a:ln w="28575">
            <a:solidFill>
              <a:schemeClr val="tx1"/>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i="1">
                <a:solidFill>
                  <a:srgbClr val="0000CC"/>
                </a:solidFill>
              </a:rPr>
              <a:t>Nôn nóng vồ vập, mừng rỡ</a:t>
            </a:r>
          </a:p>
        </p:txBody>
      </p:sp>
      <p:sp>
        <p:nvSpPr>
          <p:cNvPr id="7172" name="Text Box 4">
            <a:extLst>
              <a:ext uri="{FF2B5EF4-FFF2-40B4-BE49-F238E27FC236}">
                <a16:creationId xmlns:a16="http://schemas.microsoft.com/office/drawing/2014/main" id="{0587DA33-4C08-424E-B937-4F5310FE7934}"/>
              </a:ext>
            </a:extLst>
          </p:cNvPr>
          <p:cNvSpPr txBox="1">
            <a:spLocks noChangeArrowheads="1"/>
          </p:cNvSpPr>
          <p:nvPr/>
        </p:nvSpPr>
        <p:spPr bwMode="auto">
          <a:xfrm>
            <a:off x="609600" y="2995613"/>
            <a:ext cx="3619500" cy="425450"/>
          </a:xfrm>
          <a:prstGeom prst="rect">
            <a:avLst/>
          </a:prstGeom>
          <a:blipFill dpi="0" rotWithShape="1">
            <a:blip r:embed="rId3"/>
            <a:srcRect/>
            <a:tile tx="0" ty="0" sx="100000" sy="100000" flip="none" algn="tl"/>
          </a:blipFill>
          <a:ln w="28575">
            <a:solidFill>
              <a:schemeClr val="tx1"/>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i="1">
                <a:solidFill>
                  <a:srgbClr val="0000CC"/>
                </a:solidFill>
              </a:rPr>
              <a:t>Hụt hẫng, thất vọng</a:t>
            </a:r>
          </a:p>
        </p:txBody>
      </p:sp>
      <p:sp>
        <p:nvSpPr>
          <p:cNvPr id="7173" name="Line 5">
            <a:extLst>
              <a:ext uri="{FF2B5EF4-FFF2-40B4-BE49-F238E27FC236}">
                <a16:creationId xmlns:a16="http://schemas.microsoft.com/office/drawing/2014/main" id="{26B37213-4F96-4DCE-ABB9-A67DD969DCB6}"/>
              </a:ext>
            </a:extLst>
          </p:cNvPr>
          <p:cNvSpPr>
            <a:spLocks noChangeShapeType="1"/>
          </p:cNvSpPr>
          <p:nvPr/>
        </p:nvSpPr>
        <p:spPr bwMode="auto">
          <a:xfrm>
            <a:off x="2209800" y="1808163"/>
            <a:ext cx="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4" name="Text Box 6">
            <a:extLst>
              <a:ext uri="{FF2B5EF4-FFF2-40B4-BE49-F238E27FC236}">
                <a16:creationId xmlns:a16="http://schemas.microsoft.com/office/drawing/2014/main" id="{35578823-E98E-489B-827A-66F29B466F91}"/>
              </a:ext>
            </a:extLst>
          </p:cNvPr>
          <p:cNvSpPr txBox="1">
            <a:spLocks noChangeArrowheads="1"/>
          </p:cNvSpPr>
          <p:nvPr/>
        </p:nvSpPr>
        <p:spPr bwMode="auto">
          <a:xfrm>
            <a:off x="609600" y="3833813"/>
            <a:ext cx="3619500" cy="425450"/>
          </a:xfrm>
          <a:prstGeom prst="rect">
            <a:avLst/>
          </a:prstGeom>
          <a:blipFill dpi="0" rotWithShape="1">
            <a:blip r:embed="rId3"/>
            <a:srcRect/>
            <a:tile tx="0" ty="0" sx="100000" sy="100000" flip="none" algn="tl"/>
          </a:blipFill>
          <a:ln w="28575">
            <a:solidFill>
              <a:schemeClr val="tx1"/>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i="1">
                <a:solidFill>
                  <a:srgbClr val="0000CC"/>
                </a:solidFill>
              </a:rPr>
              <a:t>Khổ tâm, đau đớn</a:t>
            </a:r>
          </a:p>
        </p:txBody>
      </p:sp>
      <p:sp>
        <p:nvSpPr>
          <p:cNvPr id="7175" name="Line 7">
            <a:extLst>
              <a:ext uri="{FF2B5EF4-FFF2-40B4-BE49-F238E27FC236}">
                <a16:creationId xmlns:a16="http://schemas.microsoft.com/office/drawing/2014/main" id="{E115C607-CD99-490A-9B7B-AB4CC68BEA14}"/>
              </a:ext>
            </a:extLst>
          </p:cNvPr>
          <p:cNvSpPr>
            <a:spLocks noChangeShapeType="1"/>
          </p:cNvSpPr>
          <p:nvPr/>
        </p:nvSpPr>
        <p:spPr bwMode="auto">
          <a:xfrm>
            <a:off x="2209800" y="2614613"/>
            <a:ext cx="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7" name="Line 9">
            <a:extLst>
              <a:ext uri="{FF2B5EF4-FFF2-40B4-BE49-F238E27FC236}">
                <a16:creationId xmlns:a16="http://schemas.microsoft.com/office/drawing/2014/main" id="{103B56BB-5695-44F0-8A76-19C884940E54}"/>
              </a:ext>
            </a:extLst>
          </p:cNvPr>
          <p:cNvSpPr>
            <a:spLocks noChangeShapeType="1"/>
          </p:cNvSpPr>
          <p:nvPr/>
        </p:nvSpPr>
        <p:spPr bwMode="auto">
          <a:xfrm>
            <a:off x="2209800" y="3452813"/>
            <a:ext cx="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8" name="Line 10">
            <a:extLst>
              <a:ext uri="{FF2B5EF4-FFF2-40B4-BE49-F238E27FC236}">
                <a16:creationId xmlns:a16="http://schemas.microsoft.com/office/drawing/2014/main" id="{5000639B-95E6-49E5-9E64-BB283815A7A4}"/>
              </a:ext>
            </a:extLst>
          </p:cNvPr>
          <p:cNvSpPr>
            <a:spLocks noChangeShapeType="1"/>
          </p:cNvSpPr>
          <p:nvPr/>
        </p:nvSpPr>
        <p:spPr bwMode="auto">
          <a:xfrm>
            <a:off x="4572000" y="908050"/>
            <a:ext cx="1479550" cy="549275"/>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9" name="Text Box 11">
            <a:extLst>
              <a:ext uri="{FF2B5EF4-FFF2-40B4-BE49-F238E27FC236}">
                <a16:creationId xmlns:a16="http://schemas.microsoft.com/office/drawing/2014/main" id="{C8978F34-CD3B-4A64-95DF-D3B7E057FC60}"/>
              </a:ext>
            </a:extLst>
          </p:cNvPr>
          <p:cNvSpPr txBox="1">
            <a:spLocks noChangeArrowheads="1"/>
          </p:cNvSpPr>
          <p:nvPr/>
        </p:nvSpPr>
        <p:spPr bwMode="auto">
          <a:xfrm>
            <a:off x="971550" y="1412875"/>
            <a:ext cx="3384550" cy="485775"/>
          </a:xfrm>
          <a:prstGeom prst="rect">
            <a:avLst/>
          </a:prstGeom>
          <a:solidFill>
            <a:schemeClr val="bg1"/>
          </a:solidFill>
          <a:ln w="28575">
            <a:solidFill>
              <a:schemeClr val="tx1"/>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a:solidFill>
                  <a:srgbClr val="009900"/>
                </a:solidFill>
              </a:rPr>
              <a:t>Những ngày ở nhà</a:t>
            </a:r>
          </a:p>
        </p:txBody>
      </p:sp>
      <p:sp>
        <p:nvSpPr>
          <p:cNvPr id="7180" name="Text Box 12">
            <a:extLst>
              <a:ext uri="{FF2B5EF4-FFF2-40B4-BE49-F238E27FC236}">
                <a16:creationId xmlns:a16="http://schemas.microsoft.com/office/drawing/2014/main" id="{AFF674E1-C372-4AB0-B162-616789945C32}"/>
              </a:ext>
            </a:extLst>
          </p:cNvPr>
          <p:cNvSpPr txBox="1">
            <a:spLocks noChangeArrowheads="1"/>
          </p:cNvSpPr>
          <p:nvPr/>
        </p:nvSpPr>
        <p:spPr bwMode="auto">
          <a:xfrm>
            <a:off x="4876800" y="1458913"/>
            <a:ext cx="2819400" cy="425450"/>
          </a:xfrm>
          <a:prstGeom prst="rect">
            <a:avLst/>
          </a:prstGeom>
          <a:solidFill>
            <a:schemeClr val="bg1"/>
          </a:solidFill>
          <a:ln w="28575">
            <a:solidFill>
              <a:schemeClr val="tx1"/>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a:solidFill>
                  <a:srgbClr val="009900"/>
                </a:solidFill>
              </a:rPr>
              <a:t>Khi ở căn cứ</a:t>
            </a:r>
          </a:p>
        </p:txBody>
      </p:sp>
      <p:sp>
        <p:nvSpPr>
          <p:cNvPr id="7181" name="Line 13">
            <a:extLst>
              <a:ext uri="{FF2B5EF4-FFF2-40B4-BE49-F238E27FC236}">
                <a16:creationId xmlns:a16="http://schemas.microsoft.com/office/drawing/2014/main" id="{27166113-071C-40DC-B578-4F98BF6784C1}"/>
              </a:ext>
            </a:extLst>
          </p:cNvPr>
          <p:cNvSpPr>
            <a:spLocks noChangeShapeType="1"/>
          </p:cNvSpPr>
          <p:nvPr/>
        </p:nvSpPr>
        <p:spPr bwMode="auto">
          <a:xfrm flipH="1">
            <a:off x="2484438" y="908050"/>
            <a:ext cx="2019300" cy="441325"/>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Text Box 6">
            <a:extLst>
              <a:ext uri="{FF2B5EF4-FFF2-40B4-BE49-F238E27FC236}">
                <a16:creationId xmlns:a16="http://schemas.microsoft.com/office/drawing/2014/main" id="{9E140AA2-747F-474C-88BE-E4E53DE26B52}"/>
              </a:ext>
            </a:extLst>
          </p:cNvPr>
          <p:cNvSpPr txBox="1">
            <a:spLocks noChangeArrowheads="1"/>
          </p:cNvSpPr>
          <p:nvPr/>
        </p:nvSpPr>
        <p:spPr bwMode="auto">
          <a:xfrm>
            <a:off x="603250" y="4652963"/>
            <a:ext cx="3619500" cy="425450"/>
          </a:xfrm>
          <a:prstGeom prst="rect">
            <a:avLst/>
          </a:prstGeom>
          <a:blipFill dpi="0" rotWithShape="1">
            <a:blip r:embed="rId3"/>
            <a:srcRect/>
            <a:tile tx="0" ty="0" sx="100000" sy="100000" flip="none" algn="tl"/>
          </a:blipFill>
          <a:ln w="28575">
            <a:solidFill>
              <a:schemeClr val="tx1"/>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i="1">
                <a:solidFill>
                  <a:srgbClr val="0000CC"/>
                </a:solidFill>
              </a:rPr>
              <a:t>Xúc động nghẹn ngào</a:t>
            </a:r>
          </a:p>
        </p:txBody>
      </p:sp>
      <p:sp>
        <p:nvSpPr>
          <p:cNvPr id="17" name="Line 9">
            <a:extLst>
              <a:ext uri="{FF2B5EF4-FFF2-40B4-BE49-F238E27FC236}">
                <a16:creationId xmlns:a16="http://schemas.microsoft.com/office/drawing/2014/main" id="{5DF20467-CE02-4E18-B433-3F5FE46064F4}"/>
              </a:ext>
            </a:extLst>
          </p:cNvPr>
          <p:cNvSpPr>
            <a:spLocks noChangeShapeType="1"/>
          </p:cNvSpPr>
          <p:nvPr/>
        </p:nvSpPr>
        <p:spPr bwMode="auto">
          <a:xfrm>
            <a:off x="2203450" y="4271963"/>
            <a:ext cx="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Text Box 3">
            <a:extLst>
              <a:ext uri="{FF2B5EF4-FFF2-40B4-BE49-F238E27FC236}">
                <a16:creationId xmlns:a16="http://schemas.microsoft.com/office/drawing/2014/main" id="{780CA56D-7599-46F4-87F0-9AAC0C55D71B}"/>
              </a:ext>
            </a:extLst>
          </p:cNvPr>
          <p:cNvSpPr txBox="1">
            <a:spLocks noChangeArrowheads="1"/>
          </p:cNvSpPr>
          <p:nvPr/>
        </p:nvSpPr>
        <p:spPr bwMode="auto">
          <a:xfrm>
            <a:off x="4686300" y="2233613"/>
            <a:ext cx="3619500" cy="400050"/>
          </a:xfrm>
          <a:prstGeom prst="rect">
            <a:avLst/>
          </a:prstGeom>
          <a:blipFill dpi="0" rotWithShape="1">
            <a:blip r:embed="rId3"/>
            <a:srcRect/>
            <a:tile tx="0" ty="0" sx="100000" sy="100000" flip="none" algn="tl"/>
          </a:blipFill>
          <a:ln w="28575">
            <a:solidFill>
              <a:schemeClr val="tx1"/>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i="1">
                <a:solidFill>
                  <a:srgbClr val="0000CC"/>
                </a:solidFill>
              </a:rPr>
              <a:t>Day dứt, ân hận, nhớ nhung</a:t>
            </a:r>
          </a:p>
        </p:txBody>
      </p:sp>
      <p:sp>
        <p:nvSpPr>
          <p:cNvPr id="19" name="Text Box 4">
            <a:extLst>
              <a:ext uri="{FF2B5EF4-FFF2-40B4-BE49-F238E27FC236}">
                <a16:creationId xmlns:a16="http://schemas.microsoft.com/office/drawing/2014/main" id="{2CF68FCD-0C5F-42D7-A363-AA471E6EA92C}"/>
              </a:ext>
            </a:extLst>
          </p:cNvPr>
          <p:cNvSpPr txBox="1">
            <a:spLocks noChangeArrowheads="1"/>
          </p:cNvSpPr>
          <p:nvPr/>
        </p:nvSpPr>
        <p:spPr bwMode="auto">
          <a:xfrm>
            <a:off x="4686300" y="3071813"/>
            <a:ext cx="3619500" cy="425450"/>
          </a:xfrm>
          <a:prstGeom prst="rect">
            <a:avLst/>
          </a:prstGeom>
          <a:blipFill dpi="0" rotWithShape="1">
            <a:blip r:embed="rId3"/>
            <a:srcRect/>
            <a:tile tx="0" ty="0" sx="100000" sy="100000" flip="none" algn="tl"/>
          </a:blipFill>
          <a:ln w="28575">
            <a:solidFill>
              <a:schemeClr val="tx1"/>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i="1">
                <a:solidFill>
                  <a:srgbClr val="0000CC"/>
                </a:solidFill>
              </a:rPr>
              <a:t>Dồn tình cảm làm cây lược</a:t>
            </a:r>
          </a:p>
        </p:txBody>
      </p:sp>
      <p:sp>
        <p:nvSpPr>
          <p:cNvPr id="20" name="Line 5">
            <a:extLst>
              <a:ext uri="{FF2B5EF4-FFF2-40B4-BE49-F238E27FC236}">
                <a16:creationId xmlns:a16="http://schemas.microsoft.com/office/drawing/2014/main" id="{A5FDE513-218A-4ECD-9E96-3D6F87105CF6}"/>
              </a:ext>
            </a:extLst>
          </p:cNvPr>
          <p:cNvSpPr>
            <a:spLocks noChangeShapeType="1"/>
          </p:cNvSpPr>
          <p:nvPr/>
        </p:nvSpPr>
        <p:spPr bwMode="auto">
          <a:xfrm>
            <a:off x="6286500" y="1884363"/>
            <a:ext cx="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 name="Text Box 6">
            <a:extLst>
              <a:ext uri="{FF2B5EF4-FFF2-40B4-BE49-F238E27FC236}">
                <a16:creationId xmlns:a16="http://schemas.microsoft.com/office/drawing/2014/main" id="{2923C414-7ADC-4386-8E68-CCA0763329EB}"/>
              </a:ext>
            </a:extLst>
          </p:cNvPr>
          <p:cNvSpPr txBox="1">
            <a:spLocks noChangeArrowheads="1"/>
          </p:cNvSpPr>
          <p:nvPr/>
        </p:nvSpPr>
        <p:spPr bwMode="auto">
          <a:xfrm>
            <a:off x="4686300" y="3910013"/>
            <a:ext cx="3619500" cy="708025"/>
          </a:xfrm>
          <a:prstGeom prst="rect">
            <a:avLst/>
          </a:prstGeom>
          <a:blipFill dpi="0" rotWithShape="1">
            <a:blip r:embed="rId3"/>
            <a:srcRect/>
            <a:tile tx="0" ty="0" sx="100000" sy="100000" flip="none" algn="tl"/>
          </a:blipFill>
          <a:ln w="28575">
            <a:solidFill>
              <a:schemeClr val="tx1"/>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i="1">
                <a:solidFill>
                  <a:srgbClr val="0000CC"/>
                </a:solidFill>
              </a:rPr>
              <a:t>Đau đáu gửi gắm yêu thương qua cây lược</a:t>
            </a:r>
          </a:p>
        </p:txBody>
      </p:sp>
      <p:sp>
        <p:nvSpPr>
          <p:cNvPr id="22" name="Line 7">
            <a:extLst>
              <a:ext uri="{FF2B5EF4-FFF2-40B4-BE49-F238E27FC236}">
                <a16:creationId xmlns:a16="http://schemas.microsoft.com/office/drawing/2014/main" id="{82810409-B9A5-4A52-AC66-9E0F42AFB1F9}"/>
              </a:ext>
            </a:extLst>
          </p:cNvPr>
          <p:cNvSpPr>
            <a:spLocks noChangeShapeType="1"/>
          </p:cNvSpPr>
          <p:nvPr/>
        </p:nvSpPr>
        <p:spPr bwMode="auto">
          <a:xfrm>
            <a:off x="6286500" y="2690813"/>
            <a:ext cx="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Line 9">
            <a:extLst>
              <a:ext uri="{FF2B5EF4-FFF2-40B4-BE49-F238E27FC236}">
                <a16:creationId xmlns:a16="http://schemas.microsoft.com/office/drawing/2014/main" id="{3C763CC4-8663-46CF-AF9F-23D6FCE945BB}"/>
              </a:ext>
            </a:extLst>
          </p:cNvPr>
          <p:cNvSpPr>
            <a:spLocks noChangeShapeType="1"/>
          </p:cNvSpPr>
          <p:nvPr/>
        </p:nvSpPr>
        <p:spPr bwMode="auto">
          <a:xfrm>
            <a:off x="6286500" y="3529013"/>
            <a:ext cx="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Line 10">
            <a:extLst>
              <a:ext uri="{FF2B5EF4-FFF2-40B4-BE49-F238E27FC236}">
                <a16:creationId xmlns:a16="http://schemas.microsoft.com/office/drawing/2014/main" id="{8723AC39-C457-41E8-AAF7-789869FE500E}"/>
              </a:ext>
            </a:extLst>
          </p:cNvPr>
          <p:cNvSpPr>
            <a:spLocks noChangeShapeType="1"/>
          </p:cNvSpPr>
          <p:nvPr/>
        </p:nvSpPr>
        <p:spPr bwMode="auto">
          <a:xfrm>
            <a:off x="2330450" y="5053013"/>
            <a:ext cx="1631950" cy="2794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 name="Line 10">
            <a:extLst>
              <a:ext uri="{FF2B5EF4-FFF2-40B4-BE49-F238E27FC236}">
                <a16:creationId xmlns:a16="http://schemas.microsoft.com/office/drawing/2014/main" id="{06C41617-D191-4ACF-87BA-665452F22008}"/>
              </a:ext>
            </a:extLst>
          </p:cNvPr>
          <p:cNvSpPr>
            <a:spLocks noChangeShapeType="1"/>
          </p:cNvSpPr>
          <p:nvPr/>
        </p:nvSpPr>
        <p:spPr bwMode="auto">
          <a:xfrm flipH="1">
            <a:off x="4716463" y="4652963"/>
            <a:ext cx="1600200" cy="687387"/>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 name="Text Box 6">
            <a:extLst>
              <a:ext uri="{FF2B5EF4-FFF2-40B4-BE49-F238E27FC236}">
                <a16:creationId xmlns:a16="http://schemas.microsoft.com/office/drawing/2014/main" id="{98EC4CF1-1F3B-4E6B-B528-83EB2792B8E7}"/>
              </a:ext>
            </a:extLst>
          </p:cNvPr>
          <p:cNvSpPr txBox="1">
            <a:spLocks noChangeArrowheads="1"/>
          </p:cNvSpPr>
          <p:nvPr/>
        </p:nvSpPr>
        <p:spPr bwMode="auto">
          <a:xfrm>
            <a:off x="609600" y="5313363"/>
            <a:ext cx="8066088" cy="1401762"/>
          </a:xfrm>
          <a:prstGeom prst="rect">
            <a:avLst/>
          </a:prstGeom>
          <a:solidFill>
            <a:srgbClr val="FFFF00"/>
          </a:solidFill>
          <a:ln w="28575">
            <a:solidFill>
              <a:schemeClr val="tx1"/>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altLang="en-US" sz="2800" b="1" i="1">
                <a:solidFill>
                  <a:srgbClr val="FF0000"/>
                </a:solidFill>
              </a:rPr>
              <a:t>Tình cảm của </a:t>
            </a:r>
            <a:r>
              <a:rPr lang="en-US" altLang="en-US" sz="2800" b="1" i="1">
                <a:solidFill>
                  <a:srgbClr val="FF0000"/>
                </a:solidFill>
              </a:rPr>
              <a:t>anh</a:t>
            </a:r>
            <a:r>
              <a:rPr lang="vi-VN" altLang="en-US" sz="2800" b="1" i="1">
                <a:solidFill>
                  <a:srgbClr val="FF0000"/>
                </a:solidFill>
              </a:rPr>
              <a:t> Sáu dành cho con thật sâu nặng, </a:t>
            </a:r>
            <a:r>
              <a:rPr lang="en-US" altLang="en-US" sz="2800" b="1" i="1">
                <a:solidFill>
                  <a:srgbClr val="FF0000"/>
                </a:solidFill>
              </a:rPr>
              <a:t>tha thiết. T</a:t>
            </a:r>
            <a:r>
              <a:rPr lang="vi-VN" altLang="en-US" sz="2800" b="1" i="1">
                <a:solidFill>
                  <a:srgbClr val="FF0000"/>
                </a:solidFill>
              </a:rPr>
              <a:t>ình cảm ấy bất diệt trước sự huỷ diệt tàn khốc của chiến tranh</a:t>
            </a:r>
            <a:r>
              <a:rPr lang="en-US" altLang="en-US" sz="2800" b="1" i="1">
                <a:solidFill>
                  <a:srgbClr val="FF0000"/>
                </a:solidFill>
              </a:rPr>
              <a:t>.</a:t>
            </a:r>
            <a:endParaRPr lang="en-US" altLang="en-US" sz="2800" b="1" i="1">
              <a:solidFill>
                <a:srgbClr val="0000CC"/>
              </a:solidFill>
            </a:endParaRPr>
          </a:p>
        </p:txBody>
      </p:sp>
      <p:sp>
        <p:nvSpPr>
          <p:cNvPr id="7170" name="Text Box 2">
            <a:extLst>
              <a:ext uri="{FF2B5EF4-FFF2-40B4-BE49-F238E27FC236}">
                <a16:creationId xmlns:a16="http://schemas.microsoft.com/office/drawing/2014/main" id="{696B147E-8E48-497B-BC6E-BA450A19EB60}"/>
              </a:ext>
            </a:extLst>
          </p:cNvPr>
          <p:cNvSpPr txBox="1">
            <a:spLocks noChangeArrowheads="1"/>
          </p:cNvSpPr>
          <p:nvPr/>
        </p:nvSpPr>
        <p:spPr bwMode="auto">
          <a:xfrm>
            <a:off x="1476375" y="333375"/>
            <a:ext cx="6551613" cy="954088"/>
          </a:xfrm>
          <a:prstGeom prst="rect">
            <a:avLst/>
          </a:prstGeom>
          <a:solidFill>
            <a:srgbClr val="FFFF00"/>
          </a:solidFill>
          <a:ln w="28575">
            <a:solidFill>
              <a:schemeClr val="tx1"/>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FF3300"/>
                </a:solidFill>
              </a:rPr>
              <a:t>Diễn biến tâm trạng nhân vật anh Sáu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left)">
                                      <p:cBhvr>
                                        <p:cTn id="7" dur="500"/>
                                        <p:tgtEl>
                                          <p:spTgt spid="7170"/>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7181"/>
                                        </p:tgtEl>
                                        <p:attrNameLst>
                                          <p:attrName>style.visibility</p:attrName>
                                        </p:attrNameLst>
                                      </p:cBhvr>
                                      <p:to>
                                        <p:strVal val="visible"/>
                                      </p:to>
                                    </p:set>
                                    <p:animEffect transition="in" filter="wipe(up)">
                                      <p:cBhvr>
                                        <p:cTn id="11" dur="500"/>
                                        <p:tgtEl>
                                          <p:spTgt spid="718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179"/>
                                        </p:tgtEl>
                                        <p:attrNameLst>
                                          <p:attrName>style.visibility</p:attrName>
                                        </p:attrNameLst>
                                      </p:cBhvr>
                                      <p:to>
                                        <p:strVal val="visible"/>
                                      </p:to>
                                    </p:set>
                                    <p:animEffect transition="in" filter="wipe(left)">
                                      <p:cBhvr>
                                        <p:cTn id="15" dur="500"/>
                                        <p:tgtEl>
                                          <p:spTgt spid="7179"/>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7173"/>
                                        </p:tgtEl>
                                        <p:attrNameLst>
                                          <p:attrName>style.visibility</p:attrName>
                                        </p:attrNameLst>
                                      </p:cBhvr>
                                      <p:to>
                                        <p:strVal val="visible"/>
                                      </p:to>
                                    </p:set>
                                    <p:animEffect transition="in" filter="wipe(up)">
                                      <p:cBhvr>
                                        <p:cTn id="19" dur="500"/>
                                        <p:tgtEl>
                                          <p:spTgt spid="7173"/>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171"/>
                                        </p:tgtEl>
                                        <p:attrNameLst>
                                          <p:attrName>style.visibility</p:attrName>
                                        </p:attrNameLst>
                                      </p:cBhvr>
                                      <p:to>
                                        <p:strVal val="visible"/>
                                      </p:to>
                                    </p:set>
                                    <p:animEffect transition="in" filter="wipe(left)">
                                      <p:cBhvr>
                                        <p:cTn id="23" dur="500"/>
                                        <p:tgtEl>
                                          <p:spTgt spid="7171"/>
                                        </p:tgtEl>
                                      </p:cBhvr>
                                    </p:animEffect>
                                  </p:childTnLst>
                                </p:cTn>
                              </p:par>
                            </p:childTnLst>
                          </p:cTn>
                        </p:par>
                        <p:par>
                          <p:cTn id="24" fill="hold" nodeType="afterGroup">
                            <p:stCondLst>
                              <p:cond delay="2500"/>
                            </p:stCondLst>
                            <p:childTnLst>
                              <p:par>
                                <p:cTn id="25" presetID="22" presetClass="entr" presetSubtype="1" fill="hold" nodeType="afterEffect">
                                  <p:stCondLst>
                                    <p:cond delay="0"/>
                                  </p:stCondLst>
                                  <p:childTnLst>
                                    <p:set>
                                      <p:cBhvr>
                                        <p:cTn id="26" dur="1" fill="hold">
                                          <p:stCondLst>
                                            <p:cond delay="0"/>
                                          </p:stCondLst>
                                        </p:cTn>
                                        <p:tgtEl>
                                          <p:spTgt spid="7175"/>
                                        </p:tgtEl>
                                        <p:attrNameLst>
                                          <p:attrName>style.visibility</p:attrName>
                                        </p:attrNameLst>
                                      </p:cBhvr>
                                      <p:to>
                                        <p:strVal val="visible"/>
                                      </p:to>
                                    </p:set>
                                    <p:animEffect transition="in" filter="wipe(up)">
                                      <p:cBhvr>
                                        <p:cTn id="27" dur="500"/>
                                        <p:tgtEl>
                                          <p:spTgt spid="7175"/>
                                        </p:tgtEl>
                                      </p:cBhvr>
                                    </p:animEffect>
                                  </p:childTnLst>
                                </p:cTn>
                              </p:par>
                            </p:childTnLst>
                          </p:cTn>
                        </p:par>
                        <p:par>
                          <p:cTn id="28" fill="hold" nodeType="afterGroup">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7172"/>
                                        </p:tgtEl>
                                        <p:attrNameLst>
                                          <p:attrName>style.visibility</p:attrName>
                                        </p:attrNameLst>
                                      </p:cBhvr>
                                      <p:to>
                                        <p:strVal val="visible"/>
                                      </p:to>
                                    </p:set>
                                    <p:animEffect transition="in" filter="wipe(left)">
                                      <p:cBhvr>
                                        <p:cTn id="31" dur="500"/>
                                        <p:tgtEl>
                                          <p:spTgt spid="7172"/>
                                        </p:tgtEl>
                                      </p:cBhvr>
                                    </p:animEffect>
                                  </p:childTnLst>
                                </p:cTn>
                              </p:par>
                            </p:childTnLst>
                          </p:cTn>
                        </p:par>
                        <p:par>
                          <p:cTn id="32" fill="hold" nodeType="afterGroup">
                            <p:stCondLst>
                              <p:cond delay="3500"/>
                            </p:stCondLst>
                            <p:childTnLst>
                              <p:par>
                                <p:cTn id="33" presetID="22" presetClass="entr" presetSubtype="1" fill="hold" nodeType="afterEffect">
                                  <p:stCondLst>
                                    <p:cond delay="0"/>
                                  </p:stCondLst>
                                  <p:childTnLst>
                                    <p:set>
                                      <p:cBhvr>
                                        <p:cTn id="34" dur="1" fill="hold">
                                          <p:stCondLst>
                                            <p:cond delay="0"/>
                                          </p:stCondLst>
                                        </p:cTn>
                                        <p:tgtEl>
                                          <p:spTgt spid="7177"/>
                                        </p:tgtEl>
                                        <p:attrNameLst>
                                          <p:attrName>style.visibility</p:attrName>
                                        </p:attrNameLst>
                                      </p:cBhvr>
                                      <p:to>
                                        <p:strVal val="visible"/>
                                      </p:to>
                                    </p:set>
                                    <p:animEffect transition="in" filter="wipe(up)">
                                      <p:cBhvr>
                                        <p:cTn id="35" dur="500"/>
                                        <p:tgtEl>
                                          <p:spTgt spid="7177"/>
                                        </p:tgtEl>
                                      </p:cBhvr>
                                    </p:animEffect>
                                  </p:childTnLst>
                                </p:cTn>
                              </p:par>
                            </p:childTnLst>
                          </p:cTn>
                        </p:par>
                        <p:par>
                          <p:cTn id="36" fill="hold" nodeType="afterGroup">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7174"/>
                                        </p:tgtEl>
                                        <p:attrNameLst>
                                          <p:attrName>style.visibility</p:attrName>
                                        </p:attrNameLst>
                                      </p:cBhvr>
                                      <p:to>
                                        <p:strVal val="visible"/>
                                      </p:to>
                                    </p:set>
                                    <p:animEffect transition="in" filter="wipe(left)">
                                      <p:cBhvr>
                                        <p:cTn id="39" dur="500"/>
                                        <p:tgtEl>
                                          <p:spTgt spid="7174"/>
                                        </p:tgtEl>
                                      </p:cBhvr>
                                    </p:animEffect>
                                  </p:childTnLst>
                                </p:cTn>
                              </p:par>
                            </p:childTnLst>
                          </p:cTn>
                        </p:par>
                        <p:par>
                          <p:cTn id="40" fill="hold" nodeType="afterGroup">
                            <p:stCondLst>
                              <p:cond delay="4500"/>
                            </p:stCondLst>
                            <p:childTnLst>
                              <p:par>
                                <p:cTn id="41" presetID="22" presetClass="entr" presetSubtype="1"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par>
                          <p:cTn id="44" fill="hold" nodeType="afterGroup">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par>
                          <p:cTn id="48" fill="hold" nodeType="afterGroup">
                            <p:stCondLst>
                              <p:cond delay="5500"/>
                            </p:stCondLst>
                            <p:childTnLst>
                              <p:par>
                                <p:cTn id="49" presetID="22" presetClass="entr" presetSubtype="1" fill="hold" nodeType="afterEffect">
                                  <p:stCondLst>
                                    <p:cond delay="0"/>
                                  </p:stCondLst>
                                  <p:childTnLst>
                                    <p:set>
                                      <p:cBhvr>
                                        <p:cTn id="50" dur="1" fill="hold">
                                          <p:stCondLst>
                                            <p:cond delay="0"/>
                                          </p:stCondLst>
                                        </p:cTn>
                                        <p:tgtEl>
                                          <p:spTgt spid="7178"/>
                                        </p:tgtEl>
                                        <p:attrNameLst>
                                          <p:attrName>style.visibility</p:attrName>
                                        </p:attrNameLst>
                                      </p:cBhvr>
                                      <p:to>
                                        <p:strVal val="visible"/>
                                      </p:to>
                                    </p:set>
                                    <p:animEffect transition="in" filter="wipe(up)">
                                      <p:cBhvr>
                                        <p:cTn id="51" dur="500"/>
                                        <p:tgtEl>
                                          <p:spTgt spid="7178"/>
                                        </p:tgtEl>
                                      </p:cBhvr>
                                    </p:animEffect>
                                  </p:childTnLst>
                                </p:cTn>
                              </p:par>
                            </p:childTnLst>
                          </p:cTn>
                        </p:par>
                        <p:par>
                          <p:cTn id="52" fill="hold" nodeType="afterGroup">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7180"/>
                                        </p:tgtEl>
                                        <p:attrNameLst>
                                          <p:attrName>style.visibility</p:attrName>
                                        </p:attrNameLst>
                                      </p:cBhvr>
                                      <p:to>
                                        <p:strVal val="visible"/>
                                      </p:to>
                                    </p:set>
                                    <p:animEffect transition="in" filter="wipe(left)">
                                      <p:cBhvr>
                                        <p:cTn id="55" dur="500"/>
                                        <p:tgtEl>
                                          <p:spTgt spid="7180"/>
                                        </p:tgtEl>
                                      </p:cBhvr>
                                    </p:animEffect>
                                  </p:childTnLst>
                                </p:cTn>
                              </p:par>
                            </p:childTnLst>
                          </p:cTn>
                        </p:par>
                        <p:par>
                          <p:cTn id="56" fill="hold" nodeType="afterGroup">
                            <p:stCondLst>
                              <p:cond delay="6500"/>
                            </p:stCondLst>
                            <p:childTnLst>
                              <p:par>
                                <p:cTn id="57" presetID="22" presetClass="entr" presetSubtype="1"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up)">
                                      <p:cBhvr>
                                        <p:cTn id="59" dur="500"/>
                                        <p:tgtEl>
                                          <p:spTgt spid="20"/>
                                        </p:tgtEl>
                                      </p:cBhvr>
                                    </p:animEffect>
                                  </p:childTnLst>
                                </p:cTn>
                              </p:par>
                            </p:childTnLst>
                          </p:cTn>
                        </p:par>
                        <p:par>
                          <p:cTn id="60" fill="hold" nodeType="afterGroup">
                            <p:stCondLst>
                              <p:cond delay="7000"/>
                            </p:stCondLst>
                            <p:childTnLst>
                              <p:par>
                                <p:cTn id="61" presetID="22" presetClass="entr" presetSubtype="8"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par>
                          <p:cTn id="64" fill="hold" nodeType="afterGroup">
                            <p:stCondLst>
                              <p:cond delay="7500"/>
                            </p:stCondLst>
                            <p:childTnLst>
                              <p:par>
                                <p:cTn id="65" presetID="22" presetClass="entr" presetSubtype="1"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up)">
                                      <p:cBhvr>
                                        <p:cTn id="67" dur="500"/>
                                        <p:tgtEl>
                                          <p:spTgt spid="22"/>
                                        </p:tgtEl>
                                      </p:cBhvr>
                                    </p:animEffect>
                                  </p:childTnLst>
                                </p:cTn>
                              </p:par>
                            </p:childTnLst>
                          </p:cTn>
                        </p:par>
                        <p:par>
                          <p:cTn id="68" fill="hold" nodeType="afterGroup">
                            <p:stCondLst>
                              <p:cond delay="8000"/>
                            </p:stCondLst>
                            <p:childTnLst>
                              <p:par>
                                <p:cTn id="69" presetID="22" presetClass="entr" presetSubtype="8" fill="hold" grpId="0"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wipe(left)">
                                      <p:cBhvr>
                                        <p:cTn id="71" dur="500"/>
                                        <p:tgtEl>
                                          <p:spTgt spid="19"/>
                                        </p:tgtEl>
                                      </p:cBhvr>
                                    </p:animEffect>
                                  </p:childTnLst>
                                </p:cTn>
                              </p:par>
                            </p:childTnLst>
                          </p:cTn>
                        </p:par>
                        <p:par>
                          <p:cTn id="72" fill="hold" nodeType="afterGroup">
                            <p:stCondLst>
                              <p:cond delay="8500"/>
                            </p:stCondLst>
                            <p:childTnLst>
                              <p:par>
                                <p:cTn id="73" presetID="22" presetClass="entr" presetSubtype="1" fill="hold"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wipe(up)">
                                      <p:cBhvr>
                                        <p:cTn id="75" dur="500"/>
                                        <p:tgtEl>
                                          <p:spTgt spid="23"/>
                                        </p:tgtEl>
                                      </p:cBhvr>
                                    </p:animEffect>
                                  </p:childTnLst>
                                </p:cTn>
                              </p:par>
                            </p:childTnLst>
                          </p:cTn>
                        </p:par>
                        <p:par>
                          <p:cTn id="76" fill="hold" nodeType="afterGroup">
                            <p:stCondLst>
                              <p:cond delay="9000"/>
                            </p:stCondLst>
                            <p:childTnLst>
                              <p:par>
                                <p:cTn id="77" presetID="22" presetClass="entr" presetSubtype="8" fill="hold" grpId="0"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1" fill="hold"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up)">
                                      <p:cBhvr>
                                        <p:cTn id="84" dur="500"/>
                                        <p:tgtEl>
                                          <p:spTgt spid="26"/>
                                        </p:tgtEl>
                                      </p:cBhvr>
                                    </p:animEffect>
                                  </p:childTnLst>
                                </p:cTn>
                              </p:par>
                              <p:par>
                                <p:cTn id="85" presetID="22" presetClass="entr" presetSubtype="1"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up)">
                                      <p:cBhvr>
                                        <p:cTn id="87" dur="500"/>
                                        <p:tgtEl>
                                          <p:spTgt spid="27"/>
                                        </p:tgtEl>
                                      </p:cBhvr>
                                    </p:animEffect>
                                  </p:childTnLst>
                                </p:cTn>
                              </p:par>
                            </p:childTnLst>
                          </p:cTn>
                        </p:par>
                        <p:par>
                          <p:cTn id="88" fill="hold" nodeType="afterGroup">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wipe(left)">
                                      <p:cBhvr>
                                        <p:cTn id="9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2" grpId="0" animBg="1"/>
      <p:bldP spid="7174" grpId="0" animBg="1"/>
      <p:bldP spid="7179" grpId="0" animBg="1"/>
      <p:bldP spid="7180" grpId="0" animBg="1"/>
      <p:bldP spid="16" grpId="0" animBg="1"/>
      <p:bldP spid="18" grpId="0" animBg="1"/>
      <p:bldP spid="19" grpId="0" animBg="1"/>
      <p:bldP spid="21" grpId="0" animBg="1"/>
      <p:bldP spid="28" grpId="0" animBg="1"/>
      <p:bldP spid="717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5">
            <a:extLst>
              <a:ext uri="{FF2B5EF4-FFF2-40B4-BE49-F238E27FC236}">
                <a16:creationId xmlns:a16="http://schemas.microsoft.com/office/drawing/2014/main" id="{441C87A6-623C-43F1-8066-3E9FCA9C69A5}"/>
              </a:ext>
            </a:extLst>
          </p:cNvPr>
          <p:cNvSpPr>
            <a:spLocks noChangeArrowheads="1"/>
          </p:cNvSpPr>
          <p:nvPr/>
        </p:nvSpPr>
        <p:spPr bwMode="auto">
          <a:xfrm>
            <a:off x="611188" y="901700"/>
            <a:ext cx="7993062"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fr-FR" altLang="en-US" sz="3200" b="1">
                <a:solidFill>
                  <a:srgbClr val="800000"/>
                </a:solidFill>
              </a:rPr>
              <a:t>C</a:t>
            </a:r>
            <a:r>
              <a:rPr lang="vi-VN" altLang="en-US" sz="3200" b="1">
                <a:solidFill>
                  <a:srgbClr val="800000"/>
                </a:solidFill>
              </a:rPr>
              <a:t>hiến tranh đã khiến cho bao nhiêu con người</a:t>
            </a:r>
            <a:r>
              <a:rPr lang="fr-FR" altLang="en-US" sz="3200" b="1">
                <a:solidFill>
                  <a:srgbClr val="800000"/>
                </a:solidFill>
              </a:rPr>
              <a:t>,</a:t>
            </a:r>
            <a:r>
              <a:rPr lang="vi-VN" altLang="en-US" sz="3200" b="1">
                <a:solidFill>
                  <a:srgbClr val="800000"/>
                </a:solidFill>
              </a:rPr>
              <a:t> bao nhiêu gia đình phải chịu đựng những đau thương, mất mát, éo le, thiệt thòi.</a:t>
            </a:r>
          </a:p>
        </p:txBody>
      </p:sp>
      <p:sp>
        <p:nvSpPr>
          <p:cNvPr id="21510" name="Rectangle 6">
            <a:extLst>
              <a:ext uri="{FF2B5EF4-FFF2-40B4-BE49-F238E27FC236}">
                <a16:creationId xmlns:a16="http://schemas.microsoft.com/office/drawing/2014/main" id="{7023CD9D-F225-4373-AB2B-7358D38872C2}"/>
              </a:ext>
            </a:extLst>
          </p:cNvPr>
          <p:cNvSpPr>
            <a:spLocks noChangeArrowheads="1"/>
          </p:cNvSpPr>
          <p:nvPr/>
        </p:nvSpPr>
        <p:spPr bwMode="auto">
          <a:xfrm>
            <a:off x="539750" y="3619500"/>
            <a:ext cx="8137525"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457200" algn="r"/>
                <a:tab pos="2743200" algn="ctr"/>
                <a:tab pos="5486400" algn="r"/>
              </a:tabLst>
              <a:defRPr>
                <a:solidFill>
                  <a:schemeClr val="tx1"/>
                </a:solidFill>
                <a:latin typeface="Arial" panose="020B0604020202020204" pitchFamily="34" charset="0"/>
                <a:cs typeface="Arial" panose="020B0604020202020204" pitchFamily="34" charset="0"/>
              </a:defRPr>
            </a:lvl1pPr>
            <a:lvl2pPr marL="742950" indent="-285750">
              <a:tabLst>
                <a:tab pos="457200" algn="r"/>
                <a:tab pos="2743200" algn="ctr"/>
                <a:tab pos="5486400" algn="r"/>
              </a:tabLst>
              <a:defRPr>
                <a:solidFill>
                  <a:schemeClr val="tx1"/>
                </a:solidFill>
                <a:latin typeface="Arial" panose="020B0604020202020204" pitchFamily="34" charset="0"/>
                <a:cs typeface="Arial" panose="020B0604020202020204" pitchFamily="34" charset="0"/>
              </a:defRPr>
            </a:lvl2pPr>
            <a:lvl3pPr marL="1143000" indent="-228600">
              <a:tabLst>
                <a:tab pos="457200" algn="r"/>
                <a:tab pos="2743200" algn="ctr"/>
                <a:tab pos="5486400" algn="r"/>
              </a:tabLst>
              <a:defRPr>
                <a:solidFill>
                  <a:schemeClr val="tx1"/>
                </a:solidFill>
                <a:latin typeface="Arial" panose="020B0604020202020204" pitchFamily="34" charset="0"/>
                <a:cs typeface="Arial" panose="020B0604020202020204" pitchFamily="34" charset="0"/>
              </a:defRPr>
            </a:lvl3pPr>
            <a:lvl4pPr marL="1600200" indent="-228600">
              <a:tabLst>
                <a:tab pos="457200" algn="r"/>
                <a:tab pos="2743200" algn="ctr"/>
                <a:tab pos="5486400" algn="r"/>
              </a:tabLst>
              <a:defRPr>
                <a:solidFill>
                  <a:schemeClr val="tx1"/>
                </a:solidFill>
                <a:latin typeface="Arial" panose="020B0604020202020204" pitchFamily="34" charset="0"/>
                <a:cs typeface="Arial" panose="020B0604020202020204" pitchFamily="34" charset="0"/>
              </a:defRPr>
            </a:lvl4pPr>
            <a:lvl5pPr marL="2057400" indent="-228600">
              <a:tabLst>
                <a:tab pos="457200" algn="r"/>
                <a:tab pos="2743200" algn="ctr"/>
                <a:tab pos="54864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cs typeface="Arial" panose="020B0604020202020204" pitchFamily="34" charset="0"/>
              </a:defRPr>
            </a:lvl9pPr>
          </a:lstStyle>
          <a:p>
            <a:pPr algn="just" eaLnBrk="1" hangingPunct="1"/>
            <a:r>
              <a:rPr lang="fr-FR" altLang="en-US" sz="3200" b="1">
                <a:solidFill>
                  <a:srgbClr val="800000"/>
                </a:solidFill>
              </a:rPr>
              <a:t>C</a:t>
            </a:r>
            <a:r>
              <a:rPr lang="vi-VN" altLang="en-US" sz="3200" b="1">
                <a:solidFill>
                  <a:srgbClr val="800000"/>
                </a:solidFill>
              </a:rPr>
              <a:t>àng trong hoàn cảnh</a:t>
            </a:r>
            <a:r>
              <a:rPr lang="fr-FR" altLang="en-US" sz="3200" b="1">
                <a:solidFill>
                  <a:srgbClr val="800000"/>
                </a:solidFill>
              </a:rPr>
              <a:t> chiến tranh</a:t>
            </a:r>
            <a:r>
              <a:rPr lang="vi-VN" altLang="en-US" sz="3200" b="1">
                <a:solidFill>
                  <a:srgbClr val="800000"/>
                </a:solidFill>
              </a:rPr>
              <a:t> khắc nghiệt thì tình cảm của con người càng mãnh liệt, vẹn nguyên, là sức mạnh để giúp con người vượt qua thử thách</a:t>
            </a:r>
            <a:r>
              <a:rPr lang="vi-VN" altLang="en-US" sz="3200">
                <a:solidFill>
                  <a:srgbClr val="80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1509"/>
                                        </p:tgtEl>
                                        <p:attrNameLst>
                                          <p:attrName>style.visibility</p:attrName>
                                        </p:attrNameLst>
                                      </p:cBhvr>
                                      <p:to>
                                        <p:strVal val="visible"/>
                                      </p:to>
                                    </p:set>
                                    <p:anim calcmode="discrete" valueType="clr">
                                      <p:cBhvr override="childStyle">
                                        <p:cTn id="7" dur="80"/>
                                        <p:tgtEl>
                                          <p:spTgt spid="2150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509"/>
                                        </p:tgtEl>
                                        <p:attrNameLst>
                                          <p:attrName>fillcolor</p:attrName>
                                        </p:attrNameLst>
                                      </p:cBhvr>
                                      <p:tavLst>
                                        <p:tav tm="0">
                                          <p:val>
                                            <p:clrVal>
                                              <a:schemeClr val="accent2"/>
                                            </p:clrVal>
                                          </p:val>
                                        </p:tav>
                                        <p:tav tm="50000">
                                          <p:val>
                                            <p:clrVal>
                                              <a:schemeClr val="hlink"/>
                                            </p:clrVal>
                                          </p:val>
                                        </p:tav>
                                      </p:tavLst>
                                    </p:anim>
                                    <p:set>
                                      <p:cBhvr>
                                        <p:cTn id="9" dur="80"/>
                                        <p:tgtEl>
                                          <p:spTgt spid="2150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1510"/>
                                        </p:tgtEl>
                                        <p:attrNameLst>
                                          <p:attrName>style.visibility</p:attrName>
                                        </p:attrNameLst>
                                      </p:cBhvr>
                                      <p:to>
                                        <p:strVal val="visible"/>
                                      </p:to>
                                    </p:set>
                                    <p:anim calcmode="discrete" valueType="clr">
                                      <p:cBhvr override="childStyle">
                                        <p:cTn id="14" dur="80"/>
                                        <p:tgtEl>
                                          <p:spTgt spid="2151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1510"/>
                                        </p:tgtEl>
                                        <p:attrNameLst>
                                          <p:attrName>fillcolor</p:attrName>
                                        </p:attrNameLst>
                                      </p:cBhvr>
                                      <p:tavLst>
                                        <p:tav tm="0">
                                          <p:val>
                                            <p:clrVal>
                                              <a:schemeClr val="accent2"/>
                                            </p:clrVal>
                                          </p:val>
                                        </p:tav>
                                        <p:tav tm="50000">
                                          <p:val>
                                            <p:clrVal>
                                              <a:schemeClr val="hlink"/>
                                            </p:clrVal>
                                          </p:val>
                                        </p:tav>
                                      </p:tavLst>
                                    </p:anim>
                                    <p:set>
                                      <p:cBhvr>
                                        <p:cTn id="16" dur="80"/>
                                        <p:tgtEl>
                                          <p:spTgt spid="215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215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a:extLst>
              <a:ext uri="{FF2B5EF4-FFF2-40B4-BE49-F238E27FC236}">
                <a16:creationId xmlns:a16="http://schemas.microsoft.com/office/drawing/2014/main" id="{70322ECE-99C0-4CAB-B4C8-E58D499145FD}"/>
              </a:ext>
            </a:extLst>
          </p:cNvPr>
          <p:cNvSpPr>
            <a:spLocks noChangeArrowheads="1"/>
          </p:cNvSpPr>
          <p:nvPr/>
        </p:nvSpPr>
        <p:spPr bwMode="auto">
          <a:xfrm rot="-5400000">
            <a:off x="1409700" y="-952500"/>
            <a:ext cx="6324600" cy="8686800"/>
          </a:xfrm>
          <a:prstGeom prst="verticalScroll">
            <a:avLst>
              <a:gd name="adj" fmla="val 4167"/>
            </a:avLst>
          </a:prstGeom>
          <a:solidFill>
            <a:schemeClr val="accent1"/>
          </a:solidFill>
          <a:ln w="38100">
            <a:solidFill>
              <a:srgbClr val="660033"/>
            </a:solidFill>
            <a:round/>
            <a:headEnd/>
            <a:tailEnd/>
          </a:ln>
        </p:spPr>
        <p:txBody>
          <a:bodyPr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b="1" i="1">
                <a:solidFill>
                  <a:srgbClr val="003399"/>
                </a:solidFill>
              </a:rPr>
              <a:t>     </a:t>
            </a:r>
            <a:endParaRPr lang="en-US" altLang="en-US" sz="2000">
              <a:solidFill>
                <a:srgbClr val="003399"/>
              </a:solidFill>
            </a:endParaRPr>
          </a:p>
        </p:txBody>
      </p:sp>
      <p:sp>
        <p:nvSpPr>
          <p:cNvPr id="13315" name="AutoShape 5">
            <a:extLst>
              <a:ext uri="{FF2B5EF4-FFF2-40B4-BE49-F238E27FC236}">
                <a16:creationId xmlns:a16="http://schemas.microsoft.com/office/drawing/2014/main" id="{B01B8543-E234-45D3-B7E6-C2BF774C925C}"/>
              </a:ext>
            </a:extLst>
          </p:cNvPr>
          <p:cNvSpPr>
            <a:spLocks noChangeArrowheads="1"/>
          </p:cNvSpPr>
          <p:nvPr/>
        </p:nvSpPr>
        <p:spPr bwMode="auto">
          <a:xfrm>
            <a:off x="2895600" y="533400"/>
            <a:ext cx="4191000" cy="1066800"/>
          </a:xfrm>
          <a:prstGeom prst="cloudCallout">
            <a:avLst>
              <a:gd name="adj1" fmla="val -43181"/>
              <a:gd name="adj2" fmla="val 68602"/>
            </a:avLst>
          </a:prstGeom>
          <a:solidFill>
            <a:schemeClr val="accent1"/>
          </a:solidFill>
          <a:ln w="2857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000"/>
          </a:p>
        </p:txBody>
      </p:sp>
      <p:sp>
        <p:nvSpPr>
          <p:cNvPr id="33798" name="Text Box 6">
            <a:extLst>
              <a:ext uri="{FF2B5EF4-FFF2-40B4-BE49-F238E27FC236}">
                <a16:creationId xmlns:a16="http://schemas.microsoft.com/office/drawing/2014/main" id="{C7C3A636-DB6F-4181-B4D2-AEDC040D735F}"/>
              </a:ext>
            </a:extLst>
          </p:cNvPr>
          <p:cNvSpPr txBox="1">
            <a:spLocks noChangeArrowheads="1"/>
          </p:cNvSpPr>
          <p:nvPr/>
        </p:nvSpPr>
        <p:spPr bwMode="auto">
          <a:xfrm>
            <a:off x="3505200" y="914400"/>
            <a:ext cx="3200400" cy="519113"/>
          </a:xfrm>
          <a:prstGeom prst="rect">
            <a:avLst/>
          </a:prstGeom>
          <a:noFill/>
          <a:ln w="9525">
            <a:noFill/>
            <a:miter lim="800000"/>
            <a:headEnd/>
            <a:tailEnd/>
          </a:ln>
          <a:effectLst/>
        </p:spPr>
        <p:txBody>
          <a:bodyPr>
            <a:spAutoFit/>
          </a:bodyPr>
          <a:lstStyle/>
          <a:p>
            <a:pPr eaLnBrk="1" hangingPunct="1">
              <a:spcBef>
                <a:spcPct val="50000"/>
              </a:spcBef>
              <a:defRPr/>
            </a:pPr>
            <a:r>
              <a:rPr lang="en-US" sz="2800" b="1" dirty="0" err="1">
                <a:solidFill>
                  <a:srgbClr val="0000FF"/>
                </a:solidFill>
                <a:effectLst>
                  <a:outerShdw blurRad="38100" dist="38100" dir="2700000" algn="tl">
                    <a:srgbClr val="C0C0C0"/>
                  </a:outerShdw>
                </a:effectLst>
                <a:latin typeface="Times New Roman" pitchFamily="18" charset="0"/>
                <a:cs typeface="Times New Roman" pitchFamily="18" charset="0"/>
              </a:rPr>
              <a:t>Thảo</a:t>
            </a:r>
            <a:r>
              <a:rPr lang="en-US" sz="2800" b="1"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cs typeface="Times New Roman" pitchFamily="18" charset="0"/>
              </a:rPr>
              <a:t>luận</a:t>
            </a:r>
            <a:r>
              <a:rPr lang="en-US" sz="2800" b="1"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cs typeface="Times New Roman" pitchFamily="18" charset="0"/>
              </a:rPr>
              <a:t>nhóm</a:t>
            </a:r>
            <a:endParaRPr lang="en-US" sz="2800" b="1" dirty="0">
              <a:solidFill>
                <a:srgbClr val="0000FF"/>
              </a:solidFill>
              <a:effectLst>
                <a:outerShdw blurRad="38100" dist="38100" dir="2700000" algn="tl">
                  <a:srgbClr val="C0C0C0"/>
                </a:outerShdw>
              </a:effectLst>
              <a:latin typeface="Times New Roman" pitchFamily="18" charset="0"/>
              <a:cs typeface="Times New Roman" pitchFamily="18" charset="0"/>
            </a:endParaRPr>
          </a:p>
        </p:txBody>
      </p:sp>
      <p:sp>
        <p:nvSpPr>
          <p:cNvPr id="33799" name="AutoShape 7">
            <a:extLst>
              <a:ext uri="{FF2B5EF4-FFF2-40B4-BE49-F238E27FC236}">
                <a16:creationId xmlns:a16="http://schemas.microsoft.com/office/drawing/2014/main" id="{99FAF869-B5E9-47A9-BBF1-EA58315F4BEB}"/>
              </a:ext>
            </a:extLst>
          </p:cNvPr>
          <p:cNvSpPr>
            <a:spLocks noChangeArrowheads="1"/>
          </p:cNvSpPr>
          <p:nvPr/>
        </p:nvSpPr>
        <p:spPr bwMode="auto">
          <a:xfrm>
            <a:off x="1066800" y="1905000"/>
            <a:ext cx="7467600" cy="1371600"/>
          </a:xfrm>
          <a:prstGeom prst="wedgeRoundRectCallout">
            <a:avLst>
              <a:gd name="adj1" fmla="val -10630"/>
              <a:gd name="adj2" fmla="val 36690"/>
              <a:gd name="adj3" fmla="val 16667"/>
            </a:avLst>
          </a:prstGeom>
          <a:solidFill>
            <a:schemeClr val="accent1"/>
          </a:solidFill>
          <a:ln w="38100">
            <a:solidFill>
              <a:srgbClr val="FF0000"/>
            </a:solidFill>
            <a:miter lim="800000"/>
            <a:headEnd/>
            <a:tailEnd/>
          </a:ln>
          <a:effectLst/>
        </p:spPr>
        <p:txBody>
          <a:bodyPr/>
          <a:lstStyle/>
          <a:p>
            <a:pPr eaLnBrk="1" hangingPunct="1">
              <a:defRPr/>
            </a:pPr>
            <a:r>
              <a:rPr lang="en-US" sz="2400" b="1" dirty="0">
                <a:solidFill>
                  <a:srgbClr val="0000FF"/>
                </a:solidFill>
                <a:effectLst>
                  <a:outerShdw blurRad="38100" dist="38100" dir="2700000" algn="tl">
                    <a:srgbClr val="000000"/>
                  </a:outerShdw>
                </a:effectLst>
                <a:latin typeface="Arial"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Hình</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ảnh</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cây</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lược</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ngà</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có</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ý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nghĩa</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như</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thế</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nào</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a:t>
            </a:r>
            <a:r>
              <a:rPr lang="en-US" sz="2400" b="1" dirty="0">
                <a:solidFill>
                  <a:srgbClr val="0000FF"/>
                </a:solidFill>
                <a:effectLst>
                  <a:outerShdw blurRad="38100" dist="38100" dir="2700000" algn="tl">
                    <a:srgbClr val="000000"/>
                  </a:outerShdw>
                </a:effectLst>
                <a:latin typeface="Times New Roman" pitchFamily="18" charset="0"/>
                <a:cs typeface="Times New Roman" pitchFamily="18" charset="0"/>
              </a:rPr>
              <a:t>     </a:t>
            </a:r>
          </a:p>
        </p:txBody>
      </p:sp>
      <p:grpSp>
        <p:nvGrpSpPr>
          <p:cNvPr id="2" name="Group 13">
            <a:extLst>
              <a:ext uri="{FF2B5EF4-FFF2-40B4-BE49-F238E27FC236}">
                <a16:creationId xmlns:a16="http://schemas.microsoft.com/office/drawing/2014/main" id="{433E4C81-29EA-48CA-AA3A-9CE9A2DD3AF8}"/>
              </a:ext>
            </a:extLst>
          </p:cNvPr>
          <p:cNvGrpSpPr>
            <a:grpSpLocks/>
          </p:cNvGrpSpPr>
          <p:nvPr/>
        </p:nvGrpSpPr>
        <p:grpSpPr bwMode="auto">
          <a:xfrm>
            <a:off x="152400" y="3124200"/>
            <a:ext cx="8763000" cy="3429000"/>
            <a:chOff x="576" y="-96"/>
            <a:chExt cx="4497" cy="3099"/>
          </a:xfrm>
        </p:grpSpPr>
        <p:pic>
          <p:nvPicPr>
            <p:cNvPr id="13320" name="Picture 14" descr="LUOC">
              <a:extLst>
                <a:ext uri="{FF2B5EF4-FFF2-40B4-BE49-F238E27FC236}">
                  <a16:creationId xmlns:a16="http://schemas.microsoft.com/office/drawing/2014/main" id="{7271D5EE-99DD-4AE0-9134-FF85601B41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 y="-96"/>
              <a:ext cx="4257" cy="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WordArt 15">
              <a:extLst>
                <a:ext uri="{FF2B5EF4-FFF2-40B4-BE49-F238E27FC236}">
                  <a16:creationId xmlns:a16="http://schemas.microsoft.com/office/drawing/2014/main" id="{37AE6C00-1914-454F-BD32-846A2BAAC09A}"/>
                </a:ext>
              </a:extLst>
            </p:cNvPr>
            <p:cNvSpPr>
              <a:spLocks noChangeArrowheads="1" noChangeShapeType="1" noTextEdit="1"/>
            </p:cNvSpPr>
            <p:nvPr/>
          </p:nvSpPr>
          <p:spPr bwMode="auto">
            <a:xfrm>
              <a:off x="576" y="624"/>
              <a:ext cx="2830" cy="417"/>
            </a:xfrm>
            <a:prstGeom prst="rect">
              <a:avLst/>
            </a:prstGeom>
          </p:spPr>
          <p:txBody>
            <a:bodyPr wrap="none" fromWordArt="1">
              <a:prstTxWarp prst="textDeflateBottom">
                <a:avLst>
                  <a:gd name="adj" fmla="val 38611"/>
                </a:avLst>
              </a:prstTxWarp>
            </a:bodyPr>
            <a:lstStyle/>
            <a:p>
              <a:pPr algn="ctr"/>
              <a:r>
                <a:rPr lang="en-US" sz="3600" kern="10">
                  <a:ln w="3175">
                    <a:solidFill>
                      <a:schemeClr val="tx1"/>
                    </a:solidFill>
                    <a:round/>
                    <a:headEnd/>
                    <a:tailEnd/>
                  </a:ln>
                  <a:solidFill>
                    <a:srgbClr val="000000"/>
                  </a:solidFill>
                  <a:latin typeface="VNI-Helve"/>
                </a:rPr>
                <a:t>                                                         </a:t>
              </a:r>
            </a:p>
          </p:txBody>
        </p:sp>
      </p:grpSp>
      <p:sp>
        <p:nvSpPr>
          <p:cNvPr id="33808" name="WordArt 16">
            <a:extLst>
              <a:ext uri="{FF2B5EF4-FFF2-40B4-BE49-F238E27FC236}">
                <a16:creationId xmlns:a16="http://schemas.microsoft.com/office/drawing/2014/main" id="{E3292843-A44A-449F-844C-88785CA84731}"/>
              </a:ext>
            </a:extLst>
          </p:cNvPr>
          <p:cNvSpPr>
            <a:spLocks noChangeArrowheads="1" noChangeShapeType="1" noTextEdit="1"/>
          </p:cNvSpPr>
          <p:nvPr/>
        </p:nvSpPr>
        <p:spPr bwMode="auto">
          <a:xfrm rot="-143156">
            <a:off x="838200" y="3886200"/>
            <a:ext cx="3810000" cy="6858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Yêu nhớ tặng Thu con của ba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Effect transition="in" filter="strips(downLeft)">
                                      <p:cBhvr>
                                        <p:cTn id="7" dur="500"/>
                                        <p:tgtEl>
                                          <p:spTgt spid="3379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3799"/>
                                        </p:tgtEl>
                                        <p:attrNameLst>
                                          <p:attrName>style.visibility</p:attrName>
                                        </p:attrNameLst>
                                      </p:cBhvr>
                                      <p:to>
                                        <p:strVal val="visible"/>
                                      </p:to>
                                    </p:set>
                                    <p:animEffect transition="in" filter="strips(downLeft)">
                                      <p:cBhvr>
                                        <p:cTn id="10" dur="500"/>
                                        <p:tgtEl>
                                          <p:spTgt spid="3379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strips(downLeft)">
                                      <p:cBhvr>
                                        <p:cTn id="15" dur="500"/>
                                        <p:tgtEl>
                                          <p:spTgt spid="2"/>
                                        </p:tgtEl>
                                      </p:cBhvr>
                                    </p:animEffect>
                                  </p:childTnLst>
                                </p:cTn>
                              </p:par>
                              <p:par>
                                <p:cTn id="16" presetID="18" presetClass="entr" presetSubtype="12" fill="hold" nodeType="withEffect">
                                  <p:stCondLst>
                                    <p:cond delay="0"/>
                                  </p:stCondLst>
                                  <p:childTnLst>
                                    <p:set>
                                      <p:cBhvr>
                                        <p:cTn id="17" dur="1" fill="hold">
                                          <p:stCondLst>
                                            <p:cond delay="0"/>
                                          </p:stCondLst>
                                        </p:cTn>
                                        <p:tgtEl>
                                          <p:spTgt spid="33808"/>
                                        </p:tgtEl>
                                        <p:attrNameLst>
                                          <p:attrName>style.visibility</p:attrName>
                                        </p:attrNameLst>
                                      </p:cBhvr>
                                      <p:to>
                                        <p:strVal val="visible"/>
                                      </p:to>
                                    </p:set>
                                    <p:animEffect transition="in" filter="strips(downLeft)">
                                      <p:cBhvr>
                                        <p:cTn id="18" dur="500"/>
                                        <p:tgtEl>
                                          <p:spTgt spid="33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p:bldP spid="3379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2">
            <a:extLst>
              <a:ext uri="{FF2B5EF4-FFF2-40B4-BE49-F238E27FC236}">
                <a16:creationId xmlns:a16="http://schemas.microsoft.com/office/drawing/2014/main" id="{AB697402-3D56-4DFD-A242-6E8681BEF2E7}"/>
              </a:ext>
            </a:extLst>
          </p:cNvPr>
          <p:cNvSpPr>
            <a:spLocks noChangeArrowheads="1"/>
          </p:cNvSpPr>
          <p:nvPr/>
        </p:nvSpPr>
        <p:spPr bwMode="auto">
          <a:xfrm rot="-5400000">
            <a:off x="1409700" y="-952500"/>
            <a:ext cx="6324600" cy="8686800"/>
          </a:xfrm>
          <a:prstGeom prst="verticalScroll">
            <a:avLst>
              <a:gd name="adj" fmla="val 4167"/>
            </a:avLst>
          </a:prstGeom>
          <a:solidFill>
            <a:schemeClr val="accent1"/>
          </a:solidFill>
          <a:ln w="38100">
            <a:solidFill>
              <a:srgbClr val="660033"/>
            </a:solidFill>
            <a:round/>
            <a:headEnd/>
            <a:tailEnd/>
          </a:ln>
        </p:spPr>
        <p:txBody>
          <a:bodyPr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b="1" i="1">
                <a:solidFill>
                  <a:srgbClr val="003399"/>
                </a:solidFill>
              </a:rPr>
              <a:t>     </a:t>
            </a:r>
            <a:endParaRPr lang="en-US" altLang="en-US" sz="2000">
              <a:solidFill>
                <a:srgbClr val="003399"/>
              </a:solidFill>
            </a:endParaRPr>
          </a:p>
        </p:txBody>
      </p:sp>
      <p:sp>
        <p:nvSpPr>
          <p:cNvPr id="37896" name="AutoShape 8">
            <a:extLst>
              <a:ext uri="{FF2B5EF4-FFF2-40B4-BE49-F238E27FC236}">
                <a16:creationId xmlns:a16="http://schemas.microsoft.com/office/drawing/2014/main" id="{288A2A2E-2036-4970-AFDB-066B4C4A6748}"/>
              </a:ext>
            </a:extLst>
          </p:cNvPr>
          <p:cNvSpPr>
            <a:spLocks noChangeArrowheads="1"/>
          </p:cNvSpPr>
          <p:nvPr/>
        </p:nvSpPr>
        <p:spPr bwMode="auto">
          <a:xfrm>
            <a:off x="609600" y="609600"/>
            <a:ext cx="8153400" cy="5410200"/>
          </a:xfrm>
          <a:prstGeom prst="wedgeRoundRectCallout">
            <a:avLst>
              <a:gd name="adj1" fmla="val -16588"/>
              <a:gd name="adj2" fmla="val -30838"/>
              <a:gd name="adj3" fmla="val 16667"/>
            </a:avLst>
          </a:prstGeom>
          <a:solidFill>
            <a:schemeClr val="accent1"/>
          </a:solidFill>
          <a:ln w="38100">
            <a:solidFill>
              <a:srgbClr val="0000FF"/>
            </a:solidFill>
            <a:miter lim="800000"/>
            <a:headEnd/>
            <a:tailEnd/>
          </a:ln>
          <a:effectLst/>
        </p:spPr>
        <p:txBody>
          <a:bodyPr/>
          <a:lstStyle/>
          <a:p>
            <a:pPr eaLnBrk="1" hangingPunct="1">
              <a:defRPr/>
            </a:pPr>
            <a:r>
              <a:rPr lang="en-US" sz="2400" b="1" dirty="0">
                <a:effectLst>
                  <a:outerShdw blurRad="38100" dist="38100" dir="2700000" algn="tl">
                    <a:srgbClr val="FFFFFF"/>
                  </a:outerShdw>
                </a:effectLst>
                <a:latin typeface="Arial" charset="0"/>
              </a:rPr>
              <a:t> </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Là</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kỉ</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vật</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cuối</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cùng</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của</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người</a:t>
            </a:r>
            <a:r>
              <a:rPr lang="en-US" sz="2800" b="1" dirty="0">
                <a:effectLst>
                  <a:outerShdw blurRad="38100" dist="38100" dir="2700000" algn="tl">
                    <a:srgbClr val="FFFFFF"/>
                  </a:outerShdw>
                </a:effectLst>
                <a:latin typeface="Times New Roman" pitchFamily="18" charset="0"/>
                <a:cs typeface="Times New Roman" pitchFamily="18" charset="0"/>
              </a:rPr>
              <a:t> cha </a:t>
            </a:r>
            <a:r>
              <a:rPr lang="en-US" sz="2800" b="1" dirty="0" err="1">
                <a:effectLst>
                  <a:outerShdw blurRad="38100" dist="38100" dir="2700000" algn="tl">
                    <a:srgbClr val="FFFFFF"/>
                  </a:outerShdw>
                </a:effectLst>
                <a:latin typeface="Times New Roman" pitchFamily="18" charset="0"/>
                <a:cs typeface="Times New Roman" pitchFamily="18" charset="0"/>
              </a:rPr>
              <a:t>trước</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lúc</a:t>
            </a:r>
            <a:r>
              <a:rPr lang="en-US" sz="2800" b="1" dirty="0">
                <a:effectLst>
                  <a:outerShdw blurRad="38100" dist="38100" dir="2700000" algn="tl">
                    <a:srgbClr val="FFFFFF"/>
                  </a:outerShdw>
                </a:effectLst>
                <a:latin typeface="Times New Roman" pitchFamily="18" charset="0"/>
                <a:cs typeface="Times New Roman" pitchFamily="18" charset="0"/>
              </a:rPr>
              <a:t> hi </a:t>
            </a:r>
            <a:r>
              <a:rPr lang="en-US" sz="2800" b="1" dirty="0" err="1">
                <a:effectLst>
                  <a:outerShdw blurRad="38100" dist="38100" dir="2700000" algn="tl">
                    <a:srgbClr val="FFFFFF"/>
                  </a:outerShdw>
                </a:effectLst>
                <a:latin typeface="Times New Roman" pitchFamily="18" charset="0"/>
                <a:cs typeface="Times New Roman" pitchFamily="18" charset="0"/>
              </a:rPr>
              <a:t>sinh</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dành</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cho</a:t>
            </a:r>
            <a:r>
              <a:rPr lang="en-US" sz="2800" b="1" dirty="0">
                <a:effectLst>
                  <a:outerShdw blurRad="38100" dist="38100" dir="2700000" algn="tl">
                    <a:srgbClr val="FFFFFF"/>
                  </a:outerShdw>
                </a:effectLst>
                <a:latin typeface="Times New Roman" pitchFamily="18" charset="0"/>
                <a:cs typeface="Times New Roman" pitchFamily="18" charset="0"/>
              </a:rPr>
              <a:t> con </a:t>
            </a:r>
            <a:r>
              <a:rPr lang="en-US" sz="2800" b="1" dirty="0" err="1">
                <a:effectLst>
                  <a:outerShdw blurRad="38100" dist="38100" dir="2700000" algn="tl">
                    <a:srgbClr val="FFFFFF"/>
                  </a:outerShdw>
                </a:effectLst>
                <a:latin typeface="Times New Roman" pitchFamily="18" charset="0"/>
                <a:cs typeface="Times New Roman" pitchFamily="18" charset="0"/>
              </a:rPr>
              <a:t>chứa</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đựng</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bao</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nhiêu</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tình</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cảm</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yêu</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mến</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nhớ</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thương</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mong</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đợi</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của</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người</a:t>
            </a:r>
            <a:r>
              <a:rPr lang="en-US" sz="2800" b="1" dirty="0">
                <a:effectLst>
                  <a:outerShdw blurRad="38100" dist="38100" dir="2700000" algn="tl">
                    <a:srgbClr val="FFFFFF"/>
                  </a:outerShdw>
                </a:effectLst>
                <a:latin typeface="Times New Roman" pitchFamily="18" charset="0"/>
                <a:cs typeface="Times New Roman" pitchFamily="18" charset="0"/>
              </a:rPr>
              <a:t> cha </a:t>
            </a:r>
            <a:r>
              <a:rPr lang="en-US" sz="2800" b="1" dirty="0" err="1">
                <a:effectLst>
                  <a:outerShdw blurRad="38100" dist="38100" dir="2700000" algn="tl">
                    <a:srgbClr val="FFFFFF"/>
                  </a:outerShdw>
                </a:effectLst>
                <a:latin typeface="Times New Roman" pitchFamily="18" charset="0"/>
                <a:cs typeface="Times New Roman" pitchFamily="18" charset="0"/>
              </a:rPr>
              <a:t>đối</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với</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đứa</a:t>
            </a:r>
            <a:r>
              <a:rPr lang="en-US" sz="2800" b="1" dirty="0">
                <a:effectLst>
                  <a:outerShdw blurRad="38100" dist="38100" dir="2700000" algn="tl">
                    <a:srgbClr val="FFFFFF"/>
                  </a:outerShdw>
                </a:effectLst>
                <a:latin typeface="Times New Roman" pitchFamily="18" charset="0"/>
                <a:cs typeface="Times New Roman" pitchFamily="18" charset="0"/>
              </a:rPr>
              <a:t> con </a:t>
            </a:r>
            <a:r>
              <a:rPr lang="en-US" sz="2800" b="1" dirty="0" err="1">
                <a:effectLst>
                  <a:outerShdw blurRad="38100" dist="38100" dir="2700000" algn="tl">
                    <a:srgbClr val="FFFFFF"/>
                  </a:outerShdw>
                </a:effectLst>
                <a:latin typeface="Times New Roman" pitchFamily="18" charset="0"/>
                <a:cs typeface="Times New Roman" pitchFamily="18" charset="0"/>
              </a:rPr>
              <a:t>xa</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cách</a:t>
            </a:r>
            <a:r>
              <a:rPr lang="en-US" sz="2800" b="1" dirty="0">
                <a:effectLst>
                  <a:outerShdw blurRad="38100" dist="38100" dir="2700000" algn="tl">
                    <a:srgbClr val="FFFFFF"/>
                  </a:outerShdw>
                </a:effectLst>
                <a:latin typeface="Times New Roman" pitchFamily="18" charset="0"/>
                <a:cs typeface="Times New Roman" pitchFamily="18" charset="0"/>
              </a:rPr>
              <a:t>.</a:t>
            </a:r>
          </a:p>
          <a:p>
            <a:pPr eaLnBrk="1" hangingPunct="1">
              <a:defRPr/>
            </a:pP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Chiếc</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lược</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ngà</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đã</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kết</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tinh</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trong</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nó</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tình</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phụ</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tử</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mộc</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mạc</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mà</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đằm</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thắm</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sâu</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xa</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đơn</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sơ</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mà</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kì</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diệu</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biết</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bao</a:t>
            </a:r>
            <a:r>
              <a:rPr lang="en-US" sz="2800" b="1" dirty="0">
                <a:effectLst>
                  <a:outerShdw blurRad="38100" dist="38100" dir="2700000" algn="tl">
                    <a:srgbClr val="FFFFFF"/>
                  </a:outerShdw>
                </a:effectLst>
                <a:latin typeface="Times New Roman" pitchFamily="18" charset="0"/>
                <a:cs typeface="Times New Roman" pitchFamily="18" charset="0"/>
              </a:rPr>
              <a:t> !</a:t>
            </a:r>
          </a:p>
          <a:p>
            <a:pPr eaLnBrk="1" hangingPunct="1">
              <a:defRPr/>
            </a:pP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Chứng</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tích</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của</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nỗi</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đau</a:t>
            </a:r>
            <a:r>
              <a:rPr lang="en-US" sz="2800" b="1" dirty="0">
                <a:effectLst>
                  <a:outerShdw blurRad="38100" dist="38100" dir="2700000" algn="tl">
                    <a:srgbClr val="FFFFFF"/>
                  </a:outerShdw>
                </a:effectLst>
                <a:latin typeface="Times New Roman" pitchFamily="18" charset="0"/>
                <a:cs typeface="Times New Roman" pitchFamily="18" charset="0"/>
              </a:rPr>
              <a:t> do </a:t>
            </a:r>
            <a:r>
              <a:rPr lang="en-US" sz="2800" b="1" dirty="0" err="1">
                <a:effectLst>
                  <a:outerShdw blurRad="38100" dist="38100" dir="2700000" algn="tl">
                    <a:srgbClr val="FFFFFF"/>
                  </a:outerShdw>
                </a:effectLst>
                <a:latin typeface="Times New Roman" pitchFamily="18" charset="0"/>
                <a:cs typeface="Times New Roman" pitchFamily="18" charset="0"/>
              </a:rPr>
              <a:t>chiến</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tranh</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và</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kẻ</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thù</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xâm</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lược</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gây</a:t>
            </a:r>
            <a:r>
              <a:rPr lang="en-US" sz="2800" b="1" dirty="0">
                <a:effectLst>
                  <a:outerShdw blurRad="38100" dist="38100" dir="2700000" algn="tl">
                    <a:srgbClr val="FFFFFF"/>
                  </a:outerShdw>
                </a:effectLst>
                <a:latin typeface="Times New Roman" pitchFamily="18" charset="0"/>
                <a:cs typeface="Times New Roman" pitchFamily="18" charset="0"/>
              </a:rPr>
              <a:t> </a:t>
            </a:r>
            <a:r>
              <a:rPr lang="en-US" sz="2800" b="1" dirty="0" err="1">
                <a:effectLst>
                  <a:outerShdw blurRad="38100" dist="38100" dir="2700000" algn="tl">
                    <a:srgbClr val="FFFFFF"/>
                  </a:outerShdw>
                </a:effectLst>
                <a:latin typeface="Times New Roman" pitchFamily="18" charset="0"/>
                <a:cs typeface="Times New Roman" pitchFamily="18" charset="0"/>
              </a:rPr>
              <a:t>ra</a:t>
            </a:r>
            <a:r>
              <a:rPr lang="en-US" sz="2800" b="1" dirty="0">
                <a:effectLst>
                  <a:outerShdw blurRad="38100" dist="38100" dir="2700000" algn="tl">
                    <a:srgbClr val="FFFFFF"/>
                  </a:outerShdw>
                </a:effectLst>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strips(downLeft)">
                                      <p:cBhvr>
                                        <p:cTn id="7" dur="500"/>
                                        <p:tgtEl>
                                          <p:spTgt spid="378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7896"/>
                                        </p:tgtEl>
                                        <p:attrNameLst>
                                          <p:attrName>style.visibility</p:attrName>
                                        </p:attrNameLst>
                                      </p:cBhvr>
                                      <p:to>
                                        <p:strVal val="visible"/>
                                      </p:to>
                                    </p:set>
                                    <p:animEffect transition="in" filter="strips(downLeft)">
                                      <p:cBhvr>
                                        <p:cTn id="12" dur="5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nimBg="1"/>
      <p:bldP spid="3789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2530" name="WordArt 9">
            <a:extLst>
              <a:ext uri="{FF2B5EF4-FFF2-40B4-BE49-F238E27FC236}">
                <a16:creationId xmlns:a16="http://schemas.microsoft.com/office/drawing/2014/main" id="{7F03149E-141E-4671-8A99-4DDBCFF10761}"/>
              </a:ext>
            </a:extLst>
          </p:cNvPr>
          <p:cNvSpPr>
            <a:spLocks noChangeArrowheads="1" noChangeShapeType="1" noTextEdit="1"/>
          </p:cNvSpPr>
          <p:nvPr/>
        </p:nvSpPr>
        <p:spPr bwMode="auto">
          <a:xfrm>
            <a:off x="827088" y="765175"/>
            <a:ext cx="7658100" cy="28082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200" b="1" kern="10">
                <a:solidFill>
                  <a:srgbClr val="CC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CÂU CHUYỆN CẢM ĐỘNG VỀ TÌNH CHA</a:t>
            </a:r>
          </a:p>
        </p:txBody>
      </p:sp>
      <p:sp>
        <p:nvSpPr>
          <p:cNvPr id="33802" name="Rectangle 10">
            <a:extLst>
              <a:ext uri="{FF2B5EF4-FFF2-40B4-BE49-F238E27FC236}">
                <a16:creationId xmlns:a16="http://schemas.microsoft.com/office/drawing/2014/main" id="{BBC4D7D9-6171-4D84-8261-EB56CE636904}"/>
              </a:ext>
            </a:extLst>
          </p:cNvPr>
          <p:cNvSpPr>
            <a:spLocks noChangeArrowheads="1"/>
          </p:cNvSpPr>
          <p:nvPr/>
        </p:nvSpPr>
        <p:spPr bwMode="auto">
          <a:xfrm>
            <a:off x="682625" y="3860800"/>
            <a:ext cx="79930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600">
                <a:solidFill>
                  <a:srgbClr val="0000CC"/>
                </a:solidFill>
              </a:rPr>
              <a:t>Bác </a:t>
            </a:r>
            <a:r>
              <a:rPr lang="vi-VN" altLang="en-US" sz="3600">
                <a:solidFill>
                  <a:srgbClr val="0000CC"/>
                </a:solidFill>
              </a:rPr>
              <a:t> </a:t>
            </a:r>
            <a:r>
              <a:rPr lang="en-US" altLang="en-US" sz="3600">
                <a:solidFill>
                  <a:srgbClr val="0000CC"/>
                </a:solidFill>
              </a:rPr>
              <a:t>Nguyễn Hữu Định (Phương Tú - Ứng Hòa - Hà Nội) sống trong ống cống kiếm tiền nuôi con.</a:t>
            </a:r>
            <a:endParaRPr lang="vi-VN" altLang="en-US" sz="360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802"/>
                                        </p:tgtEl>
                                        <p:attrNameLst>
                                          <p:attrName>style.visibility</p:attrName>
                                        </p:attrNameLst>
                                      </p:cBhvr>
                                      <p:to>
                                        <p:strVal val="visible"/>
                                      </p:to>
                                    </p:set>
                                    <p:animEffect transition="in" filter="blinds(horizontal)">
                                      <p:cBhvr>
                                        <p:cTn id="7" dur="500"/>
                                        <p:tgtEl>
                                          <p:spTgt spid="33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23554" name="Picture 2" descr="20130809180130-cong2">
            <a:extLst>
              <a:ext uri="{FF2B5EF4-FFF2-40B4-BE49-F238E27FC236}">
                <a16:creationId xmlns:a16="http://schemas.microsoft.com/office/drawing/2014/main" id="{BB69FF86-55B3-43B9-A444-6CE235D8C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33375"/>
            <a:ext cx="79930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6">
            <a:extLst>
              <a:ext uri="{FF2B5EF4-FFF2-40B4-BE49-F238E27FC236}">
                <a16:creationId xmlns:a16="http://schemas.microsoft.com/office/drawing/2014/main" id="{C19ED724-67B8-45C6-A4D0-BD2EDFF0E554}"/>
              </a:ext>
            </a:extLst>
          </p:cNvPr>
          <p:cNvSpPr>
            <a:spLocks noChangeArrowheads="1"/>
          </p:cNvSpPr>
          <p:nvPr/>
        </p:nvSpPr>
        <p:spPr bwMode="auto">
          <a:xfrm>
            <a:off x="468313" y="5302250"/>
            <a:ext cx="8280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solidFill>
                  <a:srgbClr val="0000CC"/>
                </a:solidFill>
              </a:rPr>
              <a:t>- Thời gian: suốt 10 năm bác lăn lộn ở Cầu Giấy, Đường Láng, Lê Văn Lương…</a:t>
            </a:r>
          </a:p>
          <a:p>
            <a:pPr eaLnBrk="1" hangingPunct="1"/>
            <a:r>
              <a:rPr lang="en-US" altLang="en-US" sz="2800" b="1">
                <a:solidFill>
                  <a:srgbClr val="0000CC"/>
                </a:solidFill>
              </a:rPr>
              <a:t>- Công việc: vá xe, bốc vác…kiếm tiền nuôi con</a:t>
            </a:r>
            <a:endParaRPr lang="vi-VN" altLang="en-US" sz="2800" b="1">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38"/>
                                        </p:tgtEl>
                                        <p:attrNameLst>
                                          <p:attrName>style.visibility</p:attrName>
                                        </p:attrNameLst>
                                      </p:cBhvr>
                                      <p:to>
                                        <p:strVal val="visible"/>
                                      </p:to>
                                    </p:set>
                                    <p:animEffect transition="in" filter="blinds(horizontal)">
                                      <p:cBhvr>
                                        <p:cTn id="7" dur="500"/>
                                        <p:tgtEl>
                                          <p:spTgt spid="44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3013" name="Picture 5" descr="20130809180130-cong3">
            <a:extLst>
              <a:ext uri="{FF2B5EF4-FFF2-40B4-BE49-F238E27FC236}">
                <a16:creationId xmlns:a16="http://schemas.microsoft.com/office/drawing/2014/main" id="{E0827DF1-92BD-48D5-BD32-38BD03423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60350"/>
            <a:ext cx="5148263"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7" descr="20130809180130-cong1">
            <a:extLst>
              <a:ext uri="{FF2B5EF4-FFF2-40B4-BE49-F238E27FC236}">
                <a16:creationId xmlns:a16="http://schemas.microsoft.com/office/drawing/2014/main" id="{F4F8BEDA-A889-4A24-B33F-9840674A0A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573463"/>
            <a:ext cx="5148262" cy="308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Rectangle 8">
            <a:extLst>
              <a:ext uri="{FF2B5EF4-FFF2-40B4-BE49-F238E27FC236}">
                <a16:creationId xmlns:a16="http://schemas.microsoft.com/office/drawing/2014/main" id="{160D99C6-4392-4152-A566-4A3D50DBDA5F}"/>
              </a:ext>
            </a:extLst>
          </p:cNvPr>
          <p:cNvSpPr>
            <a:spLocks noChangeArrowheads="1"/>
          </p:cNvSpPr>
          <p:nvPr/>
        </p:nvSpPr>
        <p:spPr bwMode="auto">
          <a:xfrm>
            <a:off x="5724525" y="550863"/>
            <a:ext cx="316865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solidFill>
                  <a:srgbClr val="0000CC"/>
                </a:solidFill>
              </a:rPr>
              <a:t>- Bác chưa từng thuê nhà, sống tạm bợ trong lán, vỉa hè, nhà vệ sinh công cộng…</a:t>
            </a:r>
            <a:endParaRPr lang="vi-VN" altLang="en-US" sz="2800" b="1">
              <a:solidFill>
                <a:srgbClr val="0000CC"/>
              </a:solidFill>
            </a:endParaRPr>
          </a:p>
        </p:txBody>
      </p:sp>
      <p:sp>
        <p:nvSpPr>
          <p:cNvPr id="43017" name="Rectangle 9">
            <a:extLst>
              <a:ext uri="{FF2B5EF4-FFF2-40B4-BE49-F238E27FC236}">
                <a16:creationId xmlns:a16="http://schemas.microsoft.com/office/drawing/2014/main" id="{F1C84F93-49DF-4E13-8D19-0163779293F6}"/>
              </a:ext>
            </a:extLst>
          </p:cNvPr>
          <p:cNvSpPr>
            <a:spLocks noChangeArrowheads="1"/>
          </p:cNvSpPr>
          <p:nvPr/>
        </p:nvSpPr>
        <p:spPr bwMode="auto">
          <a:xfrm>
            <a:off x="323850" y="4005263"/>
            <a:ext cx="3168650"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b="1">
                <a:solidFill>
                  <a:srgbClr val="0000CC"/>
                </a:solidFill>
              </a:rPr>
              <a:t>- Thậm chí một ống cống bỏ hoang được bác dùng làm “nhà” của mình.</a:t>
            </a:r>
            <a:endParaRPr lang="vi-VN" altLang="en-US" sz="2800" b="1">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43013"/>
                                        </p:tgtEl>
                                        <p:attrNameLst>
                                          <p:attrName>style.visibility</p:attrName>
                                        </p:attrNameLst>
                                      </p:cBhvr>
                                      <p:to>
                                        <p:strVal val="visible"/>
                                      </p:to>
                                    </p:set>
                                    <p:animEffect transition="in" filter="box(out)">
                                      <p:cBhvr>
                                        <p:cTn id="7" dur="500"/>
                                        <p:tgtEl>
                                          <p:spTgt spid="43013"/>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43016"/>
                                        </p:tgtEl>
                                        <p:attrNameLst>
                                          <p:attrName>style.visibility</p:attrName>
                                        </p:attrNameLst>
                                      </p:cBhvr>
                                      <p:to>
                                        <p:strVal val="visible"/>
                                      </p:to>
                                    </p:set>
                                    <p:animEffect transition="in" filter="blinds(horizontal)">
                                      <p:cBhvr>
                                        <p:cTn id="11" dur="500"/>
                                        <p:tgtEl>
                                          <p:spTgt spid="4301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32" fill="hold" nodeType="clickEffect">
                                  <p:stCondLst>
                                    <p:cond delay="0"/>
                                  </p:stCondLst>
                                  <p:childTnLst>
                                    <p:set>
                                      <p:cBhvr>
                                        <p:cTn id="15" dur="1" fill="hold">
                                          <p:stCondLst>
                                            <p:cond delay="0"/>
                                          </p:stCondLst>
                                        </p:cTn>
                                        <p:tgtEl>
                                          <p:spTgt spid="43015"/>
                                        </p:tgtEl>
                                        <p:attrNameLst>
                                          <p:attrName>style.visibility</p:attrName>
                                        </p:attrNameLst>
                                      </p:cBhvr>
                                      <p:to>
                                        <p:strVal val="visible"/>
                                      </p:to>
                                    </p:set>
                                    <p:animEffect transition="in" filter="box(out)">
                                      <p:cBhvr>
                                        <p:cTn id="16" dur="500"/>
                                        <p:tgtEl>
                                          <p:spTgt spid="43015"/>
                                        </p:tgtEl>
                                      </p:cBhvr>
                                    </p:animEffect>
                                  </p:childTnLst>
                                </p:cTn>
                              </p:par>
                            </p:childTnLst>
                          </p:cTn>
                        </p:par>
                        <p:par>
                          <p:cTn id="17" fill="hold" nodeType="afterGroup">
                            <p:stCondLst>
                              <p:cond delay="500"/>
                            </p:stCondLst>
                            <p:childTnLst>
                              <p:par>
                                <p:cTn id="18" presetID="3" presetClass="entr" presetSubtype="10" fill="hold" grpId="0" nodeType="afterEffect">
                                  <p:stCondLst>
                                    <p:cond delay="0"/>
                                  </p:stCondLst>
                                  <p:childTnLst>
                                    <p:set>
                                      <p:cBhvr>
                                        <p:cTn id="19" dur="1" fill="hold">
                                          <p:stCondLst>
                                            <p:cond delay="0"/>
                                          </p:stCondLst>
                                        </p:cTn>
                                        <p:tgtEl>
                                          <p:spTgt spid="43017"/>
                                        </p:tgtEl>
                                        <p:attrNameLst>
                                          <p:attrName>style.visibility</p:attrName>
                                        </p:attrNameLst>
                                      </p:cBhvr>
                                      <p:to>
                                        <p:strVal val="visible"/>
                                      </p:to>
                                    </p:set>
                                    <p:animEffect transition="in" filter="blinds(horizontal)">
                                      <p:cBhvr>
                                        <p:cTn id="20" dur="500"/>
                                        <p:tgtEl>
                                          <p:spTgt spid="43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p:bldP spid="430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7">
            <a:extLst>
              <a:ext uri="{FF2B5EF4-FFF2-40B4-BE49-F238E27FC236}">
                <a16:creationId xmlns:a16="http://schemas.microsoft.com/office/drawing/2014/main" id="{ACC3C1A8-288F-4885-92F3-02F1E70F530C}"/>
              </a:ext>
            </a:extLst>
          </p:cNvPr>
          <p:cNvGrpSpPr>
            <a:grpSpLocks/>
          </p:cNvGrpSpPr>
          <p:nvPr/>
        </p:nvGrpSpPr>
        <p:grpSpPr bwMode="auto">
          <a:xfrm>
            <a:off x="609600" y="1171575"/>
            <a:ext cx="1741488" cy="1517650"/>
            <a:chOff x="384" y="1636"/>
            <a:chExt cx="1152" cy="1004"/>
          </a:xfrm>
        </p:grpSpPr>
        <p:pic>
          <p:nvPicPr>
            <p:cNvPr id="7191" name="Picture 7">
              <a:extLst>
                <a:ext uri="{FF2B5EF4-FFF2-40B4-BE49-F238E27FC236}">
                  <a16:creationId xmlns:a16="http://schemas.microsoft.com/office/drawing/2014/main" id="{A6EB8F6E-E505-4F85-9042-4712E078191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 y="1636"/>
              <a:ext cx="1152" cy="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2" name="Rectangle 8">
              <a:extLst>
                <a:ext uri="{FF2B5EF4-FFF2-40B4-BE49-F238E27FC236}">
                  <a16:creationId xmlns:a16="http://schemas.microsoft.com/office/drawing/2014/main" id="{3A64A304-5281-4B20-9423-59B6363D7C30}"/>
                </a:ext>
              </a:extLst>
            </p:cNvPr>
            <p:cNvSpPr>
              <a:spLocks noChangeArrowheads="1"/>
            </p:cNvSpPr>
            <p:nvPr/>
          </p:nvSpPr>
          <p:spPr bwMode="auto">
            <a:xfrm>
              <a:off x="720" y="1872"/>
              <a:ext cx="57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400" b="1">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1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Char char="•"/>
                <a:defRPr sz="21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1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9pPr>
            </a:lstStyle>
            <a:p>
              <a:pPr algn="ctr">
                <a:spcBef>
                  <a:spcPct val="0"/>
                </a:spcBef>
                <a:buClrTx/>
                <a:buFontTx/>
                <a:buNone/>
              </a:pPr>
              <a:endParaRPr lang="en-US" altLang="en-US" sz="1800">
                <a:solidFill>
                  <a:srgbClr val="FFFF00"/>
                </a:solidFill>
                <a:latin typeface="Times New Roman" panose="02020603050405020304" pitchFamily="18" charset="0"/>
              </a:endParaRPr>
            </a:p>
            <a:p>
              <a:pPr algn="ctr">
                <a:spcBef>
                  <a:spcPct val="0"/>
                </a:spcBef>
                <a:buClrTx/>
                <a:buFontTx/>
                <a:buNone/>
              </a:pPr>
              <a:endParaRPr lang="en-US" altLang="en-US" sz="1800">
                <a:solidFill>
                  <a:srgbClr val="FFFF00"/>
                </a:solidFill>
                <a:latin typeface="Times New Roman" panose="02020603050405020304" pitchFamily="18" charset="0"/>
              </a:endParaRPr>
            </a:p>
            <a:p>
              <a:pPr algn="ctr">
                <a:spcBef>
                  <a:spcPct val="0"/>
                </a:spcBef>
                <a:buClrTx/>
                <a:buFontTx/>
                <a:buNone/>
              </a:pPr>
              <a:endParaRPr lang="en-US" altLang="en-US" sz="1800">
                <a:solidFill>
                  <a:srgbClr val="FFFF00"/>
                </a:solidFill>
                <a:latin typeface="Times New Roman" panose="02020603050405020304" pitchFamily="18" charset="0"/>
              </a:endParaRPr>
            </a:p>
            <a:p>
              <a:pPr algn="ctr">
                <a:spcBef>
                  <a:spcPct val="0"/>
                </a:spcBef>
                <a:buClrTx/>
                <a:buFontTx/>
                <a:buNone/>
              </a:pPr>
              <a:r>
                <a:rPr lang="en-US" altLang="en-US" sz="4400">
                  <a:solidFill>
                    <a:srgbClr val="FFFF00"/>
                  </a:solidFill>
                  <a:latin typeface="Times New Roman" panose="02020603050405020304" pitchFamily="18" charset="0"/>
                </a:rPr>
                <a:t>1</a:t>
              </a:r>
            </a:p>
            <a:p>
              <a:pPr algn="ctr" eaLnBrk="1" hangingPunct="1">
                <a:lnSpc>
                  <a:spcPct val="65000"/>
                </a:lnSpc>
                <a:spcBef>
                  <a:spcPct val="35000"/>
                </a:spcBef>
                <a:buClrTx/>
                <a:buFontTx/>
                <a:buNone/>
              </a:pPr>
              <a:endParaRPr lang="en-US" altLang="en-US" sz="1800">
                <a:solidFill>
                  <a:srgbClr val="FFFF00"/>
                </a:solidFill>
                <a:latin typeface="Times New Roman" panose="02020603050405020304" pitchFamily="18" charset="0"/>
              </a:endParaRPr>
            </a:p>
            <a:p>
              <a:pPr algn="ctr" eaLnBrk="1" hangingPunct="1">
                <a:lnSpc>
                  <a:spcPct val="65000"/>
                </a:lnSpc>
                <a:spcBef>
                  <a:spcPct val="35000"/>
                </a:spcBef>
                <a:buClrTx/>
                <a:buFontTx/>
                <a:buNone/>
              </a:pPr>
              <a:endParaRPr lang="en-US" altLang="en-US" sz="1800">
                <a:solidFill>
                  <a:srgbClr val="FFFF00"/>
                </a:solidFill>
                <a:latin typeface="Times New Roman" panose="02020603050405020304" pitchFamily="18" charset="0"/>
              </a:endParaRPr>
            </a:p>
            <a:p>
              <a:pPr algn="ctr" eaLnBrk="1" hangingPunct="1">
                <a:spcBef>
                  <a:spcPct val="0"/>
                </a:spcBef>
                <a:buClrTx/>
                <a:buFontTx/>
                <a:buNone/>
              </a:pPr>
              <a:endParaRPr lang="en-US" altLang="en-US" sz="1800" b="0">
                <a:solidFill>
                  <a:srgbClr val="FFFF00"/>
                </a:solidFill>
                <a:latin typeface="Times New Roman" panose="02020603050405020304" pitchFamily="18" charset="0"/>
              </a:endParaRPr>
            </a:p>
          </p:txBody>
        </p:sp>
      </p:grpSp>
      <p:grpSp>
        <p:nvGrpSpPr>
          <p:cNvPr id="11" name="Group 18">
            <a:extLst>
              <a:ext uri="{FF2B5EF4-FFF2-40B4-BE49-F238E27FC236}">
                <a16:creationId xmlns:a16="http://schemas.microsoft.com/office/drawing/2014/main" id="{1FE74AA1-B9B7-4EC6-ACF3-D849CD500258}"/>
              </a:ext>
            </a:extLst>
          </p:cNvPr>
          <p:cNvGrpSpPr>
            <a:grpSpLocks/>
          </p:cNvGrpSpPr>
          <p:nvPr/>
        </p:nvGrpSpPr>
        <p:grpSpPr bwMode="auto">
          <a:xfrm>
            <a:off x="3733800" y="1131888"/>
            <a:ext cx="1597025" cy="1462087"/>
            <a:chOff x="1920" y="1632"/>
            <a:chExt cx="1056" cy="967"/>
          </a:xfrm>
        </p:grpSpPr>
        <p:pic>
          <p:nvPicPr>
            <p:cNvPr id="7189" name="Picture 47">
              <a:extLst>
                <a:ext uri="{FF2B5EF4-FFF2-40B4-BE49-F238E27FC236}">
                  <a16:creationId xmlns:a16="http://schemas.microsoft.com/office/drawing/2014/main" id="{16DC6A02-68F1-4B3D-9308-59D7AE21B75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0" y="1632"/>
              <a:ext cx="1056" cy="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0" name="Rectangle 48">
              <a:extLst>
                <a:ext uri="{FF2B5EF4-FFF2-40B4-BE49-F238E27FC236}">
                  <a16:creationId xmlns:a16="http://schemas.microsoft.com/office/drawing/2014/main" id="{AE017D8F-98AB-4BE2-8254-381C2DC5F2C2}"/>
                </a:ext>
              </a:extLst>
            </p:cNvPr>
            <p:cNvSpPr>
              <a:spLocks noChangeArrowheads="1"/>
            </p:cNvSpPr>
            <p:nvPr/>
          </p:nvSpPr>
          <p:spPr bwMode="auto">
            <a:xfrm>
              <a:off x="2208" y="1872"/>
              <a:ext cx="57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400" b="1">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1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Char char="•"/>
                <a:defRPr sz="21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1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9pPr>
            </a:lstStyle>
            <a:p>
              <a:pPr algn="ctr">
                <a:spcBef>
                  <a:spcPct val="0"/>
                </a:spcBef>
                <a:buClrTx/>
                <a:buFontTx/>
                <a:buNone/>
              </a:pPr>
              <a:r>
                <a:rPr lang="en-US" altLang="en-US" sz="4400">
                  <a:solidFill>
                    <a:srgbClr val="0000FF"/>
                  </a:solidFill>
                  <a:latin typeface="Times New Roman" panose="02020603050405020304" pitchFamily="18" charset="0"/>
                </a:rPr>
                <a:t>2</a:t>
              </a:r>
            </a:p>
          </p:txBody>
        </p:sp>
      </p:grpSp>
      <p:grpSp>
        <p:nvGrpSpPr>
          <p:cNvPr id="12" name="Group 19">
            <a:extLst>
              <a:ext uri="{FF2B5EF4-FFF2-40B4-BE49-F238E27FC236}">
                <a16:creationId xmlns:a16="http://schemas.microsoft.com/office/drawing/2014/main" id="{8D87DDA5-1CE6-4E61-B09D-C0371B2FCD12}"/>
              </a:ext>
            </a:extLst>
          </p:cNvPr>
          <p:cNvGrpSpPr>
            <a:grpSpLocks/>
          </p:cNvGrpSpPr>
          <p:nvPr/>
        </p:nvGrpSpPr>
        <p:grpSpPr bwMode="auto">
          <a:xfrm>
            <a:off x="6742113" y="1165225"/>
            <a:ext cx="1524000" cy="1524000"/>
            <a:chOff x="3840" y="1680"/>
            <a:chExt cx="1008" cy="1008"/>
          </a:xfrm>
        </p:grpSpPr>
        <p:pic>
          <p:nvPicPr>
            <p:cNvPr id="7187" name="Picture 75">
              <a:extLst>
                <a:ext uri="{FF2B5EF4-FFF2-40B4-BE49-F238E27FC236}">
                  <a16:creationId xmlns:a16="http://schemas.microsoft.com/office/drawing/2014/main" id="{FDC6EC2B-C86A-45E7-AEE1-38D314FBB13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0" y="1680"/>
              <a:ext cx="1008"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8" name="Rectangle 76">
              <a:extLst>
                <a:ext uri="{FF2B5EF4-FFF2-40B4-BE49-F238E27FC236}">
                  <a16:creationId xmlns:a16="http://schemas.microsoft.com/office/drawing/2014/main" id="{BCA37397-895D-4ED9-B92E-A2A21EB73985}"/>
                </a:ext>
              </a:extLst>
            </p:cNvPr>
            <p:cNvSpPr>
              <a:spLocks noChangeArrowheads="1"/>
            </p:cNvSpPr>
            <p:nvPr/>
          </p:nvSpPr>
          <p:spPr bwMode="auto">
            <a:xfrm>
              <a:off x="4080" y="1920"/>
              <a:ext cx="57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Font typeface="Wingdings" panose="05000000000000000000" pitchFamily="2" charset="2"/>
                <a:buChar char="v"/>
                <a:defRPr sz="2400" b="1">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1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Char char="•"/>
                <a:defRPr sz="21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1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9pPr>
            </a:lstStyle>
            <a:p>
              <a:pPr algn="ctr">
                <a:spcBef>
                  <a:spcPct val="0"/>
                </a:spcBef>
                <a:buClrTx/>
                <a:buFontTx/>
                <a:buNone/>
              </a:pPr>
              <a:endParaRPr lang="en-US" altLang="en-US" sz="1800">
                <a:solidFill>
                  <a:srgbClr val="FFFF00"/>
                </a:solidFill>
                <a:latin typeface="Times New Roman" panose="02020603050405020304" pitchFamily="18" charset="0"/>
              </a:endParaRPr>
            </a:p>
            <a:p>
              <a:pPr algn="ctr">
                <a:spcBef>
                  <a:spcPct val="0"/>
                </a:spcBef>
                <a:buClrTx/>
                <a:buFontTx/>
                <a:buNone/>
              </a:pPr>
              <a:endParaRPr lang="en-US" altLang="en-US" sz="1800">
                <a:solidFill>
                  <a:srgbClr val="FFFF00"/>
                </a:solidFill>
                <a:latin typeface="Times New Roman" panose="02020603050405020304" pitchFamily="18" charset="0"/>
              </a:endParaRPr>
            </a:p>
            <a:p>
              <a:pPr algn="ctr">
                <a:spcBef>
                  <a:spcPct val="0"/>
                </a:spcBef>
                <a:buClrTx/>
                <a:buFontTx/>
                <a:buNone/>
              </a:pPr>
              <a:r>
                <a:rPr lang="en-US" altLang="en-US" sz="1800">
                  <a:solidFill>
                    <a:srgbClr val="FFFF00"/>
                  </a:solidFill>
                  <a:latin typeface="Times New Roman" panose="02020603050405020304" pitchFamily="18" charset="0"/>
                </a:rPr>
                <a:t>  </a:t>
              </a:r>
              <a:r>
                <a:rPr lang="en-US" altLang="en-US" sz="4400">
                  <a:solidFill>
                    <a:srgbClr val="FFFF00"/>
                  </a:solidFill>
                  <a:latin typeface="Times New Roman" panose="02020603050405020304" pitchFamily="18" charset="0"/>
                </a:rPr>
                <a:t>3</a:t>
              </a:r>
            </a:p>
            <a:p>
              <a:pPr algn="ctr" eaLnBrk="1" hangingPunct="1">
                <a:lnSpc>
                  <a:spcPct val="65000"/>
                </a:lnSpc>
                <a:spcBef>
                  <a:spcPct val="35000"/>
                </a:spcBef>
                <a:buClrTx/>
                <a:buFontTx/>
                <a:buNone/>
              </a:pPr>
              <a:endParaRPr lang="en-US" altLang="en-US" sz="1800">
                <a:solidFill>
                  <a:srgbClr val="FFFF00"/>
                </a:solidFill>
                <a:latin typeface="Times New Roman" panose="02020603050405020304" pitchFamily="18" charset="0"/>
              </a:endParaRPr>
            </a:p>
            <a:p>
              <a:pPr algn="ctr" eaLnBrk="1" hangingPunct="1">
                <a:spcBef>
                  <a:spcPct val="0"/>
                </a:spcBef>
                <a:buClrTx/>
                <a:buFontTx/>
                <a:buNone/>
              </a:pPr>
              <a:endParaRPr lang="en-US" altLang="en-US" sz="1800" b="0">
                <a:solidFill>
                  <a:srgbClr val="FFFF00"/>
                </a:solidFill>
                <a:latin typeface="Times New Roman" panose="02020603050405020304" pitchFamily="18" charset="0"/>
              </a:endParaRPr>
            </a:p>
          </p:txBody>
        </p:sp>
      </p:grpSp>
      <p:sp>
        <p:nvSpPr>
          <p:cNvPr id="410652" name="Text Box 28">
            <a:extLst>
              <a:ext uri="{FF2B5EF4-FFF2-40B4-BE49-F238E27FC236}">
                <a16:creationId xmlns:a16="http://schemas.microsoft.com/office/drawing/2014/main" id="{2B4E97D6-2810-4C73-ADD6-303DCB1D202B}"/>
              </a:ext>
            </a:extLst>
          </p:cNvPr>
          <p:cNvSpPr txBox="1">
            <a:spLocks noChangeArrowheads="1"/>
          </p:cNvSpPr>
          <p:nvPr/>
        </p:nvSpPr>
        <p:spPr bwMode="auto">
          <a:xfrm>
            <a:off x="444500" y="2667000"/>
            <a:ext cx="8242300" cy="954088"/>
          </a:xfrm>
          <a:prstGeom prst="rect">
            <a:avLst/>
          </a:prstGeom>
          <a:noFill/>
          <a:ln>
            <a:noFill/>
          </a:ln>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ts val="300"/>
              </a:spcBef>
              <a:spcAft>
                <a:spcPts val="300"/>
              </a:spcAft>
              <a:defRPr/>
            </a:pPr>
            <a:r>
              <a:rPr lang="nl-NL" sz="2800" dirty="0">
                <a:solidFill>
                  <a:schemeClr val="accent2">
                    <a:lumMod val="75000"/>
                  </a:schemeClr>
                </a:solidFill>
                <a:cs typeface="Arial" charset="0"/>
              </a:rPr>
              <a:t>Truyện ngắn “Chiếc lược ngà” được viết vào năm nào? </a:t>
            </a:r>
            <a:endParaRPr lang="en-US" sz="2800" dirty="0">
              <a:solidFill>
                <a:schemeClr val="accent2">
                  <a:lumMod val="75000"/>
                </a:schemeClr>
              </a:solidFill>
              <a:cs typeface="Arial" charset="0"/>
            </a:endParaRPr>
          </a:p>
        </p:txBody>
      </p:sp>
      <p:sp>
        <p:nvSpPr>
          <p:cNvPr id="2" name="Text Box 28">
            <a:extLst>
              <a:ext uri="{FF2B5EF4-FFF2-40B4-BE49-F238E27FC236}">
                <a16:creationId xmlns:a16="http://schemas.microsoft.com/office/drawing/2014/main" id="{E26492AF-7F62-447E-9526-322C876D33BE}"/>
              </a:ext>
            </a:extLst>
          </p:cNvPr>
          <p:cNvSpPr txBox="1">
            <a:spLocks noChangeArrowheads="1"/>
          </p:cNvSpPr>
          <p:nvPr/>
        </p:nvSpPr>
        <p:spPr bwMode="auto">
          <a:xfrm>
            <a:off x="3276600" y="3352800"/>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hlink"/>
              </a:buClr>
              <a:buFont typeface="Wingdings" panose="05000000000000000000" pitchFamily="2" charset="2"/>
              <a:buChar char="v"/>
              <a:defRPr sz="2400" b="1">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1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Char char="•"/>
              <a:defRPr sz="21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1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9pPr>
          </a:lstStyle>
          <a:p>
            <a:pPr algn="just">
              <a:spcBef>
                <a:spcPts val="300"/>
              </a:spcBef>
              <a:spcAft>
                <a:spcPts val="300"/>
              </a:spcAft>
              <a:buClrTx/>
              <a:buFontTx/>
              <a:buNone/>
            </a:pPr>
            <a:r>
              <a:rPr lang="en-US" altLang="en-US" sz="2800" b="0">
                <a:solidFill>
                  <a:srgbClr val="C00000"/>
                </a:solidFill>
                <a:latin typeface="Arial" panose="020B0604020202020204" pitchFamily="34" charset="0"/>
              </a:rPr>
              <a:t>Năm 1966</a:t>
            </a:r>
          </a:p>
        </p:txBody>
      </p:sp>
      <p:sp>
        <p:nvSpPr>
          <p:cNvPr id="3" name="Text Box 28">
            <a:extLst>
              <a:ext uri="{FF2B5EF4-FFF2-40B4-BE49-F238E27FC236}">
                <a16:creationId xmlns:a16="http://schemas.microsoft.com/office/drawing/2014/main" id="{7B99F989-1B46-47CA-A818-040592ADEEB2}"/>
              </a:ext>
            </a:extLst>
          </p:cNvPr>
          <p:cNvSpPr txBox="1">
            <a:spLocks noChangeArrowheads="1"/>
          </p:cNvSpPr>
          <p:nvPr/>
        </p:nvSpPr>
        <p:spPr bwMode="auto">
          <a:xfrm>
            <a:off x="468313" y="2706688"/>
            <a:ext cx="9144000" cy="1292225"/>
          </a:xfrm>
          <a:prstGeom prst="rect">
            <a:avLst/>
          </a:prstGeom>
          <a:noFill/>
          <a:ln>
            <a:noFill/>
          </a:ln>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nl-NL" sz="2600" dirty="0">
                <a:solidFill>
                  <a:schemeClr val="accent2">
                    <a:lumMod val="75000"/>
                  </a:schemeClr>
                </a:solidFill>
                <a:cs typeface="Arial" charset="0"/>
              </a:rPr>
              <a:t>Truyện “Chiếc lược ngà”được kể từ điểm nhìn từ nhân vật nào? </a:t>
            </a:r>
          </a:p>
          <a:p>
            <a:pPr eaLnBrk="1" hangingPunct="1">
              <a:defRPr/>
            </a:pPr>
            <a:r>
              <a:rPr lang="nl-NL" sz="2600" dirty="0">
                <a:solidFill>
                  <a:schemeClr val="accent2">
                    <a:lumMod val="75000"/>
                  </a:schemeClr>
                </a:solidFill>
                <a:cs typeface="Arial" charset="0"/>
              </a:rPr>
              <a:t>                                      </a:t>
            </a:r>
            <a:endParaRPr lang="en-US" sz="2600" dirty="0">
              <a:solidFill>
                <a:schemeClr val="accent2">
                  <a:lumMod val="75000"/>
                </a:schemeClr>
              </a:solidFill>
              <a:cs typeface="Arial" charset="0"/>
            </a:endParaRPr>
          </a:p>
        </p:txBody>
      </p:sp>
      <p:sp>
        <p:nvSpPr>
          <p:cNvPr id="4" name="Text Box 28">
            <a:extLst>
              <a:ext uri="{FF2B5EF4-FFF2-40B4-BE49-F238E27FC236}">
                <a16:creationId xmlns:a16="http://schemas.microsoft.com/office/drawing/2014/main" id="{1B49FD4E-5637-4B2A-B34F-F29971C0A52D}"/>
              </a:ext>
            </a:extLst>
          </p:cNvPr>
          <p:cNvSpPr txBox="1">
            <a:spLocks noChangeArrowheads="1"/>
          </p:cNvSpPr>
          <p:nvPr/>
        </p:nvSpPr>
        <p:spPr bwMode="auto">
          <a:xfrm>
            <a:off x="3124200" y="3362325"/>
            <a:ext cx="807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hlink"/>
              </a:buClr>
              <a:buFont typeface="Wingdings" panose="05000000000000000000" pitchFamily="2" charset="2"/>
              <a:buChar char="v"/>
              <a:defRPr sz="2400" b="1">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1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Char char="•"/>
              <a:defRPr sz="21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1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800" b="0">
                <a:solidFill>
                  <a:srgbClr val="C00000"/>
                </a:solidFill>
                <a:latin typeface="Arial" panose="020B0604020202020204" pitchFamily="34" charset="0"/>
              </a:rPr>
              <a:t>Bác Ba</a:t>
            </a:r>
          </a:p>
        </p:txBody>
      </p:sp>
      <p:sp>
        <p:nvSpPr>
          <p:cNvPr id="5" name="Text Box 28">
            <a:extLst>
              <a:ext uri="{FF2B5EF4-FFF2-40B4-BE49-F238E27FC236}">
                <a16:creationId xmlns:a16="http://schemas.microsoft.com/office/drawing/2014/main" id="{BC1E362C-7E90-4303-9E22-E5B22264075A}"/>
              </a:ext>
            </a:extLst>
          </p:cNvPr>
          <p:cNvSpPr txBox="1">
            <a:spLocks noChangeArrowheads="1"/>
          </p:cNvSpPr>
          <p:nvPr/>
        </p:nvSpPr>
        <p:spPr bwMode="auto">
          <a:xfrm>
            <a:off x="468313" y="2706688"/>
            <a:ext cx="7967662" cy="946150"/>
          </a:xfrm>
          <a:prstGeom prst="rect">
            <a:avLst/>
          </a:prstGeom>
          <a:noFill/>
          <a:ln>
            <a:noFill/>
          </a:ln>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pt-BR" sz="2800" dirty="0">
                <a:solidFill>
                  <a:schemeClr val="accent2">
                    <a:lumMod val="75000"/>
                  </a:schemeClr>
                </a:solidFill>
                <a:cs typeface="Arial" charset="0"/>
              </a:rPr>
              <a:t>Nhân vật chính trong truyện “Chiếc lược ngà “là ai?</a:t>
            </a:r>
            <a:endParaRPr lang="en-US" sz="2800" dirty="0">
              <a:solidFill>
                <a:schemeClr val="accent2">
                  <a:lumMod val="75000"/>
                </a:schemeClr>
              </a:solidFill>
              <a:cs typeface="Arial" charset="0"/>
            </a:endParaRPr>
          </a:p>
        </p:txBody>
      </p:sp>
      <p:sp>
        <p:nvSpPr>
          <p:cNvPr id="6" name="Text Box 28">
            <a:extLst>
              <a:ext uri="{FF2B5EF4-FFF2-40B4-BE49-F238E27FC236}">
                <a16:creationId xmlns:a16="http://schemas.microsoft.com/office/drawing/2014/main" id="{5BB4FE66-94CD-40D4-B44A-C040F44FE7DB}"/>
              </a:ext>
            </a:extLst>
          </p:cNvPr>
          <p:cNvSpPr txBox="1">
            <a:spLocks noChangeArrowheads="1"/>
          </p:cNvSpPr>
          <p:nvPr/>
        </p:nvSpPr>
        <p:spPr bwMode="auto">
          <a:xfrm>
            <a:off x="3124200" y="3352800"/>
            <a:ext cx="3944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hlink"/>
              </a:buClr>
              <a:buFont typeface="Wingdings" panose="05000000000000000000" pitchFamily="2" charset="2"/>
              <a:buChar char="v"/>
              <a:defRPr sz="2400" b="1">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1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Char char="•"/>
              <a:defRPr sz="21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1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9pPr>
          </a:lstStyle>
          <a:p>
            <a:pPr algn="just">
              <a:spcBef>
                <a:spcPts val="300"/>
              </a:spcBef>
              <a:spcAft>
                <a:spcPts val="300"/>
              </a:spcAft>
              <a:buClrTx/>
              <a:buFontTx/>
              <a:buNone/>
            </a:pPr>
            <a:r>
              <a:rPr lang="pt-BR" altLang="en-US" sz="2800" b="0">
                <a:solidFill>
                  <a:srgbClr val="C00000"/>
                </a:solidFill>
                <a:latin typeface="Arial" panose="020B0604020202020204" pitchFamily="34" charset="0"/>
              </a:rPr>
              <a:t>Ông Sáu và bé Thu </a:t>
            </a:r>
            <a:endParaRPr lang="en-US" altLang="en-US" sz="2800" b="0">
              <a:solidFill>
                <a:srgbClr val="C00000"/>
              </a:solidFill>
              <a:latin typeface="Arial" panose="020B0604020202020204" pitchFamily="34" charset="0"/>
            </a:endParaRPr>
          </a:p>
        </p:txBody>
      </p:sp>
      <p:sp>
        <p:nvSpPr>
          <p:cNvPr id="2076" name="WordArt 28">
            <a:extLst>
              <a:ext uri="{FF2B5EF4-FFF2-40B4-BE49-F238E27FC236}">
                <a16:creationId xmlns:a16="http://schemas.microsoft.com/office/drawing/2014/main" id="{B9010F30-8EFA-4C0D-9BD9-135FD9CE1B9E}"/>
              </a:ext>
            </a:extLst>
          </p:cNvPr>
          <p:cNvSpPr>
            <a:spLocks noChangeArrowheads="1" noChangeShapeType="1" noTextEdit="1"/>
          </p:cNvSpPr>
          <p:nvPr/>
        </p:nvSpPr>
        <p:spPr bwMode="auto">
          <a:xfrm>
            <a:off x="3505200" y="76200"/>
            <a:ext cx="3563938" cy="838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0"/>
              </a:avLst>
            </a:prstTxWarp>
          </a:bodyPr>
          <a:lstStyle/>
          <a:p>
            <a:pPr algn="ctr"/>
            <a:r>
              <a:rPr lang="en-US" sz="3600" b="1" kern="10">
                <a:solidFill>
                  <a:srgbClr val="FF0000"/>
                </a:solidFill>
                <a:effectLst>
                  <a:outerShdw dist="53882" dir="2700000" algn="ctr" rotWithShape="0">
                    <a:srgbClr val="9999FF">
                      <a:alpha val="79999"/>
                    </a:srgbClr>
                  </a:outerShdw>
                </a:effectLst>
              </a:rPr>
              <a:t>BÔNG HOA MAY MẮN</a:t>
            </a:r>
          </a:p>
        </p:txBody>
      </p:sp>
      <p:sp>
        <p:nvSpPr>
          <p:cNvPr id="2077" name="WordArt 29">
            <a:extLst>
              <a:ext uri="{FF2B5EF4-FFF2-40B4-BE49-F238E27FC236}">
                <a16:creationId xmlns:a16="http://schemas.microsoft.com/office/drawing/2014/main" id="{F16736EF-0577-412E-9341-43A56F80AB59}"/>
              </a:ext>
            </a:extLst>
          </p:cNvPr>
          <p:cNvSpPr>
            <a:spLocks noChangeArrowheads="1" noChangeShapeType="1" noTextEdit="1"/>
          </p:cNvSpPr>
          <p:nvPr/>
        </p:nvSpPr>
        <p:spPr bwMode="auto">
          <a:xfrm>
            <a:off x="1581150" y="76200"/>
            <a:ext cx="1543050" cy="609600"/>
          </a:xfrm>
          <a:prstGeom prst="rect">
            <a:avLst/>
          </a:prstGeom>
        </p:spPr>
        <p:txBody>
          <a:bodyPr wrap="none" fromWordArt="1">
            <a:prstTxWarp prst="textPlain">
              <a:avLst>
                <a:gd name="adj" fmla="val 50000"/>
              </a:avLst>
            </a:prstTxWarp>
          </a:bodyPr>
          <a:lstStyle/>
          <a:p>
            <a:pPr algn="ctr">
              <a:defRPr/>
            </a:pPr>
            <a:r>
              <a:rPr lang="en-US" sz="3600" kern="10" dirty="0" err="1">
                <a:ln w="12700">
                  <a:solidFill>
                    <a:srgbClr val="3333CC"/>
                  </a:solidFill>
                  <a:round/>
                  <a:headEnd/>
                  <a:tailEnd/>
                </a:ln>
                <a:solidFill>
                  <a:schemeClr val="bg2">
                    <a:alpha val="50195"/>
                  </a:schemeClr>
                </a:solidFill>
                <a:effectLst>
                  <a:outerShdw dist="45791" dir="2021404" algn="ctr" rotWithShape="0">
                    <a:srgbClr val="9999FF"/>
                  </a:outerShdw>
                </a:effectLst>
                <a:latin typeface=".VnTimeH"/>
              </a:rPr>
              <a:t>trß</a:t>
            </a:r>
            <a:r>
              <a:rPr lang="en-US" sz="3600" kern="10" dirty="0">
                <a:ln w="12700">
                  <a:solidFill>
                    <a:srgbClr val="3333CC"/>
                  </a:solidFill>
                  <a:round/>
                  <a:headEnd/>
                  <a:tailEnd/>
                </a:ln>
                <a:solidFill>
                  <a:schemeClr val="bg2">
                    <a:alpha val="50195"/>
                  </a:schemeClr>
                </a:solidFill>
                <a:effectLst>
                  <a:outerShdw dist="45791" dir="2021404" algn="ctr" rotWithShape="0">
                    <a:srgbClr val="9999FF"/>
                  </a:outerShdw>
                </a:effectLst>
                <a:latin typeface=".VnTimeH"/>
              </a:rPr>
              <a:t> </a:t>
            </a:r>
            <a:r>
              <a:rPr lang="en-US" sz="3600" kern="10" dirty="0" err="1">
                <a:ln w="12700">
                  <a:solidFill>
                    <a:srgbClr val="3333CC"/>
                  </a:solidFill>
                  <a:round/>
                  <a:headEnd/>
                  <a:tailEnd/>
                </a:ln>
                <a:solidFill>
                  <a:schemeClr val="bg2">
                    <a:alpha val="50195"/>
                  </a:schemeClr>
                </a:solidFill>
                <a:effectLst>
                  <a:outerShdw dist="45791" dir="2021404" algn="ctr" rotWithShape="0">
                    <a:srgbClr val="9999FF"/>
                  </a:outerShdw>
                </a:effectLst>
                <a:latin typeface=".VnTimeH"/>
              </a:rPr>
              <a:t>ch¬i</a:t>
            </a:r>
            <a:r>
              <a:rPr lang="en-US" sz="3600" kern="10" dirty="0">
                <a:ln w="12700">
                  <a:solidFill>
                    <a:srgbClr val="3333CC"/>
                  </a:solidFill>
                  <a:round/>
                  <a:headEnd/>
                  <a:tailEnd/>
                </a:ln>
                <a:solidFill>
                  <a:srgbClr val="FFC000">
                    <a:alpha val="50195"/>
                  </a:srgbClr>
                </a:solidFill>
                <a:effectLst>
                  <a:outerShdw dist="45791" dir="2021404" algn="ctr" rotWithShape="0">
                    <a:srgbClr val="9999FF"/>
                  </a:outerShdw>
                </a:effectLst>
                <a:latin typeface=".VnTimeH"/>
              </a:rPr>
              <a:t>:</a:t>
            </a:r>
          </a:p>
        </p:txBody>
      </p:sp>
      <p:pic>
        <p:nvPicPr>
          <p:cNvPr id="2079" name="Picture 31">
            <a:extLst>
              <a:ext uri="{FF2B5EF4-FFF2-40B4-BE49-F238E27FC236}">
                <a16:creationId xmlns:a16="http://schemas.microsoft.com/office/drawing/2014/main" id="{039D1E65-B11A-47F1-88BC-855AA0ED6489}"/>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200" y="4102100"/>
            <a:ext cx="17526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33">
            <a:extLst>
              <a:ext uri="{FF2B5EF4-FFF2-40B4-BE49-F238E27FC236}">
                <a16:creationId xmlns:a16="http://schemas.microsoft.com/office/drawing/2014/main" id="{DA7C62DE-6DB0-435D-83A3-2EBDF92FC3CD}"/>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6200" y="4114800"/>
            <a:ext cx="1752600"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40">
            <a:extLst>
              <a:ext uri="{FF2B5EF4-FFF2-40B4-BE49-F238E27FC236}">
                <a16:creationId xmlns:a16="http://schemas.microsoft.com/office/drawing/2014/main" id="{3F4A38E5-988B-482E-B84A-39B579995E9E}"/>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9400" y="3886200"/>
            <a:ext cx="1676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8">
            <a:extLst>
              <a:ext uri="{FF2B5EF4-FFF2-40B4-BE49-F238E27FC236}">
                <a16:creationId xmlns:a16="http://schemas.microsoft.com/office/drawing/2014/main" id="{CD169CED-EA69-438A-8341-CCACEE654C1F}"/>
              </a:ext>
            </a:extLst>
          </p:cNvPr>
          <p:cNvSpPr txBox="1">
            <a:spLocks noChangeArrowheads="1"/>
          </p:cNvSpPr>
          <p:nvPr/>
        </p:nvSpPr>
        <p:spPr bwMode="auto">
          <a:xfrm>
            <a:off x="955675" y="5903913"/>
            <a:ext cx="8207375" cy="954087"/>
          </a:xfrm>
          <a:prstGeom prst="rect">
            <a:avLst/>
          </a:prstGeom>
          <a:noFill/>
          <a:ln>
            <a:noFill/>
          </a:ln>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800" dirty="0" err="1">
                <a:solidFill>
                  <a:schemeClr val="accent2">
                    <a:lumMod val="75000"/>
                  </a:schemeClr>
                </a:solidFill>
                <a:cs typeface="Arial" charset="0"/>
              </a:rPr>
              <a:t>Món</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quà</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của</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bạn</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là</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một</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tràng</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pháo</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tay</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giòn</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giã</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của</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các</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thầy</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cô</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giáo</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và</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các</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bạn</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học</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sinh</a:t>
            </a:r>
            <a:r>
              <a:rPr lang="en-US" sz="2800" dirty="0">
                <a:solidFill>
                  <a:schemeClr val="accent2">
                    <a:lumMod val="75000"/>
                  </a:schemeClr>
                </a:solidFill>
                <a:cs typeface="Arial" charset="0"/>
              </a:rPr>
              <a:t>.</a:t>
            </a:r>
          </a:p>
        </p:txBody>
      </p:sp>
      <p:sp>
        <p:nvSpPr>
          <p:cNvPr id="8" name="Text Box 28">
            <a:extLst>
              <a:ext uri="{FF2B5EF4-FFF2-40B4-BE49-F238E27FC236}">
                <a16:creationId xmlns:a16="http://schemas.microsoft.com/office/drawing/2014/main" id="{ABE2591E-E312-4ADE-AAB4-02A5A3FAA53C}"/>
              </a:ext>
            </a:extLst>
          </p:cNvPr>
          <p:cNvSpPr txBox="1">
            <a:spLocks noChangeArrowheads="1"/>
          </p:cNvSpPr>
          <p:nvPr/>
        </p:nvSpPr>
        <p:spPr bwMode="auto">
          <a:xfrm>
            <a:off x="868363" y="5810250"/>
            <a:ext cx="8242300" cy="946150"/>
          </a:xfrm>
          <a:prstGeom prst="rect">
            <a:avLst/>
          </a:prstGeom>
          <a:noFill/>
          <a:ln>
            <a:noFill/>
          </a:ln>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800" dirty="0" err="1">
                <a:solidFill>
                  <a:schemeClr val="accent2">
                    <a:lumMod val="75000"/>
                  </a:schemeClr>
                </a:solidFill>
                <a:cs typeface="Arial" charset="0"/>
              </a:rPr>
              <a:t>Chúc</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mừng</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bạn</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Bạn</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sẽ</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nhận</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được</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một</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món</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quà</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xinh</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xắn</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và</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một</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tràng</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pháo</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tay</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của</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khán</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giả</a:t>
            </a:r>
            <a:r>
              <a:rPr lang="en-US" sz="2800" dirty="0">
                <a:solidFill>
                  <a:schemeClr val="accent2">
                    <a:lumMod val="75000"/>
                  </a:schemeClr>
                </a:solidFill>
                <a:cs typeface="Arial" charset="0"/>
              </a:rPr>
              <a:t>.</a:t>
            </a:r>
          </a:p>
        </p:txBody>
      </p:sp>
      <p:sp>
        <p:nvSpPr>
          <p:cNvPr id="9" name="Text Box 28">
            <a:extLst>
              <a:ext uri="{FF2B5EF4-FFF2-40B4-BE49-F238E27FC236}">
                <a16:creationId xmlns:a16="http://schemas.microsoft.com/office/drawing/2014/main" id="{3B78E45C-8D9D-43CB-860E-12269363CC6B}"/>
              </a:ext>
            </a:extLst>
          </p:cNvPr>
          <p:cNvSpPr txBox="1">
            <a:spLocks noChangeArrowheads="1"/>
          </p:cNvSpPr>
          <p:nvPr/>
        </p:nvSpPr>
        <p:spPr bwMode="auto">
          <a:xfrm>
            <a:off x="862013" y="6175375"/>
            <a:ext cx="8242300" cy="519113"/>
          </a:xfrm>
          <a:prstGeom prst="rect">
            <a:avLst/>
          </a:prstGeom>
          <a:noFill/>
          <a:ln>
            <a:noFill/>
          </a:ln>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800" dirty="0" err="1">
                <a:solidFill>
                  <a:schemeClr val="accent2">
                    <a:lumMod val="75000"/>
                  </a:schemeClr>
                </a:solidFill>
                <a:cs typeface="Arial" charset="0"/>
              </a:rPr>
              <a:t>Phần</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thưởng</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của</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bạn</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là</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một</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món</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quà</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xinh</a:t>
            </a:r>
            <a:r>
              <a:rPr lang="en-US" sz="2800" dirty="0">
                <a:solidFill>
                  <a:schemeClr val="accent2">
                    <a:lumMod val="75000"/>
                  </a:schemeClr>
                </a:solidFill>
                <a:cs typeface="Arial" charset="0"/>
              </a:rPr>
              <a:t> </a:t>
            </a:r>
            <a:r>
              <a:rPr lang="en-US" sz="2800" dirty="0" err="1">
                <a:solidFill>
                  <a:schemeClr val="accent2">
                    <a:lumMod val="75000"/>
                  </a:schemeClr>
                </a:solidFill>
                <a:cs typeface="Arial" charset="0"/>
              </a:rPr>
              <a:t>xắn</a:t>
            </a:r>
            <a:r>
              <a:rPr lang="en-US" sz="2800" dirty="0">
                <a:solidFill>
                  <a:schemeClr val="accent2">
                    <a:lumMod val="75000"/>
                  </a:schemeClr>
                </a:solidFill>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2077"/>
                                        </p:tgtEl>
                                        <p:attrNameLst>
                                          <p:attrName>style.visibility</p:attrName>
                                        </p:attrNameLst>
                                      </p:cBhvr>
                                      <p:to>
                                        <p:strVal val="visible"/>
                                      </p:to>
                                    </p:set>
                                    <p:animEffect transition="in" filter="wheel(4)">
                                      <p:cBhvr>
                                        <p:cTn id="7" dur="2000"/>
                                        <p:tgtEl>
                                          <p:spTgt spid="2077"/>
                                        </p:tgtEl>
                                      </p:cBhvr>
                                    </p:animEffect>
                                  </p:childTnLst>
                                  <p:subTnLst>
                                    <p:audio>
                                      <p:cMediaNode>
                                        <p:cTn display="0" masterRel="sameClick">
                                          <p:stCondLst>
                                            <p:cond evt="begin" delay="0">
                                              <p:tn val="5"/>
                                            </p:cond>
                                          </p:stCondLst>
                                          <p:endCondLst>
                                            <p:cond evt="onStopAudio" delay="0">
                                              <p:tgtEl>
                                                <p:sldTgt/>
                                              </p:tgtEl>
                                            </p:cond>
                                          </p:endCondLst>
                                        </p:cTn>
                                        <p:tgtEl>
                                          <p:sndTgt r:embed="rId3" name="Trumpet1.wav"/>
                                        </p:tgtEl>
                                      </p:cMediaNode>
                                    </p:audio>
                                  </p:subTnLst>
                                </p:cTn>
                              </p:par>
                              <p:par>
                                <p:cTn id="8" presetID="21" presetClass="entr" presetSubtype="4" fill="hold" nodeType="withEffect">
                                  <p:stCondLst>
                                    <p:cond delay="0"/>
                                  </p:stCondLst>
                                  <p:childTnLst>
                                    <p:set>
                                      <p:cBhvr>
                                        <p:cTn id="9" dur="1" fill="hold">
                                          <p:stCondLst>
                                            <p:cond delay="0"/>
                                          </p:stCondLst>
                                        </p:cTn>
                                        <p:tgtEl>
                                          <p:spTgt spid="2076"/>
                                        </p:tgtEl>
                                        <p:attrNameLst>
                                          <p:attrName>style.visibility</p:attrName>
                                        </p:attrNameLst>
                                      </p:cBhvr>
                                      <p:to>
                                        <p:strVal val="visible"/>
                                      </p:to>
                                    </p:set>
                                    <p:animEffect transition="in" filter="wheel(4)">
                                      <p:cBhvr>
                                        <p:cTn id="10" dur="2000"/>
                                        <p:tgtEl>
                                          <p:spTgt spid="2076"/>
                                        </p:tgtEl>
                                      </p:cBhvr>
                                    </p:animEffect>
                                  </p:childTnLst>
                                  <p:subTnLst>
                                    <p:audio>
                                      <p:cMediaNode>
                                        <p:cTn display="0" masterRel="sameClick">
                                          <p:stCondLst>
                                            <p:cond evt="begin" delay="0">
                                              <p:tn val="8"/>
                                            </p:cond>
                                          </p:stCondLst>
                                          <p:endCondLst>
                                            <p:cond evt="onStopAudio" delay="0">
                                              <p:tgtEl>
                                                <p:sldTgt/>
                                              </p:tgtEl>
                                            </p:cond>
                                          </p:endCondLst>
                                        </p:cTn>
                                        <p:tgtEl>
                                          <p:sndTgt r:embed="rId3" name="Trumpet1.wav"/>
                                        </p:tgtEl>
                                      </p:cMediaNode>
                                    </p:audio>
                                  </p:subTnLst>
                                </p:cTn>
                              </p:par>
                            </p:childTnLst>
                          </p:cTn>
                        </p:par>
                        <p:par>
                          <p:cTn id="11" fill="hold" nodeType="afterGroup">
                            <p:stCondLst>
                              <p:cond delay="2000"/>
                            </p:stCondLst>
                            <p:childTnLst>
                              <p:par>
                                <p:cTn id="12" presetID="6" presetClass="entr" presetSubtype="16"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1000"/>
                                        <p:tgtEl>
                                          <p:spTgt spid="10"/>
                                        </p:tgtEl>
                                      </p:cBhvr>
                                    </p:animEffect>
                                  </p:childTnLst>
                                </p:cTn>
                              </p:par>
                              <p:par>
                                <p:cTn id="15" presetID="6"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1000"/>
                                        <p:tgtEl>
                                          <p:spTgt spid="11"/>
                                        </p:tgtEl>
                                      </p:cBhvr>
                                    </p:animEffect>
                                  </p:childTnLst>
                                </p:cTn>
                              </p:par>
                              <p:par>
                                <p:cTn id="18" presetID="6" presetClass="entr" presetSubtype="16"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1000"/>
                                        <p:tgtEl>
                                          <p:spTgt spid="12"/>
                                        </p:tgtEl>
                                      </p:cBhvr>
                                    </p:animEffect>
                                  </p:childTnLst>
                                </p:cTn>
                              </p:par>
                            </p:childTnLst>
                          </p:cTn>
                        </p:par>
                        <p:par>
                          <p:cTn id="21" fill="hold" nodeType="afterGroup">
                            <p:stCondLst>
                              <p:cond delay="3000"/>
                            </p:stCondLst>
                            <p:childTnLst>
                              <p:par>
                                <p:cTn id="22" presetID="6" presetClass="entr" presetSubtype="16" fill="hold" nodeType="afterEffect">
                                  <p:stCondLst>
                                    <p:cond delay="0"/>
                                  </p:stCondLst>
                                  <p:childTnLst>
                                    <p:set>
                                      <p:cBhvr>
                                        <p:cTn id="23" dur="1" fill="hold">
                                          <p:stCondLst>
                                            <p:cond delay="0"/>
                                          </p:stCondLst>
                                        </p:cTn>
                                        <p:tgtEl>
                                          <p:spTgt spid="2079"/>
                                        </p:tgtEl>
                                        <p:attrNameLst>
                                          <p:attrName>style.visibility</p:attrName>
                                        </p:attrNameLst>
                                      </p:cBhvr>
                                      <p:to>
                                        <p:strVal val="visible"/>
                                      </p:to>
                                    </p:set>
                                    <p:animEffect transition="in" filter="circle(in)">
                                      <p:cBhvr>
                                        <p:cTn id="24" dur="2000"/>
                                        <p:tgtEl>
                                          <p:spTgt spid="2079"/>
                                        </p:tgtEl>
                                      </p:cBhvr>
                                    </p:animEffect>
                                  </p:childTnLst>
                                </p:cTn>
                              </p:par>
                              <p:par>
                                <p:cTn id="25" presetID="6" presetClass="entr" presetSubtype="16" fill="hold" nodeType="withEffect">
                                  <p:stCondLst>
                                    <p:cond delay="0"/>
                                  </p:stCondLst>
                                  <p:childTnLst>
                                    <p:set>
                                      <p:cBhvr>
                                        <p:cTn id="26" dur="1" fill="hold">
                                          <p:stCondLst>
                                            <p:cond delay="0"/>
                                          </p:stCondLst>
                                        </p:cTn>
                                        <p:tgtEl>
                                          <p:spTgt spid="2081"/>
                                        </p:tgtEl>
                                        <p:attrNameLst>
                                          <p:attrName>style.visibility</p:attrName>
                                        </p:attrNameLst>
                                      </p:cBhvr>
                                      <p:to>
                                        <p:strVal val="visible"/>
                                      </p:to>
                                    </p:set>
                                    <p:animEffect transition="in" filter="circle(in)">
                                      <p:cBhvr>
                                        <p:cTn id="27" dur="2000"/>
                                        <p:tgtEl>
                                          <p:spTgt spid="2081"/>
                                        </p:tgtEl>
                                      </p:cBhvr>
                                    </p:animEffect>
                                  </p:childTnLst>
                                </p:cTn>
                              </p:par>
                              <p:par>
                                <p:cTn id="28" presetID="6" presetClass="entr" presetSubtype="16" fill="hold" nodeType="withEffect">
                                  <p:stCondLst>
                                    <p:cond delay="0"/>
                                  </p:stCondLst>
                                  <p:childTnLst>
                                    <p:set>
                                      <p:cBhvr>
                                        <p:cTn id="29" dur="1" fill="hold">
                                          <p:stCondLst>
                                            <p:cond delay="0"/>
                                          </p:stCondLst>
                                        </p:cTn>
                                        <p:tgtEl>
                                          <p:spTgt spid="2088"/>
                                        </p:tgtEl>
                                        <p:attrNameLst>
                                          <p:attrName>style.visibility</p:attrName>
                                        </p:attrNameLst>
                                      </p:cBhvr>
                                      <p:to>
                                        <p:strVal val="visible"/>
                                      </p:to>
                                    </p:set>
                                    <p:animEffect transition="in" filter="circle(in)">
                                      <p:cBhvr>
                                        <p:cTn id="30" dur="2000"/>
                                        <p:tgtEl>
                                          <p:spTgt spid="20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10652"/>
                                        </p:tgtEl>
                                        <p:attrNameLst>
                                          <p:attrName>style.visibility</p:attrName>
                                        </p:attrNameLst>
                                      </p:cBhvr>
                                      <p:to>
                                        <p:strVal val="visible"/>
                                      </p:to>
                                    </p:set>
                                    <p:anim calcmode="lin" valueType="num">
                                      <p:cBhvr additive="base">
                                        <p:cTn id="36" dur="500" fill="hold"/>
                                        <p:tgtEl>
                                          <p:spTgt spid="410652"/>
                                        </p:tgtEl>
                                        <p:attrNameLst>
                                          <p:attrName>ppt_x</p:attrName>
                                        </p:attrNameLst>
                                      </p:cBhvr>
                                      <p:tavLst>
                                        <p:tav tm="0">
                                          <p:val>
                                            <p:strVal val="#ppt_x"/>
                                          </p:val>
                                        </p:tav>
                                        <p:tav tm="100000">
                                          <p:val>
                                            <p:strVal val="#ppt_x"/>
                                          </p:val>
                                        </p:tav>
                                      </p:tavLst>
                                    </p:anim>
                                    <p:anim calcmode="lin" valueType="num">
                                      <p:cBhvr additive="base">
                                        <p:cTn id="37" dur="500" fill="hold"/>
                                        <p:tgtEl>
                                          <p:spTgt spid="410652"/>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4" name="Applause Wav Sound Effects.wav"/>
                                        </p:tgtEl>
                                      </p:cMediaNode>
                                    </p:audio>
                                  </p:sub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xit" presetSubtype="16" fill="hold" grpId="1" nodeType="clickEffect">
                                  <p:stCondLst>
                                    <p:cond delay="0"/>
                                  </p:stCondLst>
                                  <p:childTnLst>
                                    <p:animEffect transition="out" filter="box(in)">
                                      <p:cBhvr>
                                        <p:cTn id="47" dur="500"/>
                                        <p:tgtEl>
                                          <p:spTgt spid="410652"/>
                                        </p:tgtEl>
                                      </p:cBhvr>
                                    </p:animEffect>
                                    <p:set>
                                      <p:cBhvr>
                                        <p:cTn id="48" dur="1" fill="hold">
                                          <p:stCondLst>
                                            <p:cond delay="499"/>
                                          </p:stCondLst>
                                        </p:cTn>
                                        <p:tgtEl>
                                          <p:spTgt spid="410652"/>
                                        </p:tgtEl>
                                        <p:attrNameLst>
                                          <p:attrName>style.visibility</p:attrName>
                                        </p:attrNameLst>
                                      </p:cBhvr>
                                      <p:to>
                                        <p:strVal val="hidden"/>
                                      </p:to>
                                    </p:set>
                                  </p:childTnLst>
                                </p:cTn>
                              </p:par>
                              <p:par>
                                <p:cTn id="49" presetID="4" presetClass="exit" presetSubtype="16" fill="hold" grpId="1" nodeType="withEffect">
                                  <p:stCondLst>
                                    <p:cond delay="0"/>
                                  </p:stCondLst>
                                  <p:childTnLst>
                                    <p:animEffect transition="out" filter="box(in)">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par>
                                <p:cTn id="52" presetID="4" presetClass="exit" presetSubtype="16" fill="hold" nodeType="withEffect">
                                  <p:stCondLst>
                                    <p:cond delay="0"/>
                                  </p:stCondLst>
                                  <p:childTnLst>
                                    <p:animEffect transition="out" filter="box(in)">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 calcmode="lin" valueType="num">
                                      <p:cBhvr additive="base">
                                        <p:cTn id="60" dur="500" fill="hold"/>
                                        <p:tgtEl>
                                          <p:spTgt spid="3"/>
                                        </p:tgtEl>
                                        <p:attrNameLst>
                                          <p:attrName>ppt_x</p:attrName>
                                        </p:attrNameLst>
                                      </p:cBhvr>
                                      <p:tavLst>
                                        <p:tav tm="0">
                                          <p:val>
                                            <p:strVal val="#ppt_x"/>
                                          </p:val>
                                        </p:tav>
                                        <p:tav tm="100000">
                                          <p:val>
                                            <p:strVal val="#ppt_x"/>
                                          </p:val>
                                        </p:tav>
                                      </p:tavLst>
                                    </p:anim>
                                    <p:anim calcmode="lin" valueType="num">
                                      <p:cBhvr additive="base">
                                        <p:cTn id="6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additive="base">
                                        <p:cTn id="66" dur="500" fill="hold"/>
                                        <p:tgtEl>
                                          <p:spTgt spid="4"/>
                                        </p:tgtEl>
                                        <p:attrNameLst>
                                          <p:attrName>ppt_x</p:attrName>
                                        </p:attrNameLst>
                                      </p:cBhvr>
                                      <p:tavLst>
                                        <p:tav tm="0">
                                          <p:val>
                                            <p:strVal val="#ppt_x"/>
                                          </p:val>
                                        </p:tav>
                                        <p:tav tm="100000">
                                          <p:val>
                                            <p:strVal val="#ppt_x"/>
                                          </p:val>
                                        </p:tav>
                                      </p:tavLst>
                                    </p:anim>
                                    <p:anim calcmode="lin" valueType="num">
                                      <p:cBhvr additive="base">
                                        <p:cTn id="6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4"/>
                                            </p:cond>
                                          </p:stCondLst>
                                          <p:endCondLst>
                                            <p:cond evt="onStopAudio" delay="0">
                                              <p:tgtEl>
                                                <p:sldTgt/>
                                              </p:tgtEl>
                                            </p:cond>
                                          </p:endCondLst>
                                        </p:cTn>
                                        <p:tgtEl>
                                          <p:sndTgt r:embed="rId4" name="Applause Wav Sound Effects.wav"/>
                                        </p:tgtEl>
                                      </p:cMediaNode>
                                    </p:audio>
                                  </p:sub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xit" presetSubtype="16" fill="hold" grpId="1" nodeType="clickEffect">
                                  <p:stCondLst>
                                    <p:cond delay="0"/>
                                  </p:stCondLst>
                                  <p:childTnLst>
                                    <p:animEffect transition="out" filter="box(in)">
                                      <p:cBhvr>
                                        <p:cTn id="71" dur="500"/>
                                        <p:tgtEl>
                                          <p:spTgt spid="3"/>
                                        </p:tgtEl>
                                      </p:cBhvr>
                                    </p:animEffect>
                                    <p:set>
                                      <p:cBhvr>
                                        <p:cTn id="72" dur="1" fill="hold">
                                          <p:stCondLst>
                                            <p:cond delay="499"/>
                                          </p:stCondLst>
                                        </p:cTn>
                                        <p:tgtEl>
                                          <p:spTgt spid="3"/>
                                        </p:tgtEl>
                                        <p:attrNameLst>
                                          <p:attrName>style.visibility</p:attrName>
                                        </p:attrNameLst>
                                      </p:cBhvr>
                                      <p:to>
                                        <p:strVal val="hidden"/>
                                      </p:to>
                                    </p:set>
                                  </p:childTnLst>
                                </p:cTn>
                              </p:par>
                              <p:par>
                                <p:cTn id="73" presetID="4" presetClass="exit" presetSubtype="16" fill="hold" grpId="1" nodeType="withEffect">
                                  <p:stCondLst>
                                    <p:cond delay="0"/>
                                  </p:stCondLst>
                                  <p:childTnLst>
                                    <p:animEffect transition="out" filter="box(in)">
                                      <p:cBhvr>
                                        <p:cTn id="74" dur="500"/>
                                        <p:tgtEl>
                                          <p:spTgt spid="4"/>
                                        </p:tgtEl>
                                      </p:cBhvr>
                                    </p:animEffect>
                                    <p:set>
                                      <p:cBhvr>
                                        <p:cTn id="75" dur="1" fill="hold">
                                          <p:stCondLst>
                                            <p:cond delay="499"/>
                                          </p:stCondLst>
                                        </p:cTn>
                                        <p:tgtEl>
                                          <p:spTgt spid="4"/>
                                        </p:tgtEl>
                                        <p:attrNameLst>
                                          <p:attrName>style.visibility</p:attrName>
                                        </p:attrNameLst>
                                      </p:cBhvr>
                                      <p:to>
                                        <p:strVal val="hidden"/>
                                      </p:to>
                                    </p:set>
                                  </p:childTnLst>
                                </p:cTn>
                              </p:par>
                              <p:par>
                                <p:cTn id="76" presetID="4" presetClass="exit" presetSubtype="16" fill="hold" nodeType="withEffect">
                                  <p:stCondLst>
                                    <p:cond delay="0"/>
                                  </p:stCondLst>
                                  <p:childTnLst>
                                    <p:animEffect transition="out" filter="box(in)">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9" restart="whenNotActive" fill="hold" evtFilter="cancelBubble" nodeType="interactiveSeq">
                <p:stCondLst>
                  <p:cond evt="onClick" delay="0">
                    <p:tgtEl>
                      <p:spTgt spid="12"/>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5"/>
                                        </p:tgtEl>
                                        <p:attrNameLst>
                                          <p:attrName>style.visibility</p:attrName>
                                        </p:attrNameLst>
                                      </p:cBhvr>
                                      <p:to>
                                        <p:strVal val="visible"/>
                                      </p:to>
                                    </p:set>
                                    <p:anim calcmode="lin" valueType="num">
                                      <p:cBhvr additive="base">
                                        <p:cTn id="84" dur="500" fill="hold"/>
                                        <p:tgtEl>
                                          <p:spTgt spid="5"/>
                                        </p:tgtEl>
                                        <p:attrNameLst>
                                          <p:attrName>ppt_x</p:attrName>
                                        </p:attrNameLst>
                                      </p:cBhvr>
                                      <p:tavLst>
                                        <p:tav tm="0">
                                          <p:val>
                                            <p:strVal val="#ppt_x"/>
                                          </p:val>
                                        </p:tav>
                                        <p:tav tm="100000">
                                          <p:val>
                                            <p:strVal val="#ppt_x"/>
                                          </p:val>
                                        </p:tav>
                                      </p:tavLst>
                                    </p:anim>
                                    <p:anim calcmode="lin" valueType="num">
                                      <p:cBhvr additive="base">
                                        <p:cTn id="8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6"/>
                                        </p:tgtEl>
                                        <p:attrNameLst>
                                          <p:attrName>style.visibility</p:attrName>
                                        </p:attrNameLst>
                                      </p:cBhvr>
                                      <p:to>
                                        <p:strVal val="visible"/>
                                      </p:to>
                                    </p:set>
                                    <p:anim calcmode="lin" valueType="num">
                                      <p:cBhvr additive="base">
                                        <p:cTn id="90" dur="500" fill="hold"/>
                                        <p:tgtEl>
                                          <p:spTgt spid="6"/>
                                        </p:tgtEl>
                                        <p:attrNameLst>
                                          <p:attrName>ppt_x</p:attrName>
                                        </p:attrNameLst>
                                      </p:cBhvr>
                                      <p:tavLst>
                                        <p:tav tm="0">
                                          <p:val>
                                            <p:strVal val="#ppt_x"/>
                                          </p:val>
                                        </p:tav>
                                        <p:tav tm="100000">
                                          <p:val>
                                            <p:strVal val="#ppt_x"/>
                                          </p:val>
                                        </p:tav>
                                      </p:tavLst>
                                    </p:anim>
                                    <p:anim calcmode="lin" valueType="num">
                                      <p:cBhvr additive="base">
                                        <p:cTn id="91"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8"/>
                                            </p:cond>
                                          </p:stCondLst>
                                          <p:endCondLst>
                                            <p:cond evt="onStopAudio" delay="0">
                                              <p:tgtEl>
                                                <p:sldTgt/>
                                              </p:tgtEl>
                                            </p:cond>
                                          </p:endCondLst>
                                        </p:cTn>
                                        <p:tgtEl>
                                          <p:sndTgt r:embed="rId4" name="Applause Wav Sound Effects.wav"/>
                                        </p:tgtEl>
                                      </p:cMediaNode>
                                    </p:audio>
                                  </p:subTnLst>
                                </p:cTn>
                              </p:par>
                            </p:childTnLst>
                          </p:cTn>
                        </p:par>
                      </p:childTnLst>
                    </p:cTn>
                  </p:par>
                  <p:par>
                    <p:cTn id="92" fill="hold" nodeType="clickPar">
                      <p:stCondLst>
                        <p:cond delay="indefinite"/>
                      </p:stCondLst>
                      <p:childTnLst>
                        <p:par>
                          <p:cTn id="93" fill="hold" nodeType="withGroup">
                            <p:stCondLst>
                              <p:cond delay="0"/>
                            </p:stCondLst>
                            <p:childTnLst>
                              <p:par>
                                <p:cTn id="94" presetID="4" presetClass="exit" presetSubtype="16" fill="hold" grpId="1" nodeType="clickEffect">
                                  <p:stCondLst>
                                    <p:cond delay="0"/>
                                  </p:stCondLst>
                                  <p:childTnLst>
                                    <p:animEffect transition="out" filter="box(in)">
                                      <p:cBhvr>
                                        <p:cTn id="95" dur="500"/>
                                        <p:tgtEl>
                                          <p:spTgt spid="5"/>
                                        </p:tgtEl>
                                      </p:cBhvr>
                                    </p:animEffect>
                                    <p:set>
                                      <p:cBhvr>
                                        <p:cTn id="96" dur="1" fill="hold">
                                          <p:stCondLst>
                                            <p:cond delay="499"/>
                                          </p:stCondLst>
                                        </p:cTn>
                                        <p:tgtEl>
                                          <p:spTgt spid="5"/>
                                        </p:tgtEl>
                                        <p:attrNameLst>
                                          <p:attrName>style.visibility</p:attrName>
                                        </p:attrNameLst>
                                      </p:cBhvr>
                                      <p:to>
                                        <p:strVal val="hidden"/>
                                      </p:to>
                                    </p:set>
                                  </p:childTnLst>
                                </p:cTn>
                              </p:par>
                              <p:par>
                                <p:cTn id="97" presetID="4" presetClass="exit" presetSubtype="16" fill="hold" grpId="1" nodeType="withEffect">
                                  <p:stCondLst>
                                    <p:cond delay="0"/>
                                  </p:stCondLst>
                                  <p:childTnLst>
                                    <p:animEffect transition="out" filter="box(in)">
                                      <p:cBhvr>
                                        <p:cTn id="98" dur="500"/>
                                        <p:tgtEl>
                                          <p:spTgt spid="6"/>
                                        </p:tgtEl>
                                      </p:cBhvr>
                                    </p:animEffect>
                                    <p:set>
                                      <p:cBhvr>
                                        <p:cTn id="99" dur="1" fill="hold">
                                          <p:stCondLst>
                                            <p:cond delay="499"/>
                                          </p:stCondLst>
                                        </p:cTn>
                                        <p:tgtEl>
                                          <p:spTgt spid="6"/>
                                        </p:tgtEl>
                                        <p:attrNameLst>
                                          <p:attrName>style.visibility</p:attrName>
                                        </p:attrNameLst>
                                      </p:cBhvr>
                                      <p:to>
                                        <p:strVal val="hidden"/>
                                      </p:to>
                                    </p:set>
                                  </p:childTnLst>
                                </p:cTn>
                              </p:par>
                              <p:par>
                                <p:cTn id="100" presetID="4" presetClass="exit" presetSubtype="16" fill="hold" nodeType="withEffect">
                                  <p:stCondLst>
                                    <p:cond delay="0"/>
                                  </p:stCondLst>
                                  <p:childTnLst>
                                    <p:animEffect transition="out" filter="box(in)">
                                      <p:cBhvr>
                                        <p:cTn id="101" dur="500"/>
                                        <p:tgtEl>
                                          <p:spTgt spid="12"/>
                                        </p:tgtEl>
                                      </p:cBhvr>
                                    </p:animEffect>
                                    <p:set>
                                      <p:cBhvr>
                                        <p:cTn id="10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2079"/>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7"/>
                                        </p:tgtEl>
                                        <p:attrNameLst>
                                          <p:attrName>style.visibility</p:attrName>
                                        </p:attrNameLst>
                                      </p:cBhvr>
                                      <p:to>
                                        <p:strVal val="visible"/>
                                      </p:to>
                                    </p:set>
                                    <p:anim calcmode="lin" valueType="num">
                                      <p:cBhvr additive="base">
                                        <p:cTn id="108" dur="500" fill="hold"/>
                                        <p:tgtEl>
                                          <p:spTgt spid="7"/>
                                        </p:tgtEl>
                                        <p:attrNameLst>
                                          <p:attrName>ppt_x</p:attrName>
                                        </p:attrNameLst>
                                      </p:cBhvr>
                                      <p:tavLst>
                                        <p:tav tm="0">
                                          <p:val>
                                            <p:strVal val="#ppt_x"/>
                                          </p:val>
                                        </p:tav>
                                        <p:tav tm="100000">
                                          <p:val>
                                            <p:strVal val="#ppt_x"/>
                                          </p:val>
                                        </p:tav>
                                      </p:tavLst>
                                    </p:anim>
                                    <p:anim calcmode="lin" valueType="num">
                                      <p:cBhvr additive="base">
                                        <p:cTn id="109"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6"/>
                                            </p:cond>
                                          </p:stCondLst>
                                          <p:endCondLst>
                                            <p:cond evt="onStopAudio" delay="0">
                                              <p:tgtEl>
                                                <p:sldTgt/>
                                              </p:tgtEl>
                                            </p:cond>
                                          </p:endCondLst>
                                        </p:cTn>
                                        <p:tgtEl>
                                          <p:sndTgt r:embed="rId4" name="Applause Wav Sound Effects.wav"/>
                                        </p:tgtEl>
                                      </p:cMediaNode>
                                    </p:audio>
                                  </p:subTnLst>
                                </p:cTn>
                              </p:par>
                            </p:childTnLst>
                          </p:cTn>
                        </p:par>
                      </p:childTnLst>
                    </p:cTn>
                  </p:par>
                  <p:par>
                    <p:cTn id="110" fill="hold" nodeType="clickPar">
                      <p:stCondLst>
                        <p:cond delay="indefinite"/>
                      </p:stCondLst>
                      <p:childTnLst>
                        <p:par>
                          <p:cTn id="111" fill="hold" nodeType="withGroup">
                            <p:stCondLst>
                              <p:cond delay="0"/>
                            </p:stCondLst>
                            <p:childTnLst>
                              <p:par>
                                <p:cTn id="112" presetID="4" presetClass="exit" presetSubtype="16" fill="hold" grpId="1" nodeType="clickEffect">
                                  <p:stCondLst>
                                    <p:cond delay="0"/>
                                  </p:stCondLst>
                                  <p:childTnLst>
                                    <p:animEffect transition="out" filter="box(in)">
                                      <p:cBhvr>
                                        <p:cTn id="113" dur="500"/>
                                        <p:tgtEl>
                                          <p:spTgt spid="7"/>
                                        </p:tgtEl>
                                      </p:cBhvr>
                                    </p:animEffect>
                                    <p:set>
                                      <p:cBhvr>
                                        <p:cTn id="114"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12"/>
                                            </p:cond>
                                          </p:stCondLst>
                                          <p:endCondLst>
                                            <p:cond evt="onStopAudio" delay="0">
                                              <p:tgtEl>
                                                <p:sldTgt/>
                                              </p:tgtEl>
                                            </p:cond>
                                          </p:endCondLst>
                                        </p:cTn>
                                        <p:tgtEl>
                                          <p:sndTgt r:embed="rId3" name="Trumpet1.wav"/>
                                        </p:tgtEl>
                                      </p:cMediaNode>
                                    </p:audio>
                                  </p:subTnLst>
                                </p:cTn>
                              </p:par>
                              <p:par>
                                <p:cTn id="115" presetID="4" presetClass="exit" presetSubtype="16" fill="hold" nodeType="withEffect">
                                  <p:stCondLst>
                                    <p:cond delay="0"/>
                                  </p:stCondLst>
                                  <p:childTnLst>
                                    <p:animEffect transition="out" filter="box(in)">
                                      <p:cBhvr>
                                        <p:cTn id="116" dur="500"/>
                                        <p:tgtEl>
                                          <p:spTgt spid="2079"/>
                                        </p:tgtEl>
                                      </p:cBhvr>
                                    </p:animEffect>
                                    <p:set>
                                      <p:cBhvr>
                                        <p:cTn id="117" dur="1" fill="hold">
                                          <p:stCondLst>
                                            <p:cond delay="499"/>
                                          </p:stCondLst>
                                        </p:cTn>
                                        <p:tgtEl>
                                          <p:spTgt spid="2079"/>
                                        </p:tgtEl>
                                        <p:attrNameLst>
                                          <p:attrName>style.visibility</p:attrName>
                                        </p:attrNameLst>
                                      </p:cBhvr>
                                      <p:to>
                                        <p:strVal val="hidden"/>
                                      </p:to>
                                    </p:set>
                                  </p:childTnLst>
                                </p:cTn>
                              </p:par>
                            </p:childTnLst>
                          </p:cTn>
                        </p:par>
                      </p:childTnLst>
                    </p:cTn>
                  </p:par>
                </p:childTnLst>
              </p:cTn>
              <p:nextCondLst>
                <p:cond evt="onClick" delay="0">
                  <p:tgtEl>
                    <p:spTgt spid="2079"/>
                  </p:tgtEl>
                </p:cond>
              </p:nextCondLst>
            </p:seq>
            <p:seq concurrent="1" nextAc="seek">
              <p:cTn id="118" restart="whenNotActive" fill="hold" evtFilter="cancelBubble" nodeType="interactiveSeq">
                <p:stCondLst>
                  <p:cond evt="onClick" delay="0">
                    <p:tgtEl>
                      <p:spTgt spid="2081"/>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8"/>
                                        </p:tgtEl>
                                        <p:attrNameLst>
                                          <p:attrName>style.visibility</p:attrName>
                                        </p:attrNameLst>
                                      </p:cBhvr>
                                      <p:to>
                                        <p:strVal val="visible"/>
                                      </p:to>
                                    </p:set>
                                    <p:anim calcmode="lin" valueType="num">
                                      <p:cBhvr additive="base">
                                        <p:cTn id="123" dur="500" fill="hold"/>
                                        <p:tgtEl>
                                          <p:spTgt spid="8"/>
                                        </p:tgtEl>
                                        <p:attrNameLst>
                                          <p:attrName>ppt_x</p:attrName>
                                        </p:attrNameLst>
                                      </p:cBhvr>
                                      <p:tavLst>
                                        <p:tav tm="0">
                                          <p:val>
                                            <p:strVal val="#ppt_x"/>
                                          </p:val>
                                        </p:tav>
                                        <p:tav tm="100000">
                                          <p:val>
                                            <p:strVal val="#ppt_x"/>
                                          </p:val>
                                        </p:tav>
                                      </p:tavLst>
                                    </p:anim>
                                    <p:anim calcmode="lin" valueType="num">
                                      <p:cBhvr additive="base">
                                        <p:cTn id="124"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1"/>
                                            </p:cond>
                                          </p:stCondLst>
                                          <p:endCondLst>
                                            <p:cond evt="onStopAudio" delay="0">
                                              <p:tgtEl>
                                                <p:sldTgt/>
                                              </p:tgtEl>
                                            </p:cond>
                                          </p:endCondLst>
                                        </p:cTn>
                                        <p:tgtEl>
                                          <p:sndTgt r:embed="rId4" name="Applause Wav Sound Effects.wav"/>
                                        </p:tgtEl>
                                      </p:cMediaNode>
                                    </p:audio>
                                  </p:subTnLst>
                                </p:cTn>
                              </p:par>
                            </p:childTnLst>
                          </p:cTn>
                        </p:par>
                      </p:childTnLst>
                    </p:cTn>
                  </p:par>
                  <p:par>
                    <p:cTn id="125" fill="hold" nodeType="clickPar">
                      <p:stCondLst>
                        <p:cond delay="indefinite"/>
                      </p:stCondLst>
                      <p:childTnLst>
                        <p:par>
                          <p:cTn id="126" fill="hold" nodeType="withGroup">
                            <p:stCondLst>
                              <p:cond delay="0"/>
                            </p:stCondLst>
                            <p:childTnLst>
                              <p:par>
                                <p:cTn id="127" presetID="4" presetClass="exit" presetSubtype="16" fill="hold" grpId="1" nodeType="clickEffect">
                                  <p:stCondLst>
                                    <p:cond delay="0"/>
                                  </p:stCondLst>
                                  <p:childTnLst>
                                    <p:animEffect transition="out" filter="box(in)">
                                      <p:cBhvr>
                                        <p:cTn id="128" dur="500"/>
                                        <p:tgtEl>
                                          <p:spTgt spid="8"/>
                                        </p:tgtEl>
                                      </p:cBhvr>
                                    </p:animEffect>
                                    <p:set>
                                      <p:cBhvr>
                                        <p:cTn id="129" dur="1" fill="hold">
                                          <p:stCondLst>
                                            <p:cond delay="499"/>
                                          </p:stCondLst>
                                        </p:cTn>
                                        <p:tgtEl>
                                          <p:spTgt spid="8"/>
                                        </p:tgtEl>
                                        <p:attrNameLst>
                                          <p:attrName>style.visibility</p:attrName>
                                        </p:attrNameLst>
                                      </p:cBhvr>
                                      <p:to>
                                        <p:strVal val="hidden"/>
                                      </p:to>
                                    </p:set>
                                  </p:childTnLst>
                                </p:cTn>
                              </p:par>
                              <p:par>
                                <p:cTn id="130" presetID="4" presetClass="exit" presetSubtype="16" fill="hold" nodeType="withEffect">
                                  <p:stCondLst>
                                    <p:cond delay="0"/>
                                  </p:stCondLst>
                                  <p:childTnLst>
                                    <p:animEffect transition="out" filter="box(in)">
                                      <p:cBhvr>
                                        <p:cTn id="131" dur="500"/>
                                        <p:tgtEl>
                                          <p:spTgt spid="2081"/>
                                        </p:tgtEl>
                                      </p:cBhvr>
                                    </p:animEffect>
                                    <p:set>
                                      <p:cBhvr>
                                        <p:cTn id="132" dur="1" fill="hold">
                                          <p:stCondLst>
                                            <p:cond delay="499"/>
                                          </p:stCondLst>
                                        </p:cTn>
                                        <p:tgtEl>
                                          <p:spTgt spid="2081"/>
                                        </p:tgtEl>
                                        <p:attrNameLst>
                                          <p:attrName>style.visibility</p:attrName>
                                        </p:attrNameLst>
                                      </p:cBhvr>
                                      <p:to>
                                        <p:strVal val="hidden"/>
                                      </p:to>
                                    </p:set>
                                  </p:childTnLst>
                                </p:cTn>
                              </p:par>
                            </p:childTnLst>
                          </p:cTn>
                        </p:par>
                      </p:childTnLst>
                    </p:cTn>
                  </p:par>
                </p:childTnLst>
              </p:cTn>
              <p:nextCondLst>
                <p:cond evt="onClick" delay="0">
                  <p:tgtEl>
                    <p:spTgt spid="2081"/>
                  </p:tgtEl>
                </p:cond>
              </p:nextCondLst>
            </p:seq>
            <p:seq concurrent="1" nextAc="seek">
              <p:cTn id="133" restart="whenNotActive" fill="hold" evtFilter="cancelBubble" nodeType="interactiveSeq">
                <p:stCondLst>
                  <p:cond evt="onClick" delay="0">
                    <p:tgtEl>
                      <p:spTgt spid="2088"/>
                    </p:tgtEl>
                  </p:cond>
                </p:stCondLst>
                <p:endSync evt="end" delay="0">
                  <p:rtn val="all"/>
                </p:endSync>
                <p:childTnLst>
                  <p:par>
                    <p:cTn id="134" fill="hold" nodeType="clickPar">
                      <p:stCondLst>
                        <p:cond delay="0"/>
                      </p:stCondLst>
                      <p:childTnLst>
                        <p:par>
                          <p:cTn id="135" fill="hold" nodeType="withGroup">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9"/>
                                        </p:tgtEl>
                                        <p:attrNameLst>
                                          <p:attrName>style.visibility</p:attrName>
                                        </p:attrNameLst>
                                      </p:cBhvr>
                                      <p:to>
                                        <p:strVal val="visible"/>
                                      </p:to>
                                    </p:set>
                                    <p:anim calcmode="lin" valueType="num">
                                      <p:cBhvr additive="base">
                                        <p:cTn id="138" dur="500" fill="hold"/>
                                        <p:tgtEl>
                                          <p:spTgt spid="9"/>
                                        </p:tgtEl>
                                        <p:attrNameLst>
                                          <p:attrName>ppt_x</p:attrName>
                                        </p:attrNameLst>
                                      </p:cBhvr>
                                      <p:tavLst>
                                        <p:tav tm="0">
                                          <p:val>
                                            <p:strVal val="#ppt_x"/>
                                          </p:val>
                                        </p:tav>
                                        <p:tav tm="100000">
                                          <p:val>
                                            <p:strVal val="#ppt_x"/>
                                          </p:val>
                                        </p:tav>
                                      </p:tavLst>
                                    </p:anim>
                                    <p:anim calcmode="lin" valueType="num">
                                      <p:cBhvr additive="base">
                                        <p:cTn id="1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0" fill="hold" nodeType="clickPar">
                      <p:stCondLst>
                        <p:cond delay="indefinite"/>
                      </p:stCondLst>
                      <p:childTnLst>
                        <p:par>
                          <p:cTn id="141" fill="hold" nodeType="withGroup">
                            <p:stCondLst>
                              <p:cond delay="0"/>
                            </p:stCondLst>
                            <p:childTnLst>
                              <p:par>
                                <p:cTn id="142" presetID="4" presetClass="exit" presetSubtype="16" fill="hold" grpId="1" nodeType="clickEffect">
                                  <p:stCondLst>
                                    <p:cond delay="0"/>
                                  </p:stCondLst>
                                  <p:childTnLst>
                                    <p:animEffect transition="out" filter="box(in)">
                                      <p:cBhvr>
                                        <p:cTn id="143" dur="500"/>
                                        <p:tgtEl>
                                          <p:spTgt spid="9"/>
                                        </p:tgtEl>
                                      </p:cBhvr>
                                    </p:animEffect>
                                    <p:set>
                                      <p:cBhvr>
                                        <p:cTn id="144" dur="1" fill="hold">
                                          <p:stCondLst>
                                            <p:cond delay="499"/>
                                          </p:stCondLst>
                                        </p:cTn>
                                        <p:tgtEl>
                                          <p:spTgt spid="9"/>
                                        </p:tgtEl>
                                        <p:attrNameLst>
                                          <p:attrName>style.visibility</p:attrName>
                                        </p:attrNameLst>
                                      </p:cBhvr>
                                      <p:to>
                                        <p:strVal val="hidden"/>
                                      </p:to>
                                    </p:set>
                                  </p:childTnLst>
                                </p:cTn>
                              </p:par>
                              <p:par>
                                <p:cTn id="145" presetID="4" presetClass="exit" presetSubtype="16" fill="hold" nodeType="withEffect">
                                  <p:stCondLst>
                                    <p:cond delay="0"/>
                                  </p:stCondLst>
                                  <p:childTnLst>
                                    <p:animEffect transition="out" filter="box(in)">
                                      <p:cBhvr>
                                        <p:cTn id="146" dur="500"/>
                                        <p:tgtEl>
                                          <p:spTgt spid="2088"/>
                                        </p:tgtEl>
                                      </p:cBhvr>
                                    </p:animEffect>
                                    <p:set>
                                      <p:cBhvr>
                                        <p:cTn id="147" dur="1" fill="hold">
                                          <p:stCondLst>
                                            <p:cond delay="499"/>
                                          </p:stCondLst>
                                        </p:cTn>
                                        <p:tgtEl>
                                          <p:spTgt spid="2088"/>
                                        </p:tgtEl>
                                        <p:attrNameLst>
                                          <p:attrName>style.visibility</p:attrName>
                                        </p:attrNameLst>
                                      </p:cBhvr>
                                      <p:to>
                                        <p:strVal val="hidden"/>
                                      </p:to>
                                    </p:set>
                                  </p:childTnLst>
                                </p:cTn>
                              </p:par>
                            </p:childTnLst>
                          </p:cTn>
                        </p:par>
                      </p:childTnLst>
                    </p:cTn>
                  </p:par>
                </p:childTnLst>
              </p:cTn>
              <p:nextCondLst>
                <p:cond evt="onClick" delay="0">
                  <p:tgtEl>
                    <p:spTgt spid="2088"/>
                  </p:tgtEl>
                </p:cond>
              </p:nextCondLst>
            </p:seq>
          </p:childTnLst>
        </p:cTn>
      </p:par>
    </p:tnLst>
    <p:bldLst>
      <p:bldP spid="410652" grpId="0"/>
      <p:bldP spid="410652" grpId="1"/>
      <p:bldP spid="2" grpId="0"/>
      <p:bldP spid="2" grpId="1"/>
      <p:bldP spid="3" grpId="0"/>
      <p:bldP spid="3" grpId="1"/>
      <p:bldP spid="4" grpId="0"/>
      <p:bldP spid="4" grpId="1"/>
      <p:bldP spid="5" grpId="0"/>
      <p:bldP spid="5" grpId="1"/>
      <p:bldP spid="6" grpId="0"/>
      <p:bldP spid="6" grpId="1"/>
      <p:bldP spid="7" grpId="0"/>
      <p:bldP spid="7" grpId="1"/>
      <p:bldP spid="8" grpId="0"/>
      <p:bldP spid="8" grpId="1"/>
      <p:bldP spid="9" grpId="0"/>
      <p:bldP spid="9"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5060" name="Picture 4" descr="thukhoadhysoha">
            <a:extLst>
              <a:ext uri="{FF2B5EF4-FFF2-40B4-BE49-F238E27FC236}">
                <a16:creationId xmlns:a16="http://schemas.microsoft.com/office/drawing/2014/main" id="{F375473F-F5B8-4E66-8AB5-41F9CE6783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76250"/>
            <a:ext cx="8351837"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5">
            <a:extLst>
              <a:ext uri="{FF2B5EF4-FFF2-40B4-BE49-F238E27FC236}">
                <a16:creationId xmlns:a16="http://schemas.microsoft.com/office/drawing/2014/main" id="{537E2430-B807-47BC-8493-4553D34DA387}"/>
              </a:ext>
            </a:extLst>
          </p:cNvPr>
          <p:cNvSpPr>
            <a:spLocks noChangeArrowheads="1"/>
          </p:cNvSpPr>
          <p:nvPr/>
        </p:nvSpPr>
        <p:spPr bwMode="auto">
          <a:xfrm>
            <a:off x="250825" y="5303838"/>
            <a:ext cx="864235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a:solidFill>
                  <a:srgbClr val="0000CC"/>
                </a:solidFill>
              </a:rPr>
              <a:t>Con bác Định, hai anh em sinh đôi Nguyễn Hữu Tiến (thủ khoa đại học Y Hà Nội với 29.5) Nguyễn Hữu Tiền (đỗ ĐH Bách Khoa với 26 điểm) năm 2013.</a:t>
            </a:r>
            <a:endParaRPr lang="vi-VN" altLang="en-US" sz="280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box(out)">
                                      <p:cBhvr>
                                        <p:cTn id="7" dur="500"/>
                                        <p:tgtEl>
                                          <p:spTgt spid="4506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5061"/>
                                        </p:tgtEl>
                                        <p:attrNameLst>
                                          <p:attrName>style.visibility</p:attrName>
                                        </p:attrNameLst>
                                      </p:cBhvr>
                                      <p:to>
                                        <p:strVal val="visible"/>
                                      </p:to>
                                    </p:set>
                                    <p:animEffect transition="in" filter="blinds(horizontal)">
                                      <p:cBhvr>
                                        <p:cTn id="10" dur="500"/>
                                        <p:tgtEl>
                                          <p:spTgt spid="45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1"/>
            </a:gs>
            <a:gs pos="100000">
              <a:schemeClr val="bg1"/>
            </a:gs>
          </a:gsLst>
          <a:lin ang="5400000" scaled="1"/>
        </a:gradFill>
        <a:effectLst/>
      </p:bgPr>
    </p:bg>
    <p:spTree>
      <p:nvGrpSpPr>
        <p:cNvPr id="1" name=""/>
        <p:cNvGrpSpPr/>
        <p:nvPr/>
      </p:nvGrpSpPr>
      <p:grpSpPr>
        <a:xfrm>
          <a:off x="0" y="0"/>
          <a:ext cx="0" cy="0"/>
          <a:chOff x="0" y="0"/>
          <a:chExt cx="0" cy="0"/>
        </a:xfrm>
      </p:grpSpPr>
      <p:pic>
        <p:nvPicPr>
          <p:cNvPr id="26626" name="Picture 2" descr="bor27">
            <a:extLst>
              <a:ext uri="{FF2B5EF4-FFF2-40B4-BE49-F238E27FC236}">
                <a16:creationId xmlns:a16="http://schemas.microsoft.com/office/drawing/2014/main" id="{415B4017-CFF0-43A7-8558-1622685043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9525"/>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4">
            <a:extLst>
              <a:ext uri="{FF2B5EF4-FFF2-40B4-BE49-F238E27FC236}">
                <a16:creationId xmlns:a16="http://schemas.microsoft.com/office/drawing/2014/main" id="{43F067AA-954A-41EC-A770-AA1D9CDF52F1}"/>
              </a:ext>
            </a:extLst>
          </p:cNvPr>
          <p:cNvSpPr>
            <a:spLocks noChangeArrowheads="1"/>
          </p:cNvSpPr>
          <p:nvPr/>
        </p:nvSpPr>
        <p:spPr bwMode="auto">
          <a:xfrm>
            <a:off x="1116013" y="1446213"/>
            <a:ext cx="6769100" cy="375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06400">
              <a:defRPr>
                <a:solidFill>
                  <a:schemeClr val="tx1"/>
                </a:solidFill>
                <a:latin typeface="Arial" panose="020B0604020202020204" pitchFamily="34" charset="0"/>
                <a:cs typeface="Arial" panose="020B0604020202020204" pitchFamily="34" charset="0"/>
              </a:defRPr>
            </a:lvl1pPr>
            <a:lvl2pPr marL="806450" indent="-285750">
              <a:defRPr>
                <a:solidFill>
                  <a:schemeClr val="tx1"/>
                </a:solidFill>
                <a:latin typeface="Arial" panose="020B0604020202020204" pitchFamily="34" charset="0"/>
                <a:cs typeface="Arial" panose="020B0604020202020204" pitchFamily="34" charset="0"/>
              </a:defRPr>
            </a:lvl2pPr>
            <a:lvl3pPr marL="114935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50000"/>
              </a:lnSpc>
            </a:pPr>
            <a:r>
              <a:rPr lang="en-US" altLang="en-US" sz="3200" b="1">
                <a:solidFill>
                  <a:srgbClr val="0000CC"/>
                </a:solidFill>
              </a:rPr>
              <a:t>Qua câu chuyện, bạn có cảm nhận như thế nào về tình cảm của cha với con trong cuộc sống ngày nay? Là một người con bạn thấy mình cần phải làm gì?</a:t>
            </a:r>
            <a:endParaRPr lang="vi-VN" altLang="en-US" sz="3200" b="1">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blinds(horizontal)">
                                      <p:cBhvr>
                                        <p:cTn id="7" dur="500"/>
                                        <p:tgtEl>
                                          <p:spTgt spid="4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AutoShape 2">
            <a:extLst>
              <a:ext uri="{FF2B5EF4-FFF2-40B4-BE49-F238E27FC236}">
                <a16:creationId xmlns:a16="http://schemas.microsoft.com/office/drawing/2014/main" id="{C7323701-DBD2-4F39-9D8B-58E2867C99B9}"/>
              </a:ext>
            </a:extLst>
          </p:cNvPr>
          <p:cNvSpPr>
            <a:spLocks noChangeArrowheads="1"/>
          </p:cNvSpPr>
          <p:nvPr/>
        </p:nvSpPr>
        <p:spPr bwMode="auto">
          <a:xfrm>
            <a:off x="3581400" y="2514600"/>
            <a:ext cx="2133600" cy="762000"/>
          </a:xfrm>
          <a:prstGeom prst="roundRect">
            <a:avLst>
              <a:gd name="adj" fmla="val 16667"/>
            </a:avLst>
          </a:prstGeom>
          <a:solidFill>
            <a:schemeClr val="accent1"/>
          </a:solidFill>
          <a:ln w="76200">
            <a:solidFill>
              <a:schemeClr val="accent2"/>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p>
        </p:txBody>
      </p:sp>
      <p:sp>
        <p:nvSpPr>
          <p:cNvPr id="81923" name="Line 3">
            <a:extLst>
              <a:ext uri="{FF2B5EF4-FFF2-40B4-BE49-F238E27FC236}">
                <a16:creationId xmlns:a16="http://schemas.microsoft.com/office/drawing/2014/main" id="{ED22F566-A544-4938-8C47-43E1796B7A91}"/>
              </a:ext>
            </a:extLst>
          </p:cNvPr>
          <p:cNvSpPr>
            <a:spLocks noChangeShapeType="1"/>
          </p:cNvSpPr>
          <p:nvPr/>
        </p:nvSpPr>
        <p:spPr bwMode="auto">
          <a:xfrm flipH="1">
            <a:off x="4953000" y="1066800"/>
            <a:ext cx="838200" cy="144780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24" name="Line 4">
            <a:extLst>
              <a:ext uri="{FF2B5EF4-FFF2-40B4-BE49-F238E27FC236}">
                <a16:creationId xmlns:a16="http://schemas.microsoft.com/office/drawing/2014/main" id="{14AC8B9B-DB9B-4405-9ECF-AD46E0F72213}"/>
              </a:ext>
            </a:extLst>
          </p:cNvPr>
          <p:cNvSpPr>
            <a:spLocks noChangeShapeType="1"/>
          </p:cNvSpPr>
          <p:nvPr/>
        </p:nvSpPr>
        <p:spPr bwMode="auto">
          <a:xfrm>
            <a:off x="5791200" y="1066800"/>
            <a:ext cx="914400" cy="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25" name="Line 5">
            <a:extLst>
              <a:ext uri="{FF2B5EF4-FFF2-40B4-BE49-F238E27FC236}">
                <a16:creationId xmlns:a16="http://schemas.microsoft.com/office/drawing/2014/main" id="{D69A1D39-CD71-49CF-B9F4-0C72A71E9D71}"/>
              </a:ext>
            </a:extLst>
          </p:cNvPr>
          <p:cNvSpPr>
            <a:spLocks noChangeShapeType="1"/>
          </p:cNvSpPr>
          <p:nvPr/>
        </p:nvSpPr>
        <p:spPr bwMode="auto">
          <a:xfrm flipV="1">
            <a:off x="6705600" y="609600"/>
            <a:ext cx="457200" cy="45720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26" name="Line 6">
            <a:extLst>
              <a:ext uri="{FF2B5EF4-FFF2-40B4-BE49-F238E27FC236}">
                <a16:creationId xmlns:a16="http://schemas.microsoft.com/office/drawing/2014/main" id="{BCBF3753-5040-491F-852A-2EE600BB34C9}"/>
              </a:ext>
            </a:extLst>
          </p:cNvPr>
          <p:cNvSpPr>
            <a:spLocks noChangeShapeType="1"/>
          </p:cNvSpPr>
          <p:nvPr/>
        </p:nvSpPr>
        <p:spPr bwMode="auto">
          <a:xfrm>
            <a:off x="6705600" y="1066800"/>
            <a:ext cx="457200" cy="76200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27" name="Line 7">
            <a:extLst>
              <a:ext uri="{FF2B5EF4-FFF2-40B4-BE49-F238E27FC236}">
                <a16:creationId xmlns:a16="http://schemas.microsoft.com/office/drawing/2014/main" id="{9AB844D1-9C91-442E-9BCA-7997721A6A6F}"/>
              </a:ext>
            </a:extLst>
          </p:cNvPr>
          <p:cNvSpPr>
            <a:spLocks noChangeShapeType="1"/>
          </p:cNvSpPr>
          <p:nvPr/>
        </p:nvSpPr>
        <p:spPr bwMode="auto">
          <a:xfrm>
            <a:off x="7162800" y="609600"/>
            <a:ext cx="1524000" cy="0"/>
          </a:xfrm>
          <a:prstGeom prst="line">
            <a:avLst/>
          </a:prstGeom>
          <a:noFill/>
          <a:ln w="28575">
            <a:solidFill>
              <a:srgbClr val="3399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28" name="Line 8">
            <a:extLst>
              <a:ext uri="{FF2B5EF4-FFF2-40B4-BE49-F238E27FC236}">
                <a16:creationId xmlns:a16="http://schemas.microsoft.com/office/drawing/2014/main" id="{0816453A-84E9-43C3-83AD-1AE578893D23}"/>
              </a:ext>
            </a:extLst>
          </p:cNvPr>
          <p:cNvSpPr>
            <a:spLocks noChangeShapeType="1"/>
          </p:cNvSpPr>
          <p:nvPr/>
        </p:nvSpPr>
        <p:spPr bwMode="auto">
          <a:xfrm>
            <a:off x="7162800" y="1828800"/>
            <a:ext cx="1600200" cy="0"/>
          </a:xfrm>
          <a:prstGeom prst="line">
            <a:avLst/>
          </a:prstGeom>
          <a:noFill/>
          <a:ln w="28575">
            <a:solidFill>
              <a:srgbClr val="3399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29" name="Line 9">
            <a:extLst>
              <a:ext uri="{FF2B5EF4-FFF2-40B4-BE49-F238E27FC236}">
                <a16:creationId xmlns:a16="http://schemas.microsoft.com/office/drawing/2014/main" id="{EB3D3F40-4D98-4131-86D7-2901B5A4B968}"/>
              </a:ext>
            </a:extLst>
          </p:cNvPr>
          <p:cNvSpPr>
            <a:spLocks noChangeShapeType="1"/>
          </p:cNvSpPr>
          <p:nvPr/>
        </p:nvSpPr>
        <p:spPr bwMode="auto">
          <a:xfrm>
            <a:off x="3505200" y="1066800"/>
            <a:ext cx="990600" cy="144780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0" name="Line 10">
            <a:extLst>
              <a:ext uri="{FF2B5EF4-FFF2-40B4-BE49-F238E27FC236}">
                <a16:creationId xmlns:a16="http://schemas.microsoft.com/office/drawing/2014/main" id="{F868C636-70F6-45F6-8780-4FC5F99EB029}"/>
              </a:ext>
            </a:extLst>
          </p:cNvPr>
          <p:cNvSpPr>
            <a:spLocks noChangeShapeType="1"/>
          </p:cNvSpPr>
          <p:nvPr/>
        </p:nvSpPr>
        <p:spPr bwMode="auto">
          <a:xfrm flipH="1">
            <a:off x="2667000" y="1066800"/>
            <a:ext cx="838200" cy="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1" name="Line 11">
            <a:extLst>
              <a:ext uri="{FF2B5EF4-FFF2-40B4-BE49-F238E27FC236}">
                <a16:creationId xmlns:a16="http://schemas.microsoft.com/office/drawing/2014/main" id="{9B7E1CAD-6628-4EBC-9523-C602E97C25C3}"/>
              </a:ext>
            </a:extLst>
          </p:cNvPr>
          <p:cNvSpPr>
            <a:spLocks noChangeShapeType="1"/>
          </p:cNvSpPr>
          <p:nvPr/>
        </p:nvSpPr>
        <p:spPr bwMode="auto">
          <a:xfrm flipH="1">
            <a:off x="2133600" y="1066800"/>
            <a:ext cx="533400" cy="45720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2" name="Line 12">
            <a:extLst>
              <a:ext uri="{FF2B5EF4-FFF2-40B4-BE49-F238E27FC236}">
                <a16:creationId xmlns:a16="http://schemas.microsoft.com/office/drawing/2014/main" id="{1876242B-B152-4541-86FF-C0B5042205D8}"/>
              </a:ext>
            </a:extLst>
          </p:cNvPr>
          <p:cNvSpPr>
            <a:spLocks noChangeShapeType="1"/>
          </p:cNvSpPr>
          <p:nvPr/>
        </p:nvSpPr>
        <p:spPr bwMode="auto">
          <a:xfrm flipH="1" flipV="1">
            <a:off x="2057400" y="685800"/>
            <a:ext cx="609600" cy="38100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3">
            <a:extLst>
              <a:ext uri="{FF2B5EF4-FFF2-40B4-BE49-F238E27FC236}">
                <a16:creationId xmlns:a16="http://schemas.microsoft.com/office/drawing/2014/main" id="{B0DE8779-1FBE-4CFA-85DA-3BAC515D18F6}"/>
              </a:ext>
            </a:extLst>
          </p:cNvPr>
          <p:cNvSpPr>
            <a:spLocks noChangeShapeType="1"/>
          </p:cNvSpPr>
          <p:nvPr/>
        </p:nvSpPr>
        <p:spPr bwMode="auto">
          <a:xfrm flipH="1">
            <a:off x="457200" y="1524000"/>
            <a:ext cx="1676400" cy="0"/>
          </a:xfrm>
          <a:prstGeom prst="line">
            <a:avLst/>
          </a:prstGeom>
          <a:noFill/>
          <a:ln w="28575">
            <a:solidFill>
              <a:srgbClr val="3399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4" name="Line 14">
            <a:extLst>
              <a:ext uri="{FF2B5EF4-FFF2-40B4-BE49-F238E27FC236}">
                <a16:creationId xmlns:a16="http://schemas.microsoft.com/office/drawing/2014/main" id="{73F615DB-6ECF-43D9-AEB5-9296CDF3AA28}"/>
              </a:ext>
            </a:extLst>
          </p:cNvPr>
          <p:cNvSpPr>
            <a:spLocks noChangeShapeType="1"/>
          </p:cNvSpPr>
          <p:nvPr/>
        </p:nvSpPr>
        <p:spPr bwMode="auto">
          <a:xfrm flipH="1">
            <a:off x="304800" y="685800"/>
            <a:ext cx="1752600" cy="0"/>
          </a:xfrm>
          <a:prstGeom prst="line">
            <a:avLst/>
          </a:prstGeom>
          <a:noFill/>
          <a:ln w="28575">
            <a:solidFill>
              <a:srgbClr val="3399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5" name="Line 15">
            <a:extLst>
              <a:ext uri="{FF2B5EF4-FFF2-40B4-BE49-F238E27FC236}">
                <a16:creationId xmlns:a16="http://schemas.microsoft.com/office/drawing/2014/main" id="{007B82A6-D7B9-4653-9DA1-D2187CE3F18B}"/>
              </a:ext>
            </a:extLst>
          </p:cNvPr>
          <p:cNvSpPr>
            <a:spLocks noChangeShapeType="1"/>
          </p:cNvSpPr>
          <p:nvPr/>
        </p:nvSpPr>
        <p:spPr bwMode="auto">
          <a:xfrm flipH="1">
            <a:off x="1981200" y="3429000"/>
            <a:ext cx="304800" cy="68580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6" name="Line 16">
            <a:extLst>
              <a:ext uri="{FF2B5EF4-FFF2-40B4-BE49-F238E27FC236}">
                <a16:creationId xmlns:a16="http://schemas.microsoft.com/office/drawing/2014/main" id="{F7DBFB23-4B46-4EFB-BE79-7C5027F7D76F}"/>
              </a:ext>
            </a:extLst>
          </p:cNvPr>
          <p:cNvSpPr>
            <a:spLocks noChangeShapeType="1"/>
          </p:cNvSpPr>
          <p:nvPr/>
        </p:nvSpPr>
        <p:spPr bwMode="auto">
          <a:xfrm flipH="1" flipV="1">
            <a:off x="1752600" y="2895600"/>
            <a:ext cx="533400" cy="53340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7" name="Line 17">
            <a:extLst>
              <a:ext uri="{FF2B5EF4-FFF2-40B4-BE49-F238E27FC236}">
                <a16:creationId xmlns:a16="http://schemas.microsoft.com/office/drawing/2014/main" id="{D402C752-ED30-4D16-BAE4-2A2615049606}"/>
              </a:ext>
            </a:extLst>
          </p:cNvPr>
          <p:cNvSpPr>
            <a:spLocks noChangeShapeType="1"/>
          </p:cNvSpPr>
          <p:nvPr/>
        </p:nvSpPr>
        <p:spPr bwMode="auto">
          <a:xfrm flipH="1">
            <a:off x="457200" y="2895600"/>
            <a:ext cx="1295400" cy="0"/>
          </a:xfrm>
          <a:prstGeom prst="line">
            <a:avLst/>
          </a:prstGeom>
          <a:noFill/>
          <a:ln w="28575">
            <a:solidFill>
              <a:srgbClr val="3399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8" name="Line 18">
            <a:extLst>
              <a:ext uri="{FF2B5EF4-FFF2-40B4-BE49-F238E27FC236}">
                <a16:creationId xmlns:a16="http://schemas.microsoft.com/office/drawing/2014/main" id="{B96618F1-EB6B-478A-B248-09F994D5E440}"/>
              </a:ext>
            </a:extLst>
          </p:cNvPr>
          <p:cNvSpPr>
            <a:spLocks noChangeShapeType="1"/>
          </p:cNvSpPr>
          <p:nvPr/>
        </p:nvSpPr>
        <p:spPr bwMode="auto">
          <a:xfrm flipH="1">
            <a:off x="381000" y="4114800"/>
            <a:ext cx="1600200" cy="0"/>
          </a:xfrm>
          <a:prstGeom prst="line">
            <a:avLst/>
          </a:prstGeom>
          <a:noFill/>
          <a:ln w="28575">
            <a:solidFill>
              <a:srgbClr val="3399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9" name="Line 19">
            <a:extLst>
              <a:ext uri="{FF2B5EF4-FFF2-40B4-BE49-F238E27FC236}">
                <a16:creationId xmlns:a16="http://schemas.microsoft.com/office/drawing/2014/main" id="{AC555AA2-86DC-4070-A098-485CE0C5F7C4}"/>
              </a:ext>
            </a:extLst>
          </p:cNvPr>
          <p:cNvSpPr>
            <a:spLocks noChangeShapeType="1"/>
          </p:cNvSpPr>
          <p:nvPr/>
        </p:nvSpPr>
        <p:spPr bwMode="auto">
          <a:xfrm flipH="1">
            <a:off x="4191000" y="3276600"/>
            <a:ext cx="228600" cy="205740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40" name="Line 20">
            <a:extLst>
              <a:ext uri="{FF2B5EF4-FFF2-40B4-BE49-F238E27FC236}">
                <a16:creationId xmlns:a16="http://schemas.microsoft.com/office/drawing/2014/main" id="{181B29FA-3FF5-43C9-B32B-1D6DBEC68778}"/>
              </a:ext>
            </a:extLst>
          </p:cNvPr>
          <p:cNvSpPr>
            <a:spLocks noChangeShapeType="1"/>
          </p:cNvSpPr>
          <p:nvPr/>
        </p:nvSpPr>
        <p:spPr bwMode="auto">
          <a:xfrm>
            <a:off x="4876800" y="3276600"/>
            <a:ext cx="533400" cy="152400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41" name="Line 21">
            <a:extLst>
              <a:ext uri="{FF2B5EF4-FFF2-40B4-BE49-F238E27FC236}">
                <a16:creationId xmlns:a16="http://schemas.microsoft.com/office/drawing/2014/main" id="{3E6FCEEA-4119-4C8F-9BF1-41095CA22783}"/>
              </a:ext>
            </a:extLst>
          </p:cNvPr>
          <p:cNvSpPr>
            <a:spLocks noChangeShapeType="1"/>
          </p:cNvSpPr>
          <p:nvPr/>
        </p:nvSpPr>
        <p:spPr bwMode="auto">
          <a:xfrm>
            <a:off x="5410200" y="4800600"/>
            <a:ext cx="1066800" cy="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42" name="Line 22">
            <a:extLst>
              <a:ext uri="{FF2B5EF4-FFF2-40B4-BE49-F238E27FC236}">
                <a16:creationId xmlns:a16="http://schemas.microsoft.com/office/drawing/2014/main" id="{BC0403D5-D824-4E60-A42B-934EEF793410}"/>
              </a:ext>
            </a:extLst>
          </p:cNvPr>
          <p:cNvSpPr>
            <a:spLocks noChangeShapeType="1"/>
          </p:cNvSpPr>
          <p:nvPr/>
        </p:nvSpPr>
        <p:spPr bwMode="auto">
          <a:xfrm flipV="1">
            <a:off x="6477000" y="3276600"/>
            <a:ext cx="533400" cy="152400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43" name="Line 23">
            <a:extLst>
              <a:ext uri="{FF2B5EF4-FFF2-40B4-BE49-F238E27FC236}">
                <a16:creationId xmlns:a16="http://schemas.microsoft.com/office/drawing/2014/main" id="{120AA755-0D01-4439-8D79-3F5B009CD16C}"/>
              </a:ext>
            </a:extLst>
          </p:cNvPr>
          <p:cNvSpPr>
            <a:spLocks noChangeShapeType="1"/>
          </p:cNvSpPr>
          <p:nvPr/>
        </p:nvSpPr>
        <p:spPr bwMode="auto">
          <a:xfrm flipV="1">
            <a:off x="6477000" y="4572000"/>
            <a:ext cx="609600" cy="22860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44" name="Line 24">
            <a:extLst>
              <a:ext uri="{FF2B5EF4-FFF2-40B4-BE49-F238E27FC236}">
                <a16:creationId xmlns:a16="http://schemas.microsoft.com/office/drawing/2014/main" id="{9C6C6F89-D9D3-4346-83AE-4A4264CD0B0D}"/>
              </a:ext>
            </a:extLst>
          </p:cNvPr>
          <p:cNvSpPr>
            <a:spLocks noChangeShapeType="1"/>
          </p:cNvSpPr>
          <p:nvPr/>
        </p:nvSpPr>
        <p:spPr bwMode="auto">
          <a:xfrm>
            <a:off x="6477000" y="4800600"/>
            <a:ext cx="609600" cy="144780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45" name="Line 25">
            <a:extLst>
              <a:ext uri="{FF2B5EF4-FFF2-40B4-BE49-F238E27FC236}">
                <a16:creationId xmlns:a16="http://schemas.microsoft.com/office/drawing/2014/main" id="{B5966891-EAB4-468F-9FC0-6AFAB40217C6}"/>
              </a:ext>
            </a:extLst>
          </p:cNvPr>
          <p:cNvSpPr>
            <a:spLocks noChangeShapeType="1"/>
          </p:cNvSpPr>
          <p:nvPr/>
        </p:nvSpPr>
        <p:spPr bwMode="auto">
          <a:xfrm>
            <a:off x="7010400" y="3276600"/>
            <a:ext cx="1295400" cy="0"/>
          </a:xfrm>
          <a:prstGeom prst="line">
            <a:avLst/>
          </a:prstGeom>
          <a:noFill/>
          <a:ln w="28575">
            <a:solidFill>
              <a:srgbClr val="3399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46" name="Line 26">
            <a:extLst>
              <a:ext uri="{FF2B5EF4-FFF2-40B4-BE49-F238E27FC236}">
                <a16:creationId xmlns:a16="http://schemas.microsoft.com/office/drawing/2014/main" id="{282AE811-4575-4C48-A2A1-9C7B4B56DCEE}"/>
              </a:ext>
            </a:extLst>
          </p:cNvPr>
          <p:cNvSpPr>
            <a:spLocks noChangeShapeType="1"/>
          </p:cNvSpPr>
          <p:nvPr/>
        </p:nvSpPr>
        <p:spPr bwMode="auto">
          <a:xfrm>
            <a:off x="7086600" y="4572000"/>
            <a:ext cx="1295400" cy="0"/>
          </a:xfrm>
          <a:prstGeom prst="line">
            <a:avLst/>
          </a:prstGeom>
          <a:noFill/>
          <a:ln w="28575">
            <a:solidFill>
              <a:srgbClr val="3399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47" name="Line 27">
            <a:extLst>
              <a:ext uri="{FF2B5EF4-FFF2-40B4-BE49-F238E27FC236}">
                <a16:creationId xmlns:a16="http://schemas.microsoft.com/office/drawing/2014/main" id="{A3E58561-4227-4365-8153-53A6CF75333F}"/>
              </a:ext>
            </a:extLst>
          </p:cNvPr>
          <p:cNvSpPr>
            <a:spLocks noChangeShapeType="1"/>
          </p:cNvSpPr>
          <p:nvPr/>
        </p:nvSpPr>
        <p:spPr bwMode="auto">
          <a:xfrm>
            <a:off x="7086600" y="6248400"/>
            <a:ext cx="1524000" cy="0"/>
          </a:xfrm>
          <a:prstGeom prst="line">
            <a:avLst/>
          </a:prstGeom>
          <a:noFill/>
          <a:ln w="28575">
            <a:solidFill>
              <a:srgbClr val="3399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48" name="Line 28">
            <a:extLst>
              <a:ext uri="{FF2B5EF4-FFF2-40B4-BE49-F238E27FC236}">
                <a16:creationId xmlns:a16="http://schemas.microsoft.com/office/drawing/2014/main" id="{FA6F5C8C-0010-4884-9A89-E55A8C0E82FC}"/>
              </a:ext>
            </a:extLst>
          </p:cNvPr>
          <p:cNvSpPr>
            <a:spLocks noChangeShapeType="1"/>
          </p:cNvSpPr>
          <p:nvPr/>
        </p:nvSpPr>
        <p:spPr bwMode="auto">
          <a:xfrm flipH="1">
            <a:off x="3276600" y="5334000"/>
            <a:ext cx="914400" cy="7620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49" name="Line 29">
            <a:extLst>
              <a:ext uri="{FF2B5EF4-FFF2-40B4-BE49-F238E27FC236}">
                <a16:creationId xmlns:a16="http://schemas.microsoft.com/office/drawing/2014/main" id="{E7746B0C-BA6A-414B-9DE5-CBD806A24BE7}"/>
              </a:ext>
            </a:extLst>
          </p:cNvPr>
          <p:cNvSpPr>
            <a:spLocks noChangeShapeType="1"/>
          </p:cNvSpPr>
          <p:nvPr/>
        </p:nvSpPr>
        <p:spPr bwMode="auto">
          <a:xfrm flipH="1" flipV="1">
            <a:off x="2667000" y="4876800"/>
            <a:ext cx="609600" cy="53340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50" name="Line 30">
            <a:extLst>
              <a:ext uri="{FF2B5EF4-FFF2-40B4-BE49-F238E27FC236}">
                <a16:creationId xmlns:a16="http://schemas.microsoft.com/office/drawing/2014/main" id="{0A87A870-11A0-4FB6-9025-6D82C8ED2D2E}"/>
              </a:ext>
            </a:extLst>
          </p:cNvPr>
          <p:cNvSpPr>
            <a:spLocks noChangeShapeType="1"/>
          </p:cNvSpPr>
          <p:nvPr/>
        </p:nvSpPr>
        <p:spPr bwMode="auto">
          <a:xfrm flipH="1">
            <a:off x="2743200" y="5410200"/>
            <a:ext cx="533400" cy="76200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51" name="Line 31">
            <a:extLst>
              <a:ext uri="{FF2B5EF4-FFF2-40B4-BE49-F238E27FC236}">
                <a16:creationId xmlns:a16="http://schemas.microsoft.com/office/drawing/2014/main" id="{AADE1C1A-5CC0-441F-BB3D-6E8DA0ED2BCF}"/>
              </a:ext>
            </a:extLst>
          </p:cNvPr>
          <p:cNvSpPr>
            <a:spLocks noChangeShapeType="1"/>
          </p:cNvSpPr>
          <p:nvPr/>
        </p:nvSpPr>
        <p:spPr bwMode="auto">
          <a:xfrm flipH="1">
            <a:off x="381000" y="4876800"/>
            <a:ext cx="2286000" cy="0"/>
          </a:xfrm>
          <a:prstGeom prst="line">
            <a:avLst/>
          </a:prstGeom>
          <a:noFill/>
          <a:ln w="28575">
            <a:solidFill>
              <a:srgbClr val="3399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52" name="Line 32">
            <a:extLst>
              <a:ext uri="{FF2B5EF4-FFF2-40B4-BE49-F238E27FC236}">
                <a16:creationId xmlns:a16="http://schemas.microsoft.com/office/drawing/2014/main" id="{7AF8A3C6-D5A1-40A2-9BDF-FDC9D37F2437}"/>
              </a:ext>
            </a:extLst>
          </p:cNvPr>
          <p:cNvSpPr>
            <a:spLocks noChangeShapeType="1"/>
          </p:cNvSpPr>
          <p:nvPr/>
        </p:nvSpPr>
        <p:spPr bwMode="auto">
          <a:xfrm flipH="1">
            <a:off x="381000" y="6172200"/>
            <a:ext cx="2362200" cy="0"/>
          </a:xfrm>
          <a:prstGeom prst="line">
            <a:avLst/>
          </a:prstGeom>
          <a:noFill/>
          <a:ln w="28575">
            <a:solidFill>
              <a:srgbClr val="3399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53" name="Line 33">
            <a:extLst>
              <a:ext uri="{FF2B5EF4-FFF2-40B4-BE49-F238E27FC236}">
                <a16:creationId xmlns:a16="http://schemas.microsoft.com/office/drawing/2014/main" id="{6874EF94-18CC-4E2B-BB2C-454D3A4A9886}"/>
              </a:ext>
            </a:extLst>
          </p:cNvPr>
          <p:cNvSpPr>
            <a:spLocks noChangeShapeType="1"/>
          </p:cNvSpPr>
          <p:nvPr/>
        </p:nvSpPr>
        <p:spPr bwMode="auto">
          <a:xfrm flipH="1">
            <a:off x="2971800" y="2743200"/>
            <a:ext cx="609600" cy="68580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54" name="Line 34">
            <a:extLst>
              <a:ext uri="{FF2B5EF4-FFF2-40B4-BE49-F238E27FC236}">
                <a16:creationId xmlns:a16="http://schemas.microsoft.com/office/drawing/2014/main" id="{74D32886-00C0-4A5B-BC2A-25E843D98CF8}"/>
              </a:ext>
            </a:extLst>
          </p:cNvPr>
          <p:cNvSpPr>
            <a:spLocks noChangeShapeType="1"/>
          </p:cNvSpPr>
          <p:nvPr/>
        </p:nvSpPr>
        <p:spPr bwMode="auto">
          <a:xfrm flipV="1">
            <a:off x="2286000" y="3429000"/>
            <a:ext cx="685800"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55" name="Text Box 35">
            <a:extLst>
              <a:ext uri="{FF2B5EF4-FFF2-40B4-BE49-F238E27FC236}">
                <a16:creationId xmlns:a16="http://schemas.microsoft.com/office/drawing/2014/main" id="{4FF8E4FD-28F9-4D63-939C-9AF993543167}"/>
              </a:ext>
            </a:extLst>
          </p:cNvPr>
          <p:cNvSpPr txBox="1">
            <a:spLocks noChangeArrowheads="1"/>
          </p:cNvSpPr>
          <p:nvPr/>
        </p:nvSpPr>
        <p:spPr bwMode="auto">
          <a:xfrm>
            <a:off x="3733800" y="2590800"/>
            <a:ext cx="1905000" cy="701675"/>
          </a:xfrm>
          <a:prstGeom prst="rect">
            <a:avLst/>
          </a:prstGeom>
          <a:noFill/>
          <a:ln w="9525">
            <a:noFill/>
            <a:miter lim="800000"/>
            <a:headEnd/>
            <a:tailEnd/>
          </a:ln>
          <a:effectLst/>
        </p:spPr>
        <p:txBody>
          <a:bodyPr>
            <a:spAutoFit/>
          </a:bodyPr>
          <a:lstStyle/>
          <a:p>
            <a:pPr algn="ctr" eaLnBrk="1" hangingPunct="1">
              <a:spcBef>
                <a:spcPct val="50000"/>
              </a:spcBef>
              <a:defRPr/>
            </a:pPr>
            <a:r>
              <a:rPr lang="en-US" b="1" dirty="0">
                <a:solidFill>
                  <a:srgbClr val="FF0066"/>
                </a:solidFill>
                <a:effectLst>
                  <a:outerShdw blurRad="38100" dist="38100" dir="2700000" algn="tl">
                    <a:srgbClr val="C0C0C0"/>
                  </a:outerShdw>
                </a:effectLst>
                <a:latin typeface="Times New Roman" pitchFamily="18" charset="0"/>
                <a:cs typeface="Times New Roman" pitchFamily="18" charset="0"/>
              </a:rPr>
              <a:t>CHIẾC LƯỢC NGÀ</a:t>
            </a:r>
          </a:p>
        </p:txBody>
      </p:sp>
      <p:sp>
        <p:nvSpPr>
          <p:cNvPr id="81956" name="Text Box 36">
            <a:extLst>
              <a:ext uri="{FF2B5EF4-FFF2-40B4-BE49-F238E27FC236}">
                <a16:creationId xmlns:a16="http://schemas.microsoft.com/office/drawing/2014/main" id="{4867C7DC-B9FB-402A-94BE-54C680F95492}"/>
              </a:ext>
            </a:extLst>
          </p:cNvPr>
          <p:cNvSpPr txBox="1">
            <a:spLocks noChangeArrowheads="1"/>
          </p:cNvSpPr>
          <p:nvPr/>
        </p:nvSpPr>
        <p:spPr bwMode="auto">
          <a:xfrm>
            <a:off x="5486400" y="685800"/>
            <a:ext cx="1371600" cy="366713"/>
          </a:xfrm>
          <a:prstGeom prst="rect">
            <a:avLst/>
          </a:prstGeom>
          <a:noFill/>
          <a:ln w="9525">
            <a:noFill/>
            <a:miter lim="800000"/>
            <a:headEnd/>
            <a:tailEnd/>
          </a:ln>
          <a:effectLst/>
        </p:spPr>
        <p:txBody>
          <a:bodyPr>
            <a:spAutoFit/>
          </a:bodyPr>
          <a:lstStyle/>
          <a:p>
            <a:pPr eaLnBrk="1" hangingPunct="1">
              <a:spcBef>
                <a:spcPct val="50000"/>
              </a:spcBef>
              <a:defRPr/>
            </a:pPr>
            <a:r>
              <a:rPr lang="en-US" sz="1800" b="1" dirty="0" err="1">
                <a:solidFill>
                  <a:schemeClr val="accent2"/>
                </a:solidFill>
                <a:effectLst>
                  <a:outerShdw blurRad="38100" dist="38100" dir="2700000" algn="tl">
                    <a:srgbClr val="C0C0C0"/>
                  </a:outerShdw>
                </a:effectLst>
                <a:latin typeface="Times New Roman" pitchFamily="18" charset="0"/>
                <a:cs typeface="Times New Roman" pitchFamily="18" charset="0"/>
              </a:rPr>
              <a:t>Nội</a:t>
            </a:r>
            <a:r>
              <a:rPr lang="en-US" sz="1800" b="1" dirty="0">
                <a:solidFill>
                  <a:schemeClr val="accent2"/>
                </a:solidFill>
                <a:effectLst>
                  <a:outerShdw blurRad="38100" dist="38100" dir="2700000" algn="tl">
                    <a:srgbClr val="C0C0C0"/>
                  </a:outerShdw>
                </a:effectLst>
                <a:latin typeface="Times New Roman" pitchFamily="18" charset="0"/>
                <a:cs typeface="Times New Roman" pitchFamily="18" charset="0"/>
              </a:rPr>
              <a:t> dung</a:t>
            </a:r>
          </a:p>
        </p:txBody>
      </p:sp>
      <p:sp>
        <p:nvSpPr>
          <p:cNvPr id="81957" name="Text Box 37">
            <a:extLst>
              <a:ext uri="{FF2B5EF4-FFF2-40B4-BE49-F238E27FC236}">
                <a16:creationId xmlns:a16="http://schemas.microsoft.com/office/drawing/2014/main" id="{4CD70967-C5E6-46C3-89AE-BD67138883DD}"/>
              </a:ext>
            </a:extLst>
          </p:cNvPr>
          <p:cNvSpPr txBox="1">
            <a:spLocks noChangeArrowheads="1"/>
          </p:cNvSpPr>
          <p:nvPr/>
        </p:nvSpPr>
        <p:spPr bwMode="auto">
          <a:xfrm>
            <a:off x="6781800" y="1219200"/>
            <a:ext cx="2362200" cy="646113"/>
          </a:xfrm>
          <a:prstGeom prst="rect">
            <a:avLst/>
          </a:prstGeom>
          <a:noFill/>
          <a:ln w="9525">
            <a:noFill/>
            <a:miter lim="800000"/>
            <a:headEnd/>
            <a:tailEnd/>
          </a:ln>
          <a:effectLst/>
        </p:spPr>
        <p:txBody>
          <a:bodyPr>
            <a:spAutoFit/>
          </a:bodyPr>
          <a:lstStyle/>
          <a:p>
            <a:pPr algn="ctr" eaLnBrk="1" hangingPunct="1">
              <a:spcBef>
                <a:spcPct val="50000"/>
              </a:spcBef>
              <a:defRPr/>
            </a:pPr>
            <a:r>
              <a:rPr lang="en-US" sz="1800" b="1" dirty="0" err="1">
                <a:effectLst>
                  <a:outerShdw blurRad="38100" dist="38100" dir="2700000" algn="tl">
                    <a:srgbClr val="C0C0C0"/>
                  </a:outerShdw>
                </a:effectLst>
                <a:latin typeface="Times New Roman" pitchFamily="18" charset="0"/>
                <a:cs typeface="Times New Roman" pitchFamily="18" charset="0"/>
              </a:rPr>
              <a:t>Niềm</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khao</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khát</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tình</a:t>
            </a:r>
            <a:r>
              <a:rPr lang="en-US" sz="1800" b="1" dirty="0">
                <a:effectLst>
                  <a:outerShdw blurRad="38100" dist="38100" dir="2700000" algn="tl">
                    <a:srgbClr val="C0C0C0"/>
                  </a:outerShdw>
                </a:effectLst>
                <a:latin typeface="Times New Roman" pitchFamily="18" charset="0"/>
                <a:cs typeface="Times New Roman" pitchFamily="18" charset="0"/>
              </a:rPr>
              <a:t> cha </a:t>
            </a:r>
            <a:r>
              <a:rPr lang="en-US" sz="1800" b="1" dirty="0" err="1">
                <a:effectLst>
                  <a:outerShdw blurRad="38100" dist="38100" dir="2700000" algn="tl">
                    <a:srgbClr val="C0C0C0"/>
                  </a:outerShdw>
                </a:effectLst>
                <a:latin typeface="Times New Roman" pitchFamily="18" charset="0"/>
                <a:cs typeface="Times New Roman" pitchFamily="18" charset="0"/>
              </a:rPr>
              <a:t>của</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người</a:t>
            </a:r>
            <a:r>
              <a:rPr lang="en-US" sz="1800" b="1" dirty="0">
                <a:effectLst>
                  <a:outerShdw blurRad="38100" dist="38100" dir="2700000" algn="tl">
                    <a:srgbClr val="C0C0C0"/>
                  </a:outerShdw>
                </a:effectLst>
                <a:latin typeface="Times New Roman" pitchFamily="18" charset="0"/>
                <a:cs typeface="Times New Roman" pitchFamily="18" charset="0"/>
              </a:rPr>
              <a:t> con</a:t>
            </a:r>
          </a:p>
        </p:txBody>
      </p:sp>
      <p:sp>
        <p:nvSpPr>
          <p:cNvPr id="81958" name="Text Box 38">
            <a:extLst>
              <a:ext uri="{FF2B5EF4-FFF2-40B4-BE49-F238E27FC236}">
                <a16:creationId xmlns:a16="http://schemas.microsoft.com/office/drawing/2014/main" id="{B2A5B0D9-B7A0-4D9D-BDF0-320E248BA86D}"/>
              </a:ext>
            </a:extLst>
          </p:cNvPr>
          <p:cNvSpPr txBox="1">
            <a:spLocks noChangeArrowheads="1"/>
          </p:cNvSpPr>
          <p:nvPr/>
        </p:nvSpPr>
        <p:spPr bwMode="auto">
          <a:xfrm>
            <a:off x="6705600" y="0"/>
            <a:ext cx="2209800" cy="646113"/>
          </a:xfrm>
          <a:prstGeom prst="rect">
            <a:avLst/>
          </a:prstGeom>
          <a:noFill/>
          <a:ln w="9525">
            <a:noFill/>
            <a:miter lim="800000"/>
            <a:headEnd/>
            <a:tailEnd/>
          </a:ln>
          <a:effectLst/>
        </p:spPr>
        <p:txBody>
          <a:bodyPr>
            <a:spAutoFit/>
          </a:bodyPr>
          <a:lstStyle/>
          <a:p>
            <a:pPr algn="ctr" eaLnBrk="1" hangingPunct="1">
              <a:spcBef>
                <a:spcPct val="50000"/>
              </a:spcBef>
              <a:defRPr/>
            </a:pPr>
            <a:r>
              <a:rPr lang="en-US" sz="1800" b="1" dirty="0" err="1">
                <a:effectLst>
                  <a:outerShdw blurRad="38100" dist="38100" dir="2700000" algn="tl">
                    <a:srgbClr val="C0C0C0"/>
                  </a:outerShdw>
                </a:effectLst>
                <a:latin typeface="Times New Roman" pitchFamily="18" charset="0"/>
                <a:cs typeface="Times New Roman" pitchFamily="18" charset="0"/>
              </a:rPr>
              <a:t>Nỗi</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niềm</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của</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người</a:t>
            </a:r>
            <a:r>
              <a:rPr lang="en-US" sz="1800" b="1" dirty="0">
                <a:effectLst>
                  <a:outerShdw blurRad="38100" dist="38100" dir="2700000" algn="tl">
                    <a:srgbClr val="C0C0C0"/>
                  </a:outerShdw>
                </a:effectLst>
                <a:latin typeface="Times New Roman" pitchFamily="18" charset="0"/>
                <a:cs typeface="Times New Roman" pitchFamily="18" charset="0"/>
              </a:rPr>
              <a:t> cha</a:t>
            </a:r>
          </a:p>
        </p:txBody>
      </p:sp>
      <p:sp>
        <p:nvSpPr>
          <p:cNvPr id="81959" name="Text Box 39">
            <a:extLst>
              <a:ext uri="{FF2B5EF4-FFF2-40B4-BE49-F238E27FC236}">
                <a16:creationId xmlns:a16="http://schemas.microsoft.com/office/drawing/2014/main" id="{31C00A4C-665A-4D48-8F47-BC8FAAD5970E}"/>
              </a:ext>
            </a:extLst>
          </p:cNvPr>
          <p:cNvSpPr txBox="1">
            <a:spLocks noChangeArrowheads="1"/>
          </p:cNvSpPr>
          <p:nvPr/>
        </p:nvSpPr>
        <p:spPr bwMode="auto">
          <a:xfrm>
            <a:off x="5105400" y="4267200"/>
            <a:ext cx="1676400" cy="366713"/>
          </a:xfrm>
          <a:prstGeom prst="rect">
            <a:avLst/>
          </a:prstGeom>
          <a:noFill/>
          <a:ln w="9525">
            <a:noFill/>
            <a:miter lim="800000"/>
            <a:headEnd/>
            <a:tailEnd/>
          </a:ln>
          <a:effectLst/>
        </p:spPr>
        <p:txBody>
          <a:bodyPr>
            <a:spAutoFit/>
          </a:bodyPr>
          <a:lstStyle/>
          <a:p>
            <a:pPr eaLnBrk="1" hangingPunct="1">
              <a:spcBef>
                <a:spcPct val="50000"/>
              </a:spcBef>
              <a:defRPr/>
            </a:pPr>
            <a:r>
              <a:rPr lang="en-US" sz="1800" dirty="0">
                <a:latin typeface="Arial" charset="0"/>
              </a:rPr>
              <a:t>  </a:t>
            </a:r>
            <a:r>
              <a:rPr lang="en-US" sz="1800" b="1" dirty="0" err="1">
                <a:solidFill>
                  <a:schemeClr val="accent2"/>
                </a:solidFill>
                <a:effectLst>
                  <a:outerShdw blurRad="38100" dist="38100" dir="2700000" algn="tl">
                    <a:srgbClr val="C0C0C0"/>
                  </a:outerShdw>
                </a:effectLst>
                <a:latin typeface="Times New Roman" pitchFamily="18" charset="0"/>
                <a:cs typeface="Times New Roman" pitchFamily="18" charset="0"/>
              </a:rPr>
              <a:t>Nghệ</a:t>
            </a:r>
            <a:r>
              <a:rPr lang="en-US" sz="1800" b="1" dirty="0">
                <a:solidFill>
                  <a:schemeClr val="accent2"/>
                </a:solidFill>
                <a:effectLst>
                  <a:outerShdw blurRad="38100" dist="38100" dir="2700000" algn="tl">
                    <a:srgbClr val="C0C0C0"/>
                  </a:outerShdw>
                </a:effectLst>
                <a:latin typeface="Times New Roman" pitchFamily="18" charset="0"/>
                <a:cs typeface="Times New Roman" pitchFamily="18" charset="0"/>
              </a:rPr>
              <a:t> </a:t>
            </a:r>
            <a:r>
              <a:rPr lang="en-US" sz="1800" b="1" dirty="0" err="1">
                <a:solidFill>
                  <a:schemeClr val="accent2"/>
                </a:solidFill>
                <a:effectLst>
                  <a:outerShdw blurRad="38100" dist="38100" dir="2700000" algn="tl">
                    <a:srgbClr val="C0C0C0"/>
                  </a:outerShdw>
                </a:effectLst>
                <a:latin typeface="Times New Roman" pitchFamily="18" charset="0"/>
                <a:cs typeface="Times New Roman" pitchFamily="18" charset="0"/>
              </a:rPr>
              <a:t>thuật</a:t>
            </a:r>
            <a:endParaRPr lang="en-US" sz="1800" b="1" dirty="0">
              <a:solidFill>
                <a:schemeClr val="accent2"/>
              </a:solidFill>
              <a:effectLst>
                <a:outerShdw blurRad="38100" dist="38100" dir="2700000" algn="tl">
                  <a:srgbClr val="C0C0C0"/>
                </a:outerShdw>
              </a:effectLst>
              <a:latin typeface="Times New Roman" pitchFamily="18" charset="0"/>
              <a:cs typeface="Times New Roman" pitchFamily="18" charset="0"/>
            </a:endParaRPr>
          </a:p>
        </p:txBody>
      </p:sp>
      <p:sp>
        <p:nvSpPr>
          <p:cNvPr id="81960" name="Text Box 40">
            <a:extLst>
              <a:ext uri="{FF2B5EF4-FFF2-40B4-BE49-F238E27FC236}">
                <a16:creationId xmlns:a16="http://schemas.microsoft.com/office/drawing/2014/main" id="{828C24BC-2290-4E89-909C-03F03053270F}"/>
              </a:ext>
            </a:extLst>
          </p:cNvPr>
          <p:cNvSpPr txBox="1">
            <a:spLocks noChangeArrowheads="1"/>
          </p:cNvSpPr>
          <p:nvPr/>
        </p:nvSpPr>
        <p:spPr bwMode="auto">
          <a:xfrm>
            <a:off x="6705600" y="2590800"/>
            <a:ext cx="2209800" cy="646113"/>
          </a:xfrm>
          <a:prstGeom prst="rect">
            <a:avLst/>
          </a:prstGeom>
          <a:noFill/>
          <a:ln w="9525">
            <a:noFill/>
            <a:miter lim="800000"/>
            <a:headEnd/>
            <a:tailEnd/>
          </a:ln>
          <a:effectLst/>
        </p:spPr>
        <p:txBody>
          <a:bodyPr>
            <a:spAutoFit/>
          </a:bodyPr>
          <a:lstStyle/>
          <a:p>
            <a:pPr algn="ctr" eaLnBrk="1" hangingPunct="1">
              <a:spcBef>
                <a:spcPct val="50000"/>
              </a:spcBef>
              <a:defRPr/>
            </a:pPr>
            <a:r>
              <a:rPr lang="en-US" sz="1800" b="1" dirty="0" err="1">
                <a:effectLst>
                  <a:outerShdw blurRad="38100" dist="38100" dir="2700000" algn="tl">
                    <a:srgbClr val="C0C0C0"/>
                  </a:outerShdw>
                </a:effectLst>
                <a:latin typeface="Times New Roman" pitchFamily="18" charset="0"/>
                <a:cs typeface="Times New Roman" pitchFamily="18" charset="0"/>
              </a:rPr>
              <a:t>Tình</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huống</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truyện</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éo</a:t>
            </a:r>
            <a:r>
              <a:rPr lang="en-US" sz="1800" b="1" dirty="0">
                <a:effectLst>
                  <a:outerShdw blurRad="38100" dist="38100" dir="2700000" algn="tl">
                    <a:srgbClr val="C0C0C0"/>
                  </a:outerShdw>
                </a:effectLst>
                <a:latin typeface="Times New Roman" pitchFamily="18" charset="0"/>
                <a:cs typeface="Times New Roman" pitchFamily="18" charset="0"/>
              </a:rPr>
              <a:t> le</a:t>
            </a:r>
          </a:p>
        </p:txBody>
      </p:sp>
      <p:sp>
        <p:nvSpPr>
          <p:cNvPr id="81961" name="Text Box 41">
            <a:extLst>
              <a:ext uri="{FF2B5EF4-FFF2-40B4-BE49-F238E27FC236}">
                <a16:creationId xmlns:a16="http://schemas.microsoft.com/office/drawing/2014/main" id="{C2F5B8F7-0C3F-4CC2-B790-7E5F85A47EE6}"/>
              </a:ext>
            </a:extLst>
          </p:cNvPr>
          <p:cNvSpPr txBox="1">
            <a:spLocks noChangeArrowheads="1"/>
          </p:cNvSpPr>
          <p:nvPr/>
        </p:nvSpPr>
        <p:spPr bwMode="auto">
          <a:xfrm>
            <a:off x="7010400" y="3962400"/>
            <a:ext cx="1905000" cy="646113"/>
          </a:xfrm>
          <a:prstGeom prst="rect">
            <a:avLst/>
          </a:prstGeom>
          <a:noFill/>
          <a:ln w="9525">
            <a:noFill/>
            <a:miter lim="800000"/>
            <a:headEnd/>
            <a:tailEnd/>
          </a:ln>
          <a:effectLst/>
        </p:spPr>
        <p:txBody>
          <a:bodyPr>
            <a:spAutoFit/>
          </a:bodyPr>
          <a:lstStyle/>
          <a:p>
            <a:pPr eaLnBrk="1" hangingPunct="1">
              <a:spcBef>
                <a:spcPct val="50000"/>
              </a:spcBef>
              <a:defRPr/>
            </a:pPr>
            <a:r>
              <a:rPr lang="en-US" sz="1800" b="1" dirty="0" err="1">
                <a:effectLst>
                  <a:outerShdw blurRad="38100" dist="38100" dir="2700000" algn="tl">
                    <a:srgbClr val="C0C0C0"/>
                  </a:outerShdw>
                </a:effectLst>
                <a:latin typeface="Times New Roman" pitchFamily="18" charset="0"/>
                <a:cs typeface="Times New Roman" pitchFamily="18" charset="0"/>
              </a:rPr>
              <a:t>Cốt</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truyện</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có</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yếu</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tố</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bất</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ngờ</a:t>
            </a:r>
            <a:endParaRPr lang="en-US" sz="1800" b="1" dirty="0">
              <a:effectLst>
                <a:outerShdw blurRad="38100" dist="38100" dir="2700000" algn="tl">
                  <a:srgbClr val="C0C0C0"/>
                </a:outerShdw>
              </a:effectLst>
              <a:latin typeface="Times New Roman" pitchFamily="18" charset="0"/>
              <a:cs typeface="Times New Roman" pitchFamily="18" charset="0"/>
            </a:endParaRPr>
          </a:p>
        </p:txBody>
      </p:sp>
      <p:sp>
        <p:nvSpPr>
          <p:cNvPr id="81962" name="Text Box 42">
            <a:extLst>
              <a:ext uri="{FF2B5EF4-FFF2-40B4-BE49-F238E27FC236}">
                <a16:creationId xmlns:a16="http://schemas.microsoft.com/office/drawing/2014/main" id="{D2696E5B-E60B-42D9-A468-2B4CA55401D6}"/>
              </a:ext>
            </a:extLst>
          </p:cNvPr>
          <p:cNvSpPr txBox="1">
            <a:spLocks noChangeArrowheads="1"/>
          </p:cNvSpPr>
          <p:nvPr/>
        </p:nvSpPr>
        <p:spPr bwMode="auto">
          <a:xfrm>
            <a:off x="7010400" y="5562600"/>
            <a:ext cx="1828800" cy="646113"/>
          </a:xfrm>
          <a:prstGeom prst="rect">
            <a:avLst/>
          </a:prstGeom>
          <a:noFill/>
          <a:ln w="9525">
            <a:noFill/>
            <a:miter lim="800000"/>
            <a:headEnd/>
            <a:tailEnd/>
          </a:ln>
          <a:effectLst/>
        </p:spPr>
        <p:txBody>
          <a:bodyPr>
            <a:spAutoFit/>
          </a:bodyPr>
          <a:lstStyle/>
          <a:p>
            <a:pPr algn="ctr" eaLnBrk="1" hangingPunct="1">
              <a:spcBef>
                <a:spcPct val="50000"/>
              </a:spcBef>
              <a:defRPr/>
            </a:pPr>
            <a:r>
              <a:rPr lang="en-US" sz="1800" b="1" dirty="0" err="1">
                <a:effectLst>
                  <a:outerShdw blurRad="38100" dist="38100" dir="2700000" algn="tl">
                    <a:srgbClr val="C0C0C0"/>
                  </a:outerShdw>
                </a:effectLst>
                <a:latin typeface="Times New Roman" pitchFamily="18" charset="0"/>
                <a:cs typeface="Times New Roman" pitchFamily="18" charset="0"/>
              </a:rPr>
              <a:t>Miêu</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tả</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tâm</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lí</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nhân</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vật</a:t>
            </a:r>
            <a:endParaRPr lang="en-US" sz="1800" b="1" dirty="0">
              <a:effectLst>
                <a:outerShdw blurRad="38100" dist="38100" dir="2700000" algn="tl">
                  <a:srgbClr val="C0C0C0"/>
                </a:outerShdw>
              </a:effectLst>
              <a:latin typeface="Times New Roman" pitchFamily="18" charset="0"/>
              <a:cs typeface="Times New Roman" pitchFamily="18" charset="0"/>
            </a:endParaRPr>
          </a:p>
        </p:txBody>
      </p:sp>
      <p:sp>
        <p:nvSpPr>
          <p:cNvPr id="81963" name="Text Box 43">
            <a:extLst>
              <a:ext uri="{FF2B5EF4-FFF2-40B4-BE49-F238E27FC236}">
                <a16:creationId xmlns:a16="http://schemas.microsoft.com/office/drawing/2014/main" id="{4FC10742-50F2-4ECA-B96F-EC195C659470}"/>
              </a:ext>
            </a:extLst>
          </p:cNvPr>
          <p:cNvSpPr txBox="1">
            <a:spLocks noChangeArrowheads="1"/>
          </p:cNvSpPr>
          <p:nvPr/>
        </p:nvSpPr>
        <p:spPr bwMode="auto">
          <a:xfrm>
            <a:off x="2590800" y="685800"/>
            <a:ext cx="1676400" cy="366713"/>
          </a:xfrm>
          <a:prstGeom prst="rect">
            <a:avLst/>
          </a:prstGeom>
          <a:noFill/>
          <a:ln w="9525">
            <a:noFill/>
            <a:miter lim="800000"/>
            <a:headEnd/>
            <a:tailEnd/>
          </a:ln>
          <a:effectLst/>
        </p:spPr>
        <p:txBody>
          <a:bodyPr>
            <a:spAutoFit/>
          </a:bodyPr>
          <a:lstStyle/>
          <a:p>
            <a:pPr eaLnBrk="1" hangingPunct="1">
              <a:spcBef>
                <a:spcPct val="50000"/>
              </a:spcBef>
              <a:defRPr/>
            </a:pPr>
            <a:r>
              <a:rPr lang="en-US" sz="1800" b="1" dirty="0" err="1">
                <a:solidFill>
                  <a:schemeClr val="accent2"/>
                </a:solidFill>
                <a:effectLst>
                  <a:outerShdw blurRad="38100" dist="38100" dir="2700000" algn="tl">
                    <a:srgbClr val="C0C0C0"/>
                  </a:outerShdw>
                </a:effectLst>
                <a:latin typeface="Times New Roman" pitchFamily="18" charset="0"/>
                <a:cs typeface="Times New Roman" pitchFamily="18" charset="0"/>
              </a:rPr>
              <a:t>Tình</a:t>
            </a:r>
            <a:r>
              <a:rPr lang="en-US" sz="1800" b="1" dirty="0">
                <a:solidFill>
                  <a:schemeClr val="accent2"/>
                </a:solidFill>
                <a:effectLst>
                  <a:outerShdw blurRad="38100" dist="38100" dir="2700000" algn="tl">
                    <a:srgbClr val="C0C0C0"/>
                  </a:outerShdw>
                </a:effectLst>
                <a:latin typeface="Times New Roman" pitchFamily="18" charset="0"/>
                <a:cs typeface="Times New Roman" pitchFamily="18" charset="0"/>
              </a:rPr>
              <a:t> </a:t>
            </a:r>
            <a:r>
              <a:rPr lang="en-US" sz="1800" b="1" dirty="0" err="1">
                <a:solidFill>
                  <a:schemeClr val="accent2"/>
                </a:solidFill>
                <a:effectLst>
                  <a:outerShdw blurRad="38100" dist="38100" dir="2700000" algn="tl">
                    <a:srgbClr val="C0C0C0"/>
                  </a:outerShdw>
                </a:effectLst>
                <a:latin typeface="Times New Roman" pitchFamily="18" charset="0"/>
                <a:cs typeface="Times New Roman" pitchFamily="18" charset="0"/>
              </a:rPr>
              <a:t>huống</a:t>
            </a:r>
            <a:endParaRPr lang="en-US" sz="1800" b="1" dirty="0">
              <a:solidFill>
                <a:schemeClr val="accent2"/>
              </a:solidFill>
              <a:effectLst>
                <a:outerShdw blurRad="38100" dist="38100" dir="2700000" algn="tl">
                  <a:srgbClr val="C0C0C0"/>
                </a:outerShdw>
              </a:effectLst>
              <a:latin typeface="Times New Roman" pitchFamily="18" charset="0"/>
              <a:cs typeface="Times New Roman" pitchFamily="18" charset="0"/>
            </a:endParaRPr>
          </a:p>
        </p:txBody>
      </p:sp>
      <p:sp>
        <p:nvSpPr>
          <p:cNvPr id="81964" name="Text Box 44">
            <a:extLst>
              <a:ext uri="{FF2B5EF4-FFF2-40B4-BE49-F238E27FC236}">
                <a16:creationId xmlns:a16="http://schemas.microsoft.com/office/drawing/2014/main" id="{1A6C614C-EB19-4FE2-9F39-857A59227ADC}"/>
              </a:ext>
            </a:extLst>
          </p:cNvPr>
          <p:cNvSpPr txBox="1">
            <a:spLocks noChangeArrowheads="1"/>
          </p:cNvSpPr>
          <p:nvPr/>
        </p:nvSpPr>
        <p:spPr bwMode="auto">
          <a:xfrm>
            <a:off x="0" y="152400"/>
            <a:ext cx="3810000" cy="646113"/>
          </a:xfrm>
          <a:prstGeom prst="rect">
            <a:avLst/>
          </a:prstGeom>
          <a:noFill/>
          <a:ln w="9525">
            <a:noFill/>
            <a:miter lim="800000"/>
            <a:headEnd/>
            <a:tailEnd/>
          </a:ln>
          <a:effectLst/>
        </p:spPr>
        <p:txBody>
          <a:bodyPr>
            <a:spAutoFit/>
          </a:bodyPr>
          <a:lstStyle/>
          <a:p>
            <a:pPr algn="ctr" eaLnBrk="1" hangingPunct="1">
              <a:spcBef>
                <a:spcPct val="50000"/>
              </a:spcBef>
              <a:defRPr/>
            </a:pPr>
            <a:r>
              <a:rPr lang="en-US" sz="1800" b="1" dirty="0" err="1">
                <a:effectLst>
                  <a:outerShdw blurRad="38100" dist="38100" dir="2700000" algn="tl">
                    <a:srgbClr val="C0C0C0"/>
                  </a:outerShdw>
                </a:effectLst>
                <a:latin typeface="Times New Roman" pitchFamily="18" charset="0"/>
                <a:cs typeface="Times New Roman" pitchFamily="18" charset="0"/>
              </a:rPr>
              <a:t>Hai</a:t>
            </a:r>
            <a:r>
              <a:rPr lang="en-US" sz="1800" b="1" dirty="0">
                <a:effectLst>
                  <a:outerShdw blurRad="38100" dist="38100" dir="2700000" algn="tl">
                    <a:srgbClr val="C0C0C0"/>
                  </a:outerShdw>
                </a:effectLst>
                <a:latin typeface="Times New Roman" pitchFamily="18" charset="0"/>
                <a:cs typeface="Times New Roman" pitchFamily="18" charset="0"/>
              </a:rPr>
              <a:t> cha con </a:t>
            </a:r>
            <a:r>
              <a:rPr lang="en-US" sz="1800" b="1" dirty="0" err="1">
                <a:effectLst>
                  <a:outerShdw blurRad="38100" dist="38100" dir="2700000" algn="tl">
                    <a:srgbClr val="C0C0C0"/>
                  </a:outerShdw>
                </a:effectLst>
                <a:latin typeface="Times New Roman" pitchFamily="18" charset="0"/>
                <a:cs typeface="Times New Roman" pitchFamily="18" charset="0"/>
              </a:rPr>
              <a:t>gặp</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nhau</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sau</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tám</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năm</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xa</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cách</a:t>
            </a:r>
            <a:endParaRPr lang="en-US" sz="1800" b="1" dirty="0">
              <a:effectLst>
                <a:outerShdw blurRad="38100" dist="38100" dir="2700000" algn="tl">
                  <a:srgbClr val="C0C0C0"/>
                </a:outerShdw>
              </a:effectLst>
              <a:latin typeface="Times New Roman" pitchFamily="18" charset="0"/>
              <a:cs typeface="Times New Roman" pitchFamily="18" charset="0"/>
            </a:endParaRPr>
          </a:p>
        </p:txBody>
      </p:sp>
      <p:sp>
        <p:nvSpPr>
          <p:cNvPr id="81965" name="Text Box 45">
            <a:extLst>
              <a:ext uri="{FF2B5EF4-FFF2-40B4-BE49-F238E27FC236}">
                <a16:creationId xmlns:a16="http://schemas.microsoft.com/office/drawing/2014/main" id="{D5D25EC7-27F8-4470-B6EF-EFF43AF701E9}"/>
              </a:ext>
            </a:extLst>
          </p:cNvPr>
          <p:cNvSpPr txBox="1">
            <a:spLocks noChangeArrowheads="1"/>
          </p:cNvSpPr>
          <p:nvPr/>
        </p:nvSpPr>
        <p:spPr bwMode="auto">
          <a:xfrm>
            <a:off x="228600" y="1143000"/>
            <a:ext cx="2286000" cy="369888"/>
          </a:xfrm>
          <a:prstGeom prst="rect">
            <a:avLst/>
          </a:prstGeom>
          <a:noFill/>
          <a:ln w="9525">
            <a:noFill/>
            <a:miter lim="800000"/>
            <a:headEnd/>
            <a:tailEnd/>
          </a:ln>
          <a:effectLst/>
        </p:spPr>
        <p:txBody>
          <a:bodyPr>
            <a:spAutoFit/>
          </a:bodyPr>
          <a:lstStyle/>
          <a:p>
            <a:pPr eaLnBrk="1" hangingPunct="1">
              <a:spcBef>
                <a:spcPct val="50000"/>
              </a:spcBef>
              <a:defRPr/>
            </a:pPr>
            <a:r>
              <a:rPr lang="en-US" sz="1800" b="1" dirty="0">
                <a:effectLst>
                  <a:outerShdw blurRad="38100" dist="38100" dir="2700000" algn="tl">
                    <a:srgbClr val="C0C0C0"/>
                  </a:outerShdw>
                </a:effectLst>
                <a:latin typeface="Times New Roman" pitchFamily="18" charset="0"/>
                <a:cs typeface="Times New Roman" pitchFamily="18" charset="0"/>
              </a:rPr>
              <a:t>Ở </a:t>
            </a:r>
            <a:r>
              <a:rPr lang="en-US" sz="1800" b="1" dirty="0" err="1">
                <a:effectLst>
                  <a:outerShdw blurRad="38100" dist="38100" dir="2700000" algn="tl">
                    <a:srgbClr val="C0C0C0"/>
                  </a:outerShdw>
                </a:effectLst>
                <a:latin typeface="Times New Roman" pitchFamily="18" charset="0"/>
                <a:cs typeface="Times New Roman" pitchFamily="18" charset="0"/>
              </a:rPr>
              <a:t>khu</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căn</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cứ</a:t>
            </a:r>
            <a:endParaRPr lang="en-US" sz="1800" b="1" dirty="0">
              <a:effectLst>
                <a:outerShdw blurRad="38100" dist="38100" dir="2700000" algn="tl">
                  <a:srgbClr val="C0C0C0"/>
                </a:outerShdw>
              </a:effectLst>
              <a:latin typeface="Times New Roman" pitchFamily="18" charset="0"/>
              <a:cs typeface="Times New Roman" pitchFamily="18" charset="0"/>
            </a:endParaRPr>
          </a:p>
        </p:txBody>
      </p:sp>
      <p:sp>
        <p:nvSpPr>
          <p:cNvPr id="81966" name="Text Box 46">
            <a:extLst>
              <a:ext uri="{FF2B5EF4-FFF2-40B4-BE49-F238E27FC236}">
                <a16:creationId xmlns:a16="http://schemas.microsoft.com/office/drawing/2014/main" id="{F583EEB8-8864-4880-BD7B-519D922656DD}"/>
              </a:ext>
            </a:extLst>
          </p:cNvPr>
          <p:cNvSpPr txBox="1">
            <a:spLocks noChangeArrowheads="1"/>
          </p:cNvSpPr>
          <p:nvPr/>
        </p:nvSpPr>
        <p:spPr bwMode="auto">
          <a:xfrm>
            <a:off x="304800" y="1524000"/>
            <a:ext cx="2286000" cy="646113"/>
          </a:xfrm>
          <a:prstGeom prst="rect">
            <a:avLst/>
          </a:prstGeom>
          <a:noFill/>
          <a:ln w="9525">
            <a:noFill/>
            <a:miter lim="800000"/>
            <a:headEnd/>
            <a:tailEnd/>
          </a:ln>
          <a:effectLst/>
        </p:spPr>
        <p:txBody>
          <a:bodyPr>
            <a:spAutoFit/>
          </a:bodyPr>
          <a:lstStyle/>
          <a:p>
            <a:pPr eaLnBrk="1" hangingPunct="1">
              <a:spcBef>
                <a:spcPct val="50000"/>
              </a:spcBef>
              <a:defRPr/>
            </a:pPr>
            <a:r>
              <a:rPr lang="en-US" sz="1800" b="1" dirty="0" err="1">
                <a:effectLst>
                  <a:outerShdw blurRad="38100" dist="38100" dir="2700000" algn="tl">
                    <a:srgbClr val="C0C0C0"/>
                  </a:outerShdw>
                </a:effectLst>
                <a:latin typeface="Times New Roman" pitchFamily="18" charset="0"/>
                <a:cs typeface="Times New Roman" pitchFamily="18" charset="0"/>
              </a:rPr>
              <a:t>Tính</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cảm</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của</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ông</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Sáu</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đối</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với</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bé</a:t>
            </a:r>
            <a:r>
              <a:rPr lang="en-US" sz="1800" b="1" dirty="0">
                <a:effectLst>
                  <a:outerShdw blurRad="38100" dist="38100" dir="2700000" algn="tl">
                    <a:srgbClr val="C0C0C0"/>
                  </a:outerShdw>
                </a:effectLst>
                <a:latin typeface="Times New Roman" pitchFamily="18" charset="0"/>
                <a:cs typeface="Times New Roman" pitchFamily="18" charset="0"/>
              </a:rPr>
              <a:t> Thu</a:t>
            </a:r>
          </a:p>
        </p:txBody>
      </p:sp>
      <p:sp>
        <p:nvSpPr>
          <p:cNvPr id="81967" name="Text Box 47">
            <a:extLst>
              <a:ext uri="{FF2B5EF4-FFF2-40B4-BE49-F238E27FC236}">
                <a16:creationId xmlns:a16="http://schemas.microsoft.com/office/drawing/2014/main" id="{CA4C16DB-3E6D-4083-8E84-01A413C98398}"/>
              </a:ext>
            </a:extLst>
          </p:cNvPr>
          <p:cNvSpPr txBox="1">
            <a:spLocks noChangeArrowheads="1"/>
          </p:cNvSpPr>
          <p:nvPr/>
        </p:nvSpPr>
        <p:spPr bwMode="auto">
          <a:xfrm>
            <a:off x="2133600" y="2895600"/>
            <a:ext cx="1066800" cy="366713"/>
          </a:xfrm>
          <a:prstGeom prst="rect">
            <a:avLst/>
          </a:prstGeom>
          <a:noFill/>
          <a:ln w="9525">
            <a:noFill/>
            <a:miter lim="800000"/>
            <a:headEnd/>
            <a:tailEnd/>
          </a:ln>
          <a:effectLst/>
        </p:spPr>
        <p:txBody>
          <a:bodyPr>
            <a:spAutoFit/>
          </a:bodyPr>
          <a:lstStyle/>
          <a:p>
            <a:pPr eaLnBrk="1" hangingPunct="1">
              <a:spcBef>
                <a:spcPct val="50000"/>
              </a:spcBef>
              <a:defRPr/>
            </a:pPr>
            <a:r>
              <a:rPr lang="en-US" sz="1800" b="1" dirty="0" err="1">
                <a:solidFill>
                  <a:schemeClr val="accent2"/>
                </a:solidFill>
                <a:effectLst>
                  <a:outerShdw blurRad="38100" dist="38100" dir="2700000" algn="tl">
                    <a:srgbClr val="C0C0C0"/>
                  </a:outerShdw>
                </a:effectLst>
                <a:latin typeface="Times New Roman" pitchFamily="18" charset="0"/>
                <a:cs typeface="Times New Roman" pitchFamily="18" charset="0"/>
              </a:rPr>
              <a:t>Ngôi</a:t>
            </a:r>
            <a:r>
              <a:rPr lang="en-US" sz="1800" b="1" dirty="0">
                <a:solidFill>
                  <a:schemeClr val="accent2"/>
                </a:solidFill>
                <a:effectLst>
                  <a:outerShdw blurRad="38100" dist="38100" dir="2700000" algn="tl">
                    <a:srgbClr val="C0C0C0"/>
                  </a:outerShdw>
                </a:effectLst>
                <a:latin typeface="Times New Roman" pitchFamily="18" charset="0"/>
                <a:cs typeface="Times New Roman" pitchFamily="18" charset="0"/>
              </a:rPr>
              <a:t> </a:t>
            </a:r>
            <a:r>
              <a:rPr lang="en-US" sz="1800" b="1" dirty="0" err="1">
                <a:solidFill>
                  <a:schemeClr val="accent2"/>
                </a:solidFill>
                <a:effectLst>
                  <a:outerShdw blurRad="38100" dist="38100" dir="2700000" algn="tl">
                    <a:srgbClr val="C0C0C0"/>
                  </a:outerShdw>
                </a:effectLst>
                <a:latin typeface="Times New Roman" pitchFamily="18" charset="0"/>
                <a:cs typeface="Times New Roman" pitchFamily="18" charset="0"/>
              </a:rPr>
              <a:t>kể</a:t>
            </a:r>
            <a:endParaRPr lang="en-US" sz="1800" b="1" dirty="0">
              <a:solidFill>
                <a:schemeClr val="accent2"/>
              </a:solidFill>
              <a:effectLst>
                <a:outerShdw blurRad="38100" dist="38100" dir="2700000" algn="tl">
                  <a:srgbClr val="C0C0C0"/>
                </a:outerShdw>
              </a:effectLst>
              <a:latin typeface="Times New Roman" pitchFamily="18" charset="0"/>
              <a:cs typeface="Times New Roman" pitchFamily="18" charset="0"/>
            </a:endParaRPr>
          </a:p>
        </p:txBody>
      </p:sp>
      <p:sp>
        <p:nvSpPr>
          <p:cNvPr id="81968" name="Text Box 48">
            <a:extLst>
              <a:ext uri="{FF2B5EF4-FFF2-40B4-BE49-F238E27FC236}">
                <a16:creationId xmlns:a16="http://schemas.microsoft.com/office/drawing/2014/main" id="{5C201767-9989-4CFB-881D-7E551F6BC6AE}"/>
              </a:ext>
            </a:extLst>
          </p:cNvPr>
          <p:cNvSpPr txBox="1">
            <a:spLocks noChangeArrowheads="1"/>
          </p:cNvSpPr>
          <p:nvPr/>
        </p:nvSpPr>
        <p:spPr bwMode="auto">
          <a:xfrm>
            <a:off x="228600" y="2514600"/>
            <a:ext cx="1752600" cy="369888"/>
          </a:xfrm>
          <a:prstGeom prst="rect">
            <a:avLst/>
          </a:prstGeom>
          <a:noFill/>
          <a:ln w="9525">
            <a:noFill/>
            <a:miter lim="800000"/>
            <a:headEnd/>
            <a:tailEnd/>
          </a:ln>
          <a:effectLst/>
        </p:spPr>
        <p:txBody>
          <a:bodyPr>
            <a:spAutoFit/>
          </a:bodyPr>
          <a:lstStyle/>
          <a:p>
            <a:pPr eaLnBrk="1" hangingPunct="1">
              <a:spcBef>
                <a:spcPct val="50000"/>
              </a:spcBef>
              <a:defRPr/>
            </a:pPr>
            <a:r>
              <a:rPr lang="en-US" sz="1800" b="1" dirty="0" err="1">
                <a:effectLst>
                  <a:outerShdw blurRad="38100" dist="38100" dir="2700000" algn="tl">
                    <a:srgbClr val="C0C0C0"/>
                  </a:outerShdw>
                </a:effectLst>
                <a:latin typeface="Times New Roman" pitchFamily="18" charset="0"/>
                <a:cs typeface="Times New Roman" pitchFamily="18" charset="0"/>
              </a:rPr>
              <a:t>Ngôi</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thứ</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nhất</a:t>
            </a:r>
            <a:endParaRPr lang="en-US" sz="1800" b="1" dirty="0">
              <a:effectLst>
                <a:outerShdw blurRad="38100" dist="38100" dir="2700000" algn="tl">
                  <a:srgbClr val="C0C0C0"/>
                </a:outerShdw>
              </a:effectLst>
              <a:latin typeface="Times New Roman" pitchFamily="18" charset="0"/>
              <a:cs typeface="Times New Roman" pitchFamily="18" charset="0"/>
            </a:endParaRPr>
          </a:p>
        </p:txBody>
      </p:sp>
      <p:sp>
        <p:nvSpPr>
          <p:cNvPr id="81969" name="Text Box 49">
            <a:extLst>
              <a:ext uri="{FF2B5EF4-FFF2-40B4-BE49-F238E27FC236}">
                <a16:creationId xmlns:a16="http://schemas.microsoft.com/office/drawing/2014/main" id="{076729D4-56C2-4460-90BF-739B6796BD04}"/>
              </a:ext>
            </a:extLst>
          </p:cNvPr>
          <p:cNvSpPr txBox="1">
            <a:spLocks noChangeArrowheads="1"/>
          </p:cNvSpPr>
          <p:nvPr/>
        </p:nvSpPr>
        <p:spPr bwMode="auto">
          <a:xfrm>
            <a:off x="0" y="3581400"/>
            <a:ext cx="2133600" cy="646113"/>
          </a:xfrm>
          <a:prstGeom prst="rect">
            <a:avLst/>
          </a:prstGeom>
          <a:noFill/>
          <a:ln w="9525">
            <a:noFill/>
            <a:miter lim="800000"/>
            <a:headEnd/>
            <a:tailEnd/>
          </a:ln>
          <a:effectLst/>
        </p:spPr>
        <p:txBody>
          <a:bodyPr>
            <a:spAutoFit/>
          </a:bodyPr>
          <a:lstStyle/>
          <a:p>
            <a:pPr algn="ctr" eaLnBrk="1" hangingPunct="1">
              <a:spcBef>
                <a:spcPct val="50000"/>
              </a:spcBef>
              <a:defRPr/>
            </a:pPr>
            <a:r>
              <a:rPr lang="en-US" sz="1800" b="1" dirty="0" err="1">
                <a:effectLst>
                  <a:outerShdw blurRad="38100" dist="38100" dir="2700000" algn="tl">
                    <a:srgbClr val="C0C0C0"/>
                  </a:outerShdw>
                </a:effectLst>
                <a:latin typeface="Times New Roman" pitchFamily="18" charset="0"/>
                <a:cs typeface="Times New Roman" pitchFamily="18" charset="0"/>
              </a:rPr>
              <a:t>Bác</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Ba</a:t>
            </a:r>
            <a:r>
              <a:rPr lang="en-US" sz="1800" b="1" dirty="0">
                <a:effectLst>
                  <a:outerShdw blurRad="38100" dist="38100" dir="2700000" algn="tl">
                    <a:srgbClr val="C0C0C0"/>
                  </a:outerShdw>
                </a:effectLst>
                <a:latin typeface="Times New Roman" pitchFamily="18" charset="0"/>
                <a:cs typeface="Times New Roman" pitchFamily="18" charset="0"/>
              </a:rPr>
              <a:t> ( </a:t>
            </a:r>
            <a:r>
              <a:rPr lang="en-US" sz="1800" b="1" dirty="0" err="1">
                <a:effectLst>
                  <a:outerShdw blurRad="38100" dist="38100" dir="2700000" algn="tl">
                    <a:srgbClr val="C0C0C0"/>
                  </a:outerShdw>
                </a:effectLst>
                <a:latin typeface="Times New Roman" pitchFamily="18" charset="0"/>
                <a:cs typeface="Times New Roman" pitchFamily="18" charset="0"/>
              </a:rPr>
              <a:t>bạn</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ông</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Sáu</a:t>
            </a:r>
            <a:r>
              <a:rPr lang="en-US" sz="1800" b="1" dirty="0">
                <a:effectLst>
                  <a:outerShdw blurRad="38100" dist="38100" dir="2700000" algn="tl">
                    <a:srgbClr val="C0C0C0"/>
                  </a:outerShdw>
                </a:effectLst>
                <a:latin typeface="Times New Roman" pitchFamily="18" charset="0"/>
                <a:cs typeface="Times New Roman" pitchFamily="18" charset="0"/>
              </a:rPr>
              <a:t>)</a:t>
            </a:r>
          </a:p>
        </p:txBody>
      </p:sp>
      <p:sp>
        <p:nvSpPr>
          <p:cNvPr id="81970" name="Text Box 50">
            <a:extLst>
              <a:ext uri="{FF2B5EF4-FFF2-40B4-BE49-F238E27FC236}">
                <a16:creationId xmlns:a16="http://schemas.microsoft.com/office/drawing/2014/main" id="{EFA24E53-642B-4E77-8EF5-898CCA6BDD00}"/>
              </a:ext>
            </a:extLst>
          </p:cNvPr>
          <p:cNvSpPr txBox="1">
            <a:spLocks noChangeArrowheads="1"/>
          </p:cNvSpPr>
          <p:nvPr/>
        </p:nvSpPr>
        <p:spPr bwMode="auto">
          <a:xfrm>
            <a:off x="3048000" y="4953000"/>
            <a:ext cx="1219200" cy="366713"/>
          </a:xfrm>
          <a:prstGeom prst="rect">
            <a:avLst/>
          </a:prstGeom>
          <a:noFill/>
          <a:ln w="9525">
            <a:noFill/>
            <a:miter lim="800000"/>
            <a:headEnd/>
            <a:tailEnd/>
          </a:ln>
          <a:effectLst/>
        </p:spPr>
        <p:txBody>
          <a:bodyPr>
            <a:spAutoFit/>
          </a:bodyPr>
          <a:lstStyle/>
          <a:p>
            <a:pPr eaLnBrk="1" hangingPunct="1">
              <a:spcBef>
                <a:spcPct val="50000"/>
              </a:spcBef>
              <a:defRPr/>
            </a:pPr>
            <a:r>
              <a:rPr lang="en-US" sz="1800" b="1" dirty="0">
                <a:solidFill>
                  <a:schemeClr val="accent2"/>
                </a:solidFill>
                <a:effectLst>
                  <a:outerShdw blurRad="38100" dist="38100" dir="2700000" algn="tl">
                    <a:srgbClr val="C0C0C0"/>
                  </a:outerShdw>
                </a:effectLst>
                <a:latin typeface="Times New Roman" pitchFamily="18" charset="0"/>
                <a:cs typeface="Times New Roman" pitchFamily="18" charset="0"/>
              </a:rPr>
              <a:t>Ý </a:t>
            </a:r>
            <a:r>
              <a:rPr lang="en-US" sz="1800" b="1" dirty="0" err="1">
                <a:solidFill>
                  <a:schemeClr val="accent2"/>
                </a:solidFill>
                <a:effectLst>
                  <a:outerShdw blurRad="38100" dist="38100" dir="2700000" algn="tl">
                    <a:srgbClr val="C0C0C0"/>
                  </a:outerShdw>
                </a:effectLst>
                <a:latin typeface="Times New Roman" pitchFamily="18" charset="0"/>
                <a:cs typeface="Times New Roman" pitchFamily="18" charset="0"/>
              </a:rPr>
              <a:t>nghĩa</a:t>
            </a:r>
            <a:endParaRPr lang="en-US" sz="1800" b="1" dirty="0">
              <a:solidFill>
                <a:schemeClr val="accent2"/>
              </a:solidFill>
              <a:effectLst>
                <a:outerShdw blurRad="38100" dist="38100" dir="2700000" algn="tl">
                  <a:srgbClr val="C0C0C0"/>
                </a:outerShdw>
              </a:effectLst>
              <a:latin typeface="Times New Roman" pitchFamily="18" charset="0"/>
              <a:cs typeface="Times New Roman" pitchFamily="18" charset="0"/>
            </a:endParaRPr>
          </a:p>
        </p:txBody>
      </p:sp>
      <p:sp>
        <p:nvSpPr>
          <p:cNvPr id="81971" name="Text Box 51">
            <a:extLst>
              <a:ext uri="{FF2B5EF4-FFF2-40B4-BE49-F238E27FC236}">
                <a16:creationId xmlns:a16="http://schemas.microsoft.com/office/drawing/2014/main" id="{280CE92C-792D-452E-B1EB-6BC4FECF83EE}"/>
              </a:ext>
            </a:extLst>
          </p:cNvPr>
          <p:cNvSpPr txBox="1">
            <a:spLocks noChangeArrowheads="1"/>
          </p:cNvSpPr>
          <p:nvPr/>
        </p:nvSpPr>
        <p:spPr bwMode="auto">
          <a:xfrm>
            <a:off x="0" y="4343400"/>
            <a:ext cx="3352800" cy="646113"/>
          </a:xfrm>
          <a:prstGeom prst="rect">
            <a:avLst/>
          </a:prstGeom>
          <a:noFill/>
          <a:ln w="9525">
            <a:noFill/>
            <a:miter lim="800000"/>
            <a:headEnd/>
            <a:tailEnd/>
          </a:ln>
          <a:effectLst/>
        </p:spPr>
        <p:txBody>
          <a:bodyPr>
            <a:spAutoFit/>
          </a:bodyPr>
          <a:lstStyle/>
          <a:p>
            <a:pPr algn="ctr" eaLnBrk="1" hangingPunct="1">
              <a:spcBef>
                <a:spcPct val="50000"/>
              </a:spcBef>
              <a:defRPr/>
            </a:pPr>
            <a:r>
              <a:rPr lang="en-US" sz="1800" b="1" dirty="0" err="1">
                <a:effectLst>
                  <a:outerShdw blurRad="38100" dist="38100" dir="2700000" algn="tl">
                    <a:srgbClr val="C0C0C0"/>
                  </a:outerShdw>
                </a:effectLst>
                <a:latin typeface="Times New Roman" pitchFamily="18" charset="0"/>
                <a:cs typeface="Times New Roman" pitchFamily="18" charset="0"/>
              </a:rPr>
              <a:t>Câu</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chuyện</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cảm</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động</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về</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tình</a:t>
            </a:r>
            <a:r>
              <a:rPr lang="en-US" sz="1800" b="1" dirty="0">
                <a:effectLst>
                  <a:outerShdw blurRad="38100" dist="38100" dir="2700000" algn="tl">
                    <a:srgbClr val="C0C0C0"/>
                  </a:outerShdw>
                </a:effectLst>
                <a:latin typeface="Times New Roman" pitchFamily="18" charset="0"/>
                <a:cs typeface="Times New Roman" pitchFamily="18" charset="0"/>
              </a:rPr>
              <a:t> cha con</a:t>
            </a:r>
          </a:p>
        </p:txBody>
      </p:sp>
      <p:sp>
        <p:nvSpPr>
          <p:cNvPr id="81972" name="Text Box 52">
            <a:extLst>
              <a:ext uri="{FF2B5EF4-FFF2-40B4-BE49-F238E27FC236}">
                <a16:creationId xmlns:a16="http://schemas.microsoft.com/office/drawing/2014/main" id="{C3FE3A3A-ED7D-4C10-8E1C-BF5B578345AF}"/>
              </a:ext>
            </a:extLst>
          </p:cNvPr>
          <p:cNvSpPr txBox="1">
            <a:spLocks noChangeArrowheads="1"/>
          </p:cNvSpPr>
          <p:nvPr/>
        </p:nvSpPr>
        <p:spPr bwMode="auto">
          <a:xfrm>
            <a:off x="304800" y="5334000"/>
            <a:ext cx="2590800" cy="923925"/>
          </a:xfrm>
          <a:prstGeom prst="rect">
            <a:avLst/>
          </a:prstGeom>
          <a:noFill/>
          <a:ln w="9525">
            <a:noFill/>
            <a:miter lim="800000"/>
            <a:headEnd/>
            <a:tailEnd/>
          </a:ln>
          <a:effectLst/>
        </p:spPr>
        <p:txBody>
          <a:bodyPr>
            <a:spAutoFit/>
          </a:bodyPr>
          <a:lstStyle/>
          <a:p>
            <a:pPr eaLnBrk="1" hangingPunct="1">
              <a:spcBef>
                <a:spcPct val="50000"/>
              </a:spcBef>
              <a:defRPr/>
            </a:pPr>
            <a:r>
              <a:rPr lang="en-US" sz="1800" b="1" dirty="0" err="1">
                <a:effectLst>
                  <a:outerShdw blurRad="38100" dist="38100" dir="2700000" algn="tl">
                    <a:srgbClr val="C0C0C0"/>
                  </a:outerShdw>
                </a:effectLst>
                <a:latin typeface="Times New Roman" pitchFamily="18" charset="0"/>
                <a:cs typeface="Times New Roman" pitchFamily="18" charset="0"/>
              </a:rPr>
              <a:t>Những</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mất</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mát</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của</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chiến</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tranh</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mà</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dân</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ta</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gánh</a:t>
            </a:r>
            <a:r>
              <a:rPr lang="en-US" sz="1800" b="1" dirty="0">
                <a:effectLst>
                  <a:outerShdw blurRad="38100" dist="38100" dir="2700000" algn="tl">
                    <a:srgbClr val="C0C0C0"/>
                  </a:outerShdw>
                </a:effectLst>
                <a:latin typeface="Times New Roman" pitchFamily="18" charset="0"/>
                <a:cs typeface="Times New Roman" pitchFamily="18" charset="0"/>
              </a:rPr>
              <a:t> </a:t>
            </a:r>
            <a:r>
              <a:rPr lang="en-US" sz="1800" b="1" dirty="0" err="1">
                <a:effectLst>
                  <a:outerShdw blurRad="38100" dist="38100" dir="2700000" algn="tl">
                    <a:srgbClr val="C0C0C0"/>
                  </a:outerShdw>
                </a:effectLst>
                <a:latin typeface="Times New Roman" pitchFamily="18" charset="0"/>
                <a:cs typeface="Times New Roman" pitchFamily="18" charset="0"/>
              </a:rPr>
              <a:t>chịu</a:t>
            </a:r>
            <a:endParaRPr lang="en-US" sz="1800" b="1" dirty="0">
              <a:effectLst>
                <a:outerShdw blurRad="38100" dist="38100" dir="2700000" algn="tl">
                  <a:srgbClr val="C0C0C0"/>
                </a:outerShdw>
              </a:effectLst>
              <a:latin typeface="Times New Roman" pitchFamily="18" charset="0"/>
              <a:cs typeface="Times New Roman" pitchFamily="18" charset="0"/>
            </a:endParaRPr>
          </a:p>
        </p:txBody>
      </p:sp>
      <p:sp>
        <p:nvSpPr>
          <p:cNvPr id="15413" name="Line 57">
            <a:extLst>
              <a:ext uri="{FF2B5EF4-FFF2-40B4-BE49-F238E27FC236}">
                <a16:creationId xmlns:a16="http://schemas.microsoft.com/office/drawing/2014/main" id="{3C1676DF-CE48-4F39-96F8-3142C04D2705}"/>
              </a:ext>
            </a:extLst>
          </p:cNvPr>
          <p:cNvSpPr>
            <a:spLocks noChangeShapeType="1"/>
          </p:cNvSpPr>
          <p:nvPr/>
        </p:nvSpPr>
        <p:spPr bwMode="auto">
          <a:xfrm>
            <a:off x="4495800" y="66294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1955"/>
                                        </p:tgtEl>
                                        <p:attrNameLst>
                                          <p:attrName>style.visibility</p:attrName>
                                        </p:attrNameLst>
                                      </p:cBhvr>
                                      <p:to>
                                        <p:strVal val="visible"/>
                                      </p:to>
                                    </p:set>
                                    <p:animEffect transition="in" filter="strips(downLeft)">
                                      <p:cBhvr>
                                        <p:cTn id="7" dur="500"/>
                                        <p:tgtEl>
                                          <p:spTgt spid="8195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1922"/>
                                        </p:tgtEl>
                                        <p:attrNameLst>
                                          <p:attrName>style.visibility</p:attrName>
                                        </p:attrNameLst>
                                      </p:cBhvr>
                                      <p:to>
                                        <p:strVal val="visible"/>
                                      </p:to>
                                    </p:set>
                                    <p:animEffect transition="in" filter="strips(downLeft)">
                                      <p:cBhvr>
                                        <p:cTn id="10" dur="500"/>
                                        <p:tgtEl>
                                          <p:spTgt spid="81922"/>
                                        </p:tgtEl>
                                      </p:cBhvr>
                                    </p:animEffect>
                                  </p:childTnLst>
                                </p:cTn>
                              </p:par>
                              <p:par>
                                <p:cTn id="11" presetID="18" presetClass="entr" presetSubtype="12" fill="hold" nodeType="withEffect">
                                  <p:stCondLst>
                                    <p:cond delay="0"/>
                                  </p:stCondLst>
                                  <p:childTnLst>
                                    <p:set>
                                      <p:cBhvr>
                                        <p:cTn id="12" dur="1" fill="hold">
                                          <p:stCondLst>
                                            <p:cond delay="0"/>
                                          </p:stCondLst>
                                        </p:cTn>
                                        <p:tgtEl>
                                          <p:spTgt spid="81923"/>
                                        </p:tgtEl>
                                        <p:attrNameLst>
                                          <p:attrName>style.visibility</p:attrName>
                                        </p:attrNameLst>
                                      </p:cBhvr>
                                      <p:to>
                                        <p:strVal val="visible"/>
                                      </p:to>
                                    </p:set>
                                    <p:animEffect transition="in" filter="strips(downLeft)">
                                      <p:cBhvr>
                                        <p:cTn id="13" dur="500"/>
                                        <p:tgtEl>
                                          <p:spTgt spid="81923"/>
                                        </p:tgtEl>
                                      </p:cBhvr>
                                    </p:animEffect>
                                  </p:childTnLst>
                                </p:cTn>
                              </p:par>
                              <p:par>
                                <p:cTn id="14" presetID="18" presetClass="entr" presetSubtype="12" fill="hold" nodeType="withEffect">
                                  <p:stCondLst>
                                    <p:cond delay="0"/>
                                  </p:stCondLst>
                                  <p:childTnLst>
                                    <p:set>
                                      <p:cBhvr>
                                        <p:cTn id="15" dur="1" fill="hold">
                                          <p:stCondLst>
                                            <p:cond delay="0"/>
                                          </p:stCondLst>
                                        </p:cTn>
                                        <p:tgtEl>
                                          <p:spTgt spid="81924"/>
                                        </p:tgtEl>
                                        <p:attrNameLst>
                                          <p:attrName>style.visibility</p:attrName>
                                        </p:attrNameLst>
                                      </p:cBhvr>
                                      <p:to>
                                        <p:strVal val="visible"/>
                                      </p:to>
                                    </p:set>
                                    <p:animEffect transition="in" filter="strips(downLeft)">
                                      <p:cBhvr>
                                        <p:cTn id="16" dur="500"/>
                                        <p:tgtEl>
                                          <p:spTgt spid="81924"/>
                                        </p:tgtEl>
                                      </p:cBhvr>
                                    </p:animEffect>
                                  </p:childTnLst>
                                </p:cTn>
                              </p:par>
                              <p:par>
                                <p:cTn id="17" presetID="18" presetClass="entr" presetSubtype="12" fill="hold" nodeType="withEffect">
                                  <p:stCondLst>
                                    <p:cond delay="0"/>
                                  </p:stCondLst>
                                  <p:childTnLst>
                                    <p:set>
                                      <p:cBhvr>
                                        <p:cTn id="18" dur="1" fill="hold">
                                          <p:stCondLst>
                                            <p:cond delay="0"/>
                                          </p:stCondLst>
                                        </p:cTn>
                                        <p:tgtEl>
                                          <p:spTgt spid="81940"/>
                                        </p:tgtEl>
                                        <p:attrNameLst>
                                          <p:attrName>style.visibility</p:attrName>
                                        </p:attrNameLst>
                                      </p:cBhvr>
                                      <p:to>
                                        <p:strVal val="visible"/>
                                      </p:to>
                                    </p:set>
                                    <p:animEffect transition="in" filter="strips(downLeft)">
                                      <p:cBhvr>
                                        <p:cTn id="19" dur="500"/>
                                        <p:tgtEl>
                                          <p:spTgt spid="81940"/>
                                        </p:tgtEl>
                                      </p:cBhvr>
                                    </p:animEffect>
                                  </p:childTnLst>
                                </p:cTn>
                              </p:par>
                              <p:par>
                                <p:cTn id="20" presetID="18" presetClass="entr" presetSubtype="12" fill="hold" nodeType="withEffect">
                                  <p:stCondLst>
                                    <p:cond delay="0"/>
                                  </p:stCondLst>
                                  <p:childTnLst>
                                    <p:set>
                                      <p:cBhvr>
                                        <p:cTn id="21" dur="1" fill="hold">
                                          <p:stCondLst>
                                            <p:cond delay="0"/>
                                          </p:stCondLst>
                                        </p:cTn>
                                        <p:tgtEl>
                                          <p:spTgt spid="81941"/>
                                        </p:tgtEl>
                                        <p:attrNameLst>
                                          <p:attrName>style.visibility</p:attrName>
                                        </p:attrNameLst>
                                      </p:cBhvr>
                                      <p:to>
                                        <p:strVal val="visible"/>
                                      </p:to>
                                    </p:set>
                                    <p:animEffect transition="in" filter="strips(downLeft)">
                                      <p:cBhvr>
                                        <p:cTn id="22" dur="500"/>
                                        <p:tgtEl>
                                          <p:spTgt spid="81941"/>
                                        </p:tgtEl>
                                      </p:cBhvr>
                                    </p:animEffect>
                                  </p:childTnLst>
                                </p:cTn>
                              </p:par>
                              <p:par>
                                <p:cTn id="23" presetID="18" presetClass="entr" presetSubtype="12" fill="hold" nodeType="withEffect">
                                  <p:stCondLst>
                                    <p:cond delay="0"/>
                                  </p:stCondLst>
                                  <p:childTnLst>
                                    <p:set>
                                      <p:cBhvr>
                                        <p:cTn id="24" dur="1" fill="hold">
                                          <p:stCondLst>
                                            <p:cond delay="0"/>
                                          </p:stCondLst>
                                        </p:cTn>
                                        <p:tgtEl>
                                          <p:spTgt spid="81942"/>
                                        </p:tgtEl>
                                        <p:attrNameLst>
                                          <p:attrName>style.visibility</p:attrName>
                                        </p:attrNameLst>
                                      </p:cBhvr>
                                      <p:to>
                                        <p:strVal val="visible"/>
                                      </p:to>
                                    </p:set>
                                    <p:animEffect transition="in" filter="strips(downLeft)">
                                      <p:cBhvr>
                                        <p:cTn id="25" dur="500"/>
                                        <p:tgtEl>
                                          <p:spTgt spid="81942"/>
                                        </p:tgtEl>
                                      </p:cBhvr>
                                    </p:animEffect>
                                  </p:childTnLst>
                                </p:cTn>
                              </p:par>
                              <p:par>
                                <p:cTn id="26" presetID="18" presetClass="entr" presetSubtype="12" fill="hold" nodeType="withEffect">
                                  <p:stCondLst>
                                    <p:cond delay="0"/>
                                  </p:stCondLst>
                                  <p:childTnLst>
                                    <p:set>
                                      <p:cBhvr>
                                        <p:cTn id="27" dur="1" fill="hold">
                                          <p:stCondLst>
                                            <p:cond delay="0"/>
                                          </p:stCondLst>
                                        </p:cTn>
                                        <p:tgtEl>
                                          <p:spTgt spid="81945"/>
                                        </p:tgtEl>
                                        <p:attrNameLst>
                                          <p:attrName>style.visibility</p:attrName>
                                        </p:attrNameLst>
                                      </p:cBhvr>
                                      <p:to>
                                        <p:strVal val="visible"/>
                                      </p:to>
                                    </p:set>
                                    <p:animEffect transition="in" filter="strips(downLeft)">
                                      <p:cBhvr>
                                        <p:cTn id="28" dur="500"/>
                                        <p:tgtEl>
                                          <p:spTgt spid="81945"/>
                                        </p:tgtEl>
                                      </p:cBhvr>
                                    </p:animEffect>
                                  </p:childTnLst>
                                </p:cTn>
                              </p:par>
                              <p:par>
                                <p:cTn id="29" presetID="18" presetClass="entr" presetSubtype="12" fill="hold" nodeType="withEffect">
                                  <p:stCondLst>
                                    <p:cond delay="0"/>
                                  </p:stCondLst>
                                  <p:childTnLst>
                                    <p:set>
                                      <p:cBhvr>
                                        <p:cTn id="30" dur="1" fill="hold">
                                          <p:stCondLst>
                                            <p:cond delay="0"/>
                                          </p:stCondLst>
                                        </p:cTn>
                                        <p:tgtEl>
                                          <p:spTgt spid="81943"/>
                                        </p:tgtEl>
                                        <p:attrNameLst>
                                          <p:attrName>style.visibility</p:attrName>
                                        </p:attrNameLst>
                                      </p:cBhvr>
                                      <p:to>
                                        <p:strVal val="visible"/>
                                      </p:to>
                                    </p:set>
                                    <p:animEffect transition="in" filter="strips(downLeft)">
                                      <p:cBhvr>
                                        <p:cTn id="31" dur="500"/>
                                        <p:tgtEl>
                                          <p:spTgt spid="81943"/>
                                        </p:tgtEl>
                                      </p:cBhvr>
                                    </p:animEffect>
                                  </p:childTnLst>
                                </p:cTn>
                              </p:par>
                              <p:par>
                                <p:cTn id="32" presetID="18" presetClass="entr" presetSubtype="12" fill="hold" nodeType="withEffect">
                                  <p:stCondLst>
                                    <p:cond delay="0"/>
                                  </p:stCondLst>
                                  <p:childTnLst>
                                    <p:set>
                                      <p:cBhvr>
                                        <p:cTn id="33" dur="1" fill="hold">
                                          <p:stCondLst>
                                            <p:cond delay="0"/>
                                          </p:stCondLst>
                                        </p:cTn>
                                        <p:tgtEl>
                                          <p:spTgt spid="81946"/>
                                        </p:tgtEl>
                                        <p:attrNameLst>
                                          <p:attrName>style.visibility</p:attrName>
                                        </p:attrNameLst>
                                      </p:cBhvr>
                                      <p:to>
                                        <p:strVal val="visible"/>
                                      </p:to>
                                    </p:set>
                                    <p:animEffect transition="in" filter="strips(downLeft)">
                                      <p:cBhvr>
                                        <p:cTn id="34" dur="500"/>
                                        <p:tgtEl>
                                          <p:spTgt spid="81946"/>
                                        </p:tgtEl>
                                      </p:cBhvr>
                                    </p:animEffect>
                                  </p:childTnLst>
                                </p:cTn>
                              </p:par>
                              <p:par>
                                <p:cTn id="35" presetID="18" presetClass="entr" presetSubtype="12" fill="hold" nodeType="withEffect">
                                  <p:stCondLst>
                                    <p:cond delay="0"/>
                                  </p:stCondLst>
                                  <p:childTnLst>
                                    <p:set>
                                      <p:cBhvr>
                                        <p:cTn id="36" dur="1" fill="hold">
                                          <p:stCondLst>
                                            <p:cond delay="0"/>
                                          </p:stCondLst>
                                        </p:cTn>
                                        <p:tgtEl>
                                          <p:spTgt spid="81944"/>
                                        </p:tgtEl>
                                        <p:attrNameLst>
                                          <p:attrName>style.visibility</p:attrName>
                                        </p:attrNameLst>
                                      </p:cBhvr>
                                      <p:to>
                                        <p:strVal val="visible"/>
                                      </p:to>
                                    </p:set>
                                    <p:animEffect transition="in" filter="strips(downLeft)">
                                      <p:cBhvr>
                                        <p:cTn id="37" dur="500"/>
                                        <p:tgtEl>
                                          <p:spTgt spid="81944"/>
                                        </p:tgtEl>
                                      </p:cBhvr>
                                    </p:animEffect>
                                  </p:childTnLst>
                                </p:cTn>
                              </p:par>
                              <p:par>
                                <p:cTn id="38" presetID="18" presetClass="entr" presetSubtype="12" fill="hold" nodeType="withEffect">
                                  <p:stCondLst>
                                    <p:cond delay="0"/>
                                  </p:stCondLst>
                                  <p:childTnLst>
                                    <p:set>
                                      <p:cBhvr>
                                        <p:cTn id="39" dur="1" fill="hold">
                                          <p:stCondLst>
                                            <p:cond delay="0"/>
                                          </p:stCondLst>
                                        </p:cTn>
                                        <p:tgtEl>
                                          <p:spTgt spid="81947"/>
                                        </p:tgtEl>
                                        <p:attrNameLst>
                                          <p:attrName>style.visibility</p:attrName>
                                        </p:attrNameLst>
                                      </p:cBhvr>
                                      <p:to>
                                        <p:strVal val="visible"/>
                                      </p:to>
                                    </p:set>
                                    <p:animEffect transition="in" filter="strips(downLeft)">
                                      <p:cBhvr>
                                        <p:cTn id="40" dur="500"/>
                                        <p:tgtEl>
                                          <p:spTgt spid="81947"/>
                                        </p:tgtEl>
                                      </p:cBhvr>
                                    </p:animEffect>
                                  </p:childTnLst>
                                </p:cTn>
                              </p:par>
                              <p:par>
                                <p:cTn id="41" presetID="18" presetClass="entr" presetSubtype="12" fill="hold" nodeType="withEffect">
                                  <p:stCondLst>
                                    <p:cond delay="0"/>
                                  </p:stCondLst>
                                  <p:childTnLst>
                                    <p:set>
                                      <p:cBhvr>
                                        <p:cTn id="42" dur="1" fill="hold">
                                          <p:stCondLst>
                                            <p:cond delay="0"/>
                                          </p:stCondLst>
                                        </p:cTn>
                                        <p:tgtEl>
                                          <p:spTgt spid="81926"/>
                                        </p:tgtEl>
                                        <p:attrNameLst>
                                          <p:attrName>style.visibility</p:attrName>
                                        </p:attrNameLst>
                                      </p:cBhvr>
                                      <p:to>
                                        <p:strVal val="visible"/>
                                      </p:to>
                                    </p:set>
                                    <p:animEffect transition="in" filter="strips(downLeft)">
                                      <p:cBhvr>
                                        <p:cTn id="43" dur="500"/>
                                        <p:tgtEl>
                                          <p:spTgt spid="81926"/>
                                        </p:tgtEl>
                                      </p:cBhvr>
                                    </p:animEffect>
                                  </p:childTnLst>
                                </p:cTn>
                              </p:par>
                              <p:par>
                                <p:cTn id="44" presetID="18" presetClass="entr" presetSubtype="12" fill="hold" nodeType="withEffect">
                                  <p:stCondLst>
                                    <p:cond delay="0"/>
                                  </p:stCondLst>
                                  <p:childTnLst>
                                    <p:set>
                                      <p:cBhvr>
                                        <p:cTn id="45" dur="1" fill="hold">
                                          <p:stCondLst>
                                            <p:cond delay="0"/>
                                          </p:stCondLst>
                                        </p:cTn>
                                        <p:tgtEl>
                                          <p:spTgt spid="81925"/>
                                        </p:tgtEl>
                                        <p:attrNameLst>
                                          <p:attrName>style.visibility</p:attrName>
                                        </p:attrNameLst>
                                      </p:cBhvr>
                                      <p:to>
                                        <p:strVal val="visible"/>
                                      </p:to>
                                    </p:set>
                                    <p:animEffect transition="in" filter="strips(downLeft)">
                                      <p:cBhvr>
                                        <p:cTn id="46" dur="500"/>
                                        <p:tgtEl>
                                          <p:spTgt spid="81925"/>
                                        </p:tgtEl>
                                      </p:cBhvr>
                                    </p:animEffect>
                                  </p:childTnLst>
                                </p:cTn>
                              </p:par>
                              <p:par>
                                <p:cTn id="47" presetID="18" presetClass="entr" presetSubtype="12" fill="hold" nodeType="withEffect">
                                  <p:stCondLst>
                                    <p:cond delay="0"/>
                                  </p:stCondLst>
                                  <p:childTnLst>
                                    <p:set>
                                      <p:cBhvr>
                                        <p:cTn id="48" dur="1" fill="hold">
                                          <p:stCondLst>
                                            <p:cond delay="0"/>
                                          </p:stCondLst>
                                        </p:cTn>
                                        <p:tgtEl>
                                          <p:spTgt spid="81927"/>
                                        </p:tgtEl>
                                        <p:attrNameLst>
                                          <p:attrName>style.visibility</p:attrName>
                                        </p:attrNameLst>
                                      </p:cBhvr>
                                      <p:to>
                                        <p:strVal val="visible"/>
                                      </p:to>
                                    </p:set>
                                    <p:animEffect transition="in" filter="strips(downLeft)">
                                      <p:cBhvr>
                                        <p:cTn id="49" dur="500"/>
                                        <p:tgtEl>
                                          <p:spTgt spid="81927"/>
                                        </p:tgtEl>
                                      </p:cBhvr>
                                    </p:animEffect>
                                  </p:childTnLst>
                                </p:cTn>
                              </p:par>
                              <p:par>
                                <p:cTn id="50" presetID="18" presetClass="entr" presetSubtype="12" fill="hold" nodeType="withEffect">
                                  <p:stCondLst>
                                    <p:cond delay="0"/>
                                  </p:stCondLst>
                                  <p:childTnLst>
                                    <p:set>
                                      <p:cBhvr>
                                        <p:cTn id="51" dur="1" fill="hold">
                                          <p:stCondLst>
                                            <p:cond delay="0"/>
                                          </p:stCondLst>
                                        </p:cTn>
                                        <p:tgtEl>
                                          <p:spTgt spid="81928"/>
                                        </p:tgtEl>
                                        <p:attrNameLst>
                                          <p:attrName>style.visibility</p:attrName>
                                        </p:attrNameLst>
                                      </p:cBhvr>
                                      <p:to>
                                        <p:strVal val="visible"/>
                                      </p:to>
                                    </p:set>
                                    <p:animEffect transition="in" filter="strips(downLeft)">
                                      <p:cBhvr>
                                        <p:cTn id="52" dur="500"/>
                                        <p:tgtEl>
                                          <p:spTgt spid="81928"/>
                                        </p:tgtEl>
                                      </p:cBhvr>
                                    </p:animEffect>
                                  </p:childTnLst>
                                </p:cTn>
                              </p:par>
                              <p:par>
                                <p:cTn id="53" presetID="18" presetClass="entr" presetSubtype="12" fill="hold" nodeType="withEffect">
                                  <p:stCondLst>
                                    <p:cond delay="0"/>
                                  </p:stCondLst>
                                  <p:childTnLst>
                                    <p:set>
                                      <p:cBhvr>
                                        <p:cTn id="54" dur="1" fill="hold">
                                          <p:stCondLst>
                                            <p:cond delay="0"/>
                                          </p:stCondLst>
                                        </p:cTn>
                                        <p:tgtEl>
                                          <p:spTgt spid="81939"/>
                                        </p:tgtEl>
                                        <p:attrNameLst>
                                          <p:attrName>style.visibility</p:attrName>
                                        </p:attrNameLst>
                                      </p:cBhvr>
                                      <p:to>
                                        <p:strVal val="visible"/>
                                      </p:to>
                                    </p:set>
                                    <p:animEffect transition="in" filter="strips(downLeft)">
                                      <p:cBhvr>
                                        <p:cTn id="55" dur="500"/>
                                        <p:tgtEl>
                                          <p:spTgt spid="81939"/>
                                        </p:tgtEl>
                                      </p:cBhvr>
                                    </p:animEffect>
                                  </p:childTnLst>
                                </p:cTn>
                              </p:par>
                              <p:par>
                                <p:cTn id="56" presetID="18" presetClass="entr" presetSubtype="12" fill="hold" nodeType="withEffect">
                                  <p:stCondLst>
                                    <p:cond delay="0"/>
                                  </p:stCondLst>
                                  <p:childTnLst>
                                    <p:set>
                                      <p:cBhvr>
                                        <p:cTn id="57" dur="1" fill="hold">
                                          <p:stCondLst>
                                            <p:cond delay="0"/>
                                          </p:stCondLst>
                                        </p:cTn>
                                        <p:tgtEl>
                                          <p:spTgt spid="81948"/>
                                        </p:tgtEl>
                                        <p:attrNameLst>
                                          <p:attrName>style.visibility</p:attrName>
                                        </p:attrNameLst>
                                      </p:cBhvr>
                                      <p:to>
                                        <p:strVal val="visible"/>
                                      </p:to>
                                    </p:set>
                                    <p:animEffect transition="in" filter="strips(downLeft)">
                                      <p:cBhvr>
                                        <p:cTn id="58" dur="500"/>
                                        <p:tgtEl>
                                          <p:spTgt spid="81948"/>
                                        </p:tgtEl>
                                      </p:cBhvr>
                                    </p:animEffect>
                                  </p:childTnLst>
                                </p:cTn>
                              </p:par>
                              <p:par>
                                <p:cTn id="59" presetID="18" presetClass="entr" presetSubtype="12" fill="hold" nodeType="withEffect">
                                  <p:stCondLst>
                                    <p:cond delay="0"/>
                                  </p:stCondLst>
                                  <p:childTnLst>
                                    <p:set>
                                      <p:cBhvr>
                                        <p:cTn id="60" dur="1" fill="hold">
                                          <p:stCondLst>
                                            <p:cond delay="0"/>
                                          </p:stCondLst>
                                        </p:cTn>
                                        <p:tgtEl>
                                          <p:spTgt spid="81949"/>
                                        </p:tgtEl>
                                        <p:attrNameLst>
                                          <p:attrName>style.visibility</p:attrName>
                                        </p:attrNameLst>
                                      </p:cBhvr>
                                      <p:to>
                                        <p:strVal val="visible"/>
                                      </p:to>
                                    </p:set>
                                    <p:animEffect transition="in" filter="strips(downLeft)">
                                      <p:cBhvr>
                                        <p:cTn id="61" dur="500"/>
                                        <p:tgtEl>
                                          <p:spTgt spid="81949"/>
                                        </p:tgtEl>
                                      </p:cBhvr>
                                    </p:animEffect>
                                  </p:childTnLst>
                                </p:cTn>
                              </p:par>
                              <p:par>
                                <p:cTn id="62" presetID="18" presetClass="entr" presetSubtype="12" fill="hold" nodeType="withEffect">
                                  <p:stCondLst>
                                    <p:cond delay="0"/>
                                  </p:stCondLst>
                                  <p:childTnLst>
                                    <p:set>
                                      <p:cBhvr>
                                        <p:cTn id="63" dur="1" fill="hold">
                                          <p:stCondLst>
                                            <p:cond delay="0"/>
                                          </p:stCondLst>
                                        </p:cTn>
                                        <p:tgtEl>
                                          <p:spTgt spid="81950"/>
                                        </p:tgtEl>
                                        <p:attrNameLst>
                                          <p:attrName>style.visibility</p:attrName>
                                        </p:attrNameLst>
                                      </p:cBhvr>
                                      <p:to>
                                        <p:strVal val="visible"/>
                                      </p:to>
                                    </p:set>
                                    <p:animEffect transition="in" filter="strips(downLeft)">
                                      <p:cBhvr>
                                        <p:cTn id="64" dur="500"/>
                                        <p:tgtEl>
                                          <p:spTgt spid="81950"/>
                                        </p:tgtEl>
                                      </p:cBhvr>
                                    </p:animEffect>
                                  </p:childTnLst>
                                </p:cTn>
                              </p:par>
                              <p:par>
                                <p:cTn id="65" presetID="18" presetClass="entr" presetSubtype="12" fill="hold" nodeType="withEffect">
                                  <p:stCondLst>
                                    <p:cond delay="0"/>
                                  </p:stCondLst>
                                  <p:childTnLst>
                                    <p:set>
                                      <p:cBhvr>
                                        <p:cTn id="66" dur="1" fill="hold">
                                          <p:stCondLst>
                                            <p:cond delay="0"/>
                                          </p:stCondLst>
                                        </p:cTn>
                                        <p:tgtEl>
                                          <p:spTgt spid="81952"/>
                                        </p:tgtEl>
                                        <p:attrNameLst>
                                          <p:attrName>style.visibility</p:attrName>
                                        </p:attrNameLst>
                                      </p:cBhvr>
                                      <p:to>
                                        <p:strVal val="visible"/>
                                      </p:to>
                                    </p:set>
                                    <p:animEffect transition="in" filter="strips(downLeft)">
                                      <p:cBhvr>
                                        <p:cTn id="67" dur="500"/>
                                        <p:tgtEl>
                                          <p:spTgt spid="81952"/>
                                        </p:tgtEl>
                                      </p:cBhvr>
                                    </p:animEffect>
                                  </p:childTnLst>
                                </p:cTn>
                              </p:par>
                              <p:par>
                                <p:cTn id="68" presetID="18" presetClass="entr" presetSubtype="12" fill="hold" nodeType="withEffect">
                                  <p:stCondLst>
                                    <p:cond delay="0"/>
                                  </p:stCondLst>
                                  <p:childTnLst>
                                    <p:set>
                                      <p:cBhvr>
                                        <p:cTn id="69" dur="1" fill="hold">
                                          <p:stCondLst>
                                            <p:cond delay="0"/>
                                          </p:stCondLst>
                                        </p:cTn>
                                        <p:tgtEl>
                                          <p:spTgt spid="81951"/>
                                        </p:tgtEl>
                                        <p:attrNameLst>
                                          <p:attrName>style.visibility</p:attrName>
                                        </p:attrNameLst>
                                      </p:cBhvr>
                                      <p:to>
                                        <p:strVal val="visible"/>
                                      </p:to>
                                    </p:set>
                                    <p:animEffect transition="in" filter="strips(downLeft)">
                                      <p:cBhvr>
                                        <p:cTn id="70" dur="500"/>
                                        <p:tgtEl>
                                          <p:spTgt spid="81951"/>
                                        </p:tgtEl>
                                      </p:cBhvr>
                                    </p:animEffect>
                                  </p:childTnLst>
                                </p:cTn>
                              </p:par>
                              <p:par>
                                <p:cTn id="71" presetID="18" presetClass="entr" presetSubtype="12" fill="hold" nodeType="withEffect">
                                  <p:stCondLst>
                                    <p:cond delay="0"/>
                                  </p:stCondLst>
                                  <p:childTnLst>
                                    <p:set>
                                      <p:cBhvr>
                                        <p:cTn id="72" dur="1" fill="hold">
                                          <p:stCondLst>
                                            <p:cond delay="0"/>
                                          </p:stCondLst>
                                        </p:cTn>
                                        <p:tgtEl>
                                          <p:spTgt spid="81953"/>
                                        </p:tgtEl>
                                        <p:attrNameLst>
                                          <p:attrName>style.visibility</p:attrName>
                                        </p:attrNameLst>
                                      </p:cBhvr>
                                      <p:to>
                                        <p:strVal val="visible"/>
                                      </p:to>
                                    </p:set>
                                    <p:animEffect transition="in" filter="strips(downLeft)">
                                      <p:cBhvr>
                                        <p:cTn id="73" dur="500"/>
                                        <p:tgtEl>
                                          <p:spTgt spid="81953"/>
                                        </p:tgtEl>
                                      </p:cBhvr>
                                    </p:animEffect>
                                  </p:childTnLst>
                                </p:cTn>
                              </p:par>
                              <p:par>
                                <p:cTn id="74" presetID="18" presetClass="entr" presetSubtype="12" fill="hold" nodeType="withEffect">
                                  <p:stCondLst>
                                    <p:cond delay="0"/>
                                  </p:stCondLst>
                                  <p:childTnLst>
                                    <p:set>
                                      <p:cBhvr>
                                        <p:cTn id="75" dur="1" fill="hold">
                                          <p:stCondLst>
                                            <p:cond delay="0"/>
                                          </p:stCondLst>
                                        </p:cTn>
                                        <p:tgtEl>
                                          <p:spTgt spid="81954"/>
                                        </p:tgtEl>
                                        <p:attrNameLst>
                                          <p:attrName>style.visibility</p:attrName>
                                        </p:attrNameLst>
                                      </p:cBhvr>
                                      <p:to>
                                        <p:strVal val="visible"/>
                                      </p:to>
                                    </p:set>
                                    <p:animEffect transition="in" filter="strips(downLeft)">
                                      <p:cBhvr>
                                        <p:cTn id="76" dur="500"/>
                                        <p:tgtEl>
                                          <p:spTgt spid="81954"/>
                                        </p:tgtEl>
                                      </p:cBhvr>
                                    </p:animEffect>
                                  </p:childTnLst>
                                </p:cTn>
                              </p:par>
                              <p:par>
                                <p:cTn id="77" presetID="18" presetClass="entr" presetSubtype="12" fill="hold" nodeType="withEffect">
                                  <p:stCondLst>
                                    <p:cond delay="0"/>
                                  </p:stCondLst>
                                  <p:childTnLst>
                                    <p:set>
                                      <p:cBhvr>
                                        <p:cTn id="78" dur="1" fill="hold">
                                          <p:stCondLst>
                                            <p:cond delay="0"/>
                                          </p:stCondLst>
                                        </p:cTn>
                                        <p:tgtEl>
                                          <p:spTgt spid="81935"/>
                                        </p:tgtEl>
                                        <p:attrNameLst>
                                          <p:attrName>style.visibility</p:attrName>
                                        </p:attrNameLst>
                                      </p:cBhvr>
                                      <p:to>
                                        <p:strVal val="visible"/>
                                      </p:to>
                                    </p:set>
                                    <p:animEffect transition="in" filter="strips(downLeft)">
                                      <p:cBhvr>
                                        <p:cTn id="79" dur="500"/>
                                        <p:tgtEl>
                                          <p:spTgt spid="81935"/>
                                        </p:tgtEl>
                                      </p:cBhvr>
                                    </p:animEffect>
                                  </p:childTnLst>
                                </p:cTn>
                              </p:par>
                              <p:par>
                                <p:cTn id="80" presetID="18" presetClass="entr" presetSubtype="12" fill="hold" nodeType="withEffect">
                                  <p:stCondLst>
                                    <p:cond delay="0"/>
                                  </p:stCondLst>
                                  <p:childTnLst>
                                    <p:set>
                                      <p:cBhvr>
                                        <p:cTn id="81" dur="1" fill="hold">
                                          <p:stCondLst>
                                            <p:cond delay="0"/>
                                          </p:stCondLst>
                                        </p:cTn>
                                        <p:tgtEl>
                                          <p:spTgt spid="81938"/>
                                        </p:tgtEl>
                                        <p:attrNameLst>
                                          <p:attrName>style.visibility</p:attrName>
                                        </p:attrNameLst>
                                      </p:cBhvr>
                                      <p:to>
                                        <p:strVal val="visible"/>
                                      </p:to>
                                    </p:set>
                                    <p:animEffect transition="in" filter="strips(downLeft)">
                                      <p:cBhvr>
                                        <p:cTn id="82" dur="500"/>
                                        <p:tgtEl>
                                          <p:spTgt spid="81938"/>
                                        </p:tgtEl>
                                      </p:cBhvr>
                                    </p:animEffect>
                                  </p:childTnLst>
                                </p:cTn>
                              </p:par>
                              <p:par>
                                <p:cTn id="83" presetID="18" presetClass="entr" presetSubtype="12" fill="hold" nodeType="withEffect">
                                  <p:stCondLst>
                                    <p:cond delay="0"/>
                                  </p:stCondLst>
                                  <p:childTnLst>
                                    <p:set>
                                      <p:cBhvr>
                                        <p:cTn id="84" dur="1" fill="hold">
                                          <p:stCondLst>
                                            <p:cond delay="0"/>
                                          </p:stCondLst>
                                        </p:cTn>
                                        <p:tgtEl>
                                          <p:spTgt spid="81936"/>
                                        </p:tgtEl>
                                        <p:attrNameLst>
                                          <p:attrName>style.visibility</p:attrName>
                                        </p:attrNameLst>
                                      </p:cBhvr>
                                      <p:to>
                                        <p:strVal val="visible"/>
                                      </p:to>
                                    </p:set>
                                    <p:animEffect transition="in" filter="strips(downLeft)">
                                      <p:cBhvr>
                                        <p:cTn id="85" dur="500"/>
                                        <p:tgtEl>
                                          <p:spTgt spid="81936"/>
                                        </p:tgtEl>
                                      </p:cBhvr>
                                    </p:animEffect>
                                  </p:childTnLst>
                                </p:cTn>
                              </p:par>
                              <p:par>
                                <p:cTn id="86" presetID="18" presetClass="entr" presetSubtype="12" fill="hold" nodeType="withEffect">
                                  <p:stCondLst>
                                    <p:cond delay="0"/>
                                  </p:stCondLst>
                                  <p:childTnLst>
                                    <p:set>
                                      <p:cBhvr>
                                        <p:cTn id="87" dur="1" fill="hold">
                                          <p:stCondLst>
                                            <p:cond delay="0"/>
                                          </p:stCondLst>
                                        </p:cTn>
                                        <p:tgtEl>
                                          <p:spTgt spid="81937"/>
                                        </p:tgtEl>
                                        <p:attrNameLst>
                                          <p:attrName>style.visibility</p:attrName>
                                        </p:attrNameLst>
                                      </p:cBhvr>
                                      <p:to>
                                        <p:strVal val="visible"/>
                                      </p:to>
                                    </p:set>
                                    <p:animEffect transition="in" filter="strips(downLeft)">
                                      <p:cBhvr>
                                        <p:cTn id="88" dur="500"/>
                                        <p:tgtEl>
                                          <p:spTgt spid="81937"/>
                                        </p:tgtEl>
                                      </p:cBhvr>
                                    </p:animEffect>
                                  </p:childTnLst>
                                </p:cTn>
                              </p:par>
                              <p:par>
                                <p:cTn id="89" presetID="18" presetClass="entr" presetSubtype="12" fill="hold" nodeType="withEffect">
                                  <p:stCondLst>
                                    <p:cond delay="0"/>
                                  </p:stCondLst>
                                  <p:childTnLst>
                                    <p:set>
                                      <p:cBhvr>
                                        <p:cTn id="90" dur="1" fill="hold">
                                          <p:stCondLst>
                                            <p:cond delay="0"/>
                                          </p:stCondLst>
                                        </p:cTn>
                                        <p:tgtEl>
                                          <p:spTgt spid="81929"/>
                                        </p:tgtEl>
                                        <p:attrNameLst>
                                          <p:attrName>style.visibility</p:attrName>
                                        </p:attrNameLst>
                                      </p:cBhvr>
                                      <p:to>
                                        <p:strVal val="visible"/>
                                      </p:to>
                                    </p:set>
                                    <p:animEffect transition="in" filter="strips(downLeft)">
                                      <p:cBhvr>
                                        <p:cTn id="91" dur="500"/>
                                        <p:tgtEl>
                                          <p:spTgt spid="81929"/>
                                        </p:tgtEl>
                                      </p:cBhvr>
                                    </p:animEffect>
                                  </p:childTnLst>
                                </p:cTn>
                              </p:par>
                              <p:par>
                                <p:cTn id="92" presetID="18" presetClass="entr" presetSubtype="12" fill="hold" nodeType="withEffect">
                                  <p:stCondLst>
                                    <p:cond delay="0"/>
                                  </p:stCondLst>
                                  <p:childTnLst>
                                    <p:set>
                                      <p:cBhvr>
                                        <p:cTn id="93" dur="1" fill="hold">
                                          <p:stCondLst>
                                            <p:cond delay="0"/>
                                          </p:stCondLst>
                                        </p:cTn>
                                        <p:tgtEl>
                                          <p:spTgt spid="81930"/>
                                        </p:tgtEl>
                                        <p:attrNameLst>
                                          <p:attrName>style.visibility</p:attrName>
                                        </p:attrNameLst>
                                      </p:cBhvr>
                                      <p:to>
                                        <p:strVal val="visible"/>
                                      </p:to>
                                    </p:set>
                                    <p:animEffect transition="in" filter="strips(downLeft)">
                                      <p:cBhvr>
                                        <p:cTn id="94" dur="500"/>
                                        <p:tgtEl>
                                          <p:spTgt spid="81930"/>
                                        </p:tgtEl>
                                      </p:cBhvr>
                                    </p:animEffect>
                                  </p:childTnLst>
                                </p:cTn>
                              </p:par>
                              <p:par>
                                <p:cTn id="95" presetID="18" presetClass="entr" presetSubtype="12" fill="hold" nodeType="withEffect">
                                  <p:stCondLst>
                                    <p:cond delay="0"/>
                                  </p:stCondLst>
                                  <p:childTnLst>
                                    <p:set>
                                      <p:cBhvr>
                                        <p:cTn id="96" dur="1" fill="hold">
                                          <p:stCondLst>
                                            <p:cond delay="0"/>
                                          </p:stCondLst>
                                        </p:cTn>
                                        <p:tgtEl>
                                          <p:spTgt spid="81931"/>
                                        </p:tgtEl>
                                        <p:attrNameLst>
                                          <p:attrName>style.visibility</p:attrName>
                                        </p:attrNameLst>
                                      </p:cBhvr>
                                      <p:to>
                                        <p:strVal val="visible"/>
                                      </p:to>
                                    </p:set>
                                    <p:animEffect transition="in" filter="strips(downLeft)">
                                      <p:cBhvr>
                                        <p:cTn id="97" dur="500"/>
                                        <p:tgtEl>
                                          <p:spTgt spid="81931"/>
                                        </p:tgtEl>
                                      </p:cBhvr>
                                    </p:animEffect>
                                  </p:childTnLst>
                                </p:cTn>
                              </p:par>
                              <p:par>
                                <p:cTn id="98" presetID="18" presetClass="entr" presetSubtype="12" fill="hold" nodeType="withEffect">
                                  <p:stCondLst>
                                    <p:cond delay="0"/>
                                  </p:stCondLst>
                                  <p:childTnLst>
                                    <p:set>
                                      <p:cBhvr>
                                        <p:cTn id="99" dur="1" fill="hold">
                                          <p:stCondLst>
                                            <p:cond delay="0"/>
                                          </p:stCondLst>
                                        </p:cTn>
                                        <p:tgtEl>
                                          <p:spTgt spid="81932"/>
                                        </p:tgtEl>
                                        <p:attrNameLst>
                                          <p:attrName>style.visibility</p:attrName>
                                        </p:attrNameLst>
                                      </p:cBhvr>
                                      <p:to>
                                        <p:strVal val="visible"/>
                                      </p:to>
                                    </p:set>
                                    <p:animEffect transition="in" filter="strips(downLeft)">
                                      <p:cBhvr>
                                        <p:cTn id="100" dur="500"/>
                                        <p:tgtEl>
                                          <p:spTgt spid="81932"/>
                                        </p:tgtEl>
                                      </p:cBhvr>
                                    </p:animEffect>
                                  </p:childTnLst>
                                </p:cTn>
                              </p:par>
                              <p:par>
                                <p:cTn id="101" presetID="18" presetClass="entr" presetSubtype="12" fill="hold" nodeType="withEffect">
                                  <p:stCondLst>
                                    <p:cond delay="0"/>
                                  </p:stCondLst>
                                  <p:childTnLst>
                                    <p:set>
                                      <p:cBhvr>
                                        <p:cTn id="102" dur="1" fill="hold">
                                          <p:stCondLst>
                                            <p:cond delay="0"/>
                                          </p:stCondLst>
                                        </p:cTn>
                                        <p:tgtEl>
                                          <p:spTgt spid="81934"/>
                                        </p:tgtEl>
                                        <p:attrNameLst>
                                          <p:attrName>style.visibility</p:attrName>
                                        </p:attrNameLst>
                                      </p:cBhvr>
                                      <p:to>
                                        <p:strVal val="visible"/>
                                      </p:to>
                                    </p:set>
                                    <p:animEffect transition="in" filter="strips(downLeft)">
                                      <p:cBhvr>
                                        <p:cTn id="103" dur="500"/>
                                        <p:tgtEl>
                                          <p:spTgt spid="81934"/>
                                        </p:tgtEl>
                                      </p:cBhvr>
                                    </p:animEffect>
                                  </p:childTnLst>
                                </p:cTn>
                              </p:par>
                              <p:par>
                                <p:cTn id="104" presetID="18" presetClass="entr" presetSubtype="12" fill="hold" nodeType="withEffect">
                                  <p:stCondLst>
                                    <p:cond delay="0"/>
                                  </p:stCondLst>
                                  <p:childTnLst>
                                    <p:set>
                                      <p:cBhvr>
                                        <p:cTn id="105" dur="1" fill="hold">
                                          <p:stCondLst>
                                            <p:cond delay="0"/>
                                          </p:stCondLst>
                                        </p:cTn>
                                        <p:tgtEl>
                                          <p:spTgt spid="81933"/>
                                        </p:tgtEl>
                                        <p:attrNameLst>
                                          <p:attrName>style.visibility</p:attrName>
                                        </p:attrNameLst>
                                      </p:cBhvr>
                                      <p:to>
                                        <p:strVal val="visible"/>
                                      </p:to>
                                    </p:set>
                                    <p:animEffect transition="in" filter="strips(downLeft)">
                                      <p:cBhvr>
                                        <p:cTn id="106" dur="500"/>
                                        <p:tgtEl>
                                          <p:spTgt spid="81933"/>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8" presetClass="entr" presetSubtype="12" fill="hold" grpId="0" nodeType="clickEffect">
                                  <p:stCondLst>
                                    <p:cond delay="0"/>
                                  </p:stCondLst>
                                  <p:childTnLst>
                                    <p:set>
                                      <p:cBhvr>
                                        <p:cTn id="110" dur="1" fill="hold">
                                          <p:stCondLst>
                                            <p:cond delay="0"/>
                                          </p:stCondLst>
                                        </p:cTn>
                                        <p:tgtEl>
                                          <p:spTgt spid="81956"/>
                                        </p:tgtEl>
                                        <p:attrNameLst>
                                          <p:attrName>style.visibility</p:attrName>
                                        </p:attrNameLst>
                                      </p:cBhvr>
                                      <p:to>
                                        <p:strVal val="visible"/>
                                      </p:to>
                                    </p:set>
                                    <p:animEffect transition="in" filter="strips(downLeft)">
                                      <p:cBhvr>
                                        <p:cTn id="111" dur="500"/>
                                        <p:tgtEl>
                                          <p:spTgt spid="81956"/>
                                        </p:tgtEl>
                                      </p:cBhvr>
                                    </p:animEffect>
                                  </p:childTnLst>
                                </p:cTn>
                              </p:par>
                              <p:par>
                                <p:cTn id="112" presetID="18" presetClass="entr" presetSubtype="12" fill="hold" grpId="0" nodeType="withEffect">
                                  <p:stCondLst>
                                    <p:cond delay="0"/>
                                  </p:stCondLst>
                                  <p:childTnLst>
                                    <p:set>
                                      <p:cBhvr>
                                        <p:cTn id="113" dur="1" fill="hold">
                                          <p:stCondLst>
                                            <p:cond delay="0"/>
                                          </p:stCondLst>
                                        </p:cTn>
                                        <p:tgtEl>
                                          <p:spTgt spid="81963"/>
                                        </p:tgtEl>
                                        <p:attrNameLst>
                                          <p:attrName>style.visibility</p:attrName>
                                        </p:attrNameLst>
                                      </p:cBhvr>
                                      <p:to>
                                        <p:strVal val="visible"/>
                                      </p:to>
                                    </p:set>
                                    <p:animEffect transition="in" filter="strips(downLeft)">
                                      <p:cBhvr>
                                        <p:cTn id="114" dur="500"/>
                                        <p:tgtEl>
                                          <p:spTgt spid="81963"/>
                                        </p:tgtEl>
                                      </p:cBhvr>
                                    </p:animEffect>
                                  </p:childTnLst>
                                </p:cTn>
                              </p:par>
                              <p:par>
                                <p:cTn id="115" presetID="18" presetClass="entr" presetSubtype="12" fill="hold" grpId="0" nodeType="withEffect">
                                  <p:stCondLst>
                                    <p:cond delay="0"/>
                                  </p:stCondLst>
                                  <p:childTnLst>
                                    <p:set>
                                      <p:cBhvr>
                                        <p:cTn id="116" dur="1" fill="hold">
                                          <p:stCondLst>
                                            <p:cond delay="0"/>
                                          </p:stCondLst>
                                        </p:cTn>
                                        <p:tgtEl>
                                          <p:spTgt spid="81967"/>
                                        </p:tgtEl>
                                        <p:attrNameLst>
                                          <p:attrName>style.visibility</p:attrName>
                                        </p:attrNameLst>
                                      </p:cBhvr>
                                      <p:to>
                                        <p:strVal val="visible"/>
                                      </p:to>
                                    </p:set>
                                    <p:animEffect transition="in" filter="strips(downLeft)">
                                      <p:cBhvr>
                                        <p:cTn id="117" dur="500"/>
                                        <p:tgtEl>
                                          <p:spTgt spid="81967"/>
                                        </p:tgtEl>
                                      </p:cBhvr>
                                    </p:animEffect>
                                  </p:childTnLst>
                                </p:cTn>
                              </p:par>
                              <p:par>
                                <p:cTn id="118" presetID="18" presetClass="entr" presetSubtype="12" fill="hold" grpId="0" nodeType="withEffect">
                                  <p:stCondLst>
                                    <p:cond delay="0"/>
                                  </p:stCondLst>
                                  <p:childTnLst>
                                    <p:set>
                                      <p:cBhvr>
                                        <p:cTn id="119" dur="1" fill="hold">
                                          <p:stCondLst>
                                            <p:cond delay="0"/>
                                          </p:stCondLst>
                                        </p:cTn>
                                        <p:tgtEl>
                                          <p:spTgt spid="81970"/>
                                        </p:tgtEl>
                                        <p:attrNameLst>
                                          <p:attrName>style.visibility</p:attrName>
                                        </p:attrNameLst>
                                      </p:cBhvr>
                                      <p:to>
                                        <p:strVal val="visible"/>
                                      </p:to>
                                    </p:set>
                                    <p:animEffect transition="in" filter="strips(downLeft)">
                                      <p:cBhvr>
                                        <p:cTn id="120" dur="500"/>
                                        <p:tgtEl>
                                          <p:spTgt spid="81970"/>
                                        </p:tgtEl>
                                      </p:cBhvr>
                                    </p:animEffect>
                                  </p:childTnLst>
                                </p:cTn>
                              </p:par>
                              <p:par>
                                <p:cTn id="121" presetID="18" presetClass="entr" presetSubtype="12" fill="hold" grpId="0" nodeType="withEffect">
                                  <p:stCondLst>
                                    <p:cond delay="0"/>
                                  </p:stCondLst>
                                  <p:childTnLst>
                                    <p:set>
                                      <p:cBhvr>
                                        <p:cTn id="122" dur="1" fill="hold">
                                          <p:stCondLst>
                                            <p:cond delay="0"/>
                                          </p:stCondLst>
                                        </p:cTn>
                                        <p:tgtEl>
                                          <p:spTgt spid="81959"/>
                                        </p:tgtEl>
                                        <p:attrNameLst>
                                          <p:attrName>style.visibility</p:attrName>
                                        </p:attrNameLst>
                                      </p:cBhvr>
                                      <p:to>
                                        <p:strVal val="visible"/>
                                      </p:to>
                                    </p:set>
                                    <p:animEffect transition="in" filter="strips(downLeft)">
                                      <p:cBhvr>
                                        <p:cTn id="123" dur="500"/>
                                        <p:tgtEl>
                                          <p:spTgt spid="81959"/>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8" presetClass="entr" presetSubtype="12" fill="hold" grpId="0" nodeType="clickEffect">
                                  <p:stCondLst>
                                    <p:cond delay="0"/>
                                  </p:stCondLst>
                                  <p:childTnLst>
                                    <p:set>
                                      <p:cBhvr>
                                        <p:cTn id="127" dur="1" fill="hold">
                                          <p:stCondLst>
                                            <p:cond delay="0"/>
                                          </p:stCondLst>
                                        </p:cTn>
                                        <p:tgtEl>
                                          <p:spTgt spid="81964"/>
                                        </p:tgtEl>
                                        <p:attrNameLst>
                                          <p:attrName>style.visibility</p:attrName>
                                        </p:attrNameLst>
                                      </p:cBhvr>
                                      <p:to>
                                        <p:strVal val="visible"/>
                                      </p:to>
                                    </p:set>
                                    <p:animEffect transition="in" filter="strips(downLeft)">
                                      <p:cBhvr>
                                        <p:cTn id="128" dur="500"/>
                                        <p:tgtEl>
                                          <p:spTgt spid="81964"/>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8" presetClass="entr" presetSubtype="12" fill="hold" grpId="0" nodeType="clickEffect">
                                  <p:stCondLst>
                                    <p:cond delay="0"/>
                                  </p:stCondLst>
                                  <p:childTnLst>
                                    <p:set>
                                      <p:cBhvr>
                                        <p:cTn id="132" dur="1" fill="hold">
                                          <p:stCondLst>
                                            <p:cond delay="0"/>
                                          </p:stCondLst>
                                        </p:cTn>
                                        <p:tgtEl>
                                          <p:spTgt spid="81965"/>
                                        </p:tgtEl>
                                        <p:attrNameLst>
                                          <p:attrName>style.visibility</p:attrName>
                                        </p:attrNameLst>
                                      </p:cBhvr>
                                      <p:to>
                                        <p:strVal val="visible"/>
                                      </p:to>
                                    </p:set>
                                    <p:animEffect transition="in" filter="strips(downLeft)">
                                      <p:cBhvr>
                                        <p:cTn id="133" dur="500"/>
                                        <p:tgtEl>
                                          <p:spTgt spid="81965"/>
                                        </p:tgtEl>
                                      </p:cBhvr>
                                    </p:animEffect>
                                  </p:childTnLst>
                                </p:cTn>
                              </p:par>
                              <p:par>
                                <p:cTn id="134" presetID="18" presetClass="entr" presetSubtype="12" fill="hold" grpId="0" nodeType="withEffect">
                                  <p:stCondLst>
                                    <p:cond delay="0"/>
                                  </p:stCondLst>
                                  <p:childTnLst>
                                    <p:set>
                                      <p:cBhvr>
                                        <p:cTn id="135" dur="1" fill="hold">
                                          <p:stCondLst>
                                            <p:cond delay="0"/>
                                          </p:stCondLst>
                                        </p:cTn>
                                        <p:tgtEl>
                                          <p:spTgt spid="81966"/>
                                        </p:tgtEl>
                                        <p:attrNameLst>
                                          <p:attrName>style.visibility</p:attrName>
                                        </p:attrNameLst>
                                      </p:cBhvr>
                                      <p:to>
                                        <p:strVal val="visible"/>
                                      </p:to>
                                    </p:set>
                                    <p:animEffect transition="in" filter="strips(downLeft)">
                                      <p:cBhvr>
                                        <p:cTn id="136" dur="500"/>
                                        <p:tgtEl>
                                          <p:spTgt spid="81966"/>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8" presetClass="entr" presetSubtype="12" fill="hold" grpId="0" nodeType="clickEffect">
                                  <p:stCondLst>
                                    <p:cond delay="0"/>
                                  </p:stCondLst>
                                  <p:childTnLst>
                                    <p:set>
                                      <p:cBhvr>
                                        <p:cTn id="140" dur="1" fill="hold">
                                          <p:stCondLst>
                                            <p:cond delay="0"/>
                                          </p:stCondLst>
                                        </p:cTn>
                                        <p:tgtEl>
                                          <p:spTgt spid="81968"/>
                                        </p:tgtEl>
                                        <p:attrNameLst>
                                          <p:attrName>style.visibility</p:attrName>
                                        </p:attrNameLst>
                                      </p:cBhvr>
                                      <p:to>
                                        <p:strVal val="visible"/>
                                      </p:to>
                                    </p:set>
                                    <p:animEffect transition="in" filter="strips(downLeft)">
                                      <p:cBhvr>
                                        <p:cTn id="141" dur="500"/>
                                        <p:tgtEl>
                                          <p:spTgt spid="81968"/>
                                        </p:tgtEl>
                                      </p:cBhvr>
                                    </p:animEffec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18" presetClass="entr" presetSubtype="12" fill="hold" grpId="0" nodeType="clickEffect">
                                  <p:stCondLst>
                                    <p:cond delay="0"/>
                                  </p:stCondLst>
                                  <p:childTnLst>
                                    <p:set>
                                      <p:cBhvr>
                                        <p:cTn id="145" dur="1" fill="hold">
                                          <p:stCondLst>
                                            <p:cond delay="0"/>
                                          </p:stCondLst>
                                        </p:cTn>
                                        <p:tgtEl>
                                          <p:spTgt spid="81969"/>
                                        </p:tgtEl>
                                        <p:attrNameLst>
                                          <p:attrName>style.visibility</p:attrName>
                                        </p:attrNameLst>
                                      </p:cBhvr>
                                      <p:to>
                                        <p:strVal val="visible"/>
                                      </p:to>
                                    </p:set>
                                    <p:animEffect transition="in" filter="strips(downLeft)">
                                      <p:cBhvr>
                                        <p:cTn id="146" dur="500"/>
                                        <p:tgtEl>
                                          <p:spTgt spid="81969"/>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8" presetClass="entr" presetSubtype="12" fill="hold" grpId="0" nodeType="clickEffect">
                                  <p:stCondLst>
                                    <p:cond delay="0"/>
                                  </p:stCondLst>
                                  <p:childTnLst>
                                    <p:set>
                                      <p:cBhvr>
                                        <p:cTn id="150" dur="1" fill="hold">
                                          <p:stCondLst>
                                            <p:cond delay="0"/>
                                          </p:stCondLst>
                                        </p:cTn>
                                        <p:tgtEl>
                                          <p:spTgt spid="81958"/>
                                        </p:tgtEl>
                                        <p:attrNameLst>
                                          <p:attrName>style.visibility</p:attrName>
                                        </p:attrNameLst>
                                      </p:cBhvr>
                                      <p:to>
                                        <p:strVal val="visible"/>
                                      </p:to>
                                    </p:set>
                                    <p:animEffect transition="in" filter="strips(downLeft)">
                                      <p:cBhvr>
                                        <p:cTn id="151" dur="500"/>
                                        <p:tgtEl>
                                          <p:spTgt spid="81958"/>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8" presetClass="entr" presetSubtype="12" fill="hold" grpId="0" nodeType="clickEffect">
                                  <p:stCondLst>
                                    <p:cond delay="0"/>
                                  </p:stCondLst>
                                  <p:childTnLst>
                                    <p:set>
                                      <p:cBhvr>
                                        <p:cTn id="155" dur="1" fill="hold">
                                          <p:stCondLst>
                                            <p:cond delay="0"/>
                                          </p:stCondLst>
                                        </p:cTn>
                                        <p:tgtEl>
                                          <p:spTgt spid="81957"/>
                                        </p:tgtEl>
                                        <p:attrNameLst>
                                          <p:attrName>style.visibility</p:attrName>
                                        </p:attrNameLst>
                                      </p:cBhvr>
                                      <p:to>
                                        <p:strVal val="visible"/>
                                      </p:to>
                                    </p:set>
                                    <p:animEffect transition="in" filter="strips(downLeft)">
                                      <p:cBhvr>
                                        <p:cTn id="156" dur="500"/>
                                        <p:tgtEl>
                                          <p:spTgt spid="81957"/>
                                        </p:tgtEl>
                                      </p:cBhvr>
                                    </p:animEffec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18" presetClass="entr" presetSubtype="12" fill="hold" grpId="0" nodeType="clickEffect">
                                  <p:stCondLst>
                                    <p:cond delay="0"/>
                                  </p:stCondLst>
                                  <p:childTnLst>
                                    <p:set>
                                      <p:cBhvr>
                                        <p:cTn id="160" dur="1" fill="hold">
                                          <p:stCondLst>
                                            <p:cond delay="0"/>
                                          </p:stCondLst>
                                        </p:cTn>
                                        <p:tgtEl>
                                          <p:spTgt spid="81960"/>
                                        </p:tgtEl>
                                        <p:attrNameLst>
                                          <p:attrName>style.visibility</p:attrName>
                                        </p:attrNameLst>
                                      </p:cBhvr>
                                      <p:to>
                                        <p:strVal val="visible"/>
                                      </p:to>
                                    </p:set>
                                    <p:animEffect transition="in" filter="strips(downLeft)">
                                      <p:cBhvr>
                                        <p:cTn id="161" dur="500"/>
                                        <p:tgtEl>
                                          <p:spTgt spid="81960"/>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8" presetClass="entr" presetSubtype="12" fill="hold" grpId="0" nodeType="clickEffect">
                                  <p:stCondLst>
                                    <p:cond delay="0"/>
                                  </p:stCondLst>
                                  <p:childTnLst>
                                    <p:set>
                                      <p:cBhvr>
                                        <p:cTn id="165" dur="1" fill="hold">
                                          <p:stCondLst>
                                            <p:cond delay="0"/>
                                          </p:stCondLst>
                                        </p:cTn>
                                        <p:tgtEl>
                                          <p:spTgt spid="81961"/>
                                        </p:tgtEl>
                                        <p:attrNameLst>
                                          <p:attrName>style.visibility</p:attrName>
                                        </p:attrNameLst>
                                      </p:cBhvr>
                                      <p:to>
                                        <p:strVal val="visible"/>
                                      </p:to>
                                    </p:set>
                                    <p:animEffect transition="in" filter="strips(downLeft)">
                                      <p:cBhvr>
                                        <p:cTn id="166" dur="500"/>
                                        <p:tgtEl>
                                          <p:spTgt spid="81961"/>
                                        </p:tgtEl>
                                      </p:cBhvr>
                                    </p:animEffec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8" presetClass="entr" presetSubtype="12" fill="hold" grpId="0" nodeType="clickEffect">
                                  <p:stCondLst>
                                    <p:cond delay="0"/>
                                  </p:stCondLst>
                                  <p:childTnLst>
                                    <p:set>
                                      <p:cBhvr>
                                        <p:cTn id="170" dur="1" fill="hold">
                                          <p:stCondLst>
                                            <p:cond delay="0"/>
                                          </p:stCondLst>
                                        </p:cTn>
                                        <p:tgtEl>
                                          <p:spTgt spid="81962"/>
                                        </p:tgtEl>
                                        <p:attrNameLst>
                                          <p:attrName>style.visibility</p:attrName>
                                        </p:attrNameLst>
                                      </p:cBhvr>
                                      <p:to>
                                        <p:strVal val="visible"/>
                                      </p:to>
                                    </p:set>
                                    <p:animEffect transition="in" filter="strips(downLeft)">
                                      <p:cBhvr>
                                        <p:cTn id="171" dur="500"/>
                                        <p:tgtEl>
                                          <p:spTgt spid="81962"/>
                                        </p:tgtEl>
                                      </p:cBhvr>
                                    </p:animEffect>
                                  </p:childTnLst>
                                </p:cTn>
                              </p:par>
                            </p:childTnLst>
                          </p:cTn>
                        </p:par>
                      </p:childTnLst>
                    </p:cTn>
                  </p:par>
                  <p:par>
                    <p:cTn id="172" fill="hold" nodeType="clickPar">
                      <p:stCondLst>
                        <p:cond delay="indefinite"/>
                      </p:stCondLst>
                      <p:childTnLst>
                        <p:par>
                          <p:cTn id="173" fill="hold" nodeType="withGroup">
                            <p:stCondLst>
                              <p:cond delay="0"/>
                            </p:stCondLst>
                            <p:childTnLst>
                              <p:par>
                                <p:cTn id="174" presetID="18" presetClass="entr" presetSubtype="12" fill="hold" grpId="0" nodeType="clickEffect">
                                  <p:stCondLst>
                                    <p:cond delay="0"/>
                                  </p:stCondLst>
                                  <p:childTnLst>
                                    <p:set>
                                      <p:cBhvr>
                                        <p:cTn id="175" dur="1" fill="hold">
                                          <p:stCondLst>
                                            <p:cond delay="0"/>
                                          </p:stCondLst>
                                        </p:cTn>
                                        <p:tgtEl>
                                          <p:spTgt spid="81971"/>
                                        </p:tgtEl>
                                        <p:attrNameLst>
                                          <p:attrName>style.visibility</p:attrName>
                                        </p:attrNameLst>
                                      </p:cBhvr>
                                      <p:to>
                                        <p:strVal val="visible"/>
                                      </p:to>
                                    </p:set>
                                    <p:animEffect transition="in" filter="strips(downLeft)">
                                      <p:cBhvr>
                                        <p:cTn id="176" dur="500"/>
                                        <p:tgtEl>
                                          <p:spTgt spid="81971"/>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18" presetClass="entr" presetSubtype="12" fill="hold" grpId="0" nodeType="clickEffect">
                                  <p:stCondLst>
                                    <p:cond delay="0"/>
                                  </p:stCondLst>
                                  <p:childTnLst>
                                    <p:set>
                                      <p:cBhvr>
                                        <p:cTn id="180" dur="1" fill="hold">
                                          <p:stCondLst>
                                            <p:cond delay="0"/>
                                          </p:stCondLst>
                                        </p:cTn>
                                        <p:tgtEl>
                                          <p:spTgt spid="81972"/>
                                        </p:tgtEl>
                                        <p:attrNameLst>
                                          <p:attrName>style.visibility</p:attrName>
                                        </p:attrNameLst>
                                      </p:cBhvr>
                                      <p:to>
                                        <p:strVal val="visible"/>
                                      </p:to>
                                    </p:set>
                                    <p:animEffect transition="in" filter="strips(downLeft)">
                                      <p:cBhvr>
                                        <p:cTn id="181" dur="500"/>
                                        <p:tgtEl>
                                          <p:spTgt spid="81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animBg="1"/>
      <p:bldP spid="81955" grpId="0"/>
      <p:bldP spid="81956" grpId="0"/>
      <p:bldP spid="81957" grpId="0"/>
      <p:bldP spid="81958" grpId="0"/>
      <p:bldP spid="81959" grpId="0"/>
      <p:bldP spid="81960" grpId="0"/>
      <p:bldP spid="81961" grpId="0"/>
      <p:bldP spid="81962" grpId="0"/>
      <p:bldP spid="81963" grpId="0"/>
      <p:bldP spid="81964" grpId="0"/>
      <p:bldP spid="81965" grpId="0"/>
      <p:bldP spid="81966" grpId="0"/>
      <p:bldP spid="81967" grpId="0"/>
      <p:bldP spid="81968" grpId="0"/>
      <p:bldP spid="81969" grpId="0"/>
      <p:bldP spid="81970" grpId="0"/>
      <p:bldP spid="81971" grpId="0"/>
      <p:bldP spid="8197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22AF9B85-6FAC-4A43-9CA9-292BD8BAE3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556"/>
          <a:stretch>
            <a:fillRect/>
          </a:stretch>
        </p:blipFill>
        <p:spPr bwMode="auto">
          <a:xfrm>
            <a:off x="0" y="381000"/>
            <a:ext cx="9144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a:extLst>
              <a:ext uri="{FF2B5EF4-FFF2-40B4-BE49-F238E27FC236}">
                <a16:creationId xmlns:a16="http://schemas.microsoft.com/office/drawing/2014/main" id="{BB6D5264-0A63-4884-B392-25A40CF7A7D5}"/>
              </a:ext>
            </a:extLst>
          </p:cNvPr>
          <p:cNvGrpSpPr>
            <a:grpSpLocks/>
          </p:cNvGrpSpPr>
          <p:nvPr/>
        </p:nvGrpSpPr>
        <p:grpSpPr bwMode="auto">
          <a:xfrm>
            <a:off x="0" y="1371600"/>
            <a:ext cx="8991600" cy="4792663"/>
            <a:chOff x="0" y="1344"/>
            <a:chExt cx="5664" cy="2826"/>
          </a:xfrm>
        </p:grpSpPr>
        <p:pic>
          <p:nvPicPr>
            <p:cNvPr id="27653" name="Picture 5" descr="hinh">
              <a:extLst>
                <a:ext uri="{FF2B5EF4-FFF2-40B4-BE49-F238E27FC236}">
                  <a16:creationId xmlns:a16="http://schemas.microsoft.com/office/drawing/2014/main" id="{E12A80F7-620F-4CC8-9DBD-020B8194CEE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344"/>
              <a:ext cx="5664" cy="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TextBox 3">
              <a:extLst>
                <a:ext uri="{FF2B5EF4-FFF2-40B4-BE49-F238E27FC236}">
                  <a16:creationId xmlns:a16="http://schemas.microsoft.com/office/drawing/2014/main" id="{ABD6E1F8-520E-4012-BCD5-B039E157CC77}"/>
                </a:ext>
              </a:extLst>
            </p:cNvPr>
            <p:cNvSpPr txBox="1">
              <a:spLocks noChangeArrowheads="1"/>
            </p:cNvSpPr>
            <p:nvPr/>
          </p:nvSpPr>
          <p:spPr bwMode="auto">
            <a:xfrm>
              <a:off x="1296" y="1473"/>
              <a:ext cx="3456" cy="2697"/>
            </a:xfrm>
            <a:prstGeom prst="rect">
              <a:avLst/>
            </a:prstGeom>
            <a:noFill/>
            <a:ln w="9525">
              <a:no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30000"/>
                </a:lnSpc>
                <a:buFontTx/>
                <a:buChar char="-"/>
                <a:defRPr/>
              </a:pP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Tóm</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tắt</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tác</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phẩm</a:t>
              </a:r>
              <a:endPar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algn="just" eaLnBrk="1" hangingPunct="1">
                <a:lnSpc>
                  <a:spcPct val="130000"/>
                </a:lnSpc>
                <a:buFontTx/>
                <a:buChar char="-"/>
                <a:defRPr/>
              </a:pP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Nắm</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vững</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nội</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dung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nghệ</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thuật</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văn</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bản</a:t>
              </a:r>
              <a:endPar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algn="just" eaLnBrk="1" hangingPunct="1">
                <a:lnSpc>
                  <a:spcPct val="130000"/>
                </a:lnSpc>
                <a:buFontTx/>
                <a:buChar char="-"/>
                <a:defRPr/>
              </a:pP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Viết</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đoạn</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văn</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T-P-H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nêu</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cảm</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nhận</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về</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tình</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cảm</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ông</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Sáu</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dành</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cho</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bé</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Thu.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Trong</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đoạn</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văn</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sử</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dụng</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câu</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cảm</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thán</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phép</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lặp</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để</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liên</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kết</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câu</a:t>
              </a:r>
              <a:r>
                <a:rPr lang="en-US" alt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grpSp>
      <p:sp>
        <p:nvSpPr>
          <p:cNvPr id="27652" name="WordArt 9">
            <a:extLst>
              <a:ext uri="{FF2B5EF4-FFF2-40B4-BE49-F238E27FC236}">
                <a16:creationId xmlns:a16="http://schemas.microsoft.com/office/drawing/2014/main" id="{749B6B3E-F76B-436D-96B5-E886C5D83842}"/>
              </a:ext>
            </a:extLst>
          </p:cNvPr>
          <p:cNvSpPr>
            <a:spLocks noChangeArrowheads="1" noChangeShapeType="1" noTextEdit="1"/>
          </p:cNvSpPr>
          <p:nvPr/>
        </p:nvSpPr>
        <p:spPr bwMode="auto">
          <a:xfrm>
            <a:off x="2057400" y="161925"/>
            <a:ext cx="4876800" cy="1209675"/>
          </a:xfrm>
          <a:prstGeom prst="rect">
            <a:avLst/>
          </a:prstGeom>
        </p:spPr>
        <p:txBody>
          <a:bodyPr wrap="none" fromWordArt="1">
            <a:prstTxWarp prst="textPlain">
              <a:avLst>
                <a:gd name="adj" fmla="val 50000"/>
              </a:avLst>
            </a:prstTxWarp>
          </a:bodyPr>
          <a:lstStyle/>
          <a:p>
            <a:pPr algn="ctr"/>
            <a:r>
              <a:rPr lang="vi-VN" sz="3600" b="1" kern="10" spc="-36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HƯỚNG DẪN VỀ NHÀ</a:t>
            </a:r>
            <a:endParaRPr lang="en-US" sz="3600" b="1" kern="10" spc="-36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3D567CD-A71F-4219-A0A6-8E09C24610A3}"/>
              </a:ext>
            </a:extLst>
          </p:cNvPr>
          <p:cNvSpPr>
            <a:spLocks noGrp="1" noChangeArrowheads="1"/>
          </p:cNvSpPr>
          <p:nvPr>
            <p:ph type="title" idx="4294967295"/>
          </p:nvPr>
        </p:nvSpPr>
        <p:spPr/>
        <p:txBody>
          <a:bodyPr/>
          <a:lstStyle/>
          <a:p>
            <a:pPr eaLnBrk="1" hangingPunct="1"/>
            <a:endParaRPr lang="en-US" altLang="en-US"/>
          </a:p>
        </p:txBody>
      </p:sp>
      <p:sp>
        <p:nvSpPr>
          <p:cNvPr id="26627" name="Rectangle 3">
            <a:extLst>
              <a:ext uri="{FF2B5EF4-FFF2-40B4-BE49-F238E27FC236}">
                <a16:creationId xmlns:a16="http://schemas.microsoft.com/office/drawing/2014/main" id="{6ADB3823-CE49-46E9-9FF9-020566C76E3E}"/>
              </a:ext>
            </a:extLst>
          </p:cNvPr>
          <p:cNvSpPr>
            <a:spLocks noGrp="1" noChangeArrowheads="1"/>
          </p:cNvSpPr>
          <p:nvPr>
            <p:ph type="body" idx="4294967295"/>
          </p:nvPr>
        </p:nvSpPr>
        <p:spPr/>
        <p:txBody>
          <a:bodyPr/>
          <a:lstStyle/>
          <a:p>
            <a:pPr eaLnBrk="1" hangingPunct="1"/>
            <a:endParaRPr lang="en-US" altLang="en-US"/>
          </a:p>
        </p:txBody>
      </p:sp>
      <p:pic>
        <p:nvPicPr>
          <p:cNvPr id="26628" name="Picture 5" descr="2m35rlu">
            <a:extLst>
              <a:ext uri="{FF2B5EF4-FFF2-40B4-BE49-F238E27FC236}">
                <a16:creationId xmlns:a16="http://schemas.microsoft.com/office/drawing/2014/main" id="{4A94A434-2A83-41B9-90F6-A932339692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7" descr="Picture9">
            <a:hlinkClick r:id="rId4" action="ppaction://hlinksldjump"/>
            <a:extLst>
              <a:ext uri="{FF2B5EF4-FFF2-40B4-BE49-F238E27FC236}">
                <a16:creationId xmlns:a16="http://schemas.microsoft.com/office/drawing/2014/main" id="{E6D3BACA-3A5B-4355-A95D-E02A21CFD4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5867400"/>
            <a:ext cx="7429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8" descr="Picture20">
            <a:hlinkClick r:id="rId6" action="ppaction://hlinksldjump"/>
            <a:extLst>
              <a:ext uri="{FF2B5EF4-FFF2-40B4-BE49-F238E27FC236}">
                <a16:creationId xmlns:a16="http://schemas.microsoft.com/office/drawing/2014/main" id="{C2905FE1-22CA-4795-AC25-DB7C375B9A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352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9" descr="S128x128PDV99">
            <a:hlinkClick r:id="rId8" action="ppaction://hlinksldjump"/>
            <a:extLst>
              <a:ext uri="{FF2B5EF4-FFF2-40B4-BE49-F238E27FC236}">
                <a16:creationId xmlns:a16="http://schemas.microsoft.com/office/drawing/2014/main" id="{B12D25A9-CDF5-48C9-8A0A-5FB90DF4C9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7600" y="4724400"/>
            <a:ext cx="6858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0" descr="S128x128PDV112">
            <a:hlinkClick r:id="rId10" action="ppaction://hlinksldjump"/>
            <a:extLst>
              <a:ext uri="{FF2B5EF4-FFF2-40B4-BE49-F238E27FC236}">
                <a16:creationId xmlns:a16="http://schemas.microsoft.com/office/drawing/2014/main" id="{8F400C2C-AC39-4EF8-A32A-F2454B0FE0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53200" y="220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11" descr="S128x128PDV113">
            <a:hlinkClick r:id="rId12" action="ppaction://hlinksldjump"/>
            <a:extLst>
              <a:ext uri="{FF2B5EF4-FFF2-40B4-BE49-F238E27FC236}">
                <a16:creationId xmlns:a16="http://schemas.microsoft.com/office/drawing/2014/main" id="{60244A3F-DE7E-4031-BDA3-036566F7062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1200" y="3733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2" descr="S128x128PDV119">
            <a:hlinkClick r:id="rId14" action="ppaction://hlinksldjump"/>
            <a:extLst>
              <a:ext uri="{FF2B5EF4-FFF2-40B4-BE49-F238E27FC236}">
                <a16:creationId xmlns:a16="http://schemas.microsoft.com/office/drawing/2014/main" id="{35464579-F898-44A3-A360-3A381037B53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 y="43434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3" descr="S128x128PDV124">
            <a:hlinkClick r:id="rId16" action="ppaction://hlinksldjump"/>
            <a:extLst>
              <a:ext uri="{FF2B5EF4-FFF2-40B4-BE49-F238E27FC236}">
                <a16:creationId xmlns:a16="http://schemas.microsoft.com/office/drawing/2014/main" id="{718DC908-F12A-429A-A7C2-1E10B2A7CB3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24400" y="4800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14" descr="S128x128PDV185">
            <a:hlinkClick r:id="rId18" action="ppaction://hlinksldjump"/>
            <a:extLst>
              <a:ext uri="{FF2B5EF4-FFF2-40B4-BE49-F238E27FC236}">
                <a16:creationId xmlns:a16="http://schemas.microsoft.com/office/drawing/2014/main" id="{7C3F2041-0782-4159-8265-3124894E5B1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71600" y="28956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16" descr="guru_net_vn_1">
            <a:hlinkClick r:id="rId20" action="ppaction://hlinksldjump"/>
            <a:extLst>
              <a:ext uri="{FF2B5EF4-FFF2-40B4-BE49-F238E27FC236}">
                <a16:creationId xmlns:a16="http://schemas.microsoft.com/office/drawing/2014/main" id="{70A6B4F6-EB4A-48A8-BBD7-E61D593DB7F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19800" y="60198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17" descr="guru_net_vn_2">
            <a:hlinkClick r:id="rId22" action="ppaction://hlinksldjump"/>
            <a:extLst>
              <a:ext uri="{FF2B5EF4-FFF2-40B4-BE49-F238E27FC236}">
                <a16:creationId xmlns:a16="http://schemas.microsoft.com/office/drawing/2014/main" id="{3B2FE9AF-E1E4-4138-8679-521712A1764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696200" y="33528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18" descr="guru_net_vn_3">
            <a:hlinkClick r:id="rId24" action="ppaction://hlinksldjump"/>
            <a:extLst>
              <a:ext uri="{FF2B5EF4-FFF2-40B4-BE49-F238E27FC236}">
                <a16:creationId xmlns:a16="http://schemas.microsoft.com/office/drawing/2014/main" id="{C2B34699-3735-4433-959F-8B931EDE474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676400" y="53340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19" descr="guru_net_vn_5">
            <a:hlinkClick r:id="rId26" action="ppaction://hlinksldjump"/>
            <a:extLst>
              <a:ext uri="{FF2B5EF4-FFF2-40B4-BE49-F238E27FC236}">
                <a16:creationId xmlns:a16="http://schemas.microsoft.com/office/drawing/2014/main" id="{6C6BC8A4-452F-4318-A15B-149D9BE606A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572000" y="2514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1" name="Text Box 20">
            <a:extLst>
              <a:ext uri="{FF2B5EF4-FFF2-40B4-BE49-F238E27FC236}">
                <a16:creationId xmlns:a16="http://schemas.microsoft.com/office/drawing/2014/main" id="{B4E4A4FC-551A-4DE6-836F-8409F10951B7}"/>
              </a:ext>
            </a:extLst>
          </p:cNvPr>
          <p:cNvSpPr txBox="1">
            <a:spLocks noChangeArrowheads="1"/>
          </p:cNvSpPr>
          <p:nvPr/>
        </p:nvSpPr>
        <p:spPr bwMode="auto">
          <a:xfrm>
            <a:off x="1600200" y="3581400"/>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spcBef>
                <a:spcPct val="50000"/>
              </a:spcBef>
            </a:pPr>
            <a:r>
              <a:rPr lang="en-US" altLang="en-US"/>
              <a:t>1</a:t>
            </a:r>
          </a:p>
        </p:txBody>
      </p:sp>
      <p:sp>
        <p:nvSpPr>
          <p:cNvPr id="26642" name="Text Box 21">
            <a:extLst>
              <a:ext uri="{FF2B5EF4-FFF2-40B4-BE49-F238E27FC236}">
                <a16:creationId xmlns:a16="http://schemas.microsoft.com/office/drawing/2014/main" id="{6F294B36-19D3-4A70-93C7-BB69A2BE43C0}"/>
              </a:ext>
            </a:extLst>
          </p:cNvPr>
          <p:cNvSpPr txBox="1">
            <a:spLocks noChangeArrowheads="1"/>
          </p:cNvSpPr>
          <p:nvPr/>
        </p:nvSpPr>
        <p:spPr bwMode="auto">
          <a:xfrm>
            <a:off x="6096000" y="6491288"/>
            <a:ext cx="91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spcBef>
                <a:spcPct val="50000"/>
              </a:spcBef>
            </a:pPr>
            <a:r>
              <a:rPr lang="en-US" altLang="en-US"/>
              <a:t>12</a:t>
            </a:r>
          </a:p>
        </p:txBody>
      </p:sp>
      <p:sp>
        <p:nvSpPr>
          <p:cNvPr id="26643" name="Text Box 22">
            <a:extLst>
              <a:ext uri="{FF2B5EF4-FFF2-40B4-BE49-F238E27FC236}">
                <a16:creationId xmlns:a16="http://schemas.microsoft.com/office/drawing/2014/main" id="{4B98A03D-0373-459C-950B-7700B31E33BB}"/>
              </a:ext>
            </a:extLst>
          </p:cNvPr>
          <p:cNvSpPr txBox="1">
            <a:spLocks noChangeArrowheads="1"/>
          </p:cNvSpPr>
          <p:nvPr/>
        </p:nvSpPr>
        <p:spPr bwMode="auto">
          <a:xfrm>
            <a:off x="3276600" y="6491288"/>
            <a:ext cx="685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spcBef>
                <a:spcPct val="50000"/>
              </a:spcBef>
            </a:pPr>
            <a:r>
              <a:rPr lang="en-US" altLang="en-US"/>
              <a:t>10</a:t>
            </a:r>
          </a:p>
        </p:txBody>
      </p:sp>
      <p:sp>
        <p:nvSpPr>
          <p:cNvPr id="26644" name="Text Box 23">
            <a:extLst>
              <a:ext uri="{FF2B5EF4-FFF2-40B4-BE49-F238E27FC236}">
                <a16:creationId xmlns:a16="http://schemas.microsoft.com/office/drawing/2014/main" id="{5D8BD4C5-92F3-4972-B1A7-439AC520B181}"/>
              </a:ext>
            </a:extLst>
          </p:cNvPr>
          <p:cNvSpPr txBox="1">
            <a:spLocks noChangeArrowheads="1"/>
          </p:cNvSpPr>
          <p:nvPr/>
        </p:nvSpPr>
        <p:spPr bwMode="auto">
          <a:xfrm>
            <a:off x="7543800" y="5334000"/>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spcBef>
                <a:spcPct val="50000"/>
              </a:spcBef>
            </a:pPr>
            <a:r>
              <a:rPr lang="en-US" altLang="en-US"/>
              <a:t>11</a:t>
            </a:r>
          </a:p>
        </p:txBody>
      </p:sp>
      <p:sp>
        <p:nvSpPr>
          <p:cNvPr id="26645" name="Text Box 24">
            <a:extLst>
              <a:ext uri="{FF2B5EF4-FFF2-40B4-BE49-F238E27FC236}">
                <a16:creationId xmlns:a16="http://schemas.microsoft.com/office/drawing/2014/main" id="{A2A2C828-93F8-49CE-9EDD-F4E72EDB04E2}"/>
              </a:ext>
            </a:extLst>
          </p:cNvPr>
          <p:cNvSpPr txBox="1">
            <a:spLocks noChangeArrowheads="1"/>
          </p:cNvSpPr>
          <p:nvPr/>
        </p:nvSpPr>
        <p:spPr bwMode="auto">
          <a:xfrm>
            <a:off x="6019800" y="4419600"/>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spcBef>
                <a:spcPct val="50000"/>
              </a:spcBef>
            </a:pPr>
            <a:r>
              <a:rPr lang="en-US" altLang="en-US"/>
              <a:t>9</a:t>
            </a:r>
          </a:p>
        </p:txBody>
      </p:sp>
      <p:sp>
        <p:nvSpPr>
          <p:cNvPr id="26646" name="Text Box 25">
            <a:extLst>
              <a:ext uri="{FF2B5EF4-FFF2-40B4-BE49-F238E27FC236}">
                <a16:creationId xmlns:a16="http://schemas.microsoft.com/office/drawing/2014/main" id="{B5E5BE7E-B58D-493B-B908-6331C9C76E40}"/>
              </a:ext>
            </a:extLst>
          </p:cNvPr>
          <p:cNvSpPr txBox="1">
            <a:spLocks noChangeArrowheads="1"/>
          </p:cNvSpPr>
          <p:nvPr/>
        </p:nvSpPr>
        <p:spPr bwMode="auto">
          <a:xfrm>
            <a:off x="4876800" y="5486400"/>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spcBef>
                <a:spcPct val="50000"/>
              </a:spcBef>
            </a:pPr>
            <a:r>
              <a:rPr lang="en-US" altLang="en-US"/>
              <a:t>8</a:t>
            </a:r>
          </a:p>
        </p:txBody>
      </p:sp>
      <p:sp>
        <p:nvSpPr>
          <p:cNvPr id="26647" name="Text Box 26">
            <a:extLst>
              <a:ext uri="{FF2B5EF4-FFF2-40B4-BE49-F238E27FC236}">
                <a16:creationId xmlns:a16="http://schemas.microsoft.com/office/drawing/2014/main" id="{0DE52B64-C9AF-43A5-B978-921B3E97A8F0}"/>
              </a:ext>
            </a:extLst>
          </p:cNvPr>
          <p:cNvSpPr txBox="1">
            <a:spLocks noChangeArrowheads="1"/>
          </p:cNvSpPr>
          <p:nvPr/>
        </p:nvSpPr>
        <p:spPr bwMode="auto">
          <a:xfrm>
            <a:off x="2133600" y="5638800"/>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spcBef>
                <a:spcPct val="50000"/>
              </a:spcBef>
            </a:pPr>
            <a:r>
              <a:rPr lang="en-US" altLang="en-US"/>
              <a:t>7</a:t>
            </a:r>
          </a:p>
        </p:txBody>
      </p:sp>
      <p:sp>
        <p:nvSpPr>
          <p:cNvPr id="26648" name="Text Box 27">
            <a:extLst>
              <a:ext uri="{FF2B5EF4-FFF2-40B4-BE49-F238E27FC236}">
                <a16:creationId xmlns:a16="http://schemas.microsoft.com/office/drawing/2014/main" id="{8EE85725-1A1B-45D5-A711-23A2BED301B1}"/>
              </a:ext>
            </a:extLst>
          </p:cNvPr>
          <p:cNvSpPr txBox="1">
            <a:spLocks noChangeArrowheads="1"/>
          </p:cNvSpPr>
          <p:nvPr/>
        </p:nvSpPr>
        <p:spPr bwMode="auto">
          <a:xfrm>
            <a:off x="685800" y="4724400"/>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spcBef>
                <a:spcPct val="50000"/>
              </a:spcBef>
            </a:pPr>
            <a:r>
              <a:rPr lang="en-US" altLang="en-US"/>
              <a:t>6</a:t>
            </a:r>
          </a:p>
        </p:txBody>
      </p:sp>
      <p:sp>
        <p:nvSpPr>
          <p:cNvPr id="26649" name="Text Box 28">
            <a:extLst>
              <a:ext uri="{FF2B5EF4-FFF2-40B4-BE49-F238E27FC236}">
                <a16:creationId xmlns:a16="http://schemas.microsoft.com/office/drawing/2014/main" id="{8C7E3609-479C-4625-BA9B-BABE5636C2EA}"/>
              </a:ext>
            </a:extLst>
          </p:cNvPr>
          <p:cNvSpPr txBox="1">
            <a:spLocks noChangeArrowheads="1"/>
          </p:cNvSpPr>
          <p:nvPr/>
        </p:nvSpPr>
        <p:spPr bwMode="auto">
          <a:xfrm>
            <a:off x="685800" y="4724400"/>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spcBef>
                <a:spcPct val="50000"/>
              </a:spcBef>
            </a:pPr>
            <a:endParaRPr lang="en-US" altLang="en-US"/>
          </a:p>
        </p:txBody>
      </p:sp>
      <p:sp>
        <p:nvSpPr>
          <p:cNvPr id="26650" name="Text Box 29">
            <a:extLst>
              <a:ext uri="{FF2B5EF4-FFF2-40B4-BE49-F238E27FC236}">
                <a16:creationId xmlns:a16="http://schemas.microsoft.com/office/drawing/2014/main" id="{E58DA564-24D4-4760-BAEA-B081C4512C05}"/>
              </a:ext>
            </a:extLst>
          </p:cNvPr>
          <p:cNvSpPr txBox="1">
            <a:spLocks noChangeArrowheads="1"/>
          </p:cNvSpPr>
          <p:nvPr/>
        </p:nvSpPr>
        <p:spPr bwMode="auto">
          <a:xfrm>
            <a:off x="7848600" y="3962400"/>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spcBef>
                <a:spcPct val="50000"/>
              </a:spcBef>
            </a:pPr>
            <a:r>
              <a:rPr lang="en-US" altLang="en-US"/>
              <a:t>5</a:t>
            </a:r>
          </a:p>
        </p:txBody>
      </p:sp>
      <p:sp>
        <p:nvSpPr>
          <p:cNvPr id="26651" name="Text Box 30">
            <a:extLst>
              <a:ext uri="{FF2B5EF4-FFF2-40B4-BE49-F238E27FC236}">
                <a16:creationId xmlns:a16="http://schemas.microsoft.com/office/drawing/2014/main" id="{57C18ECE-6A57-412E-9582-02B38E6C1D7F}"/>
              </a:ext>
            </a:extLst>
          </p:cNvPr>
          <p:cNvSpPr txBox="1">
            <a:spLocks noChangeArrowheads="1"/>
          </p:cNvSpPr>
          <p:nvPr/>
        </p:nvSpPr>
        <p:spPr bwMode="auto">
          <a:xfrm>
            <a:off x="6696075" y="2743200"/>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spcBef>
                <a:spcPct val="50000"/>
              </a:spcBef>
            </a:pPr>
            <a:r>
              <a:rPr lang="en-US" altLang="en-US"/>
              <a:t>4</a:t>
            </a:r>
          </a:p>
        </p:txBody>
      </p:sp>
      <p:sp>
        <p:nvSpPr>
          <p:cNvPr id="26652" name="Text Box 31">
            <a:extLst>
              <a:ext uri="{FF2B5EF4-FFF2-40B4-BE49-F238E27FC236}">
                <a16:creationId xmlns:a16="http://schemas.microsoft.com/office/drawing/2014/main" id="{44639D37-163E-40F5-8D5D-1E01C5B99567}"/>
              </a:ext>
            </a:extLst>
          </p:cNvPr>
          <p:cNvSpPr txBox="1">
            <a:spLocks noChangeArrowheads="1"/>
          </p:cNvSpPr>
          <p:nvPr/>
        </p:nvSpPr>
        <p:spPr bwMode="auto">
          <a:xfrm>
            <a:off x="4724400" y="3124200"/>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spcBef>
                <a:spcPct val="50000"/>
              </a:spcBef>
            </a:pPr>
            <a:r>
              <a:rPr lang="en-US" altLang="en-US"/>
              <a:t>3</a:t>
            </a:r>
          </a:p>
        </p:txBody>
      </p:sp>
      <p:sp>
        <p:nvSpPr>
          <p:cNvPr id="26653" name="Text Box 32">
            <a:extLst>
              <a:ext uri="{FF2B5EF4-FFF2-40B4-BE49-F238E27FC236}">
                <a16:creationId xmlns:a16="http://schemas.microsoft.com/office/drawing/2014/main" id="{9FC61B6A-B464-475F-9B6D-9B4EB6429CEC}"/>
              </a:ext>
            </a:extLst>
          </p:cNvPr>
          <p:cNvSpPr txBox="1">
            <a:spLocks noChangeArrowheads="1"/>
          </p:cNvSpPr>
          <p:nvPr/>
        </p:nvSpPr>
        <p:spPr bwMode="auto">
          <a:xfrm>
            <a:off x="3657600" y="3810000"/>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spcBef>
                <a:spcPct val="50000"/>
              </a:spcBef>
            </a:pPr>
            <a:r>
              <a:rPr lang="en-US" altLang="en-US"/>
              <a:t>2</a:t>
            </a:r>
          </a:p>
        </p:txBody>
      </p:sp>
      <p:sp>
        <p:nvSpPr>
          <p:cNvPr id="26654" name="AutoShape 33">
            <a:hlinkClick r:id="rId28" action="ppaction://hlinksldjump" highlightClick="1"/>
            <a:extLst>
              <a:ext uri="{FF2B5EF4-FFF2-40B4-BE49-F238E27FC236}">
                <a16:creationId xmlns:a16="http://schemas.microsoft.com/office/drawing/2014/main" id="{7BE1C0E9-4D5C-44FA-8B00-45B50D2B7CDC}"/>
              </a:ext>
            </a:extLst>
          </p:cNvPr>
          <p:cNvSpPr>
            <a:spLocks noChangeArrowheads="1"/>
          </p:cNvSpPr>
          <p:nvPr/>
        </p:nvSpPr>
        <p:spPr bwMode="auto">
          <a:xfrm>
            <a:off x="8458200" y="6400800"/>
            <a:ext cx="685800" cy="457200"/>
          </a:xfrm>
          <a:prstGeom prst="actionButtonForwardNex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a:p>
        </p:txBody>
      </p:sp>
      <p:pic>
        <p:nvPicPr>
          <p:cNvPr id="26655" name="The first moment - Martina Mcbride [NCT 1659119143].mp3">
            <a:hlinkClick r:id="" action="ppaction://media"/>
            <a:extLst>
              <a:ext uri="{FF2B5EF4-FFF2-40B4-BE49-F238E27FC236}">
                <a16:creationId xmlns:a16="http://schemas.microsoft.com/office/drawing/2014/main" id="{2779A766-C951-4135-9EEE-DD5ABF5D3E97}"/>
              </a:ext>
            </a:extLst>
          </p:cNvPr>
          <p:cNvPicPr>
            <a:picLocks noRot="1" noChangeAspect="1" noChangeArrowheads="1"/>
          </p:cNvPicPr>
          <p:nvPr>
            <a:audioFile r:link="rId1"/>
          </p:nvPr>
        </p:nvPicPr>
        <p:blipFill>
          <a:blip r:embed="rId29">
            <a:extLst>
              <a:ext uri="{28A0092B-C50C-407E-A947-70E740481C1C}">
                <a14:useLocalDpi xmlns:a14="http://schemas.microsoft.com/office/drawing/2010/main" val="0"/>
              </a:ext>
            </a:extLst>
          </a:blip>
          <a:srcRect/>
          <a:stretch>
            <a:fillRect/>
          </a:stretch>
        </p:blipFill>
        <p:spPr bwMode="auto">
          <a:xfrm>
            <a:off x="88392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52772" fill="hold"/>
                                        <p:tgtEl>
                                          <p:spTgt spid="2665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63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2" presetClass="exit" presetSubtype="4" fill="hold" nodeType="clickEffect">
                                  <p:stCondLst>
                                    <p:cond delay="0"/>
                                  </p:stCondLst>
                                  <p:childTnLst>
                                    <p:animEffect transition="out" filter="slide(fromBottom)">
                                      <p:cBhvr>
                                        <p:cTn id="11" dur="500"/>
                                        <p:tgtEl>
                                          <p:spTgt spid="26636"/>
                                        </p:tgtEl>
                                      </p:cBhvr>
                                    </p:animEffect>
                                    <p:set>
                                      <p:cBhvr>
                                        <p:cTn id="12" dur="1" fill="hold">
                                          <p:stCondLst>
                                            <p:cond delay="499"/>
                                          </p:stCondLst>
                                        </p:cTn>
                                        <p:tgtEl>
                                          <p:spTgt spid="26636"/>
                                        </p:tgtEl>
                                        <p:attrNameLst>
                                          <p:attrName>style.visibility</p:attrName>
                                        </p:attrNameLst>
                                      </p:cBhvr>
                                      <p:to>
                                        <p:strVal val="hidden"/>
                                      </p:to>
                                    </p:set>
                                  </p:childTnLst>
                                </p:cTn>
                              </p:par>
                            </p:childTnLst>
                          </p:cTn>
                        </p:par>
                      </p:childTnLst>
                    </p:cTn>
                  </p:par>
                </p:childTnLst>
              </p:cTn>
              <p:nextCondLst>
                <p:cond evt="onClick" delay="0">
                  <p:tgtEl>
                    <p:spTgt spid="26636"/>
                  </p:tgtEl>
                </p:cond>
              </p:nextCondLst>
            </p:seq>
            <p:seq concurrent="1" nextAc="seek">
              <p:cTn id="13" restart="whenNotActive" fill="hold" evtFilter="cancelBubble" nodeType="interactiveSeq">
                <p:stCondLst>
                  <p:cond evt="onClick" delay="0">
                    <p:tgtEl>
                      <p:spTgt spid="26630"/>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2" presetClass="exit" presetSubtype="4" fill="hold" nodeType="clickEffect">
                                  <p:stCondLst>
                                    <p:cond delay="0"/>
                                  </p:stCondLst>
                                  <p:childTnLst>
                                    <p:animEffect transition="out" filter="slide(fromBottom)">
                                      <p:cBhvr>
                                        <p:cTn id="17" dur="500"/>
                                        <p:tgtEl>
                                          <p:spTgt spid="26630"/>
                                        </p:tgtEl>
                                      </p:cBhvr>
                                    </p:animEffect>
                                    <p:set>
                                      <p:cBhvr>
                                        <p:cTn id="18" dur="1" fill="hold">
                                          <p:stCondLst>
                                            <p:cond delay="499"/>
                                          </p:stCondLst>
                                        </p:cTn>
                                        <p:tgtEl>
                                          <p:spTgt spid="26630"/>
                                        </p:tgtEl>
                                        <p:attrNameLst>
                                          <p:attrName>style.visibility</p:attrName>
                                        </p:attrNameLst>
                                      </p:cBhvr>
                                      <p:to>
                                        <p:strVal val="hidden"/>
                                      </p:to>
                                    </p:set>
                                  </p:childTnLst>
                                </p:cTn>
                              </p:par>
                            </p:childTnLst>
                          </p:cTn>
                        </p:par>
                      </p:childTnLst>
                    </p:cTn>
                  </p:par>
                </p:childTnLst>
              </p:cTn>
              <p:nextCondLst>
                <p:cond evt="onClick" delay="0">
                  <p:tgtEl>
                    <p:spTgt spid="26630"/>
                  </p:tgtEl>
                </p:cond>
              </p:nextCondLst>
            </p:seq>
            <p:seq concurrent="1" nextAc="seek">
              <p:cTn id="19" restart="whenNotActive" fill="hold" evtFilter="cancelBubble" nodeType="interactiveSeq">
                <p:stCondLst>
                  <p:cond evt="onClick" delay="0">
                    <p:tgtEl>
                      <p:spTgt spid="26640"/>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2" presetClass="exit" presetSubtype="4" fill="hold" nodeType="clickEffect">
                                  <p:stCondLst>
                                    <p:cond delay="0"/>
                                  </p:stCondLst>
                                  <p:childTnLst>
                                    <p:animEffect transition="out" filter="slide(fromBottom)">
                                      <p:cBhvr>
                                        <p:cTn id="23" dur="500"/>
                                        <p:tgtEl>
                                          <p:spTgt spid="26640"/>
                                        </p:tgtEl>
                                      </p:cBhvr>
                                    </p:animEffect>
                                    <p:set>
                                      <p:cBhvr>
                                        <p:cTn id="24" dur="1" fill="hold">
                                          <p:stCondLst>
                                            <p:cond delay="499"/>
                                          </p:stCondLst>
                                        </p:cTn>
                                        <p:tgtEl>
                                          <p:spTgt spid="26640"/>
                                        </p:tgtEl>
                                        <p:attrNameLst>
                                          <p:attrName>style.visibility</p:attrName>
                                        </p:attrNameLst>
                                      </p:cBhvr>
                                      <p:to>
                                        <p:strVal val="hidden"/>
                                      </p:to>
                                    </p:set>
                                  </p:childTnLst>
                                </p:cTn>
                              </p:par>
                            </p:childTnLst>
                          </p:cTn>
                        </p:par>
                      </p:childTnLst>
                    </p:cTn>
                  </p:par>
                </p:childTnLst>
              </p:cTn>
              <p:nextCondLst>
                <p:cond evt="onClick" delay="0">
                  <p:tgtEl>
                    <p:spTgt spid="26640"/>
                  </p:tgtEl>
                </p:cond>
              </p:nextCondLst>
            </p:seq>
            <p:seq concurrent="1" nextAc="seek">
              <p:cTn id="25" restart="whenNotActive" fill="hold" evtFilter="cancelBubble" nodeType="interactiveSeq">
                <p:stCondLst>
                  <p:cond evt="onClick" delay="0">
                    <p:tgtEl>
                      <p:spTgt spid="26632"/>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2" presetClass="exit" presetSubtype="4" fill="hold" nodeType="clickEffect">
                                  <p:stCondLst>
                                    <p:cond delay="0"/>
                                  </p:stCondLst>
                                  <p:childTnLst>
                                    <p:animEffect transition="out" filter="slide(fromBottom)">
                                      <p:cBhvr>
                                        <p:cTn id="29" dur="500"/>
                                        <p:tgtEl>
                                          <p:spTgt spid="26632"/>
                                        </p:tgtEl>
                                      </p:cBhvr>
                                    </p:animEffect>
                                    <p:set>
                                      <p:cBhvr>
                                        <p:cTn id="30" dur="1" fill="hold">
                                          <p:stCondLst>
                                            <p:cond delay="499"/>
                                          </p:stCondLst>
                                        </p:cTn>
                                        <p:tgtEl>
                                          <p:spTgt spid="26632"/>
                                        </p:tgtEl>
                                        <p:attrNameLst>
                                          <p:attrName>style.visibility</p:attrName>
                                        </p:attrNameLst>
                                      </p:cBhvr>
                                      <p:to>
                                        <p:strVal val="hidden"/>
                                      </p:to>
                                    </p:set>
                                  </p:childTnLst>
                                </p:cTn>
                              </p:par>
                            </p:childTnLst>
                          </p:cTn>
                        </p:par>
                      </p:childTnLst>
                    </p:cTn>
                  </p:par>
                </p:childTnLst>
              </p:cTn>
              <p:nextCondLst>
                <p:cond evt="onClick" delay="0">
                  <p:tgtEl>
                    <p:spTgt spid="26632"/>
                  </p:tgtEl>
                </p:cond>
              </p:nextCondLst>
            </p:seq>
            <p:seq concurrent="1" nextAc="seek">
              <p:cTn id="31" restart="whenNotActive" fill="hold" evtFilter="cancelBubble" nodeType="interactiveSeq">
                <p:stCondLst>
                  <p:cond evt="onClick" delay="0">
                    <p:tgtEl>
                      <p:spTgt spid="26638"/>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2" presetClass="exit" presetSubtype="4" fill="hold" nodeType="clickEffect">
                                  <p:stCondLst>
                                    <p:cond delay="0"/>
                                  </p:stCondLst>
                                  <p:childTnLst>
                                    <p:animEffect transition="out" filter="slide(fromBottom)">
                                      <p:cBhvr>
                                        <p:cTn id="35" dur="500"/>
                                        <p:tgtEl>
                                          <p:spTgt spid="26638"/>
                                        </p:tgtEl>
                                      </p:cBhvr>
                                    </p:animEffect>
                                    <p:set>
                                      <p:cBhvr>
                                        <p:cTn id="36" dur="1" fill="hold">
                                          <p:stCondLst>
                                            <p:cond delay="499"/>
                                          </p:stCondLst>
                                        </p:cTn>
                                        <p:tgtEl>
                                          <p:spTgt spid="26638"/>
                                        </p:tgtEl>
                                        <p:attrNameLst>
                                          <p:attrName>style.visibility</p:attrName>
                                        </p:attrNameLst>
                                      </p:cBhvr>
                                      <p:to>
                                        <p:strVal val="hidden"/>
                                      </p:to>
                                    </p:set>
                                  </p:childTnLst>
                                </p:cTn>
                              </p:par>
                            </p:childTnLst>
                          </p:cTn>
                        </p:par>
                      </p:childTnLst>
                    </p:cTn>
                  </p:par>
                </p:childTnLst>
              </p:cTn>
              <p:nextCondLst>
                <p:cond evt="onClick" delay="0">
                  <p:tgtEl>
                    <p:spTgt spid="26638"/>
                  </p:tgtEl>
                </p:cond>
              </p:nextCondLst>
            </p:seq>
            <p:seq concurrent="1" nextAc="seek">
              <p:cTn id="37" restart="whenNotActive" fill="hold" evtFilter="cancelBubble" nodeType="interactiveSeq">
                <p:stCondLst>
                  <p:cond evt="onClick" delay="0">
                    <p:tgtEl>
                      <p:spTgt spid="26634"/>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2" presetClass="exit" presetSubtype="4" fill="hold" nodeType="clickEffect">
                                  <p:stCondLst>
                                    <p:cond delay="0"/>
                                  </p:stCondLst>
                                  <p:childTnLst>
                                    <p:animEffect transition="out" filter="slide(fromBottom)">
                                      <p:cBhvr>
                                        <p:cTn id="41" dur="500"/>
                                        <p:tgtEl>
                                          <p:spTgt spid="26634"/>
                                        </p:tgtEl>
                                      </p:cBhvr>
                                    </p:animEffect>
                                    <p:set>
                                      <p:cBhvr>
                                        <p:cTn id="42" dur="1" fill="hold">
                                          <p:stCondLst>
                                            <p:cond delay="499"/>
                                          </p:stCondLst>
                                        </p:cTn>
                                        <p:tgtEl>
                                          <p:spTgt spid="26634"/>
                                        </p:tgtEl>
                                        <p:attrNameLst>
                                          <p:attrName>style.visibility</p:attrName>
                                        </p:attrNameLst>
                                      </p:cBhvr>
                                      <p:to>
                                        <p:strVal val="hidden"/>
                                      </p:to>
                                    </p:set>
                                  </p:childTnLst>
                                </p:cTn>
                              </p:par>
                            </p:childTnLst>
                          </p:cTn>
                        </p:par>
                      </p:childTnLst>
                    </p:cTn>
                  </p:par>
                </p:childTnLst>
              </p:cTn>
              <p:nextCondLst>
                <p:cond evt="onClick" delay="0">
                  <p:tgtEl>
                    <p:spTgt spid="26634"/>
                  </p:tgtEl>
                </p:cond>
              </p:nextCondLst>
            </p:seq>
            <p:seq concurrent="1" nextAc="seek">
              <p:cTn id="43" restart="whenNotActive" fill="hold" evtFilter="cancelBubble" nodeType="interactiveSeq">
                <p:stCondLst>
                  <p:cond evt="onClick" delay="0">
                    <p:tgtEl>
                      <p:spTgt spid="2663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2" presetClass="exit" presetSubtype="4" fill="hold" nodeType="clickEffect">
                                  <p:stCondLst>
                                    <p:cond delay="0"/>
                                  </p:stCondLst>
                                  <p:childTnLst>
                                    <p:animEffect transition="out" filter="slide(fromBottom)">
                                      <p:cBhvr>
                                        <p:cTn id="47" dur="500"/>
                                        <p:tgtEl>
                                          <p:spTgt spid="26639"/>
                                        </p:tgtEl>
                                      </p:cBhvr>
                                    </p:animEffect>
                                    <p:set>
                                      <p:cBhvr>
                                        <p:cTn id="48" dur="1" fill="hold">
                                          <p:stCondLst>
                                            <p:cond delay="499"/>
                                          </p:stCondLst>
                                        </p:cTn>
                                        <p:tgtEl>
                                          <p:spTgt spid="26639"/>
                                        </p:tgtEl>
                                        <p:attrNameLst>
                                          <p:attrName>style.visibility</p:attrName>
                                        </p:attrNameLst>
                                      </p:cBhvr>
                                      <p:to>
                                        <p:strVal val="hidden"/>
                                      </p:to>
                                    </p:set>
                                  </p:childTnLst>
                                </p:cTn>
                              </p:par>
                            </p:childTnLst>
                          </p:cTn>
                        </p:par>
                      </p:childTnLst>
                    </p:cTn>
                  </p:par>
                </p:childTnLst>
              </p:cTn>
              <p:nextCondLst>
                <p:cond evt="onClick" delay="0">
                  <p:tgtEl>
                    <p:spTgt spid="26639"/>
                  </p:tgtEl>
                </p:cond>
              </p:nextCondLst>
            </p:seq>
            <p:seq concurrent="1" nextAc="seek">
              <p:cTn id="49" restart="whenNotActive" fill="hold" evtFilter="cancelBubble" nodeType="interactiveSeq">
                <p:stCondLst>
                  <p:cond evt="onClick" delay="0">
                    <p:tgtEl>
                      <p:spTgt spid="26635"/>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12" presetClass="exit" presetSubtype="4" fill="hold" nodeType="clickEffect">
                                  <p:stCondLst>
                                    <p:cond delay="0"/>
                                  </p:stCondLst>
                                  <p:childTnLst>
                                    <p:animEffect transition="out" filter="slide(fromBottom)">
                                      <p:cBhvr>
                                        <p:cTn id="53" dur="500"/>
                                        <p:tgtEl>
                                          <p:spTgt spid="26635"/>
                                        </p:tgtEl>
                                      </p:cBhvr>
                                    </p:animEffect>
                                    <p:set>
                                      <p:cBhvr>
                                        <p:cTn id="54" dur="1" fill="hold">
                                          <p:stCondLst>
                                            <p:cond delay="499"/>
                                          </p:stCondLst>
                                        </p:cTn>
                                        <p:tgtEl>
                                          <p:spTgt spid="26635"/>
                                        </p:tgtEl>
                                        <p:attrNameLst>
                                          <p:attrName>style.visibility</p:attrName>
                                        </p:attrNameLst>
                                      </p:cBhvr>
                                      <p:to>
                                        <p:strVal val="hidden"/>
                                      </p:to>
                                    </p:set>
                                  </p:childTnLst>
                                </p:cTn>
                              </p:par>
                            </p:childTnLst>
                          </p:cTn>
                        </p:par>
                      </p:childTnLst>
                    </p:cTn>
                  </p:par>
                </p:childTnLst>
              </p:cTn>
              <p:nextCondLst>
                <p:cond evt="onClick" delay="0">
                  <p:tgtEl>
                    <p:spTgt spid="26635"/>
                  </p:tgtEl>
                </p:cond>
              </p:nextCondLst>
            </p:seq>
            <p:seq concurrent="1" nextAc="seek">
              <p:cTn id="55" restart="whenNotActive" fill="hold" evtFilter="cancelBubble" nodeType="interactiveSeq">
                <p:stCondLst>
                  <p:cond evt="onClick" delay="0">
                    <p:tgtEl>
                      <p:spTgt spid="26633"/>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2" presetClass="exit" presetSubtype="4" fill="hold" nodeType="clickEffect">
                                  <p:stCondLst>
                                    <p:cond delay="0"/>
                                  </p:stCondLst>
                                  <p:childTnLst>
                                    <p:animEffect transition="out" filter="slide(fromBottom)">
                                      <p:cBhvr>
                                        <p:cTn id="59" dur="500"/>
                                        <p:tgtEl>
                                          <p:spTgt spid="26633"/>
                                        </p:tgtEl>
                                      </p:cBhvr>
                                    </p:animEffect>
                                    <p:set>
                                      <p:cBhvr>
                                        <p:cTn id="60" dur="1" fill="hold">
                                          <p:stCondLst>
                                            <p:cond delay="499"/>
                                          </p:stCondLst>
                                        </p:cTn>
                                        <p:tgtEl>
                                          <p:spTgt spid="26633"/>
                                        </p:tgtEl>
                                        <p:attrNameLst>
                                          <p:attrName>style.visibility</p:attrName>
                                        </p:attrNameLst>
                                      </p:cBhvr>
                                      <p:to>
                                        <p:strVal val="hidden"/>
                                      </p:to>
                                    </p:set>
                                  </p:childTnLst>
                                </p:cTn>
                              </p:par>
                            </p:childTnLst>
                          </p:cTn>
                        </p:par>
                      </p:childTnLst>
                    </p:cTn>
                  </p:par>
                </p:childTnLst>
              </p:cTn>
              <p:nextCondLst>
                <p:cond evt="onClick" delay="0">
                  <p:tgtEl>
                    <p:spTgt spid="26633"/>
                  </p:tgtEl>
                </p:cond>
              </p:nextCondLst>
            </p:seq>
            <p:seq concurrent="1" nextAc="seek">
              <p:cTn id="61" restart="whenNotActive" fill="hold" evtFilter="cancelBubble" nodeType="interactiveSeq">
                <p:stCondLst>
                  <p:cond evt="onClick" delay="0">
                    <p:tgtEl>
                      <p:spTgt spid="26629"/>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12" presetClass="exit" presetSubtype="4" fill="hold" nodeType="clickEffect">
                                  <p:stCondLst>
                                    <p:cond delay="0"/>
                                  </p:stCondLst>
                                  <p:childTnLst>
                                    <p:animEffect transition="out" filter="slide(fromBottom)">
                                      <p:cBhvr>
                                        <p:cTn id="65" dur="500"/>
                                        <p:tgtEl>
                                          <p:spTgt spid="26629"/>
                                        </p:tgtEl>
                                      </p:cBhvr>
                                    </p:animEffect>
                                    <p:set>
                                      <p:cBhvr>
                                        <p:cTn id="66" dur="1" fill="hold">
                                          <p:stCondLst>
                                            <p:cond delay="499"/>
                                          </p:stCondLst>
                                        </p:cTn>
                                        <p:tgtEl>
                                          <p:spTgt spid="26629"/>
                                        </p:tgtEl>
                                        <p:attrNameLst>
                                          <p:attrName>style.visibility</p:attrName>
                                        </p:attrNameLst>
                                      </p:cBhvr>
                                      <p:to>
                                        <p:strVal val="hidden"/>
                                      </p:to>
                                    </p:set>
                                  </p:childTnLst>
                                </p:cTn>
                              </p:par>
                            </p:childTnLst>
                          </p:cTn>
                        </p:par>
                      </p:childTnLst>
                    </p:cTn>
                  </p:par>
                </p:childTnLst>
              </p:cTn>
              <p:nextCondLst>
                <p:cond evt="onClick" delay="0">
                  <p:tgtEl>
                    <p:spTgt spid="26629"/>
                  </p:tgtEl>
                </p:cond>
              </p:nextCondLst>
            </p:seq>
            <p:seq concurrent="1" nextAc="seek">
              <p:cTn id="67" restart="whenNotActive" fill="hold" evtFilter="cancelBubble" nodeType="interactiveSeq">
                <p:stCondLst>
                  <p:cond evt="onClick" delay="0">
                    <p:tgtEl>
                      <p:spTgt spid="26631"/>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12" presetClass="exit" presetSubtype="4" fill="hold" nodeType="clickEffect">
                                  <p:stCondLst>
                                    <p:cond delay="0"/>
                                  </p:stCondLst>
                                  <p:childTnLst>
                                    <p:animEffect transition="out" filter="slide(fromBottom)">
                                      <p:cBhvr>
                                        <p:cTn id="71" dur="500"/>
                                        <p:tgtEl>
                                          <p:spTgt spid="26631"/>
                                        </p:tgtEl>
                                      </p:cBhvr>
                                    </p:animEffect>
                                    <p:set>
                                      <p:cBhvr>
                                        <p:cTn id="72" dur="1" fill="hold">
                                          <p:stCondLst>
                                            <p:cond delay="499"/>
                                          </p:stCondLst>
                                        </p:cTn>
                                        <p:tgtEl>
                                          <p:spTgt spid="26631"/>
                                        </p:tgtEl>
                                        <p:attrNameLst>
                                          <p:attrName>style.visibility</p:attrName>
                                        </p:attrNameLst>
                                      </p:cBhvr>
                                      <p:to>
                                        <p:strVal val="hidden"/>
                                      </p:to>
                                    </p:set>
                                  </p:childTnLst>
                                </p:cTn>
                              </p:par>
                            </p:childTnLst>
                          </p:cTn>
                        </p:par>
                      </p:childTnLst>
                    </p:cTn>
                  </p:par>
                </p:childTnLst>
              </p:cTn>
              <p:nextCondLst>
                <p:cond evt="onClick" delay="0">
                  <p:tgtEl>
                    <p:spTgt spid="26631"/>
                  </p:tgtEl>
                </p:cond>
              </p:nextCondLst>
            </p:seq>
            <p:seq concurrent="1" nextAc="seek">
              <p:cTn id="73" restart="whenNotActive" fill="hold" evtFilter="cancelBubble" nodeType="interactiveSeq">
                <p:stCondLst>
                  <p:cond evt="onClick" delay="0">
                    <p:tgtEl>
                      <p:spTgt spid="26637"/>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12" presetClass="exit" presetSubtype="4" fill="hold" nodeType="clickEffect">
                                  <p:stCondLst>
                                    <p:cond delay="0"/>
                                  </p:stCondLst>
                                  <p:childTnLst>
                                    <p:animEffect transition="out" filter="slide(fromBottom)">
                                      <p:cBhvr>
                                        <p:cTn id="77" dur="500"/>
                                        <p:tgtEl>
                                          <p:spTgt spid="26637"/>
                                        </p:tgtEl>
                                      </p:cBhvr>
                                    </p:animEffect>
                                    <p:set>
                                      <p:cBhvr>
                                        <p:cTn id="78" dur="1" fill="hold">
                                          <p:stCondLst>
                                            <p:cond delay="499"/>
                                          </p:stCondLst>
                                        </p:cTn>
                                        <p:tgtEl>
                                          <p:spTgt spid="26637"/>
                                        </p:tgtEl>
                                        <p:attrNameLst>
                                          <p:attrName>style.visibility</p:attrName>
                                        </p:attrNameLst>
                                      </p:cBhvr>
                                      <p:to>
                                        <p:strVal val="hidden"/>
                                      </p:to>
                                    </p:set>
                                  </p:childTnLst>
                                </p:cTn>
                              </p:par>
                            </p:childTnLst>
                          </p:cTn>
                        </p:par>
                      </p:childTnLst>
                    </p:cTn>
                  </p:par>
                </p:childTnLst>
              </p:cTn>
              <p:nextCondLst>
                <p:cond evt="onClick" delay="0">
                  <p:tgtEl>
                    <p:spTgt spid="26637"/>
                  </p:tgtEl>
                </p:cond>
              </p:nextCondLst>
            </p:seq>
            <p:audio>
              <p:cMediaNode>
                <p:cTn id="79" fill="hold" display="0" nodeType="clickEffect">
                  <p:stCondLst>
                    <p:cond delay="indefinite"/>
                  </p:stCondLst>
                  <p:endCondLst>
                    <p:cond evt="onNext" delay="0">
                      <p:tgtEl>
                        <p:sldTgt/>
                      </p:tgtEl>
                    </p:cond>
                    <p:cond evt="onPrev" delay="0">
                      <p:tgtEl>
                        <p:sldTgt/>
                      </p:tgtEl>
                    </p:cond>
                    <p:cond evt="onStopAudio" delay="0">
                      <p:tgtEl>
                        <p:sldTgt/>
                      </p:tgtEl>
                    </p:cond>
                  </p:endCondLst>
                </p:cTn>
                <p:tgtEl>
                  <p:spTgt spid="2665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A1B678AC-DFD9-4955-A776-0D52A109D210}"/>
              </a:ext>
            </a:extLst>
          </p:cNvPr>
          <p:cNvSpPr>
            <a:spLocks noGrp="1" noChangeArrowheads="1"/>
          </p:cNvSpPr>
          <p:nvPr>
            <p:ph type="title" idx="4294967295"/>
          </p:nvPr>
        </p:nvSpPr>
        <p:spPr/>
        <p:txBody>
          <a:bodyPr/>
          <a:lstStyle/>
          <a:p>
            <a:pPr eaLnBrk="1" hangingPunct="1"/>
            <a:endParaRPr lang="en-US" altLang="en-US">
              <a:latin typeface="Times New Roman" panose="02020603050405020304" pitchFamily="18" charset="0"/>
            </a:endParaRPr>
          </a:p>
        </p:txBody>
      </p:sp>
      <p:sp>
        <p:nvSpPr>
          <p:cNvPr id="27651" name="Rectangle 3">
            <a:extLst>
              <a:ext uri="{FF2B5EF4-FFF2-40B4-BE49-F238E27FC236}">
                <a16:creationId xmlns:a16="http://schemas.microsoft.com/office/drawing/2014/main" id="{01673754-15B6-4ABF-B21E-CEE4270E6417}"/>
              </a:ext>
            </a:extLst>
          </p:cNvPr>
          <p:cNvSpPr>
            <a:spLocks noGrp="1" noChangeArrowheads="1"/>
          </p:cNvSpPr>
          <p:nvPr>
            <p:ph type="body" idx="4294967295"/>
          </p:nvPr>
        </p:nvSpPr>
        <p:spPr/>
        <p:txBody>
          <a:bodyPr/>
          <a:lstStyle/>
          <a:p>
            <a:pPr eaLnBrk="1" hangingPunct="1"/>
            <a:endParaRPr lang="en-US" altLang="en-US">
              <a:latin typeface="Times New Roman" panose="02020603050405020304" pitchFamily="18" charset="0"/>
            </a:endParaRPr>
          </a:p>
        </p:txBody>
      </p:sp>
      <p:pic>
        <p:nvPicPr>
          <p:cNvPr id="27652" name="Picture 4" descr="wallcoo_com_BABU018">
            <a:extLst>
              <a:ext uri="{FF2B5EF4-FFF2-40B4-BE49-F238E27FC236}">
                <a16:creationId xmlns:a16="http://schemas.microsoft.com/office/drawing/2014/main" id="{17B6D9AD-FF1E-457E-9526-FF0C0CADB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a:extLst>
              <a:ext uri="{FF2B5EF4-FFF2-40B4-BE49-F238E27FC236}">
                <a16:creationId xmlns:a16="http://schemas.microsoft.com/office/drawing/2014/main" id="{FD7C3071-8517-490D-A6D4-F77AA6CA28B0}"/>
              </a:ext>
            </a:extLst>
          </p:cNvPr>
          <p:cNvSpPr txBox="1">
            <a:spLocks noChangeArrowheads="1"/>
          </p:cNvSpPr>
          <p:nvPr/>
        </p:nvSpPr>
        <p:spPr bwMode="auto">
          <a:xfrm>
            <a:off x="395288" y="503238"/>
            <a:ext cx="8243887"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3200" b="0" i="1" u="sng">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Câu hỏi 1: </a:t>
            </a:r>
          </a:p>
          <a:p>
            <a:pPr algn="just"/>
            <a:r>
              <a:rPr lang="en-US" altLang="en-US" sz="3200" b="0" i="1">
                <a:effectLst>
                  <a:outerShdw blurRad="38100" dist="38100" dir="2700000" algn="tl">
                    <a:srgbClr val="C0C0C0"/>
                  </a:outerShdw>
                </a:effectLst>
                <a:latin typeface="Times New Roman" panose="02020603050405020304" pitchFamily="18" charset="0"/>
                <a:cs typeface="Times New Roman" panose="02020603050405020304" pitchFamily="18" charset="0"/>
              </a:rPr>
              <a:t>Lý do chính để bé Thu không tin ông Sáu là ba nó là:</a:t>
            </a:r>
            <a:endParaRPr lang="en-US" altLang="en-US" sz="3200" b="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endParaRPr>
          </a:p>
        </p:txBody>
      </p:sp>
      <p:grpSp>
        <p:nvGrpSpPr>
          <p:cNvPr id="27654" name="Group 6">
            <a:extLst>
              <a:ext uri="{FF2B5EF4-FFF2-40B4-BE49-F238E27FC236}">
                <a16:creationId xmlns:a16="http://schemas.microsoft.com/office/drawing/2014/main" id="{BF31D098-7EC7-4A18-BF5C-988387D3B3C5}"/>
              </a:ext>
            </a:extLst>
          </p:cNvPr>
          <p:cNvGrpSpPr>
            <a:grpSpLocks/>
          </p:cNvGrpSpPr>
          <p:nvPr/>
        </p:nvGrpSpPr>
        <p:grpSpPr bwMode="auto">
          <a:xfrm>
            <a:off x="68263" y="2971800"/>
            <a:ext cx="9013825" cy="720725"/>
            <a:chOff x="0" y="0"/>
            <a:chExt cx="5678" cy="454"/>
          </a:xfrm>
        </p:grpSpPr>
        <p:sp>
          <p:nvSpPr>
            <p:cNvPr id="27655" name="AutoShape 8">
              <a:hlinkClick r:id="" action="ppaction://noaction" highlightClick="1">
                <a:snd r:embed="rId5" name="Windows XP Hardware Insert.wav"/>
              </a:hlinkClick>
              <a:extLst>
                <a:ext uri="{FF2B5EF4-FFF2-40B4-BE49-F238E27FC236}">
                  <a16:creationId xmlns:a16="http://schemas.microsoft.com/office/drawing/2014/main" id="{6711B541-4D12-4A3C-BC1A-BF86C5500AE4}"/>
                </a:ext>
              </a:extLst>
            </p:cNvPr>
            <p:cNvSpPr>
              <a:spLocks noChangeArrowheads="1"/>
            </p:cNvSpPr>
            <p:nvPr/>
          </p:nvSpPr>
          <p:spPr bwMode="auto">
            <a:xfrm>
              <a:off x="0" y="0"/>
              <a:ext cx="5678" cy="454"/>
            </a:xfrm>
            <a:prstGeom prst="actionButtonBlank">
              <a:avLst/>
            </a:prstGeom>
            <a:gradFill rotWithShape="1">
              <a:gsLst>
                <a:gs pos="0">
                  <a:schemeClr val="folHlink"/>
                </a:gs>
                <a:gs pos="50000">
                  <a:schemeClr val="bg1"/>
                </a:gs>
                <a:gs pos="100000">
                  <a:schemeClr val="fo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r>
                <a:rPr lang="en-US" altLang="en-US" sz="2800" b="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b="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 Vì ông Sáu già hơn trước.</a:t>
              </a:r>
            </a:p>
          </p:txBody>
        </p:sp>
        <p:sp>
          <p:nvSpPr>
            <p:cNvPr id="27656" name="Oval 9">
              <a:extLst>
                <a:ext uri="{FF2B5EF4-FFF2-40B4-BE49-F238E27FC236}">
                  <a16:creationId xmlns:a16="http://schemas.microsoft.com/office/drawing/2014/main" id="{56CA5C7B-4C76-4C58-B4AA-82ED1907C724}"/>
                </a:ext>
              </a:extLst>
            </p:cNvPr>
            <p:cNvSpPr>
              <a:spLocks noChangeArrowheads="1"/>
            </p:cNvSpPr>
            <p:nvPr/>
          </p:nvSpPr>
          <p:spPr bwMode="auto">
            <a:xfrm>
              <a:off x="5163" y="76"/>
              <a:ext cx="272" cy="272"/>
            </a:xfrm>
            <a:prstGeom prst="ellipse">
              <a:avLst/>
            </a:prstGeom>
            <a:solidFill>
              <a:schemeClr val="folHlink"/>
            </a:solidFill>
            <a:ln>
              <a:noFill/>
            </a:ln>
            <a:effectLst>
              <a:prstShdw prst="shdw17" dist="17961" dir="13500000">
                <a:srgbClr val="5C7A00"/>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grpSp>
      <p:grpSp>
        <p:nvGrpSpPr>
          <p:cNvPr id="27657" name="Group 9">
            <a:extLst>
              <a:ext uri="{FF2B5EF4-FFF2-40B4-BE49-F238E27FC236}">
                <a16:creationId xmlns:a16="http://schemas.microsoft.com/office/drawing/2014/main" id="{5363F751-DB99-4EE2-B2FC-E7CFA9DCFE39}"/>
              </a:ext>
            </a:extLst>
          </p:cNvPr>
          <p:cNvGrpSpPr>
            <a:grpSpLocks/>
          </p:cNvGrpSpPr>
          <p:nvPr/>
        </p:nvGrpSpPr>
        <p:grpSpPr bwMode="auto">
          <a:xfrm>
            <a:off x="58738" y="3860800"/>
            <a:ext cx="9012237" cy="720725"/>
            <a:chOff x="0" y="0"/>
            <a:chExt cx="5677" cy="454"/>
          </a:xfrm>
        </p:grpSpPr>
        <p:sp>
          <p:nvSpPr>
            <p:cNvPr id="27658" name="AutoShape 11">
              <a:hlinkClick r:id="" action="ppaction://noaction" highlightClick="1">
                <a:snd r:embed="rId5" name="Windows XP Hardware Insert.wav"/>
              </a:hlinkClick>
              <a:extLst>
                <a:ext uri="{FF2B5EF4-FFF2-40B4-BE49-F238E27FC236}">
                  <a16:creationId xmlns:a16="http://schemas.microsoft.com/office/drawing/2014/main" id="{9E3F3354-7D6A-4F8B-A062-F4E5DF8D5DA6}"/>
                </a:ext>
              </a:extLst>
            </p:cNvPr>
            <p:cNvSpPr>
              <a:spLocks noChangeArrowheads="1"/>
            </p:cNvSpPr>
            <p:nvPr/>
          </p:nvSpPr>
          <p:spPr bwMode="auto">
            <a:xfrm>
              <a:off x="0" y="0"/>
              <a:ext cx="5677" cy="454"/>
            </a:xfrm>
            <a:prstGeom prst="actionButtonBlank">
              <a:avLst/>
            </a:prstGeom>
            <a:gradFill rotWithShape="1">
              <a:gsLst>
                <a:gs pos="0">
                  <a:schemeClr val="folHlink"/>
                </a:gs>
                <a:gs pos="50000">
                  <a:schemeClr val="bg1"/>
                </a:gs>
                <a:gs pos="100000">
                  <a:schemeClr val="fo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r>
                <a:rPr lang="en-US" altLang="en-US" sz="2800" b="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B.</a:t>
              </a:r>
              <a:r>
                <a:rPr lang="en-US" altLang="en-US" sz="2800" b="0">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b="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Vì ông Sáu không hiền như trước.</a:t>
              </a:r>
            </a:p>
          </p:txBody>
        </p:sp>
        <p:sp>
          <p:nvSpPr>
            <p:cNvPr id="27659" name="Oval 12">
              <a:extLst>
                <a:ext uri="{FF2B5EF4-FFF2-40B4-BE49-F238E27FC236}">
                  <a16:creationId xmlns:a16="http://schemas.microsoft.com/office/drawing/2014/main" id="{2F241A09-B189-4318-A4D4-DA32FFAE5FAD}"/>
                </a:ext>
              </a:extLst>
            </p:cNvPr>
            <p:cNvSpPr>
              <a:spLocks noChangeArrowheads="1"/>
            </p:cNvSpPr>
            <p:nvPr/>
          </p:nvSpPr>
          <p:spPr bwMode="auto">
            <a:xfrm>
              <a:off x="5169" y="83"/>
              <a:ext cx="272" cy="272"/>
            </a:xfrm>
            <a:prstGeom prst="ellipse">
              <a:avLst/>
            </a:prstGeom>
            <a:solidFill>
              <a:schemeClr val="folHlink"/>
            </a:solidFill>
            <a:ln>
              <a:noFill/>
            </a:ln>
            <a:effectLst>
              <a:prstShdw prst="shdw17" dist="17961" dir="13500000">
                <a:srgbClr val="5C7A00"/>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grpSp>
      <p:grpSp>
        <p:nvGrpSpPr>
          <p:cNvPr id="27660" name="Group 12">
            <a:extLst>
              <a:ext uri="{FF2B5EF4-FFF2-40B4-BE49-F238E27FC236}">
                <a16:creationId xmlns:a16="http://schemas.microsoft.com/office/drawing/2014/main" id="{D8E2DCCC-1944-4991-B762-0BEBC3EC9AD5}"/>
              </a:ext>
            </a:extLst>
          </p:cNvPr>
          <p:cNvGrpSpPr>
            <a:grpSpLocks/>
          </p:cNvGrpSpPr>
          <p:nvPr/>
        </p:nvGrpSpPr>
        <p:grpSpPr bwMode="auto">
          <a:xfrm>
            <a:off x="66675" y="4797425"/>
            <a:ext cx="9013825" cy="720725"/>
            <a:chOff x="0" y="0"/>
            <a:chExt cx="5678" cy="454"/>
          </a:xfrm>
        </p:grpSpPr>
        <p:sp>
          <p:nvSpPr>
            <p:cNvPr id="27661" name="AutoShape 14">
              <a:hlinkClick r:id="" action="ppaction://noaction" highlightClick="1">
                <a:snd r:embed="rId6" name="J0214098.WAV"/>
              </a:hlinkClick>
              <a:extLst>
                <a:ext uri="{FF2B5EF4-FFF2-40B4-BE49-F238E27FC236}">
                  <a16:creationId xmlns:a16="http://schemas.microsoft.com/office/drawing/2014/main" id="{CFB22FA2-C767-46CD-9055-377F1A80F4BA}"/>
                </a:ext>
              </a:extLst>
            </p:cNvPr>
            <p:cNvSpPr>
              <a:spLocks noChangeArrowheads="1"/>
            </p:cNvSpPr>
            <p:nvPr/>
          </p:nvSpPr>
          <p:spPr bwMode="auto">
            <a:xfrm>
              <a:off x="0" y="0"/>
              <a:ext cx="5678" cy="454"/>
            </a:xfrm>
            <a:prstGeom prst="actionButtonBlank">
              <a:avLst/>
            </a:prstGeom>
            <a:gradFill rotWithShape="1">
              <a:gsLst>
                <a:gs pos="0">
                  <a:schemeClr val="folHlink"/>
                </a:gs>
                <a:gs pos="50000">
                  <a:schemeClr val="bg1"/>
                </a:gs>
                <a:gs pos="100000">
                  <a:schemeClr val="fo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r>
                <a:rPr lang="en-US" altLang="en-US" sz="2800" b="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C. Vì ông sáu có thêm vết thẹo </a:t>
              </a:r>
              <a:r>
                <a:rPr lang="en-US" altLang="en-US" sz="2800" b="0">
                  <a:solidFill>
                    <a:srgbClr val="FFFF66"/>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tr</a:t>
              </a:r>
              <a:r>
                <a:rPr lang="en-US" altLang="en-US" sz="2400" b="0">
                  <a:solidFill>
                    <a:srgbClr val="FFFF66"/>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ên mặt</a:t>
              </a:r>
              <a:r>
                <a:rPr lang="en-US" altLang="en-US" sz="2800" b="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p>
          </p:txBody>
        </p:sp>
        <p:sp>
          <p:nvSpPr>
            <p:cNvPr id="27662" name="Oval 15">
              <a:extLst>
                <a:ext uri="{FF2B5EF4-FFF2-40B4-BE49-F238E27FC236}">
                  <a16:creationId xmlns:a16="http://schemas.microsoft.com/office/drawing/2014/main" id="{AFAD0767-6BD3-4F23-8B64-65B2EF53EC14}"/>
                </a:ext>
              </a:extLst>
            </p:cNvPr>
            <p:cNvSpPr>
              <a:spLocks noChangeArrowheads="1"/>
            </p:cNvSpPr>
            <p:nvPr/>
          </p:nvSpPr>
          <p:spPr bwMode="auto">
            <a:xfrm>
              <a:off x="5184" y="64"/>
              <a:ext cx="272" cy="272"/>
            </a:xfrm>
            <a:prstGeom prst="ellipse">
              <a:avLst/>
            </a:prstGeom>
            <a:solidFill>
              <a:schemeClr val="folHlink"/>
            </a:solidFill>
            <a:ln>
              <a:noFill/>
            </a:ln>
            <a:effectLst>
              <a:prstShdw prst="shdw17" dist="17961" dir="13500000">
                <a:srgbClr val="5C7A00"/>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grpSp>
      <p:grpSp>
        <p:nvGrpSpPr>
          <p:cNvPr id="27663" name="Group 15">
            <a:extLst>
              <a:ext uri="{FF2B5EF4-FFF2-40B4-BE49-F238E27FC236}">
                <a16:creationId xmlns:a16="http://schemas.microsoft.com/office/drawing/2014/main" id="{79D89B34-5C5D-4636-B6B0-2310A4F2458C}"/>
              </a:ext>
            </a:extLst>
          </p:cNvPr>
          <p:cNvGrpSpPr>
            <a:grpSpLocks/>
          </p:cNvGrpSpPr>
          <p:nvPr/>
        </p:nvGrpSpPr>
        <p:grpSpPr bwMode="auto">
          <a:xfrm>
            <a:off x="58738" y="5715000"/>
            <a:ext cx="9012237" cy="792163"/>
            <a:chOff x="0" y="0"/>
            <a:chExt cx="5677" cy="499"/>
          </a:xfrm>
        </p:grpSpPr>
        <p:sp>
          <p:nvSpPr>
            <p:cNvPr id="27664" name="AutoShape 17">
              <a:hlinkClick r:id="" action="ppaction://noaction" highlightClick="1">
                <a:snd r:embed="rId5" name="Windows XP Hardware Insert.wav"/>
              </a:hlinkClick>
              <a:extLst>
                <a:ext uri="{FF2B5EF4-FFF2-40B4-BE49-F238E27FC236}">
                  <a16:creationId xmlns:a16="http://schemas.microsoft.com/office/drawing/2014/main" id="{64F41A31-C52E-4454-AE40-6393ECC2429D}"/>
                </a:ext>
              </a:extLst>
            </p:cNvPr>
            <p:cNvSpPr>
              <a:spLocks noChangeArrowheads="1"/>
            </p:cNvSpPr>
            <p:nvPr/>
          </p:nvSpPr>
          <p:spPr bwMode="auto">
            <a:xfrm>
              <a:off x="0" y="0"/>
              <a:ext cx="5677" cy="499"/>
            </a:xfrm>
            <a:prstGeom prst="actionButtonBlank">
              <a:avLst/>
            </a:prstGeom>
            <a:gradFill rotWithShape="1">
              <a:gsLst>
                <a:gs pos="0">
                  <a:schemeClr val="folHlink"/>
                </a:gs>
                <a:gs pos="50000">
                  <a:schemeClr val="bg1"/>
                </a:gs>
                <a:gs pos="100000">
                  <a:schemeClr val="fo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r>
                <a:rPr lang="en-US" altLang="en-US" sz="2800" b="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D. Vì ông Sáu đi lâu bé Thu quên mất hình ba nó.</a:t>
              </a:r>
              <a:r>
                <a:rPr lang="en-US" altLang="en-US" b="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  </a:t>
              </a:r>
              <a:r>
                <a:rPr lang="en-US" altLang="en-US" b="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endParaRPr lang="en-US" altLang="en-US" sz="2800" b="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endParaRPr>
            </a:p>
          </p:txBody>
        </p:sp>
        <p:sp>
          <p:nvSpPr>
            <p:cNvPr id="27665" name="Oval 18">
              <a:extLst>
                <a:ext uri="{FF2B5EF4-FFF2-40B4-BE49-F238E27FC236}">
                  <a16:creationId xmlns:a16="http://schemas.microsoft.com/office/drawing/2014/main" id="{841321FD-AA73-4B5E-AB37-65292C20C48F}"/>
                </a:ext>
              </a:extLst>
            </p:cNvPr>
            <p:cNvSpPr>
              <a:spLocks noChangeArrowheads="1"/>
            </p:cNvSpPr>
            <p:nvPr/>
          </p:nvSpPr>
          <p:spPr bwMode="auto">
            <a:xfrm>
              <a:off x="5202" y="102"/>
              <a:ext cx="272" cy="272"/>
            </a:xfrm>
            <a:prstGeom prst="ellipse">
              <a:avLst/>
            </a:prstGeom>
            <a:solidFill>
              <a:schemeClr val="folHlink"/>
            </a:solidFill>
            <a:ln>
              <a:noFill/>
            </a:ln>
            <a:effectLst>
              <a:prstShdw prst="shdw17" dist="17961" dir="13500000">
                <a:srgbClr val="5C7A00"/>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grpSp>
      <p:sp>
        <p:nvSpPr>
          <p:cNvPr id="27666" name="AutoShape 19">
            <a:hlinkClick r:id="rId7" action="ppaction://hlinksldjump" highlightClick="1"/>
            <a:extLst>
              <a:ext uri="{FF2B5EF4-FFF2-40B4-BE49-F238E27FC236}">
                <a16:creationId xmlns:a16="http://schemas.microsoft.com/office/drawing/2014/main" id="{666F02E1-6008-4545-AD3B-73F2E83A178D}"/>
              </a:ext>
            </a:extLst>
          </p:cNvPr>
          <p:cNvSpPr>
            <a:spLocks noChangeArrowheads="1"/>
          </p:cNvSpPr>
          <p:nvPr/>
        </p:nvSpPr>
        <p:spPr bwMode="auto">
          <a:xfrm>
            <a:off x="8534400" y="0"/>
            <a:ext cx="609600" cy="533400"/>
          </a:xfrm>
          <a:prstGeom prst="actionButtonBackPrevious">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grpSp>
        <p:nvGrpSpPr>
          <p:cNvPr id="27667" name="Group 19">
            <a:extLst>
              <a:ext uri="{FF2B5EF4-FFF2-40B4-BE49-F238E27FC236}">
                <a16:creationId xmlns:a16="http://schemas.microsoft.com/office/drawing/2014/main" id="{B15E1C38-458C-4CAA-A7FA-D608E49379C1}"/>
              </a:ext>
            </a:extLst>
          </p:cNvPr>
          <p:cNvGrpSpPr>
            <a:grpSpLocks/>
          </p:cNvGrpSpPr>
          <p:nvPr/>
        </p:nvGrpSpPr>
        <p:grpSpPr bwMode="auto">
          <a:xfrm>
            <a:off x="8305800" y="3200400"/>
            <a:ext cx="381000" cy="327025"/>
            <a:chOff x="0" y="0"/>
            <a:chExt cx="240" cy="206"/>
          </a:xfrm>
        </p:grpSpPr>
        <p:sp>
          <p:nvSpPr>
            <p:cNvPr id="27668" name="Line 21">
              <a:extLst>
                <a:ext uri="{FF2B5EF4-FFF2-40B4-BE49-F238E27FC236}">
                  <a16:creationId xmlns:a16="http://schemas.microsoft.com/office/drawing/2014/main" id="{CB2E96FE-3742-43C3-8173-74BDDE07E56E}"/>
                </a:ext>
              </a:extLst>
            </p:cNvPr>
            <p:cNvSpPr>
              <a:spLocks noChangeShapeType="1"/>
            </p:cNvSpPr>
            <p:nvPr/>
          </p:nvSpPr>
          <p:spPr bwMode="auto">
            <a:xfrm>
              <a:off x="0" y="0"/>
              <a:ext cx="240" cy="192"/>
            </a:xfrm>
            <a:prstGeom prst="line">
              <a:avLst/>
            </a:prstGeom>
            <a:noFill/>
            <a:ln w="76200" cmpd="sng">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9" name="Line 22">
              <a:extLst>
                <a:ext uri="{FF2B5EF4-FFF2-40B4-BE49-F238E27FC236}">
                  <a16:creationId xmlns:a16="http://schemas.microsoft.com/office/drawing/2014/main" id="{D8861E23-D462-4317-886A-70A682AAB644}"/>
                </a:ext>
              </a:extLst>
            </p:cNvPr>
            <p:cNvSpPr>
              <a:spLocks noChangeShapeType="1"/>
            </p:cNvSpPr>
            <p:nvPr/>
          </p:nvSpPr>
          <p:spPr bwMode="auto">
            <a:xfrm flipH="1">
              <a:off x="0" y="14"/>
              <a:ext cx="240" cy="192"/>
            </a:xfrm>
            <a:prstGeom prst="line">
              <a:avLst/>
            </a:prstGeom>
            <a:noFill/>
            <a:ln w="76200" cmpd="sng">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7670" name="Group 22">
            <a:extLst>
              <a:ext uri="{FF2B5EF4-FFF2-40B4-BE49-F238E27FC236}">
                <a16:creationId xmlns:a16="http://schemas.microsoft.com/office/drawing/2014/main" id="{AEF0CB5C-A4FF-4429-94F3-82C7BB1D96A9}"/>
              </a:ext>
            </a:extLst>
          </p:cNvPr>
          <p:cNvGrpSpPr>
            <a:grpSpLocks/>
          </p:cNvGrpSpPr>
          <p:nvPr/>
        </p:nvGrpSpPr>
        <p:grpSpPr bwMode="auto">
          <a:xfrm>
            <a:off x="8382000" y="5943600"/>
            <a:ext cx="381000" cy="327025"/>
            <a:chOff x="0" y="0"/>
            <a:chExt cx="240" cy="206"/>
          </a:xfrm>
        </p:grpSpPr>
        <p:sp>
          <p:nvSpPr>
            <p:cNvPr id="27671" name="Line 24">
              <a:extLst>
                <a:ext uri="{FF2B5EF4-FFF2-40B4-BE49-F238E27FC236}">
                  <a16:creationId xmlns:a16="http://schemas.microsoft.com/office/drawing/2014/main" id="{4B4BB765-F605-4071-97B6-7A21575D5E20}"/>
                </a:ext>
              </a:extLst>
            </p:cNvPr>
            <p:cNvSpPr>
              <a:spLocks noChangeShapeType="1"/>
            </p:cNvSpPr>
            <p:nvPr/>
          </p:nvSpPr>
          <p:spPr bwMode="auto">
            <a:xfrm>
              <a:off x="0" y="0"/>
              <a:ext cx="240" cy="192"/>
            </a:xfrm>
            <a:prstGeom prst="line">
              <a:avLst/>
            </a:prstGeom>
            <a:noFill/>
            <a:ln w="76200" cmpd="sng">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2" name="Line 25">
              <a:extLst>
                <a:ext uri="{FF2B5EF4-FFF2-40B4-BE49-F238E27FC236}">
                  <a16:creationId xmlns:a16="http://schemas.microsoft.com/office/drawing/2014/main" id="{32915429-4DE7-48BF-8FBE-64A31ACB7B1A}"/>
                </a:ext>
              </a:extLst>
            </p:cNvPr>
            <p:cNvSpPr>
              <a:spLocks noChangeShapeType="1"/>
            </p:cNvSpPr>
            <p:nvPr/>
          </p:nvSpPr>
          <p:spPr bwMode="auto">
            <a:xfrm flipH="1">
              <a:off x="0" y="14"/>
              <a:ext cx="240" cy="192"/>
            </a:xfrm>
            <a:prstGeom prst="line">
              <a:avLst/>
            </a:prstGeom>
            <a:noFill/>
            <a:ln w="76200" cmpd="sng">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7673" name="Group 25">
            <a:extLst>
              <a:ext uri="{FF2B5EF4-FFF2-40B4-BE49-F238E27FC236}">
                <a16:creationId xmlns:a16="http://schemas.microsoft.com/office/drawing/2014/main" id="{12D21886-7592-4C17-9301-8D4A8786C6E1}"/>
              </a:ext>
            </a:extLst>
          </p:cNvPr>
          <p:cNvGrpSpPr>
            <a:grpSpLocks/>
          </p:cNvGrpSpPr>
          <p:nvPr/>
        </p:nvGrpSpPr>
        <p:grpSpPr bwMode="auto">
          <a:xfrm>
            <a:off x="8305800" y="4038600"/>
            <a:ext cx="381000" cy="327025"/>
            <a:chOff x="0" y="0"/>
            <a:chExt cx="240" cy="206"/>
          </a:xfrm>
        </p:grpSpPr>
        <p:sp>
          <p:nvSpPr>
            <p:cNvPr id="27674" name="Line 27">
              <a:extLst>
                <a:ext uri="{FF2B5EF4-FFF2-40B4-BE49-F238E27FC236}">
                  <a16:creationId xmlns:a16="http://schemas.microsoft.com/office/drawing/2014/main" id="{CCBFF74C-F0FB-45C4-B6E0-BF2FCDACFBCE}"/>
                </a:ext>
              </a:extLst>
            </p:cNvPr>
            <p:cNvSpPr>
              <a:spLocks noChangeShapeType="1"/>
            </p:cNvSpPr>
            <p:nvPr/>
          </p:nvSpPr>
          <p:spPr bwMode="auto">
            <a:xfrm>
              <a:off x="0" y="0"/>
              <a:ext cx="240" cy="192"/>
            </a:xfrm>
            <a:prstGeom prst="line">
              <a:avLst/>
            </a:prstGeom>
            <a:noFill/>
            <a:ln w="76200" cmpd="sng">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5" name="Line 28">
              <a:extLst>
                <a:ext uri="{FF2B5EF4-FFF2-40B4-BE49-F238E27FC236}">
                  <a16:creationId xmlns:a16="http://schemas.microsoft.com/office/drawing/2014/main" id="{7ED3DD0D-3AF3-415E-AB3C-1528A2518536}"/>
                </a:ext>
              </a:extLst>
            </p:cNvPr>
            <p:cNvSpPr>
              <a:spLocks noChangeShapeType="1"/>
            </p:cNvSpPr>
            <p:nvPr/>
          </p:nvSpPr>
          <p:spPr bwMode="auto">
            <a:xfrm flipH="1">
              <a:off x="0" y="14"/>
              <a:ext cx="240" cy="192"/>
            </a:xfrm>
            <a:prstGeom prst="line">
              <a:avLst/>
            </a:prstGeom>
            <a:noFill/>
            <a:ln w="76200" cmpd="sng">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7676" name="Group 28">
            <a:extLst>
              <a:ext uri="{FF2B5EF4-FFF2-40B4-BE49-F238E27FC236}">
                <a16:creationId xmlns:a16="http://schemas.microsoft.com/office/drawing/2014/main" id="{69936C21-6EBF-4172-9404-82FD2337FC01}"/>
              </a:ext>
            </a:extLst>
          </p:cNvPr>
          <p:cNvGrpSpPr>
            <a:grpSpLocks/>
          </p:cNvGrpSpPr>
          <p:nvPr/>
        </p:nvGrpSpPr>
        <p:grpSpPr bwMode="auto">
          <a:xfrm flipH="1">
            <a:off x="8382000" y="4962525"/>
            <a:ext cx="304800" cy="360363"/>
            <a:chOff x="0" y="0"/>
            <a:chExt cx="192" cy="227"/>
          </a:xfrm>
        </p:grpSpPr>
        <p:sp>
          <p:nvSpPr>
            <p:cNvPr id="27677" name="Line 30">
              <a:extLst>
                <a:ext uri="{FF2B5EF4-FFF2-40B4-BE49-F238E27FC236}">
                  <a16:creationId xmlns:a16="http://schemas.microsoft.com/office/drawing/2014/main" id="{5DB645B3-45AB-499A-849F-A37730360DED}"/>
                </a:ext>
              </a:extLst>
            </p:cNvPr>
            <p:cNvSpPr>
              <a:spLocks noChangeShapeType="1"/>
            </p:cNvSpPr>
            <p:nvPr/>
          </p:nvSpPr>
          <p:spPr bwMode="auto">
            <a:xfrm>
              <a:off x="0" y="0"/>
              <a:ext cx="96" cy="192"/>
            </a:xfrm>
            <a:prstGeom prst="line">
              <a:avLst/>
            </a:prstGeom>
            <a:noFill/>
            <a:ln w="76200" cmpd="sng">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8" name="Line 31">
              <a:extLst>
                <a:ext uri="{FF2B5EF4-FFF2-40B4-BE49-F238E27FC236}">
                  <a16:creationId xmlns:a16="http://schemas.microsoft.com/office/drawing/2014/main" id="{755FB57E-F609-4EEE-A917-B7FAAC4B48D5}"/>
                </a:ext>
              </a:extLst>
            </p:cNvPr>
            <p:cNvSpPr>
              <a:spLocks noChangeShapeType="1"/>
            </p:cNvSpPr>
            <p:nvPr/>
          </p:nvSpPr>
          <p:spPr bwMode="auto">
            <a:xfrm flipH="1">
              <a:off x="96" y="35"/>
              <a:ext cx="96" cy="192"/>
            </a:xfrm>
            <a:prstGeom prst="line">
              <a:avLst/>
            </a:prstGeom>
            <a:noFill/>
            <a:ln w="76200" cmpd="sng">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7679" name="Oval 20" descr="yociexp52">
            <a:extLst>
              <a:ext uri="{FF2B5EF4-FFF2-40B4-BE49-F238E27FC236}">
                <a16:creationId xmlns:a16="http://schemas.microsoft.com/office/drawing/2014/main" id="{BFA0847B-577E-4F28-AB7A-155B210B4C56}"/>
              </a:ext>
            </a:extLst>
          </p:cNvPr>
          <p:cNvSpPr>
            <a:spLocks noChangeArrowheads="1"/>
          </p:cNvSpPr>
          <p:nvPr/>
        </p:nvSpPr>
        <p:spPr bwMode="auto">
          <a:xfrm>
            <a:off x="71438" y="17463"/>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10</a:t>
            </a:r>
          </a:p>
        </p:txBody>
      </p:sp>
      <p:sp>
        <p:nvSpPr>
          <p:cNvPr id="27680" name="Oval 21" descr="yociexp52">
            <a:extLst>
              <a:ext uri="{FF2B5EF4-FFF2-40B4-BE49-F238E27FC236}">
                <a16:creationId xmlns:a16="http://schemas.microsoft.com/office/drawing/2014/main" id="{C3C77466-42A5-4AB8-BD47-C1F1B52E1595}"/>
              </a:ext>
            </a:extLst>
          </p:cNvPr>
          <p:cNvSpPr>
            <a:spLocks noChangeArrowheads="1"/>
          </p:cNvSpPr>
          <p:nvPr/>
        </p:nvSpPr>
        <p:spPr bwMode="auto">
          <a:xfrm>
            <a:off x="71438" y="19050"/>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9</a:t>
            </a:r>
          </a:p>
        </p:txBody>
      </p:sp>
      <p:sp>
        <p:nvSpPr>
          <p:cNvPr id="27681" name="Oval 22" descr="yociexp52">
            <a:extLst>
              <a:ext uri="{FF2B5EF4-FFF2-40B4-BE49-F238E27FC236}">
                <a16:creationId xmlns:a16="http://schemas.microsoft.com/office/drawing/2014/main" id="{5B8F5961-3FC0-40BF-AFB4-0609E07698BB}"/>
              </a:ext>
            </a:extLst>
          </p:cNvPr>
          <p:cNvSpPr>
            <a:spLocks noChangeArrowheads="1"/>
          </p:cNvSpPr>
          <p:nvPr/>
        </p:nvSpPr>
        <p:spPr bwMode="auto">
          <a:xfrm>
            <a:off x="76200" y="19050"/>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8</a:t>
            </a:r>
          </a:p>
        </p:txBody>
      </p:sp>
      <p:sp>
        <p:nvSpPr>
          <p:cNvPr id="27682" name="Oval 23" descr="yociexp52">
            <a:extLst>
              <a:ext uri="{FF2B5EF4-FFF2-40B4-BE49-F238E27FC236}">
                <a16:creationId xmlns:a16="http://schemas.microsoft.com/office/drawing/2014/main" id="{840CF5A6-7463-4F90-8785-7A7484E15914}"/>
              </a:ext>
            </a:extLst>
          </p:cNvPr>
          <p:cNvSpPr>
            <a:spLocks noChangeArrowheads="1"/>
          </p:cNvSpPr>
          <p:nvPr/>
        </p:nvSpPr>
        <p:spPr bwMode="auto">
          <a:xfrm>
            <a:off x="69850" y="12700"/>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7</a:t>
            </a:r>
          </a:p>
        </p:txBody>
      </p:sp>
      <p:sp>
        <p:nvSpPr>
          <p:cNvPr id="27683" name="Oval 24" descr="yociexp52">
            <a:extLst>
              <a:ext uri="{FF2B5EF4-FFF2-40B4-BE49-F238E27FC236}">
                <a16:creationId xmlns:a16="http://schemas.microsoft.com/office/drawing/2014/main" id="{AC14D972-CBCC-48BF-B4F5-0B271B26D8A8}"/>
              </a:ext>
            </a:extLst>
          </p:cNvPr>
          <p:cNvSpPr>
            <a:spLocks noChangeArrowheads="1"/>
          </p:cNvSpPr>
          <p:nvPr/>
        </p:nvSpPr>
        <p:spPr bwMode="auto">
          <a:xfrm>
            <a:off x="73025" y="9525"/>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6</a:t>
            </a:r>
          </a:p>
        </p:txBody>
      </p:sp>
      <p:sp>
        <p:nvSpPr>
          <p:cNvPr id="27684" name="Oval 25" descr="yociexp52">
            <a:extLst>
              <a:ext uri="{FF2B5EF4-FFF2-40B4-BE49-F238E27FC236}">
                <a16:creationId xmlns:a16="http://schemas.microsoft.com/office/drawing/2014/main" id="{271BB244-BBF0-4EE3-A375-9B6EFED1A359}"/>
              </a:ext>
            </a:extLst>
          </p:cNvPr>
          <p:cNvSpPr>
            <a:spLocks noChangeArrowheads="1"/>
          </p:cNvSpPr>
          <p:nvPr/>
        </p:nvSpPr>
        <p:spPr bwMode="auto">
          <a:xfrm>
            <a:off x="73025" y="9525"/>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5</a:t>
            </a:r>
          </a:p>
        </p:txBody>
      </p:sp>
      <p:sp>
        <p:nvSpPr>
          <p:cNvPr id="27685" name="Oval 26" descr="yociexp52">
            <a:extLst>
              <a:ext uri="{FF2B5EF4-FFF2-40B4-BE49-F238E27FC236}">
                <a16:creationId xmlns:a16="http://schemas.microsoft.com/office/drawing/2014/main" id="{EA04C081-B4DE-4A43-B501-D27433848F73}"/>
              </a:ext>
            </a:extLst>
          </p:cNvPr>
          <p:cNvSpPr>
            <a:spLocks noChangeArrowheads="1"/>
          </p:cNvSpPr>
          <p:nvPr/>
        </p:nvSpPr>
        <p:spPr bwMode="auto">
          <a:xfrm>
            <a:off x="76200" y="3175"/>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4</a:t>
            </a:r>
          </a:p>
        </p:txBody>
      </p:sp>
      <p:sp>
        <p:nvSpPr>
          <p:cNvPr id="27686" name="Oval 27" descr="yociexp52">
            <a:extLst>
              <a:ext uri="{FF2B5EF4-FFF2-40B4-BE49-F238E27FC236}">
                <a16:creationId xmlns:a16="http://schemas.microsoft.com/office/drawing/2014/main" id="{0CA4DE84-1845-4506-86D6-3FAB59BB3001}"/>
              </a:ext>
            </a:extLst>
          </p:cNvPr>
          <p:cNvSpPr>
            <a:spLocks noChangeArrowheads="1"/>
          </p:cNvSpPr>
          <p:nvPr/>
        </p:nvSpPr>
        <p:spPr bwMode="auto">
          <a:xfrm>
            <a:off x="76200" y="0"/>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3</a:t>
            </a:r>
          </a:p>
        </p:txBody>
      </p:sp>
      <p:sp>
        <p:nvSpPr>
          <p:cNvPr id="27687" name="Oval 28" descr="yociexp52">
            <a:extLst>
              <a:ext uri="{FF2B5EF4-FFF2-40B4-BE49-F238E27FC236}">
                <a16:creationId xmlns:a16="http://schemas.microsoft.com/office/drawing/2014/main" id="{C95CE0B7-4014-4064-ABE6-B02F9385A731}"/>
              </a:ext>
            </a:extLst>
          </p:cNvPr>
          <p:cNvSpPr>
            <a:spLocks noChangeArrowheads="1"/>
          </p:cNvSpPr>
          <p:nvPr/>
        </p:nvSpPr>
        <p:spPr bwMode="auto">
          <a:xfrm>
            <a:off x="76200" y="9525"/>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2</a:t>
            </a:r>
          </a:p>
        </p:txBody>
      </p:sp>
      <p:sp>
        <p:nvSpPr>
          <p:cNvPr id="27688" name="Oval 29" descr="yociexp52">
            <a:extLst>
              <a:ext uri="{FF2B5EF4-FFF2-40B4-BE49-F238E27FC236}">
                <a16:creationId xmlns:a16="http://schemas.microsoft.com/office/drawing/2014/main" id="{00D679CB-CDD2-4C57-A3FF-515C740261FF}"/>
              </a:ext>
            </a:extLst>
          </p:cNvPr>
          <p:cNvSpPr>
            <a:spLocks noChangeArrowheads="1"/>
          </p:cNvSpPr>
          <p:nvPr/>
        </p:nvSpPr>
        <p:spPr bwMode="auto">
          <a:xfrm>
            <a:off x="73025" y="3175"/>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1</a:t>
            </a:r>
          </a:p>
        </p:txBody>
      </p:sp>
      <p:sp>
        <p:nvSpPr>
          <p:cNvPr id="27689" name="Oval 30" descr="yociexp52">
            <a:extLst>
              <a:ext uri="{FF2B5EF4-FFF2-40B4-BE49-F238E27FC236}">
                <a16:creationId xmlns:a16="http://schemas.microsoft.com/office/drawing/2014/main" id="{778402C7-591A-4064-8B44-A86AB261DC67}"/>
              </a:ext>
            </a:extLst>
          </p:cNvPr>
          <p:cNvSpPr>
            <a:spLocks noChangeArrowheads="1"/>
          </p:cNvSpPr>
          <p:nvPr/>
        </p:nvSpPr>
        <p:spPr bwMode="auto">
          <a:xfrm>
            <a:off x="66675" y="3175"/>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anim calcmode="lin" valueType="num">
                                      <p:cBhvr>
                                        <p:cTn id="7" dur="1000" fill="hold"/>
                                        <p:tgtEl>
                                          <p:spTgt spid="2765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765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7653">
                                            <p:txEl>
                                              <p:pRg st="0" end="0"/>
                                            </p:txEl>
                                          </p:spTgt>
                                        </p:tgtEl>
                                      </p:cBhvr>
                                    </p:animEffect>
                                  </p:childTnLst>
                                </p:cTn>
                              </p:par>
                            </p:childTnLst>
                          </p:cTn>
                        </p:par>
                        <p:par>
                          <p:cTn id="10" fill="hold" nodeType="afterGroup">
                            <p:stCondLst>
                              <p:cond delay="1000"/>
                            </p:stCondLst>
                            <p:childTnLst>
                              <p:par>
                                <p:cTn id="11" presetID="55" presetClass="entr" presetSubtype="0" fill="hold" nodeType="afterEffect">
                                  <p:stCondLst>
                                    <p:cond delay="0"/>
                                  </p:stCondLst>
                                  <p:childTnLst>
                                    <p:set>
                                      <p:cBhvr>
                                        <p:cTn id="12" dur="1" fill="hold">
                                          <p:stCondLst>
                                            <p:cond delay="0"/>
                                          </p:stCondLst>
                                        </p:cTn>
                                        <p:tgtEl>
                                          <p:spTgt spid="27653">
                                            <p:txEl>
                                              <p:pRg st="1" end="1"/>
                                            </p:txEl>
                                          </p:spTgt>
                                        </p:tgtEl>
                                        <p:attrNameLst>
                                          <p:attrName>style.visibility</p:attrName>
                                        </p:attrNameLst>
                                      </p:cBhvr>
                                      <p:to>
                                        <p:strVal val="visible"/>
                                      </p:to>
                                    </p:set>
                                    <p:anim calcmode="lin" valueType="num">
                                      <p:cBhvr>
                                        <p:cTn id="13" dur="1000" fill="hold"/>
                                        <p:tgtEl>
                                          <p:spTgt spid="27653">
                                            <p:txEl>
                                              <p:pRg st="1" end="1"/>
                                            </p:txEl>
                                          </p:spTgt>
                                        </p:tgtEl>
                                        <p:attrNameLst>
                                          <p:attrName>ppt_w</p:attrName>
                                        </p:attrNameLst>
                                      </p:cBhvr>
                                      <p:tavLst>
                                        <p:tav tm="0">
                                          <p:val>
                                            <p:strVal val="#ppt_w*0.70"/>
                                          </p:val>
                                        </p:tav>
                                        <p:tav tm="100000">
                                          <p:val>
                                            <p:strVal val="#ppt_w"/>
                                          </p:val>
                                        </p:tav>
                                      </p:tavLst>
                                    </p:anim>
                                    <p:anim calcmode="lin" valueType="num">
                                      <p:cBhvr>
                                        <p:cTn id="14" dur="1000" fill="hold"/>
                                        <p:tgtEl>
                                          <p:spTgt spid="27653">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27653">
                                            <p:txEl>
                                              <p:pRg st="1" end="1"/>
                                            </p:txEl>
                                          </p:spTgt>
                                        </p:tgtEl>
                                      </p:cBhvr>
                                    </p:animEffect>
                                  </p:childTnLst>
                                </p:cTn>
                              </p:par>
                            </p:childTnLst>
                          </p:cTn>
                        </p:par>
                        <p:par>
                          <p:cTn id="16" fill="hold" nodeType="afterGroup">
                            <p:stCondLst>
                              <p:cond delay="2000"/>
                            </p:stCondLst>
                            <p:childTnLst>
                              <p:par>
                                <p:cTn id="17" presetID="2" presetClass="entr" presetSubtype="8" fill="hold" nodeType="afterEffect">
                                  <p:stCondLst>
                                    <p:cond delay="0"/>
                                  </p:stCondLst>
                                  <p:childTnLst>
                                    <p:set>
                                      <p:cBhvr>
                                        <p:cTn id="18" dur="1" fill="hold">
                                          <p:stCondLst>
                                            <p:cond delay="0"/>
                                          </p:stCondLst>
                                        </p:cTn>
                                        <p:tgtEl>
                                          <p:spTgt spid="27654"/>
                                        </p:tgtEl>
                                        <p:attrNameLst>
                                          <p:attrName>style.visibility</p:attrName>
                                        </p:attrNameLst>
                                      </p:cBhvr>
                                      <p:to>
                                        <p:strVal val="visible"/>
                                      </p:to>
                                    </p:set>
                                    <p:anim calcmode="lin" valueType="num">
                                      <p:cBhvr additive="base">
                                        <p:cTn id="19" dur="500" fill="hold"/>
                                        <p:tgtEl>
                                          <p:spTgt spid="27654"/>
                                        </p:tgtEl>
                                        <p:attrNameLst>
                                          <p:attrName>ppt_x</p:attrName>
                                        </p:attrNameLst>
                                      </p:cBhvr>
                                      <p:tavLst>
                                        <p:tav tm="0">
                                          <p:val>
                                            <p:strVal val="0-#ppt_w/2"/>
                                          </p:val>
                                        </p:tav>
                                        <p:tav tm="100000">
                                          <p:val>
                                            <p:strVal val="#ppt_x"/>
                                          </p:val>
                                        </p:tav>
                                      </p:tavLst>
                                    </p:anim>
                                    <p:anim calcmode="lin" valueType="num">
                                      <p:cBhvr additive="base">
                                        <p:cTn id="20" dur="500" fill="hold"/>
                                        <p:tgtEl>
                                          <p:spTgt spid="27654"/>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2500"/>
                            </p:stCondLst>
                            <p:childTnLst>
                              <p:par>
                                <p:cTn id="22" presetID="2" presetClass="entr" presetSubtype="8" fill="hold" nodeType="afterEffect">
                                  <p:stCondLst>
                                    <p:cond delay="0"/>
                                  </p:stCondLst>
                                  <p:childTnLst>
                                    <p:set>
                                      <p:cBhvr>
                                        <p:cTn id="23" dur="1" fill="hold">
                                          <p:stCondLst>
                                            <p:cond delay="0"/>
                                          </p:stCondLst>
                                        </p:cTn>
                                        <p:tgtEl>
                                          <p:spTgt spid="27657"/>
                                        </p:tgtEl>
                                        <p:attrNameLst>
                                          <p:attrName>style.visibility</p:attrName>
                                        </p:attrNameLst>
                                      </p:cBhvr>
                                      <p:to>
                                        <p:strVal val="visible"/>
                                      </p:to>
                                    </p:set>
                                    <p:anim calcmode="lin" valueType="num">
                                      <p:cBhvr additive="base">
                                        <p:cTn id="24" dur="500" fill="hold"/>
                                        <p:tgtEl>
                                          <p:spTgt spid="27657"/>
                                        </p:tgtEl>
                                        <p:attrNameLst>
                                          <p:attrName>ppt_x</p:attrName>
                                        </p:attrNameLst>
                                      </p:cBhvr>
                                      <p:tavLst>
                                        <p:tav tm="0">
                                          <p:val>
                                            <p:strVal val="0-#ppt_w/2"/>
                                          </p:val>
                                        </p:tav>
                                        <p:tav tm="100000">
                                          <p:val>
                                            <p:strVal val="#ppt_x"/>
                                          </p:val>
                                        </p:tav>
                                      </p:tavLst>
                                    </p:anim>
                                    <p:anim calcmode="lin" valueType="num">
                                      <p:cBhvr additive="base">
                                        <p:cTn id="25" dur="500" fill="hold"/>
                                        <p:tgtEl>
                                          <p:spTgt spid="27657"/>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3000"/>
                            </p:stCondLst>
                            <p:childTnLst>
                              <p:par>
                                <p:cTn id="27" presetID="2" presetClass="entr" presetSubtype="8" fill="hold" nodeType="afterEffect">
                                  <p:stCondLst>
                                    <p:cond delay="0"/>
                                  </p:stCondLst>
                                  <p:childTnLst>
                                    <p:set>
                                      <p:cBhvr>
                                        <p:cTn id="28" dur="1" fill="hold">
                                          <p:stCondLst>
                                            <p:cond delay="0"/>
                                          </p:stCondLst>
                                        </p:cTn>
                                        <p:tgtEl>
                                          <p:spTgt spid="27660"/>
                                        </p:tgtEl>
                                        <p:attrNameLst>
                                          <p:attrName>style.visibility</p:attrName>
                                        </p:attrNameLst>
                                      </p:cBhvr>
                                      <p:to>
                                        <p:strVal val="visible"/>
                                      </p:to>
                                    </p:set>
                                    <p:anim calcmode="lin" valueType="num">
                                      <p:cBhvr additive="base">
                                        <p:cTn id="29" dur="500" fill="hold"/>
                                        <p:tgtEl>
                                          <p:spTgt spid="27660"/>
                                        </p:tgtEl>
                                        <p:attrNameLst>
                                          <p:attrName>ppt_x</p:attrName>
                                        </p:attrNameLst>
                                      </p:cBhvr>
                                      <p:tavLst>
                                        <p:tav tm="0">
                                          <p:val>
                                            <p:strVal val="0-#ppt_w/2"/>
                                          </p:val>
                                        </p:tav>
                                        <p:tav tm="100000">
                                          <p:val>
                                            <p:strVal val="#ppt_x"/>
                                          </p:val>
                                        </p:tav>
                                      </p:tavLst>
                                    </p:anim>
                                    <p:anim calcmode="lin" valueType="num">
                                      <p:cBhvr additive="base">
                                        <p:cTn id="30" dur="500" fill="hold"/>
                                        <p:tgtEl>
                                          <p:spTgt spid="27660"/>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3500"/>
                            </p:stCondLst>
                            <p:childTnLst>
                              <p:par>
                                <p:cTn id="32" presetID="2" presetClass="entr" presetSubtype="8" fill="hold" nodeType="afterEffect">
                                  <p:stCondLst>
                                    <p:cond delay="0"/>
                                  </p:stCondLst>
                                  <p:childTnLst>
                                    <p:set>
                                      <p:cBhvr>
                                        <p:cTn id="33" dur="1" fill="hold">
                                          <p:stCondLst>
                                            <p:cond delay="0"/>
                                          </p:stCondLst>
                                        </p:cTn>
                                        <p:tgtEl>
                                          <p:spTgt spid="27663"/>
                                        </p:tgtEl>
                                        <p:attrNameLst>
                                          <p:attrName>style.visibility</p:attrName>
                                        </p:attrNameLst>
                                      </p:cBhvr>
                                      <p:to>
                                        <p:strVal val="visible"/>
                                      </p:to>
                                    </p:set>
                                    <p:anim calcmode="lin" valueType="num">
                                      <p:cBhvr additive="base">
                                        <p:cTn id="34" dur="500" fill="hold"/>
                                        <p:tgtEl>
                                          <p:spTgt spid="27663"/>
                                        </p:tgtEl>
                                        <p:attrNameLst>
                                          <p:attrName>ppt_x</p:attrName>
                                        </p:attrNameLst>
                                      </p:cBhvr>
                                      <p:tavLst>
                                        <p:tav tm="0">
                                          <p:val>
                                            <p:strVal val="0-#ppt_w/2"/>
                                          </p:val>
                                        </p:tav>
                                        <p:tav tm="100000">
                                          <p:val>
                                            <p:strVal val="#ppt_x"/>
                                          </p:val>
                                        </p:tav>
                                      </p:tavLst>
                                    </p:anim>
                                    <p:anim calcmode="lin" valueType="num">
                                      <p:cBhvr additive="base">
                                        <p:cTn id="35" dur="500" fill="hold"/>
                                        <p:tgtEl>
                                          <p:spTgt spid="27663"/>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600"/>
                                  </p:stCondLst>
                                  <p:childTnLst>
                                    <p:set>
                                      <p:cBhvr>
                                        <p:cTn id="39" dur="1" fill="hold">
                                          <p:stCondLst>
                                            <p:cond delay="499"/>
                                          </p:stCondLst>
                                        </p:cTn>
                                        <p:tgtEl>
                                          <p:spTgt spid="2767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NHIPTIM - 01 GIAY.WAV"/>
                                        </p:tgtEl>
                                      </p:cMediaNode>
                                    </p:audio>
                                  </p:subTnLst>
                                </p:cTn>
                              </p:par>
                            </p:childTnLst>
                          </p:cTn>
                        </p:par>
                        <p:par>
                          <p:cTn id="40" fill="hold" nodeType="afterGroup">
                            <p:stCondLst>
                              <p:cond delay="1100"/>
                            </p:stCondLst>
                            <p:childTnLst>
                              <p:par>
                                <p:cTn id="41" presetID="1" presetClass="entr" presetSubtype="0" fill="hold" grpId="0" nodeType="afterEffect">
                                  <p:stCondLst>
                                    <p:cond delay="600"/>
                                  </p:stCondLst>
                                  <p:childTnLst>
                                    <p:set>
                                      <p:cBhvr>
                                        <p:cTn id="42" dur="1" fill="hold">
                                          <p:stCondLst>
                                            <p:cond delay="499"/>
                                          </p:stCondLst>
                                        </p:cTn>
                                        <p:tgtEl>
                                          <p:spTgt spid="2768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NHIPTIM - 01 GIAY.WAV"/>
                                        </p:tgtEl>
                                      </p:cMediaNode>
                                    </p:audio>
                                  </p:subTnLst>
                                </p:cTn>
                              </p:par>
                            </p:childTnLst>
                          </p:cTn>
                        </p:par>
                        <p:par>
                          <p:cTn id="43" fill="hold" nodeType="afterGroup">
                            <p:stCondLst>
                              <p:cond delay="2200"/>
                            </p:stCondLst>
                            <p:childTnLst>
                              <p:par>
                                <p:cTn id="44" presetID="1" presetClass="entr" presetSubtype="0" fill="hold" grpId="0" nodeType="afterEffect">
                                  <p:stCondLst>
                                    <p:cond delay="600"/>
                                  </p:stCondLst>
                                  <p:childTnLst>
                                    <p:set>
                                      <p:cBhvr>
                                        <p:cTn id="45" dur="1" fill="hold">
                                          <p:stCondLst>
                                            <p:cond delay="499"/>
                                          </p:stCondLst>
                                        </p:cTn>
                                        <p:tgtEl>
                                          <p:spTgt spid="2768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NHIPTIM - 01 GIAY.WAV"/>
                                        </p:tgtEl>
                                      </p:cMediaNode>
                                    </p:audio>
                                  </p:subTnLst>
                                </p:cTn>
                              </p:par>
                            </p:childTnLst>
                          </p:cTn>
                        </p:par>
                        <p:par>
                          <p:cTn id="46" fill="hold" nodeType="afterGroup">
                            <p:stCondLst>
                              <p:cond delay="3300"/>
                            </p:stCondLst>
                            <p:childTnLst>
                              <p:par>
                                <p:cTn id="47" presetID="1" presetClass="entr" presetSubtype="0" fill="hold" grpId="0" nodeType="afterEffect">
                                  <p:stCondLst>
                                    <p:cond delay="600"/>
                                  </p:stCondLst>
                                  <p:childTnLst>
                                    <p:set>
                                      <p:cBhvr>
                                        <p:cTn id="48" dur="1" fill="hold">
                                          <p:stCondLst>
                                            <p:cond delay="499"/>
                                          </p:stCondLst>
                                        </p:cTn>
                                        <p:tgtEl>
                                          <p:spTgt spid="27682"/>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NHIPTIM - 01 GIAY.WAV"/>
                                        </p:tgtEl>
                                      </p:cMediaNode>
                                    </p:audio>
                                  </p:subTnLst>
                                </p:cTn>
                              </p:par>
                            </p:childTnLst>
                          </p:cTn>
                        </p:par>
                        <p:par>
                          <p:cTn id="49" fill="hold" nodeType="afterGroup">
                            <p:stCondLst>
                              <p:cond delay="4400"/>
                            </p:stCondLst>
                            <p:childTnLst>
                              <p:par>
                                <p:cTn id="50" presetID="1" presetClass="entr" presetSubtype="0" fill="hold" grpId="0" nodeType="afterEffect">
                                  <p:stCondLst>
                                    <p:cond delay="600"/>
                                  </p:stCondLst>
                                  <p:childTnLst>
                                    <p:set>
                                      <p:cBhvr>
                                        <p:cTn id="51" dur="1" fill="hold">
                                          <p:stCondLst>
                                            <p:cond delay="499"/>
                                          </p:stCondLst>
                                        </p:cTn>
                                        <p:tgtEl>
                                          <p:spTgt spid="2768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NHIPTIM - 01 GIAY.WAV"/>
                                        </p:tgtEl>
                                      </p:cMediaNode>
                                    </p:audio>
                                  </p:subTnLst>
                                </p:cTn>
                              </p:par>
                            </p:childTnLst>
                          </p:cTn>
                        </p:par>
                        <p:par>
                          <p:cTn id="52" fill="hold" nodeType="afterGroup">
                            <p:stCondLst>
                              <p:cond delay="5500"/>
                            </p:stCondLst>
                            <p:childTnLst>
                              <p:par>
                                <p:cTn id="53" presetID="1" presetClass="entr" presetSubtype="0" fill="hold" grpId="0" nodeType="afterEffect">
                                  <p:stCondLst>
                                    <p:cond delay="600"/>
                                  </p:stCondLst>
                                  <p:childTnLst>
                                    <p:set>
                                      <p:cBhvr>
                                        <p:cTn id="54" dur="1" fill="hold">
                                          <p:stCondLst>
                                            <p:cond delay="499"/>
                                          </p:stCondLst>
                                        </p:cTn>
                                        <p:tgtEl>
                                          <p:spTgt spid="2768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NHIPTIM - 01 GIAY.WAV"/>
                                        </p:tgtEl>
                                      </p:cMediaNode>
                                    </p:audio>
                                  </p:subTnLst>
                                </p:cTn>
                              </p:par>
                            </p:childTnLst>
                          </p:cTn>
                        </p:par>
                        <p:par>
                          <p:cTn id="55" fill="hold" nodeType="afterGroup">
                            <p:stCondLst>
                              <p:cond delay="6600"/>
                            </p:stCondLst>
                            <p:childTnLst>
                              <p:par>
                                <p:cTn id="56" presetID="1" presetClass="entr" presetSubtype="0" fill="hold" grpId="0" nodeType="afterEffect">
                                  <p:stCondLst>
                                    <p:cond delay="600"/>
                                  </p:stCondLst>
                                  <p:childTnLst>
                                    <p:set>
                                      <p:cBhvr>
                                        <p:cTn id="57" dur="1" fill="hold">
                                          <p:stCondLst>
                                            <p:cond delay="499"/>
                                          </p:stCondLst>
                                        </p:cTn>
                                        <p:tgtEl>
                                          <p:spTgt spid="27685"/>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NHIPTIM - 01 GIAY.WAV"/>
                                        </p:tgtEl>
                                      </p:cMediaNode>
                                    </p:audio>
                                  </p:subTnLst>
                                </p:cTn>
                              </p:par>
                            </p:childTnLst>
                          </p:cTn>
                        </p:par>
                        <p:par>
                          <p:cTn id="58" fill="hold" nodeType="afterGroup">
                            <p:stCondLst>
                              <p:cond delay="7700"/>
                            </p:stCondLst>
                            <p:childTnLst>
                              <p:par>
                                <p:cTn id="59" presetID="1" presetClass="entr" presetSubtype="0" fill="hold" grpId="0" nodeType="afterEffect">
                                  <p:stCondLst>
                                    <p:cond delay="600"/>
                                  </p:stCondLst>
                                  <p:childTnLst>
                                    <p:set>
                                      <p:cBhvr>
                                        <p:cTn id="60" dur="1" fill="hold">
                                          <p:stCondLst>
                                            <p:cond delay="499"/>
                                          </p:stCondLst>
                                        </p:cTn>
                                        <p:tgtEl>
                                          <p:spTgt spid="2768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NHIPTIM - 01 GIAY.WAV"/>
                                        </p:tgtEl>
                                      </p:cMediaNode>
                                    </p:audio>
                                  </p:subTnLst>
                                </p:cTn>
                              </p:par>
                            </p:childTnLst>
                          </p:cTn>
                        </p:par>
                        <p:par>
                          <p:cTn id="61" fill="hold" nodeType="afterGroup">
                            <p:stCondLst>
                              <p:cond delay="8800"/>
                            </p:stCondLst>
                            <p:childTnLst>
                              <p:par>
                                <p:cTn id="62" presetID="1" presetClass="entr" presetSubtype="0" fill="hold" grpId="0" nodeType="afterEffect">
                                  <p:stCondLst>
                                    <p:cond delay="600"/>
                                  </p:stCondLst>
                                  <p:childTnLst>
                                    <p:set>
                                      <p:cBhvr>
                                        <p:cTn id="63" dur="1" fill="hold">
                                          <p:stCondLst>
                                            <p:cond delay="499"/>
                                          </p:stCondLst>
                                        </p:cTn>
                                        <p:tgtEl>
                                          <p:spTgt spid="27687"/>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NHIPTIM - 01 GIAY.WAV"/>
                                        </p:tgtEl>
                                      </p:cMediaNode>
                                    </p:audio>
                                  </p:subTnLst>
                                </p:cTn>
                              </p:par>
                            </p:childTnLst>
                          </p:cTn>
                        </p:par>
                        <p:par>
                          <p:cTn id="64" fill="hold" nodeType="afterGroup">
                            <p:stCondLst>
                              <p:cond delay="9900"/>
                            </p:stCondLst>
                            <p:childTnLst>
                              <p:par>
                                <p:cTn id="65" presetID="1" presetClass="entr" presetSubtype="0" fill="hold" grpId="0" nodeType="afterEffect">
                                  <p:stCondLst>
                                    <p:cond delay="600"/>
                                  </p:stCondLst>
                                  <p:childTnLst>
                                    <p:set>
                                      <p:cBhvr>
                                        <p:cTn id="66" dur="1" fill="hold">
                                          <p:stCondLst>
                                            <p:cond delay="499"/>
                                          </p:stCondLst>
                                        </p:cTn>
                                        <p:tgtEl>
                                          <p:spTgt spid="2768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NHIPTIM - 01 GIAY.WAV"/>
                                        </p:tgtEl>
                                      </p:cMediaNode>
                                    </p:audio>
                                  </p:subTnLst>
                                </p:cTn>
                              </p:par>
                            </p:childTnLst>
                          </p:cTn>
                        </p:par>
                        <p:par>
                          <p:cTn id="67" fill="hold" nodeType="afterGroup">
                            <p:stCondLst>
                              <p:cond delay="11000"/>
                            </p:stCondLst>
                            <p:childTnLst>
                              <p:par>
                                <p:cTn id="68" presetID="1" presetClass="entr" presetSubtype="0" fill="hold" grpId="0" nodeType="afterEffect">
                                  <p:stCondLst>
                                    <p:cond delay="600"/>
                                  </p:stCondLst>
                                  <p:childTnLst>
                                    <p:set>
                                      <p:cBhvr>
                                        <p:cTn id="69" dur="1" fill="hold">
                                          <p:stCondLst>
                                            <p:cond delay="499"/>
                                          </p:stCondLst>
                                        </p:cTn>
                                        <p:tgtEl>
                                          <p:spTgt spid="27689"/>
                                        </p:tgtEl>
                                        <p:attrNameLst>
                                          <p:attrName>style.visibility</p:attrName>
                                        </p:attrNameLst>
                                      </p:cBhvr>
                                      <p:to>
                                        <p:strVal val="visible"/>
                                      </p:to>
                                    </p:set>
                                  </p:childTnLst>
                                  <p:subTnLst>
                                    <p:audio>
                                      <p:cMediaNode vol="93000">
                                        <p:cTn display="0" masterRel="sameClick">
                                          <p:stCondLst>
                                            <p:cond evt="begin" delay="0">
                                              <p:tn val="68"/>
                                            </p:cond>
                                          </p:stCondLst>
                                          <p:endCondLst>
                                            <p:cond evt="onStopAudio" delay="0">
                                              <p:tgtEl>
                                                <p:sldTgt/>
                                              </p:tgtEl>
                                            </p:cond>
                                          </p:endCondLst>
                                        </p:cTn>
                                        <p:tgtEl>
                                          <p:sndTgt r:embed="rId3" name="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27654"/>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23" presetClass="entr" presetSubtype="16" fill="hold" nodeType="clickEffect">
                                  <p:stCondLst>
                                    <p:cond delay="0"/>
                                  </p:stCondLst>
                                  <p:childTnLst>
                                    <p:set>
                                      <p:cBhvr>
                                        <p:cTn id="74" dur="1" fill="hold">
                                          <p:stCondLst>
                                            <p:cond delay="0"/>
                                          </p:stCondLst>
                                        </p:cTn>
                                        <p:tgtEl>
                                          <p:spTgt spid="27667"/>
                                        </p:tgtEl>
                                        <p:attrNameLst>
                                          <p:attrName>style.visibility</p:attrName>
                                        </p:attrNameLst>
                                      </p:cBhvr>
                                      <p:to>
                                        <p:strVal val="visible"/>
                                      </p:to>
                                    </p:set>
                                    <p:anim calcmode="lin" valueType="num">
                                      <p:cBhvr>
                                        <p:cTn id="75" dur="500" fill="hold"/>
                                        <p:tgtEl>
                                          <p:spTgt spid="27667"/>
                                        </p:tgtEl>
                                        <p:attrNameLst>
                                          <p:attrName>ppt_w</p:attrName>
                                        </p:attrNameLst>
                                      </p:cBhvr>
                                      <p:tavLst>
                                        <p:tav tm="0">
                                          <p:val>
                                            <p:fltVal val="0"/>
                                          </p:val>
                                        </p:tav>
                                        <p:tav tm="100000">
                                          <p:val>
                                            <p:strVal val="#ppt_w"/>
                                          </p:val>
                                        </p:tav>
                                      </p:tavLst>
                                    </p:anim>
                                    <p:anim calcmode="lin" valueType="num">
                                      <p:cBhvr>
                                        <p:cTn id="76" dur="500" fill="hold"/>
                                        <p:tgtEl>
                                          <p:spTgt spid="2766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7654"/>
                  </p:tgtEl>
                </p:cond>
              </p:nextCondLst>
            </p:seq>
            <p:seq concurrent="1" nextAc="seek">
              <p:cTn id="77" restart="whenNotActive" fill="hold" evtFilter="cancelBubble" nodeType="interactiveSeq">
                <p:stCondLst>
                  <p:cond evt="onClick" delay="0">
                    <p:tgtEl>
                      <p:spTgt spid="2765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3" presetClass="entr" presetSubtype="16" fill="hold" nodeType="clickEffect">
                                  <p:stCondLst>
                                    <p:cond delay="0"/>
                                  </p:stCondLst>
                                  <p:childTnLst>
                                    <p:set>
                                      <p:cBhvr>
                                        <p:cTn id="81" dur="1" fill="hold">
                                          <p:stCondLst>
                                            <p:cond delay="0"/>
                                          </p:stCondLst>
                                        </p:cTn>
                                        <p:tgtEl>
                                          <p:spTgt spid="27673"/>
                                        </p:tgtEl>
                                        <p:attrNameLst>
                                          <p:attrName>style.visibility</p:attrName>
                                        </p:attrNameLst>
                                      </p:cBhvr>
                                      <p:to>
                                        <p:strVal val="visible"/>
                                      </p:to>
                                    </p:set>
                                    <p:anim calcmode="lin" valueType="num">
                                      <p:cBhvr>
                                        <p:cTn id="82" dur="500" fill="hold"/>
                                        <p:tgtEl>
                                          <p:spTgt spid="27673"/>
                                        </p:tgtEl>
                                        <p:attrNameLst>
                                          <p:attrName>ppt_w</p:attrName>
                                        </p:attrNameLst>
                                      </p:cBhvr>
                                      <p:tavLst>
                                        <p:tav tm="0">
                                          <p:val>
                                            <p:fltVal val="0"/>
                                          </p:val>
                                        </p:tav>
                                        <p:tav tm="100000">
                                          <p:val>
                                            <p:strVal val="#ppt_w"/>
                                          </p:val>
                                        </p:tav>
                                      </p:tavLst>
                                    </p:anim>
                                    <p:anim calcmode="lin" valueType="num">
                                      <p:cBhvr>
                                        <p:cTn id="83" dur="500" fill="hold"/>
                                        <p:tgtEl>
                                          <p:spTgt spid="27673"/>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7657"/>
                  </p:tgtEl>
                </p:cond>
              </p:nextCondLst>
            </p:seq>
            <p:seq concurrent="1" nextAc="seek">
              <p:cTn id="84" restart="whenNotActive" fill="hold" evtFilter="cancelBubble" nodeType="interactiveSeq">
                <p:stCondLst>
                  <p:cond evt="onClick" delay="0">
                    <p:tgtEl>
                      <p:spTgt spid="27660"/>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23" presetClass="entr" presetSubtype="16" fill="hold" nodeType="clickEffect">
                                  <p:stCondLst>
                                    <p:cond delay="0"/>
                                  </p:stCondLst>
                                  <p:childTnLst>
                                    <p:set>
                                      <p:cBhvr>
                                        <p:cTn id="88" dur="1" fill="hold">
                                          <p:stCondLst>
                                            <p:cond delay="0"/>
                                          </p:stCondLst>
                                        </p:cTn>
                                        <p:tgtEl>
                                          <p:spTgt spid="27676"/>
                                        </p:tgtEl>
                                        <p:attrNameLst>
                                          <p:attrName>style.visibility</p:attrName>
                                        </p:attrNameLst>
                                      </p:cBhvr>
                                      <p:to>
                                        <p:strVal val="visible"/>
                                      </p:to>
                                    </p:set>
                                    <p:anim calcmode="lin" valueType="num">
                                      <p:cBhvr>
                                        <p:cTn id="89" dur="500" fill="hold"/>
                                        <p:tgtEl>
                                          <p:spTgt spid="27676"/>
                                        </p:tgtEl>
                                        <p:attrNameLst>
                                          <p:attrName>ppt_w</p:attrName>
                                        </p:attrNameLst>
                                      </p:cBhvr>
                                      <p:tavLst>
                                        <p:tav tm="0">
                                          <p:val>
                                            <p:fltVal val="0"/>
                                          </p:val>
                                        </p:tav>
                                        <p:tav tm="100000">
                                          <p:val>
                                            <p:strVal val="#ppt_w"/>
                                          </p:val>
                                        </p:tav>
                                      </p:tavLst>
                                    </p:anim>
                                    <p:anim calcmode="lin" valueType="num">
                                      <p:cBhvr>
                                        <p:cTn id="90" dur="500" fill="hold"/>
                                        <p:tgtEl>
                                          <p:spTgt spid="2767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7660"/>
                  </p:tgtEl>
                </p:cond>
              </p:nextCondLst>
            </p:seq>
            <p:seq concurrent="1" nextAc="seek">
              <p:cTn id="91" restart="whenNotActive" fill="hold" evtFilter="cancelBubble" nodeType="interactiveSeq">
                <p:stCondLst>
                  <p:cond evt="onClick" delay="0">
                    <p:tgtEl>
                      <p:spTgt spid="27663"/>
                    </p:tgtEl>
                  </p:cond>
                </p:stCondLst>
                <p:endSync evt="end" delay="0">
                  <p:rtn val="all"/>
                </p:endSync>
                <p:childTnLst>
                  <p:par>
                    <p:cTn id="92" fill="hold" nodeType="clickPar">
                      <p:stCondLst>
                        <p:cond delay="0"/>
                      </p:stCondLst>
                      <p:childTnLst>
                        <p:par>
                          <p:cTn id="93" fill="hold" nodeType="withGroup">
                            <p:stCondLst>
                              <p:cond delay="0"/>
                            </p:stCondLst>
                            <p:childTnLst>
                              <p:par>
                                <p:cTn id="94" presetID="23" presetClass="entr" presetSubtype="16" fill="hold" nodeType="clickEffect">
                                  <p:stCondLst>
                                    <p:cond delay="0"/>
                                  </p:stCondLst>
                                  <p:childTnLst>
                                    <p:set>
                                      <p:cBhvr>
                                        <p:cTn id="95" dur="1" fill="hold">
                                          <p:stCondLst>
                                            <p:cond delay="0"/>
                                          </p:stCondLst>
                                        </p:cTn>
                                        <p:tgtEl>
                                          <p:spTgt spid="27670"/>
                                        </p:tgtEl>
                                        <p:attrNameLst>
                                          <p:attrName>style.visibility</p:attrName>
                                        </p:attrNameLst>
                                      </p:cBhvr>
                                      <p:to>
                                        <p:strVal val="visible"/>
                                      </p:to>
                                    </p:set>
                                    <p:anim calcmode="lin" valueType="num">
                                      <p:cBhvr>
                                        <p:cTn id="96" dur="500" fill="hold"/>
                                        <p:tgtEl>
                                          <p:spTgt spid="27670"/>
                                        </p:tgtEl>
                                        <p:attrNameLst>
                                          <p:attrName>ppt_w</p:attrName>
                                        </p:attrNameLst>
                                      </p:cBhvr>
                                      <p:tavLst>
                                        <p:tav tm="0">
                                          <p:val>
                                            <p:fltVal val="0"/>
                                          </p:val>
                                        </p:tav>
                                        <p:tav tm="100000">
                                          <p:val>
                                            <p:strVal val="#ppt_w"/>
                                          </p:val>
                                        </p:tav>
                                      </p:tavLst>
                                    </p:anim>
                                    <p:anim calcmode="lin" valueType="num">
                                      <p:cBhvr>
                                        <p:cTn id="97" dur="500" fill="hold"/>
                                        <p:tgtEl>
                                          <p:spTgt spid="27670"/>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7663"/>
                  </p:tgtEl>
                </p:cond>
              </p:nextCondLst>
            </p:seq>
          </p:childTnLst>
        </p:cTn>
      </p:par>
    </p:tnLst>
    <p:bldLst>
      <p:bldP spid="27679" grpId="0" animBg="1" autoUpdateAnimBg="0"/>
      <p:bldP spid="27680" grpId="0" animBg="1" autoUpdateAnimBg="0"/>
      <p:bldP spid="27681" grpId="0" animBg="1" autoUpdateAnimBg="0"/>
      <p:bldP spid="27682" grpId="0" animBg="1" autoUpdateAnimBg="0"/>
      <p:bldP spid="27683" grpId="0" animBg="1" autoUpdateAnimBg="0"/>
      <p:bldP spid="27684" grpId="0" animBg="1" autoUpdateAnimBg="0"/>
      <p:bldP spid="27685" grpId="0" animBg="1" autoUpdateAnimBg="0"/>
      <p:bldP spid="27686" grpId="0" animBg="1" autoUpdateAnimBg="0"/>
      <p:bldP spid="27687" grpId="0" animBg="1" autoUpdateAnimBg="0"/>
      <p:bldP spid="27688" grpId="0" animBg="1" autoUpdateAnimBg="0"/>
      <p:bldP spid="27689"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30D4E24-C2A4-4067-8D78-CC9B6D06520F}"/>
              </a:ext>
            </a:extLst>
          </p:cNvPr>
          <p:cNvSpPr>
            <a:spLocks noGrp="1" noChangeArrowheads="1"/>
          </p:cNvSpPr>
          <p:nvPr>
            <p:ph type="title" idx="4294967295"/>
          </p:nvPr>
        </p:nvSpPr>
        <p:spPr/>
        <p:txBody>
          <a:bodyPr/>
          <a:lstStyle/>
          <a:p>
            <a:pPr eaLnBrk="1" hangingPunct="1"/>
            <a:endParaRPr lang="en-US" altLang="en-US">
              <a:latin typeface="Times New Roman" panose="02020603050405020304" pitchFamily="18" charset="0"/>
            </a:endParaRPr>
          </a:p>
        </p:txBody>
      </p:sp>
      <p:sp>
        <p:nvSpPr>
          <p:cNvPr id="28675" name="Rectangle 3">
            <a:extLst>
              <a:ext uri="{FF2B5EF4-FFF2-40B4-BE49-F238E27FC236}">
                <a16:creationId xmlns:a16="http://schemas.microsoft.com/office/drawing/2014/main" id="{A0C44426-E009-47FA-913A-9F4C3E27EA6D}"/>
              </a:ext>
            </a:extLst>
          </p:cNvPr>
          <p:cNvSpPr>
            <a:spLocks noGrp="1" noChangeArrowheads="1"/>
          </p:cNvSpPr>
          <p:nvPr>
            <p:ph type="body" idx="4294967295"/>
          </p:nvPr>
        </p:nvSpPr>
        <p:spPr/>
        <p:txBody>
          <a:bodyPr/>
          <a:lstStyle/>
          <a:p>
            <a:pPr eaLnBrk="1" hangingPunct="1"/>
            <a:endParaRPr lang="en-US" altLang="en-US">
              <a:latin typeface="Times New Roman" panose="02020603050405020304" pitchFamily="18" charset="0"/>
            </a:endParaRPr>
          </a:p>
        </p:txBody>
      </p:sp>
      <p:pic>
        <p:nvPicPr>
          <p:cNvPr id="28676" name="Picture 4" descr="Pooh_Top2090dcfe20copy">
            <a:extLst>
              <a:ext uri="{FF2B5EF4-FFF2-40B4-BE49-F238E27FC236}">
                <a16:creationId xmlns:a16="http://schemas.microsoft.com/office/drawing/2014/main" id="{BFB0B278-E31B-4CDB-B5AD-DEB168D1D9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AutoShape 6">
            <a:extLst>
              <a:ext uri="{FF2B5EF4-FFF2-40B4-BE49-F238E27FC236}">
                <a16:creationId xmlns:a16="http://schemas.microsoft.com/office/drawing/2014/main" id="{63C7B924-6F93-4D1B-A025-AC39B1392D77}"/>
              </a:ext>
            </a:extLst>
          </p:cNvPr>
          <p:cNvSpPr>
            <a:spLocks noChangeArrowheads="1"/>
          </p:cNvSpPr>
          <p:nvPr/>
        </p:nvSpPr>
        <p:spPr bwMode="auto">
          <a:xfrm>
            <a:off x="0" y="914400"/>
            <a:ext cx="9144000" cy="3024188"/>
          </a:xfrm>
          <a:prstGeom prst="roundRect">
            <a:avLst>
              <a:gd name="adj" fmla="val 16667"/>
            </a:avLst>
          </a:prstGeom>
          <a:solidFill>
            <a:schemeClr val="bg1">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3200" b="0" i="1" u="sng">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Câu hỏi: </a:t>
            </a:r>
          </a:p>
          <a:p>
            <a:pPr algn="ctr"/>
            <a:r>
              <a:rPr lang="en-US" altLang="en-US" sz="3200" b="0">
                <a:effectLst>
                  <a:outerShdw blurRad="38100" dist="38100" dir="2700000" algn="tl">
                    <a:srgbClr val="C0C0C0"/>
                  </a:outerShdw>
                </a:effectLst>
                <a:latin typeface="Times New Roman" panose="02020603050405020304" pitchFamily="18" charset="0"/>
                <a:cs typeface="Times New Roman" panose="02020603050405020304" pitchFamily="18" charset="0"/>
              </a:rPr>
              <a:t>Diễn biến tâm trạng của bé Thu trong những</a:t>
            </a:r>
          </a:p>
          <a:p>
            <a:pPr algn="ctr"/>
            <a:r>
              <a:rPr lang="en-US" altLang="en-US" sz="3200" b="0">
                <a:effectLst>
                  <a:outerShdw blurRad="38100" dist="38100" dir="2700000" algn="tl">
                    <a:srgbClr val="C0C0C0"/>
                  </a:outerShdw>
                </a:effectLst>
                <a:latin typeface="Times New Roman" panose="02020603050405020304" pitchFamily="18" charset="0"/>
                <a:cs typeface="Times New Roman" panose="02020603050405020304" pitchFamily="18" charset="0"/>
              </a:rPr>
              <a:t> ngày ông Sáu về thăm nhà</a:t>
            </a:r>
            <a:r>
              <a:rPr lang="en-US" altLang="en-US" sz="3200" b="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:Từ ngạc nhiên</a:t>
            </a:r>
          </a:p>
          <a:p>
            <a:pPr algn="ctr"/>
            <a:r>
              <a:rPr lang="en-US" altLang="en-US" sz="3200" b="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320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lang="en-US" altLang="en-US" sz="3200" b="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 hoảng sợ </a:t>
            </a:r>
            <a:r>
              <a:rPr lang="en-US" altLang="en-US" sz="320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lang="en-US" altLang="en-US" sz="3200" b="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  không muốn gọi </a:t>
            </a:r>
            <a:r>
              <a:rPr lang="en-US" altLang="en-US" sz="320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lang="en-US" altLang="en-US" sz="3200" b="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  bất cần</a:t>
            </a:r>
          </a:p>
          <a:p>
            <a:pPr algn="ctr"/>
            <a:r>
              <a:rPr lang="en-US" altLang="en-US" sz="3200" b="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 sự giúp đỡ </a:t>
            </a:r>
            <a:r>
              <a:rPr lang="en-US" altLang="en-US" sz="320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lang="en-US" altLang="en-US" sz="3200" b="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 Phản ứng quyết liệt.</a:t>
            </a:r>
            <a:endParaRPr lang="en-US" altLang="en-US" sz="3200" b="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algn="ctr"/>
            <a:endParaRPr lang="en-US" altLang="en-US" sz="3200" b="0">
              <a:solidFill>
                <a:srgbClr val="FF0000"/>
              </a:solidFill>
              <a:latin typeface="Times New Roman" panose="02020603050405020304" pitchFamily="18" charset="0"/>
              <a:cs typeface="Times New Roman" panose="02020603050405020304" pitchFamily="18" charset="0"/>
            </a:endParaRPr>
          </a:p>
        </p:txBody>
      </p:sp>
      <p:grpSp>
        <p:nvGrpSpPr>
          <p:cNvPr id="28678" name="Group 6">
            <a:extLst>
              <a:ext uri="{FF2B5EF4-FFF2-40B4-BE49-F238E27FC236}">
                <a16:creationId xmlns:a16="http://schemas.microsoft.com/office/drawing/2014/main" id="{64050A8E-1754-4CAB-AFE0-556201800E2D}"/>
              </a:ext>
            </a:extLst>
          </p:cNvPr>
          <p:cNvGrpSpPr>
            <a:grpSpLocks/>
          </p:cNvGrpSpPr>
          <p:nvPr/>
        </p:nvGrpSpPr>
        <p:grpSpPr bwMode="auto">
          <a:xfrm>
            <a:off x="684213" y="4797425"/>
            <a:ext cx="3311525" cy="720725"/>
            <a:chOff x="0" y="0"/>
            <a:chExt cx="2086" cy="454"/>
          </a:xfrm>
        </p:grpSpPr>
        <p:sp>
          <p:nvSpPr>
            <p:cNvPr id="28679" name="AutoShape 8">
              <a:hlinkClick r:id="" action="ppaction://noaction" highlightClick="1">
                <a:snd r:embed="rId5" name="J0214098.WAV"/>
              </a:hlinkClick>
              <a:extLst>
                <a:ext uri="{FF2B5EF4-FFF2-40B4-BE49-F238E27FC236}">
                  <a16:creationId xmlns:a16="http://schemas.microsoft.com/office/drawing/2014/main" id="{6ECBF01B-7362-4D90-8C0D-D30D1D9B9C60}"/>
                </a:ext>
              </a:extLst>
            </p:cNvPr>
            <p:cNvSpPr>
              <a:spLocks noChangeArrowheads="1"/>
            </p:cNvSpPr>
            <p:nvPr/>
          </p:nvSpPr>
          <p:spPr bwMode="auto">
            <a:xfrm>
              <a:off x="0" y="0"/>
              <a:ext cx="2086" cy="454"/>
            </a:xfrm>
            <a:prstGeom prst="actionButtonBlank">
              <a:avLst/>
            </a:prstGeom>
            <a:gradFill rotWithShape="1">
              <a:gsLst>
                <a:gs pos="0">
                  <a:schemeClr val="folHlink"/>
                </a:gs>
                <a:gs pos="50000">
                  <a:schemeClr val="bg1"/>
                </a:gs>
                <a:gs pos="100000">
                  <a:schemeClr val="fo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r>
                <a:rPr lang="en-US" altLang="en-US" sz="3200" b="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 Đúng.</a:t>
              </a:r>
              <a:r>
                <a:rPr lang="en-US" altLang="en-US" sz="3200" b="0">
                  <a:latin typeface="Times New Roman" panose="02020603050405020304" pitchFamily="18" charset="0"/>
                  <a:cs typeface="Times New Roman" panose="02020603050405020304" pitchFamily="18" charset="0"/>
                  <a:sym typeface="Symbol" panose="05050102010706020507" pitchFamily="18" charset="2"/>
                </a:rPr>
                <a:t> </a:t>
              </a:r>
            </a:p>
          </p:txBody>
        </p:sp>
        <p:sp>
          <p:nvSpPr>
            <p:cNvPr id="28680" name="Oval 9">
              <a:extLst>
                <a:ext uri="{FF2B5EF4-FFF2-40B4-BE49-F238E27FC236}">
                  <a16:creationId xmlns:a16="http://schemas.microsoft.com/office/drawing/2014/main" id="{E959E340-066D-4CC9-B23A-C2376A76BCAA}"/>
                </a:ext>
              </a:extLst>
            </p:cNvPr>
            <p:cNvSpPr>
              <a:spLocks noChangeArrowheads="1"/>
            </p:cNvSpPr>
            <p:nvPr/>
          </p:nvSpPr>
          <p:spPr bwMode="auto">
            <a:xfrm>
              <a:off x="1587" y="91"/>
              <a:ext cx="272" cy="272"/>
            </a:xfrm>
            <a:prstGeom prst="ellipse">
              <a:avLst/>
            </a:prstGeom>
            <a:solidFill>
              <a:schemeClr val="folHlink"/>
            </a:solidFill>
            <a:ln>
              <a:noFill/>
            </a:ln>
            <a:effectLst>
              <a:prstShdw prst="shdw17" dist="17961" dir="13500000">
                <a:srgbClr val="5C7A00"/>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grpSp>
      <p:grpSp>
        <p:nvGrpSpPr>
          <p:cNvPr id="28681" name="Group 9">
            <a:extLst>
              <a:ext uri="{FF2B5EF4-FFF2-40B4-BE49-F238E27FC236}">
                <a16:creationId xmlns:a16="http://schemas.microsoft.com/office/drawing/2014/main" id="{E435AE76-6A5D-4DF8-A79C-08DC20D3214F}"/>
              </a:ext>
            </a:extLst>
          </p:cNvPr>
          <p:cNvGrpSpPr>
            <a:grpSpLocks/>
          </p:cNvGrpSpPr>
          <p:nvPr/>
        </p:nvGrpSpPr>
        <p:grpSpPr bwMode="auto">
          <a:xfrm>
            <a:off x="684213" y="5588000"/>
            <a:ext cx="3311525" cy="720725"/>
            <a:chOff x="0" y="0"/>
            <a:chExt cx="2086" cy="454"/>
          </a:xfrm>
        </p:grpSpPr>
        <p:sp>
          <p:nvSpPr>
            <p:cNvPr id="28682" name="AutoShape 11">
              <a:hlinkClick r:id="" action="ppaction://noaction" highlightClick="1">
                <a:snd r:embed="rId6" name="Windows XP Hardware Insert.wav"/>
              </a:hlinkClick>
              <a:extLst>
                <a:ext uri="{FF2B5EF4-FFF2-40B4-BE49-F238E27FC236}">
                  <a16:creationId xmlns:a16="http://schemas.microsoft.com/office/drawing/2014/main" id="{C4FB8276-09BB-4509-AF89-B77017907DBA}"/>
                </a:ext>
              </a:extLst>
            </p:cNvPr>
            <p:cNvSpPr>
              <a:spLocks noChangeArrowheads="1"/>
            </p:cNvSpPr>
            <p:nvPr/>
          </p:nvSpPr>
          <p:spPr bwMode="auto">
            <a:xfrm>
              <a:off x="0" y="0"/>
              <a:ext cx="2086" cy="454"/>
            </a:xfrm>
            <a:prstGeom prst="actionButtonBlank">
              <a:avLst/>
            </a:prstGeom>
            <a:gradFill rotWithShape="1">
              <a:gsLst>
                <a:gs pos="0">
                  <a:schemeClr val="folHlink">
                    <a:alpha val="81999"/>
                  </a:schemeClr>
                </a:gs>
                <a:gs pos="50000">
                  <a:schemeClr val="bg1"/>
                </a:gs>
                <a:gs pos="100000">
                  <a:schemeClr val="folHlink">
                    <a:alpha val="81999"/>
                  </a:schemeClr>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r>
                <a:rPr lang="en-US" altLang="en-US" sz="3200" b="0">
                  <a:solidFill>
                    <a:srgbClr val="FF0000"/>
                  </a:solidFill>
                  <a:effectLst>
                    <a:outerShdw blurRad="38100" dist="38100" dir="2700000" algn="tl">
                      <a:srgbClr val="C0C0C0"/>
                    </a:outerShdw>
                  </a:effectLst>
                  <a:latin typeface="Times New Roman" panose="02020603050405020304" pitchFamily="18" charset="0"/>
                  <a:cs typeface="Arial" panose="020B0604020202020204" pitchFamily="34" charset="0"/>
                  <a:sym typeface="Symbol" panose="05050102010706020507" pitchFamily="18" charset="2"/>
                </a:rPr>
                <a:t>B.</a:t>
              </a:r>
              <a:r>
                <a:rPr lang="en-US" altLang="en-US" sz="3200" b="0">
                  <a:effectLst>
                    <a:outerShdw blurRad="38100" dist="38100" dir="2700000" algn="tl">
                      <a:srgbClr val="C0C0C0"/>
                    </a:outerShdw>
                  </a:effectLst>
                  <a:latin typeface="Times New Roman" panose="02020603050405020304" pitchFamily="18" charset="0"/>
                  <a:cs typeface="Arial" panose="020B0604020202020204" pitchFamily="34" charset="0"/>
                  <a:sym typeface="Symbol" panose="05050102010706020507" pitchFamily="18" charset="2"/>
                </a:rPr>
                <a:t> </a:t>
              </a:r>
              <a:r>
                <a:rPr lang="en-US" altLang="en-US" sz="3200" b="0">
                  <a:solidFill>
                    <a:srgbClr val="FF0000"/>
                  </a:solidFill>
                  <a:effectLst>
                    <a:outerShdw blurRad="38100" dist="38100" dir="2700000" algn="tl">
                      <a:srgbClr val="C0C0C0"/>
                    </a:outerShdw>
                  </a:effectLst>
                  <a:latin typeface="Times New Roman" panose="02020603050405020304" pitchFamily="18" charset="0"/>
                  <a:cs typeface="Arial" panose="020B0604020202020204" pitchFamily="34" charset="0"/>
                  <a:sym typeface="Symbol" panose="05050102010706020507" pitchFamily="18" charset="2"/>
                </a:rPr>
                <a:t>Sai.</a:t>
              </a:r>
              <a:r>
                <a:rPr lang="en-US" altLang="en-US" sz="3200" b="0">
                  <a:latin typeface="Times New Roman" panose="02020603050405020304" pitchFamily="18" charset="0"/>
                  <a:cs typeface="Arial" panose="020B0604020202020204" pitchFamily="34" charset="0"/>
                  <a:sym typeface="Symbol" panose="05050102010706020507" pitchFamily="18" charset="2"/>
                </a:rPr>
                <a:t>  </a:t>
              </a:r>
              <a:r>
                <a:rPr lang="en-US" altLang="en-US" sz="3200" b="0">
                  <a:latin typeface="Times New Roman" panose="02020603050405020304" pitchFamily="18" charset="0"/>
                  <a:cs typeface="Arial" panose="020B0604020202020204" pitchFamily="34" charset="0"/>
                </a:rPr>
                <a:t> </a:t>
              </a:r>
              <a:r>
                <a:rPr lang="en-US" altLang="en-US" sz="3200" b="0">
                  <a:latin typeface="Times New Roman" panose="02020603050405020304" pitchFamily="18" charset="0"/>
                  <a:cs typeface="Arial" panose="020B0604020202020204" pitchFamily="34" charset="0"/>
                  <a:sym typeface="Symbol" panose="05050102010706020507" pitchFamily="18" charset="2"/>
                </a:rPr>
                <a:t> </a:t>
              </a:r>
            </a:p>
          </p:txBody>
        </p:sp>
        <p:sp>
          <p:nvSpPr>
            <p:cNvPr id="28683" name="Oval 12">
              <a:extLst>
                <a:ext uri="{FF2B5EF4-FFF2-40B4-BE49-F238E27FC236}">
                  <a16:creationId xmlns:a16="http://schemas.microsoft.com/office/drawing/2014/main" id="{49149D3C-F6B5-4045-8EDF-D2CED400EE81}"/>
                </a:ext>
              </a:extLst>
            </p:cNvPr>
            <p:cNvSpPr>
              <a:spLocks noChangeArrowheads="1"/>
            </p:cNvSpPr>
            <p:nvPr/>
          </p:nvSpPr>
          <p:spPr bwMode="auto">
            <a:xfrm>
              <a:off x="1587" y="92"/>
              <a:ext cx="272" cy="272"/>
            </a:xfrm>
            <a:prstGeom prst="ellipse">
              <a:avLst/>
            </a:prstGeom>
            <a:solidFill>
              <a:schemeClr val="folHlink"/>
            </a:solidFill>
            <a:ln>
              <a:noFill/>
            </a:ln>
            <a:effectLst>
              <a:prstShdw prst="shdw17" dist="17961" dir="13500000">
                <a:srgbClr val="5C7A00"/>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grpSp>
      <p:grpSp>
        <p:nvGrpSpPr>
          <p:cNvPr id="28684" name="Group 12">
            <a:extLst>
              <a:ext uri="{FF2B5EF4-FFF2-40B4-BE49-F238E27FC236}">
                <a16:creationId xmlns:a16="http://schemas.microsoft.com/office/drawing/2014/main" id="{4D9A663A-3124-4796-8E9C-3AE93C4E0F92}"/>
              </a:ext>
            </a:extLst>
          </p:cNvPr>
          <p:cNvGrpSpPr>
            <a:grpSpLocks/>
          </p:cNvGrpSpPr>
          <p:nvPr/>
        </p:nvGrpSpPr>
        <p:grpSpPr bwMode="auto">
          <a:xfrm>
            <a:off x="3200400" y="5791200"/>
            <a:ext cx="381000" cy="327025"/>
            <a:chOff x="0" y="0"/>
            <a:chExt cx="240" cy="206"/>
          </a:xfrm>
        </p:grpSpPr>
        <p:sp>
          <p:nvSpPr>
            <p:cNvPr id="28685" name="Line 14">
              <a:extLst>
                <a:ext uri="{FF2B5EF4-FFF2-40B4-BE49-F238E27FC236}">
                  <a16:creationId xmlns:a16="http://schemas.microsoft.com/office/drawing/2014/main" id="{7A70167E-F616-4357-B7F4-94913C821C1B}"/>
                </a:ext>
              </a:extLst>
            </p:cNvPr>
            <p:cNvSpPr>
              <a:spLocks noChangeShapeType="1"/>
            </p:cNvSpPr>
            <p:nvPr/>
          </p:nvSpPr>
          <p:spPr bwMode="auto">
            <a:xfrm>
              <a:off x="0" y="0"/>
              <a:ext cx="240" cy="192"/>
            </a:xfrm>
            <a:prstGeom prst="line">
              <a:avLst/>
            </a:prstGeom>
            <a:noFill/>
            <a:ln w="76200" cmpd="sng">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86" name="Line 15">
              <a:extLst>
                <a:ext uri="{FF2B5EF4-FFF2-40B4-BE49-F238E27FC236}">
                  <a16:creationId xmlns:a16="http://schemas.microsoft.com/office/drawing/2014/main" id="{659FCEFA-98BE-4D0F-9E13-C9C99840D4BF}"/>
                </a:ext>
              </a:extLst>
            </p:cNvPr>
            <p:cNvSpPr>
              <a:spLocks noChangeShapeType="1"/>
            </p:cNvSpPr>
            <p:nvPr/>
          </p:nvSpPr>
          <p:spPr bwMode="auto">
            <a:xfrm flipH="1">
              <a:off x="0" y="14"/>
              <a:ext cx="240" cy="192"/>
            </a:xfrm>
            <a:prstGeom prst="line">
              <a:avLst/>
            </a:prstGeom>
            <a:noFill/>
            <a:ln w="76200" cmpd="sng">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8687" name="Group 15">
            <a:extLst>
              <a:ext uri="{FF2B5EF4-FFF2-40B4-BE49-F238E27FC236}">
                <a16:creationId xmlns:a16="http://schemas.microsoft.com/office/drawing/2014/main" id="{369B6C6C-DD09-40A7-82AA-10E1F01BB3F1}"/>
              </a:ext>
            </a:extLst>
          </p:cNvPr>
          <p:cNvGrpSpPr>
            <a:grpSpLocks/>
          </p:cNvGrpSpPr>
          <p:nvPr/>
        </p:nvGrpSpPr>
        <p:grpSpPr bwMode="auto">
          <a:xfrm flipH="1">
            <a:off x="3276600" y="5029200"/>
            <a:ext cx="304800" cy="360363"/>
            <a:chOff x="0" y="0"/>
            <a:chExt cx="192" cy="227"/>
          </a:xfrm>
        </p:grpSpPr>
        <p:sp>
          <p:nvSpPr>
            <p:cNvPr id="28688" name="Line 17">
              <a:extLst>
                <a:ext uri="{FF2B5EF4-FFF2-40B4-BE49-F238E27FC236}">
                  <a16:creationId xmlns:a16="http://schemas.microsoft.com/office/drawing/2014/main" id="{189D9B2E-E98C-4959-AF46-FBECF3B615BD}"/>
                </a:ext>
              </a:extLst>
            </p:cNvPr>
            <p:cNvSpPr>
              <a:spLocks noChangeShapeType="1"/>
            </p:cNvSpPr>
            <p:nvPr/>
          </p:nvSpPr>
          <p:spPr bwMode="auto">
            <a:xfrm>
              <a:off x="0" y="0"/>
              <a:ext cx="96" cy="192"/>
            </a:xfrm>
            <a:prstGeom prst="line">
              <a:avLst/>
            </a:prstGeom>
            <a:noFill/>
            <a:ln w="76200" cmpd="sng">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89" name="Line 18">
              <a:extLst>
                <a:ext uri="{FF2B5EF4-FFF2-40B4-BE49-F238E27FC236}">
                  <a16:creationId xmlns:a16="http://schemas.microsoft.com/office/drawing/2014/main" id="{DEB8E4EA-99C3-47F0-874C-D28B14B4F827}"/>
                </a:ext>
              </a:extLst>
            </p:cNvPr>
            <p:cNvSpPr>
              <a:spLocks noChangeShapeType="1"/>
            </p:cNvSpPr>
            <p:nvPr/>
          </p:nvSpPr>
          <p:spPr bwMode="auto">
            <a:xfrm flipH="1">
              <a:off x="96" y="35"/>
              <a:ext cx="96" cy="192"/>
            </a:xfrm>
            <a:prstGeom prst="line">
              <a:avLst/>
            </a:prstGeom>
            <a:noFill/>
            <a:ln w="76200" cmpd="sng">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8690" name="AutoShape 19">
            <a:hlinkClick r:id="rId7" action="ppaction://hlinksldjump" highlightClick="1"/>
            <a:extLst>
              <a:ext uri="{FF2B5EF4-FFF2-40B4-BE49-F238E27FC236}">
                <a16:creationId xmlns:a16="http://schemas.microsoft.com/office/drawing/2014/main" id="{AF82C367-EF6B-4678-B774-5E2352C9FCC3}"/>
              </a:ext>
            </a:extLst>
          </p:cNvPr>
          <p:cNvSpPr>
            <a:spLocks noChangeArrowheads="1"/>
          </p:cNvSpPr>
          <p:nvPr/>
        </p:nvSpPr>
        <p:spPr bwMode="auto">
          <a:xfrm>
            <a:off x="8534400" y="6324600"/>
            <a:ext cx="609600" cy="533400"/>
          </a:xfrm>
          <a:prstGeom prst="actionButtonBackPrevious">
            <a:avLst/>
          </a:prstGeom>
          <a:solidFill>
            <a:srgbClr val="33CCFF"/>
          </a:solidFill>
          <a:ln w="9525" cmpd="sng">
            <a:solidFill>
              <a:srgbClr val="33CCFF"/>
            </a:solidFill>
            <a:miter lim="800000"/>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28691" name="Oval 20" descr="yociexp52">
            <a:extLst>
              <a:ext uri="{FF2B5EF4-FFF2-40B4-BE49-F238E27FC236}">
                <a16:creationId xmlns:a16="http://schemas.microsoft.com/office/drawing/2014/main" id="{F9B2C2BC-08ED-4A89-ADDA-7EFA2E495C07}"/>
              </a:ext>
            </a:extLst>
          </p:cNvPr>
          <p:cNvSpPr>
            <a:spLocks noChangeArrowheads="1"/>
          </p:cNvSpPr>
          <p:nvPr/>
        </p:nvSpPr>
        <p:spPr bwMode="auto">
          <a:xfrm>
            <a:off x="71438" y="17463"/>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10</a:t>
            </a:r>
          </a:p>
        </p:txBody>
      </p:sp>
      <p:sp>
        <p:nvSpPr>
          <p:cNvPr id="28692" name="Oval 21" descr="yociexp52">
            <a:extLst>
              <a:ext uri="{FF2B5EF4-FFF2-40B4-BE49-F238E27FC236}">
                <a16:creationId xmlns:a16="http://schemas.microsoft.com/office/drawing/2014/main" id="{D117A076-449C-4DCA-A388-64AE12034F40}"/>
              </a:ext>
            </a:extLst>
          </p:cNvPr>
          <p:cNvSpPr>
            <a:spLocks noChangeArrowheads="1"/>
          </p:cNvSpPr>
          <p:nvPr/>
        </p:nvSpPr>
        <p:spPr bwMode="auto">
          <a:xfrm>
            <a:off x="71438" y="19050"/>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9</a:t>
            </a:r>
          </a:p>
        </p:txBody>
      </p:sp>
      <p:sp>
        <p:nvSpPr>
          <p:cNvPr id="28693" name="Oval 22" descr="yociexp52">
            <a:extLst>
              <a:ext uri="{FF2B5EF4-FFF2-40B4-BE49-F238E27FC236}">
                <a16:creationId xmlns:a16="http://schemas.microsoft.com/office/drawing/2014/main" id="{E5D9D5E3-8F03-4EEC-B710-C1968C7E125E}"/>
              </a:ext>
            </a:extLst>
          </p:cNvPr>
          <p:cNvSpPr>
            <a:spLocks noChangeArrowheads="1"/>
          </p:cNvSpPr>
          <p:nvPr/>
        </p:nvSpPr>
        <p:spPr bwMode="auto">
          <a:xfrm>
            <a:off x="76200" y="19050"/>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8</a:t>
            </a:r>
          </a:p>
        </p:txBody>
      </p:sp>
      <p:sp>
        <p:nvSpPr>
          <p:cNvPr id="28694" name="Oval 23" descr="yociexp52">
            <a:extLst>
              <a:ext uri="{FF2B5EF4-FFF2-40B4-BE49-F238E27FC236}">
                <a16:creationId xmlns:a16="http://schemas.microsoft.com/office/drawing/2014/main" id="{82695ED2-B1D7-4094-9A4A-944CF330E201}"/>
              </a:ext>
            </a:extLst>
          </p:cNvPr>
          <p:cNvSpPr>
            <a:spLocks noChangeArrowheads="1"/>
          </p:cNvSpPr>
          <p:nvPr/>
        </p:nvSpPr>
        <p:spPr bwMode="auto">
          <a:xfrm>
            <a:off x="69850" y="12700"/>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7</a:t>
            </a:r>
          </a:p>
        </p:txBody>
      </p:sp>
      <p:sp>
        <p:nvSpPr>
          <p:cNvPr id="28695" name="Oval 24" descr="yociexp52">
            <a:extLst>
              <a:ext uri="{FF2B5EF4-FFF2-40B4-BE49-F238E27FC236}">
                <a16:creationId xmlns:a16="http://schemas.microsoft.com/office/drawing/2014/main" id="{B7EDB856-FA9C-4FB7-A38A-E07FE7A6D2F0}"/>
              </a:ext>
            </a:extLst>
          </p:cNvPr>
          <p:cNvSpPr>
            <a:spLocks noChangeArrowheads="1"/>
          </p:cNvSpPr>
          <p:nvPr/>
        </p:nvSpPr>
        <p:spPr bwMode="auto">
          <a:xfrm>
            <a:off x="73025" y="9525"/>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6</a:t>
            </a:r>
          </a:p>
        </p:txBody>
      </p:sp>
      <p:sp>
        <p:nvSpPr>
          <p:cNvPr id="28696" name="Oval 25" descr="yociexp52">
            <a:extLst>
              <a:ext uri="{FF2B5EF4-FFF2-40B4-BE49-F238E27FC236}">
                <a16:creationId xmlns:a16="http://schemas.microsoft.com/office/drawing/2014/main" id="{3A3AFEB8-B1B8-447E-865B-9C211D1151CA}"/>
              </a:ext>
            </a:extLst>
          </p:cNvPr>
          <p:cNvSpPr>
            <a:spLocks noChangeArrowheads="1"/>
          </p:cNvSpPr>
          <p:nvPr/>
        </p:nvSpPr>
        <p:spPr bwMode="auto">
          <a:xfrm>
            <a:off x="73025" y="9525"/>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5</a:t>
            </a:r>
          </a:p>
        </p:txBody>
      </p:sp>
      <p:sp>
        <p:nvSpPr>
          <p:cNvPr id="28697" name="Oval 26" descr="yociexp52">
            <a:extLst>
              <a:ext uri="{FF2B5EF4-FFF2-40B4-BE49-F238E27FC236}">
                <a16:creationId xmlns:a16="http://schemas.microsoft.com/office/drawing/2014/main" id="{61B216C1-05E8-4A65-8C4B-07A0BD9AC84D}"/>
              </a:ext>
            </a:extLst>
          </p:cNvPr>
          <p:cNvSpPr>
            <a:spLocks noChangeArrowheads="1"/>
          </p:cNvSpPr>
          <p:nvPr/>
        </p:nvSpPr>
        <p:spPr bwMode="auto">
          <a:xfrm>
            <a:off x="76200" y="3175"/>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4</a:t>
            </a:r>
          </a:p>
        </p:txBody>
      </p:sp>
      <p:sp>
        <p:nvSpPr>
          <p:cNvPr id="28698" name="Oval 27" descr="yociexp52">
            <a:extLst>
              <a:ext uri="{FF2B5EF4-FFF2-40B4-BE49-F238E27FC236}">
                <a16:creationId xmlns:a16="http://schemas.microsoft.com/office/drawing/2014/main" id="{3FE8CE97-48F0-4C41-9915-1D89B177A6DB}"/>
              </a:ext>
            </a:extLst>
          </p:cNvPr>
          <p:cNvSpPr>
            <a:spLocks noChangeArrowheads="1"/>
          </p:cNvSpPr>
          <p:nvPr/>
        </p:nvSpPr>
        <p:spPr bwMode="auto">
          <a:xfrm>
            <a:off x="76200" y="0"/>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3</a:t>
            </a:r>
          </a:p>
        </p:txBody>
      </p:sp>
      <p:sp>
        <p:nvSpPr>
          <p:cNvPr id="28699" name="Oval 28" descr="yociexp52">
            <a:extLst>
              <a:ext uri="{FF2B5EF4-FFF2-40B4-BE49-F238E27FC236}">
                <a16:creationId xmlns:a16="http://schemas.microsoft.com/office/drawing/2014/main" id="{9206D664-E65C-4187-8C69-119F05F5EEF8}"/>
              </a:ext>
            </a:extLst>
          </p:cNvPr>
          <p:cNvSpPr>
            <a:spLocks noChangeArrowheads="1"/>
          </p:cNvSpPr>
          <p:nvPr/>
        </p:nvSpPr>
        <p:spPr bwMode="auto">
          <a:xfrm>
            <a:off x="76200" y="9525"/>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2</a:t>
            </a:r>
          </a:p>
        </p:txBody>
      </p:sp>
      <p:sp>
        <p:nvSpPr>
          <p:cNvPr id="28700" name="Oval 29" descr="yociexp52">
            <a:extLst>
              <a:ext uri="{FF2B5EF4-FFF2-40B4-BE49-F238E27FC236}">
                <a16:creationId xmlns:a16="http://schemas.microsoft.com/office/drawing/2014/main" id="{23479ABC-73E0-453E-BDA9-D71402FBFB40}"/>
              </a:ext>
            </a:extLst>
          </p:cNvPr>
          <p:cNvSpPr>
            <a:spLocks noChangeArrowheads="1"/>
          </p:cNvSpPr>
          <p:nvPr/>
        </p:nvSpPr>
        <p:spPr bwMode="auto">
          <a:xfrm>
            <a:off x="73025" y="3175"/>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1</a:t>
            </a:r>
          </a:p>
        </p:txBody>
      </p:sp>
      <p:sp>
        <p:nvSpPr>
          <p:cNvPr id="28701" name="Oval 30" descr="yociexp52">
            <a:extLst>
              <a:ext uri="{FF2B5EF4-FFF2-40B4-BE49-F238E27FC236}">
                <a16:creationId xmlns:a16="http://schemas.microsoft.com/office/drawing/2014/main" id="{89DB07AC-9EF3-493C-B4CB-2D98193D80BD}"/>
              </a:ext>
            </a:extLst>
          </p:cNvPr>
          <p:cNvSpPr>
            <a:spLocks noChangeArrowheads="1"/>
          </p:cNvSpPr>
          <p:nvPr/>
        </p:nvSpPr>
        <p:spPr bwMode="auto">
          <a:xfrm>
            <a:off x="66675" y="3175"/>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p:cTn id="7" dur="1000" fill="hold"/>
                                        <p:tgtEl>
                                          <p:spTgt spid="2867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867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8677">
                                            <p:txEl>
                                              <p:pRg st="0" end="0"/>
                                            </p:txEl>
                                          </p:spTgt>
                                        </p:tgtEl>
                                      </p:cBhvr>
                                    </p:animEffec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0"/>
                                          </p:stCondLst>
                                        </p:cTn>
                                        <p:tgtEl>
                                          <p:spTgt spid="28677">
                                            <p:txEl>
                                              <p:pRg st="1" end="1"/>
                                            </p:txEl>
                                          </p:spTgt>
                                        </p:tgtEl>
                                        <p:attrNameLst>
                                          <p:attrName>style.visibility</p:attrName>
                                        </p:attrNameLst>
                                      </p:cBhvr>
                                      <p:to>
                                        <p:strVal val="visible"/>
                                      </p:to>
                                    </p:set>
                                  </p:childTnLst>
                                </p:cTn>
                              </p:par>
                            </p:childTnLst>
                          </p:cTn>
                        </p:par>
                        <p:par>
                          <p:cTn id="13" fill="hold" nodeType="afterGroup">
                            <p:stCondLst>
                              <p:cond delay="1001"/>
                            </p:stCondLst>
                            <p:childTnLst>
                              <p:par>
                                <p:cTn id="14" presetID="1" presetClass="entr" presetSubtype="0" fill="hold" nodeType="afterEffect">
                                  <p:stCondLst>
                                    <p:cond delay="0"/>
                                  </p:stCondLst>
                                  <p:childTnLst>
                                    <p:set>
                                      <p:cBhvr>
                                        <p:cTn id="15" dur="1" fill="hold">
                                          <p:stCondLst>
                                            <p:cond delay="0"/>
                                          </p:stCondLst>
                                        </p:cTn>
                                        <p:tgtEl>
                                          <p:spTgt spid="28677">
                                            <p:txEl>
                                              <p:pRg st="2" end="2"/>
                                            </p:txEl>
                                          </p:spTgt>
                                        </p:tgtEl>
                                        <p:attrNameLst>
                                          <p:attrName>style.visibility</p:attrName>
                                        </p:attrNameLst>
                                      </p:cBhvr>
                                      <p:to>
                                        <p:strVal val="visible"/>
                                      </p:to>
                                    </p:set>
                                  </p:childTnLst>
                                </p:cTn>
                              </p:par>
                            </p:childTnLst>
                          </p:cTn>
                        </p:par>
                        <p:par>
                          <p:cTn id="16" fill="hold" nodeType="afterGroup">
                            <p:stCondLst>
                              <p:cond delay="1002"/>
                            </p:stCondLst>
                            <p:childTnLst>
                              <p:par>
                                <p:cTn id="17" presetID="1" presetClass="entr" presetSubtype="0" fill="hold" nodeType="afterEffect">
                                  <p:stCondLst>
                                    <p:cond delay="0"/>
                                  </p:stCondLst>
                                  <p:childTnLst>
                                    <p:set>
                                      <p:cBhvr>
                                        <p:cTn id="18" dur="1" fill="hold">
                                          <p:stCondLst>
                                            <p:cond delay="0"/>
                                          </p:stCondLst>
                                        </p:cTn>
                                        <p:tgtEl>
                                          <p:spTgt spid="28677">
                                            <p:txEl>
                                              <p:pRg st="3" end="3"/>
                                            </p:txEl>
                                          </p:spTgt>
                                        </p:tgtEl>
                                        <p:attrNameLst>
                                          <p:attrName>style.visibility</p:attrName>
                                        </p:attrNameLst>
                                      </p:cBhvr>
                                      <p:to>
                                        <p:strVal val="visible"/>
                                      </p:to>
                                    </p:set>
                                  </p:childTnLst>
                                </p:cTn>
                              </p:par>
                            </p:childTnLst>
                          </p:cTn>
                        </p:par>
                        <p:par>
                          <p:cTn id="19" fill="hold" nodeType="afterGroup">
                            <p:stCondLst>
                              <p:cond delay="1003"/>
                            </p:stCondLst>
                            <p:childTnLst>
                              <p:par>
                                <p:cTn id="20" presetID="1" presetClass="entr" presetSubtype="0" fill="hold" nodeType="afterEffect">
                                  <p:stCondLst>
                                    <p:cond delay="0"/>
                                  </p:stCondLst>
                                  <p:childTnLst>
                                    <p:set>
                                      <p:cBhvr>
                                        <p:cTn id="21" dur="1" fill="hold">
                                          <p:stCondLst>
                                            <p:cond delay="0"/>
                                          </p:stCondLst>
                                        </p:cTn>
                                        <p:tgtEl>
                                          <p:spTgt spid="28677">
                                            <p:txEl>
                                              <p:pRg st="4" end="4"/>
                                            </p:txEl>
                                          </p:spTgt>
                                        </p:tgtEl>
                                        <p:attrNameLst>
                                          <p:attrName>style.visibility</p:attrName>
                                        </p:attrNameLst>
                                      </p:cBhvr>
                                      <p:to>
                                        <p:strVal val="visible"/>
                                      </p:to>
                                    </p:set>
                                  </p:childTnLst>
                                </p:cTn>
                              </p:par>
                            </p:childTnLst>
                          </p:cTn>
                        </p:par>
                        <p:par>
                          <p:cTn id="22" fill="hold" nodeType="afterGroup">
                            <p:stCondLst>
                              <p:cond delay="1004"/>
                            </p:stCondLst>
                            <p:childTnLst>
                              <p:par>
                                <p:cTn id="23" presetID="2" presetClass="entr" presetSubtype="8" fill="hold" nodeType="afterEffect">
                                  <p:stCondLst>
                                    <p:cond delay="0"/>
                                  </p:stCondLst>
                                  <p:childTnLst>
                                    <p:set>
                                      <p:cBhvr>
                                        <p:cTn id="24" dur="1" fill="hold">
                                          <p:stCondLst>
                                            <p:cond delay="0"/>
                                          </p:stCondLst>
                                        </p:cTn>
                                        <p:tgtEl>
                                          <p:spTgt spid="28678"/>
                                        </p:tgtEl>
                                        <p:attrNameLst>
                                          <p:attrName>style.visibility</p:attrName>
                                        </p:attrNameLst>
                                      </p:cBhvr>
                                      <p:to>
                                        <p:strVal val="visible"/>
                                      </p:to>
                                    </p:set>
                                    <p:anim calcmode="lin" valueType="num">
                                      <p:cBhvr additive="base">
                                        <p:cTn id="25" dur="500" fill="hold"/>
                                        <p:tgtEl>
                                          <p:spTgt spid="28678"/>
                                        </p:tgtEl>
                                        <p:attrNameLst>
                                          <p:attrName>ppt_x</p:attrName>
                                        </p:attrNameLst>
                                      </p:cBhvr>
                                      <p:tavLst>
                                        <p:tav tm="0">
                                          <p:val>
                                            <p:strVal val="0-#ppt_w/2"/>
                                          </p:val>
                                        </p:tav>
                                        <p:tav tm="100000">
                                          <p:val>
                                            <p:strVal val="#ppt_x"/>
                                          </p:val>
                                        </p:tav>
                                      </p:tavLst>
                                    </p:anim>
                                    <p:anim calcmode="lin" valueType="num">
                                      <p:cBhvr additive="base">
                                        <p:cTn id="26" dur="500" fill="hold"/>
                                        <p:tgtEl>
                                          <p:spTgt spid="28678"/>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1504"/>
                            </p:stCondLst>
                            <p:childTnLst>
                              <p:par>
                                <p:cTn id="28" presetID="2" presetClass="entr" presetSubtype="4" fill="hold" nodeType="afterEffect">
                                  <p:stCondLst>
                                    <p:cond delay="0"/>
                                  </p:stCondLst>
                                  <p:childTnLst>
                                    <p:set>
                                      <p:cBhvr>
                                        <p:cTn id="29" dur="1" fill="hold">
                                          <p:stCondLst>
                                            <p:cond delay="0"/>
                                          </p:stCondLst>
                                        </p:cTn>
                                        <p:tgtEl>
                                          <p:spTgt spid="28681"/>
                                        </p:tgtEl>
                                        <p:attrNameLst>
                                          <p:attrName>style.visibility</p:attrName>
                                        </p:attrNameLst>
                                      </p:cBhvr>
                                      <p:to>
                                        <p:strVal val="visible"/>
                                      </p:to>
                                    </p:set>
                                    <p:anim calcmode="lin" valueType="num">
                                      <p:cBhvr additive="base">
                                        <p:cTn id="30" dur="500" fill="hold"/>
                                        <p:tgtEl>
                                          <p:spTgt spid="28681"/>
                                        </p:tgtEl>
                                        <p:attrNameLst>
                                          <p:attrName>ppt_x</p:attrName>
                                        </p:attrNameLst>
                                      </p:cBhvr>
                                      <p:tavLst>
                                        <p:tav tm="0">
                                          <p:val>
                                            <p:strVal val="#ppt_x"/>
                                          </p:val>
                                        </p:tav>
                                        <p:tav tm="100000">
                                          <p:val>
                                            <p:strVal val="#ppt_x"/>
                                          </p:val>
                                        </p:tav>
                                      </p:tavLst>
                                    </p:anim>
                                    <p:anim calcmode="lin" valueType="num">
                                      <p:cBhvr additive="base">
                                        <p:cTn id="31" dur="500" fill="hold"/>
                                        <p:tgtEl>
                                          <p:spTgt spid="28681"/>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600"/>
                                  </p:stCondLst>
                                  <p:childTnLst>
                                    <p:set>
                                      <p:cBhvr>
                                        <p:cTn id="35" dur="1" fill="hold">
                                          <p:stCondLst>
                                            <p:cond delay="499"/>
                                          </p:stCondLst>
                                        </p:cTn>
                                        <p:tgtEl>
                                          <p:spTgt spid="2869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NHIPTIM - 01 GIAY.WAV"/>
                                        </p:tgtEl>
                                      </p:cMediaNode>
                                    </p:audio>
                                  </p:subTnLst>
                                </p:cTn>
                              </p:par>
                            </p:childTnLst>
                          </p:cTn>
                        </p:par>
                        <p:par>
                          <p:cTn id="36" fill="hold" nodeType="afterGroup">
                            <p:stCondLst>
                              <p:cond delay="1100"/>
                            </p:stCondLst>
                            <p:childTnLst>
                              <p:par>
                                <p:cTn id="37" presetID="1" presetClass="entr" presetSubtype="0" fill="hold" grpId="0" nodeType="afterEffect">
                                  <p:stCondLst>
                                    <p:cond delay="600"/>
                                  </p:stCondLst>
                                  <p:childTnLst>
                                    <p:set>
                                      <p:cBhvr>
                                        <p:cTn id="38" dur="1" fill="hold">
                                          <p:stCondLst>
                                            <p:cond delay="499"/>
                                          </p:stCondLst>
                                        </p:cTn>
                                        <p:tgtEl>
                                          <p:spTgt spid="2869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NHIPTIM - 01 GIAY.WAV"/>
                                        </p:tgtEl>
                                      </p:cMediaNode>
                                    </p:audio>
                                  </p:subTnLst>
                                </p:cTn>
                              </p:par>
                            </p:childTnLst>
                          </p:cTn>
                        </p:par>
                        <p:par>
                          <p:cTn id="39" fill="hold" nodeType="afterGroup">
                            <p:stCondLst>
                              <p:cond delay="2200"/>
                            </p:stCondLst>
                            <p:childTnLst>
                              <p:par>
                                <p:cTn id="40" presetID="1" presetClass="entr" presetSubtype="0" fill="hold" grpId="0" nodeType="afterEffect">
                                  <p:stCondLst>
                                    <p:cond delay="600"/>
                                  </p:stCondLst>
                                  <p:childTnLst>
                                    <p:set>
                                      <p:cBhvr>
                                        <p:cTn id="41" dur="1" fill="hold">
                                          <p:stCondLst>
                                            <p:cond delay="499"/>
                                          </p:stCondLst>
                                        </p:cTn>
                                        <p:tgtEl>
                                          <p:spTgt spid="2869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NHIPTIM - 01 GIAY.WAV"/>
                                        </p:tgtEl>
                                      </p:cMediaNode>
                                    </p:audio>
                                  </p:subTnLst>
                                </p:cTn>
                              </p:par>
                            </p:childTnLst>
                          </p:cTn>
                        </p:par>
                        <p:par>
                          <p:cTn id="42" fill="hold" nodeType="afterGroup">
                            <p:stCondLst>
                              <p:cond delay="3300"/>
                            </p:stCondLst>
                            <p:childTnLst>
                              <p:par>
                                <p:cTn id="43" presetID="1" presetClass="entr" presetSubtype="0" fill="hold" grpId="0" nodeType="afterEffect">
                                  <p:stCondLst>
                                    <p:cond delay="600"/>
                                  </p:stCondLst>
                                  <p:childTnLst>
                                    <p:set>
                                      <p:cBhvr>
                                        <p:cTn id="44" dur="1" fill="hold">
                                          <p:stCondLst>
                                            <p:cond delay="499"/>
                                          </p:stCondLst>
                                        </p:cTn>
                                        <p:tgtEl>
                                          <p:spTgt spid="2869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NHIPTIM - 01 GIAY.WAV"/>
                                        </p:tgtEl>
                                      </p:cMediaNode>
                                    </p:audio>
                                  </p:subTnLst>
                                </p:cTn>
                              </p:par>
                            </p:childTnLst>
                          </p:cTn>
                        </p:par>
                        <p:par>
                          <p:cTn id="45" fill="hold" nodeType="afterGroup">
                            <p:stCondLst>
                              <p:cond delay="4400"/>
                            </p:stCondLst>
                            <p:childTnLst>
                              <p:par>
                                <p:cTn id="46" presetID="1" presetClass="entr" presetSubtype="0" fill="hold" grpId="0" nodeType="afterEffect">
                                  <p:stCondLst>
                                    <p:cond delay="600"/>
                                  </p:stCondLst>
                                  <p:childTnLst>
                                    <p:set>
                                      <p:cBhvr>
                                        <p:cTn id="47" dur="1" fill="hold">
                                          <p:stCondLst>
                                            <p:cond delay="499"/>
                                          </p:stCondLst>
                                        </p:cTn>
                                        <p:tgtEl>
                                          <p:spTgt spid="2869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NHIPTIM - 01 GIAY.WAV"/>
                                        </p:tgtEl>
                                      </p:cMediaNode>
                                    </p:audio>
                                  </p:subTnLst>
                                </p:cTn>
                              </p:par>
                            </p:childTnLst>
                          </p:cTn>
                        </p:par>
                        <p:par>
                          <p:cTn id="48" fill="hold" nodeType="afterGroup">
                            <p:stCondLst>
                              <p:cond delay="5500"/>
                            </p:stCondLst>
                            <p:childTnLst>
                              <p:par>
                                <p:cTn id="49" presetID="1" presetClass="entr" presetSubtype="0" fill="hold" grpId="0" nodeType="afterEffect">
                                  <p:stCondLst>
                                    <p:cond delay="600"/>
                                  </p:stCondLst>
                                  <p:childTnLst>
                                    <p:set>
                                      <p:cBhvr>
                                        <p:cTn id="50" dur="1" fill="hold">
                                          <p:stCondLst>
                                            <p:cond delay="499"/>
                                          </p:stCondLst>
                                        </p:cTn>
                                        <p:tgtEl>
                                          <p:spTgt spid="2869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NHIPTIM - 01 GIAY.WAV"/>
                                        </p:tgtEl>
                                      </p:cMediaNode>
                                    </p:audio>
                                  </p:subTnLst>
                                </p:cTn>
                              </p:par>
                            </p:childTnLst>
                          </p:cTn>
                        </p:par>
                        <p:par>
                          <p:cTn id="51" fill="hold" nodeType="afterGroup">
                            <p:stCondLst>
                              <p:cond delay="6600"/>
                            </p:stCondLst>
                            <p:childTnLst>
                              <p:par>
                                <p:cTn id="52" presetID="1" presetClass="entr" presetSubtype="0" fill="hold" grpId="0" nodeType="afterEffect">
                                  <p:stCondLst>
                                    <p:cond delay="600"/>
                                  </p:stCondLst>
                                  <p:childTnLst>
                                    <p:set>
                                      <p:cBhvr>
                                        <p:cTn id="53" dur="1" fill="hold">
                                          <p:stCondLst>
                                            <p:cond delay="499"/>
                                          </p:stCondLst>
                                        </p:cTn>
                                        <p:tgtEl>
                                          <p:spTgt spid="2869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NHIPTIM - 01 GIAY.WAV"/>
                                        </p:tgtEl>
                                      </p:cMediaNode>
                                    </p:audio>
                                  </p:subTnLst>
                                </p:cTn>
                              </p:par>
                            </p:childTnLst>
                          </p:cTn>
                        </p:par>
                        <p:par>
                          <p:cTn id="54" fill="hold" nodeType="afterGroup">
                            <p:stCondLst>
                              <p:cond delay="7700"/>
                            </p:stCondLst>
                            <p:childTnLst>
                              <p:par>
                                <p:cTn id="55" presetID="1" presetClass="entr" presetSubtype="0" fill="hold" grpId="0" nodeType="afterEffect">
                                  <p:stCondLst>
                                    <p:cond delay="600"/>
                                  </p:stCondLst>
                                  <p:childTnLst>
                                    <p:set>
                                      <p:cBhvr>
                                        <p:cTn id="56" dur="1" fill="hold">
                                          <p:stCondLst>
                                            <p:cond delay="499"/>
                                          </p:stCondLst>
                                        </p:cTn>
                                        <p:tgtEl>
                                          <p:spTgt spid="2869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NHIPTIM - 01 GIAY.WAV"/>
                                        </p:tgtEl>
                                      </p:cMediaNode>
                                    </p:audio>
                                  </p:subTnLst>
                                </p:cTn>
                              </p:par>
                            </p:childTnLst>
                          </p:cTn>
                        </p:par>
                        <p:par>
                          <p:cTn id="57" fill="hold" nodeType="afterGroup">
                            <p:stCondLst>
                              <p:cond delay="8800"/>
                            </p:stCondLst>
                            <p:childTnLst>
                              <p:par>
                                <p:cTn id="58" presetID="1" presetClass="entr" presetSubtype="0" fill="hold" grpId="0" nodeType="afterEffect">
                                  <p:stCondLst>
                                    <p:cond delay="600"/>
                                  </p:stCondLst>
                                  <p:childTnLst>
                                    <p:set>
                                      <p:cBhvr>
                                        <p:cTn id="59" dur="1" fill="hold">
                                          <p:stCondLst>
                                            <p:cond delay="499"/>
                                          </p:stCondLst>
                                        </p:cTn>
                                        <p:tgtEl>
                                          <p:spTgt spid="2869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 name="NHIPTIM - 01 GIAY.WAV"/>
                                        </p:tgtEl>
                                      </p:cMediaNode>
                                    </p:audio>
                                  </p:subTnLst>
                                </p:cTn>
                              </p:par>
                            </p:childTnLst>
                          </p:cTn>
                        </p:par>
                        <p:par>
                          <p:cTn id="60" fill="hold" nodeType="afterGroup">
                            <p:stCondLst>
                              <p:cond delay="9900"/>
                            </p:stCondLst>
                            <p:childTnLst>
                              <p:par>
                                <p:cTn id="61" presetID="1" presetClass="entr" presetSubtype="0" fill="hold" grpId="0" nodeType="afterEffect">
                                  <p:stCondLst>
                                    <p:cond delay="600"/>
                                  </p:stCondLst>
                                  <p:childTnLst>
                                    <p:set>
                                      <p:cBhvr>
                                        <p:cTn id="62" dur="1" fill="hold">
                                          <p:stCondLst>
                                            <p:cond delay="499"/>
                                          </p:stCondLst>
                                        </p:cTn>
                                        <p:tgtEl>
                                          <p:spTgt spid="2870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NHIPTIM - 01 GIAY.WAV"/>
                                        </p:tgtEl>
                                      </p:cMediaNode>
                                    </p:audio>
                                  </p:subTnLst>
                                </p:cTn>
                              </p:par>
                            </p:childTnLst>
                          </p:cTn>
                        </p:par>
                        <p:par>
                          <p:cTn id="63" fill="hold" nodeType="afterGroup">
                            <p:stCondLst>
                              <p:cond delay="11000"/>
                            </p:stCondLst>
                            <p:childTnLst>
                              <p:par>
                                <p:cTn id="64" presetID="1" presetClass="entr" presetSubtype="0" fill="hold" grpId="0" nodeType="afterEffect">
                                  <p:stCondLst>
                                    <p:cond delay="600"/>
                                  </p:stCondLst>
                                  <p:childTnLst>
                                    <p:set>
                                      <p:cBhvr>
                                        <p:cTn id="65" dur="1" fill="hold">
                                          <p:stCondLst>
                                            <p:cond delay="499"/>
                                          </p:stCondLst>
                                        </p:cTn>
                                        <p:tgtEl>
                                          <p:spTgt spid="28701"/>
                                        </p:tgtEl>
                                        <p:attrNameLst>
                                          <p:attrName>style.visibility</p:attrName>
                                        </p:attrNameLst>
                                      </p:cBhvr>
                                      <p:to>
                                        <p:strVal val="visible"/>
                                      </p:to>
                                    </p:set>
                                  </p:childTnLst>
                                  <p:subTnLst>
                                    <p:audio>
                                      <p:cMediaNode vol="93000">
                                        <p:cTn display="0" masterRel="sameClick">
                                          <p:stCondLst>
                                            <p:cond evt="begin" delay="0">
                                              <p:tn val="64"/>
                                            </p:cond>
                                          </p:stCondLst>
                                          <p:endCondLst>
                                            <p:cond evt="onStopAudio" delay="0">
                                              <p:tgtEl>
                                                <p:sldTgt/>
                                              </p:tgtEl>
                                            </p:cond>
                                          </p:endCondLst>
                                        </p:cTn>
                                        <p:tgtEl>
                                          <p:sndTgt r:embed="rId3" name="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28678"/>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55" presetClass="entr" presetSubtype="0" repeatCount="indefinite" fill="hold" nodeType="clickEffect">
                                  <p:stCondLst>
                                    <p:cond delay="0"/>
                                  </p:stCondLst>
                                  <p:childTnLst>
                                    <p:set>
                                      <p:cBhvr>
                                        <p:cTn id="70" dur="1" fill="hold">
                                          <p:stCondLst>
                                            <p:cond delay="0"/>
                                          </p:stCondLst>
                                        </p:cTn>
                                        <p:tgtEl>
                                          <p:spTgt spid="28687"/>
                                        </p:tgtEl>
                                        <p:attrNameLst>
                                          <p:attrName>style.visibility</p:attrName>
                                        </p:attrNameLst>
                                      </p:cBhvr>
                                      <p:to>
                                        <p:strVal val="visible"/>
                                      </p:to>
                                    </p:set>
                                    <p:anim calcmode="lin" valueType="num">
                                      <p:cBhvr>
                                        <p:cTn id="71" dur="1000" fill="hold"/>
                                        <p:tgtEl>
                                          <p:spTgt spid="28687"/>
                                        </p:tgtEl>
                                        <p:attrNameLst>
                                          <p:attrName>ppt_w</p:attrName>
                                        </p:attrNameLst>
                                      </p:cBhvr>
                                      <p:tavLst>
                                        <p:tav tm="0">
                                          <p:val>
                                            <p:strVal val="#ppt_w*0.70"/>
                                          </p:val>
                                        </p:tav>
                                        <p:tav tm="100000">
                                          <p:val>
                                            <p:strVal val="#ppt_w"/>
                                          </p:val>
                                        </p:tav>
                                      </p:tavLst>
                                    </p:anim>
                                    <p:anim calcmode="lin" valueType="num">
                                      <p:cBhvr>
                                        <p:cTn id="72" dur="1000" fill="hold"/>
                                        <p:tgtEl>
                                          <p:spTgt spid="28687"/>
                                        </p:tgtEl>
                                        <p:attrNameLst>
                                          <p:attrName>ppt_h</p:attrName>
                                        </p:attrNameLst>
                                      </p:cBhvr>
                                      <p:tavLst>
                                        <p:tav tm="0">
                                          <p:val>
                                            <p:strVal val="#ppt_h"/>
                                          </p:val>
                                        </p:tav>
                                        <p:tav tm="100000">
                                          <p:val>
                                            <p:strVal val="#ppt_h"/>
                                          </p:val>
                                        </p:tav>
                                      </p:tavLst>
                                    </p:anim>
                                    <p:animEffect transition="in" filter="fade">
                                      <p:cBhvr>
                                        <p:cTn id="73" dur="1000"/>
                                        <p:tgtEl>
                                          <p:spTgt spid="28687"/>
                                        </p:tgtEl>
                                      </p:cBhvr>
                                    </p:animEffect>
                                  </p:childTnLst>
                                </p:cTn>
                              </p:par>
                            </p:childTnLst>
                          </p:cTn>
                        </p:par>
                      </p:childTnLst>
                    </p:cTn>
                  </p:par>
                </p:childTnLst>
              </p:cTn>
              <p:nextCondLst>
                <p:cond evt="onClick" delay="0">
                  <p:tgtEl>
                    <p:spTgt spid="28678"/>
                  </p:tgtEl>
                </p:cond>
              </p:nextCondLst>
            </p:seq>
            <p:seq concurrent="1" nextAc="seek">
              <p:cTn id="74" restart="whenNotActive" fill="hold" evtFilter="cancelBubble" nodeType="interactiveSeq">
                <p:stCondLst>
                  <p:cond evt="onClick" delay="0">
                    <p:tgtEl>
                      <p:spTgt spid="28681"/>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55" presetClass="entr" presetSubtype="0" repeatCount="indefinite" fill="hold" nodeType="clickEffect">
                                  <p:stCondLst>
                                    <p:cond delay="0"/>
                                  </p:stCondLst>
                                  <p:childTnLst>
                                    <p:set>
                                      <p:cBhvr>
                                        <p:cTn id="78" dur="1" fill="hold">
                                          <p:stCondLst>
                                            <p:cond delay="0"/>
                                          </p:stCondLst>
                                        </p:cTn>
                                        <p:tgtEl>
                                          <p:spTgt spid="28684"/>
                                        </p:tgtEl>
                                        <p:attrNameLst>
                                          <p:attrName>style.visibility</p:attrName>
                                        </p:attrNameLst>
                                      </p:cBhvr>
                                      <p:to>
                                        <p:strVal val="visible"/>
                                      </p:to>
                                    </p:set>
                                    <p:anim calcmode="lin" valueType="num">
                                      <p:cBhvr>
                                        <p:cTn id="79" dur="1000" fill="hold"/>
                                        <p:tgtEl>
                                          <p:spTgt spid="28684"/>
                                        </p:tgtEl>
                                        <p:attrNameLst>
                                          <p:attrName>ppt_w</p:attrName>
                                        </p:attrNameLst>
                                      </p:cBhvr>
                                      <p:tavLst>
                                        <p:tav tm="0">
                                          <p:val>
                                            <p:strVal val="#ppt_w*0.70"/>
                                          </p:val>
                                        </p:tav>
                                        <p:tav tm="100000">
                                          <p:val>
                                            <p:strVal val="#ppt_w"/>
                                          </p:val>
                                        </p:tav>
                                      </p:tavLst>
                                    </p:anim>
                                    <p:anim calcmode="lin" valueType="num">
                                      <p:cBhvr>
                                        <p:cTn id="80" dur="1000" fill="hold"/>
                                        <p:tgtEl>
                                          <p:spTgt spid="28684"/>
                                        </p:tgtEl>
                                        <p:attrNameLst>
                                          <p:attrName>ppt_h</p:attrName>
                                        </p:attrNameLst>
                                      </p:cBhvr>
                                      <p:tavLst>
                                        <p:tav tm="0">
                                          <p:val>
                                            <p:strVal val="#ppt_h"/>
                                          </p:val>
                                        </p:tav>
                                        <p:tav tm="100000">
                                          <p:val>
                                            <p:strVal val="#ppt_h"/>
                                          </p:val>
                                        </p:tav>
                                      </p:tavLst>
                                    </p:anim>
                                    <p:animEffect transition="in" filter="fade">
                                      <p:cBhvr>
                                        <p:cTn id="81" dur="1000"/>
                                        <p:tgtEl>
                                          <p:spTgt spid="28684"/>
                                        </p:tgtEl>
                                      </p:cBhvr>
                                    </p:animEffect>
                                  </p:childTnLst>
                                </p:cTn>
                              </p:par>
                            </p:childTnLst>
                          </p:cTn>
                        </p:par>
                      </p:childTnLst>
                    </p:cTn>
                  </p:par>
                </p:childTnLst>
              </p:cTn>
              <p:nextCondLst>
                <p:cond evt="onClick" delay="0">
                  <p:tgtEl>
                    <p:spTgt spid="28681"/>
                  </p:tgtEl>
                </p:cond>
              </p:nextCondLst>
            </p:seq>
          </p:childTnLst>
        </p:cTn>
      </p:par>
    </p:tnLst>
    <p:bldLst>
      <p:bldP spid="28691" grpId="0" animBg="1" autoUpdateAnimBg="0"/>
      <p:bldP spid="28692" grpId="0" animBg="1" autoUpdateAnimBg="0"/>
      <p:bldP spid="28693" grpId="0" animBg="1" autoUpdateAnimBg="0"/>
      <p:bldP spid="28694" grpId="0" animBg="1" autoUpdateAnimBg="0"/>
      <p:bldP spid="28695" grpId="0" animBg="1" autoUpdateAnimBg="0"/>
      <p:bldP spid="28696" grpId="0" animBg="1" autoUpdateAnimBg="0"/>
      <p:bldP spid="28697" grpId="0" animBg="1" autoUpdateAnimBg="0"/>
      <p:bldP spid="28698" grpId="0" animBg="1" autoUpdateAnimBg="0"/>
      <p:bldP spid="28699" grpId="0" animBg="1" autoUpdateAnimBg="0"/>
      <p:bldP spid="28700" grpId="0" animBg="1" autoUpdateAnimBg="0"/>
      <p:bldP spid="28701"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1" descr="wallcoo">
            <a:extLst>
              <a:ext uri="{FF2B5EF4-FFF2-40B4-BE49-F238E27FC236}">
                <a16:creationId xmlns:a16="http://schemas.microsoft.com/office/drawing/2014/main" id="{FFE38969-C9B6-4D61-9128-6A34A1B579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5">
            <a:extLst>
              <a:ext uri="{FF2B5EF4-FFF2-40B4-BE49-F238E27FC236}">
                <a16:creationId xmlns:a16="http://schemas.microsoft.com/office/drawing/2014/main" id="{1694EEBC-DFC0-4153-9BBC-35C9BFA2D3DC}"/>
              </a:ext>
            </a:extLst>
          </p:cNvPr>
          <p:cNvSpPr txBox="1">
            <a:spLocks noChangeArrowheads="1"/>
          </p:cNvSpPr>
          <p:nvPr/>
        </p:nvSpPr>
        <p:spPr bwMode="auto">
          <a:xfrm>
            <a:off x="107950" y="457200"/>
            <a:ext cx="88201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2800" b="0" i="1" u="sng">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Câu hỏi: </a:t>
            </a:r>
          </a:p>
          <a:p>
            <a:pPr algn="just"/>
            <a:r>
              <a:rPr lang="en-US" altLang="en-US" sz="2800" b="0" i="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Nên đánh giá như thế nào về những phản ứng tâm lí của bé Thu khi không chịu nhân ông Sáu là cha?</a:t>
            </a:r>
            <a:endParaRPr lang="en-US" altLang="en-US" sz="2800" b="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pSp>
        <p:nvGrpSpPr>
          <p:cNvPr id="29700" name="Group 4">
            <a:extLst>
              <a:ext uri="{FF2B5EF4-FFF2-40B4-BE49-F238E27FC236}">
                <a16:creationId xmlns:a16="http://schemas.microsoft.com/office/drawing/2014/main" id="{FE8A1C3E-2222-4C22-87D8-D26ED1267069}"/>
              </a:ext>
            </a:extLst>
          </p:cNvPr>
          <p:cNvGrpSpPr>
            <a:grpSpLocks/>
          </p:cNvGrpSpPr>
          <p:nvPr/>
        </p:nvGrpSpPr>
        <p:grpSpPr bwMode="auto">
          <a:xfrm>
            <a:off x="68263" y="2692400"/>
            <a:ext cx="9013825" cy="865188"/>
            <a:chOff x="0" y="0"/>
            <a:chExt cx="5678" cy="545"/>
          </a:xfrm>
        </p:grpSpPr>
        <p:sp>
          <p:nvSpPr>
            <p:cNvPr id="29701" name="AutoShape 7">
              <a:hlinkClick r:id="" action="ppaction://noaction" highlightClick="1">
                <a:snd r:embed="rId5" name="Windows XP Hardware Insert.wav"/>
              </a:hlinkClick>
              <a:extLst>
                <a:ext uri="{FF2B5EF4-FFF2-40B4-BE49-F238E27FC236}">
                  <a16:creationId xmlns:a16="http://schemas.microsoft.com/office/drawing/2014/main" id="{006896A2-CA1B-4366-A128-A2A66C7134A8}"/>
                </a:ext>
              </a:extLst>
            </p:cNvPr>
            <p:cNvSpPr>
              <a:spLocks noChangeArrowheads="1"/>
            </p:cNvSpPr>
            <p:nvPr/>
          </p:nvSpPr>
          <p:spPr bwMode="auto">
            <a:xfrm>
              <a:off x="0" y="0"/>
              <a:ext cx="5678" cy="545"/>
            </a:xfrm>
            <a:prstGeom prst="actionButtonBlank">
              <a:avLst/>
            </a:prstGeom>
            <a:gradFill rotWithShape="1">
              <a:gsLst>
                <a:gs pos="0">
                  <a:schemeClr val="folHlink"/>
                </a:gs>
                <a:gs pos="50000">
                  <a:schemeClr val="bg1"/>
                </a:gs>
                <a:gs pos="100000">
                  <a:schemeClr val="fo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r>
                <a:rPr lang="en-US" altLang="en-US" sz="2400" b="0">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 Đó là phản ứng hoàn toàn tự nhiên của các em bé </a:t>
              </a:r>
            </a:p>
            <a:p>
              <a:r>
                <a:rPr lang="en-US" altLang="en-US" sz="2400" b="0">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    trong </a:t>
              </a:r>
              <a:r>
                <a:rPr lang="en-US" altLang="en-US" sz="2400" b="0">
                  <a:effectLst>
                    <a:outerShdw blurRad="38100" dist="38100" dir="2700000" algn="tl">
                      <a:srgbClr val="C0C0C0"/>
                    </a:outerShdw>
                  </a:effectLst>
                  <a:latin typeface="Times New Roman" panose="02020603050405020304" pitchFamily="18" charset="0"/>
                  <a:cs typeface="Times New Roman" panose="02020603050405020304" pitchFamily="18" charset="0"/>
                  <a:sym typeface="Times New Roman" panose="02020603050405020304" pitchFamily="18" charset="0"/>
                </a:rPr>
                <a:t>đ</a:t>
              </a:r>
              <a:r>
                <a:rPr lang="en-US" altLang="en-US" sz="2400" b="0">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ó có có Thu</a:t>
              </a:r>
              <a:r>
                <a:rPr lang="en-US" altLang="en-US" sz="2400" b="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p>
          </p:txBody>
        </p:sp>
        <p:sp>
          <p:nvSpPr>
            <p:cNvPr id="29702" name="Oval 8">
              <a:extLst>
                <a:ext uri="{FF2B5EF4-FFF2-40B4-BE49-F238E27FC236}">
                  <a16:creationId xmlns:a16="http://schemas.microsoft.com/office/drawing/2014/main" id="{E18C0160-EDFD-4483-BA33-5F02E50C0270}"/>
                </a:ext>
              </a:extLst>
            </p:cNvPr>
            <p:cNvSpPr>
              <a:spLocks noChangeArrowheads="1"/>
            </p:cNvSpPr>
            <p:nvPr/>
          </p:nvSpPr>
          <p:spPr bwMode="auto">
            <a:xfrm>
              <a:off x="5163" y="91"/>
              <a:ext cx="272" cy="271"/>
            </a:xfrm>
            <a:prstGeom prst="ellipse">
              <a:avLst/>
            </a:prstGeom>
            <a:solidFill>
              <a:schemeClr val="folHlink"/>
            </a:solidFill>
            <a:ln>
              <a:noFill/>
            </a:ln>
            <a:effectLst>
              <a:prstShdw prst="shdw17" dist="17961" dir="13500000">
                <a:srgbClr val="5C7A00"/>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grpSp>
      <p:grpSp>
        <p:nvGrpSpPr>
          <p:cNvPr id="29703" name="Group 7">
            <a:extLst>
              <a:ext uri="{FF2B5EF4-FFF2-40B4-BE49-F238E27FC236}">
                <a16:creationId xmlns:a16="http://schemas.microsoft.com/office/drawing/2014/main" id="{3E453E72-2573-48B4-9176-0ABC4893F4CC}"/>
              </a:ext>
            </a:extLst>
          </p:cNvPr>
          <p:cNvGrpSpPr>
            <a:grpSpLocks/>
          </p:cNvGrpSpPr>
          <p:nvPr/>
        </p:nvGrpSpPr>
        <p:grpSpPr bwMode="auto">
          <a:xfrm>
            <a:off x="58738" y="3778250"/>
            <a:ext cx="9012237" cy="836613"/>
            <a:chOff x="0" y="0"/>
            <a:chExt cx="5677" cy="527"/>
          </a:xfrm>
        </p:grpSpPr>
        <p:sp>
          <p:nvSpPr>
            <p:cNvPr id="29704" name="AutoShape 10">
              <a:hlinkClick r:id="" action="ppaction://noaction" highlightClick="1">
                <a:snd r:embed="rId5" name="Windows XP Hardware Insert.wav"/>
              </a:hlinkClick>
              <a:extLst>
                <a:ext uri="{FF2B5EF4-FFF2-40B4-BE49-F238E27FC236}">
                  <a16:creationId xmlns:a16="http://schemas.microsoft.com/office/drawing/2014/main" id="{B2EBF177-04AE-4DE0-8EE9-E60C800F41B7}"/>
                </a:ext>
              </a:extLst>
            </p:cNvPr>
            <p:cNvSpPr>
              <a:spLocks noChangeArrowheads="1"/>
            </p:cNvSpPr>
            <p:nvPr/>
          </p:nvSpPr>
          <p:spPr bwMode="auto">
            <a:xfrm>
              <a:off x="0" y="0"/>
              <a:ext cx="5677" cy="527"/>
            </a:xfrm>
            <a:prstGeom prst="actionButtonBlank">
              <a:avLst/>
            </a:prstGeom>
            <a:gradFill rotWithShape="1">
              <a:gsLst>
                <a:gs pos="0">
                  <a:schemeClr val="folHlink"/>
                </a:gs>
                <a:gs pos="50000">
                  <a:schemeClr val="bg1"/>
                </a:gs>
                <a:gs pos="100000">
                  <a:schemeClr val="fo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r>
                <a:rPr lang="en-US" altLang="en-US" sz="2400" b="0">
                  <a:solidFill>
                    <a:srgbClr val="F18841"/>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B.  Chứng tỏ bé Thu có cá tính mạnh mẽ và tình cảm</a:t>
              </a:r>
            </a:p>
            <a:p>
              <a:r>
                <a:rPr lang="en-US" altLang="en-US" sz="2400" b="0">
                  <a:solidFill>
                    <a:srgbClr val="F18841"/>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    chân thành.</a:t>
              </a:r>
              <a:endParaRPr lang="en-US" altLang="en-US" sz="2400" b="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endParaRPr>
            </a:p>
          </p:txBody>
        </p:sp>
        <p:sp>
          <p:nvSpPr>
            <p:cNvPr id="29705" name="Oval 11">
              <a:extLst>
                <a:ext uri="{FF2B5EF4-FFF2-40B4-BE49-F238E27FC236}">
                  <a16:creationId xmlns:a16="http://schemas.microsoft.com/office/drawing/2014/main" id="{3FB8ED38-57E3-47DA-B66D-A423751D4E31}"/>
                </a:ext>
              </a:extLst>
            </p:cNvPr>
            <p:cNvSpPr>
              <a:spLocks noChangeArrowheads="1"/>
            </p:cNvSpPr>
            <p:nvPr/>
          </p:nvSpPr>
          <p:spPr bwMode="auto">
            <a:xfrm>
              <a:off x="5169" y="96"/>
              <a:ext cx="272" cy="271"/>
            </a:xfrm>
            <a:prstGeom prst="ellipse">
              <a:avLst/>
            </a:prstGeom>
            <a:solidFill>
              <a:schemeClr val="folHlink"/>
            </a:solidFill>
            <a:ln>
              <a:noFill/>
            </a:ln>
            <a:effectLst>
              <a:prstShdw prst="shdw17" dist="17961" dir="13500000">
                <a:srgbClr val="5C7A00"/>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grpSp>
      <p:grpSp>
        <p:nvGrpSpPr>
          <p:cNvPr id="29706" name="Group 10">
            <a:extLst>
              <a:ext uri="{FF2B5EF4-FFF2-40B4-BE49-F238E27FC236}">
                <a16:creationId xmlns:a16="http://schemas.microsoft.com/office/drawing/2014/main" id="{E16D06AC-AB15-4FF7-9294-685BCFC368D3}"/>
              </a:ext>
            </a:extLst>
          </p:cNvPr>
          <p:cNvGrpSpPr>
            <a:grpSpLocks/>
          </p:cNvGrpSpPr>
          <p:nvPr/>
        </p:nvGrpSpPr>
        <p:grpSpPr bwMode="auto">
          <a:xfrm>
            <a:off x="66675" y="4791075"/>
            <a:ext cx="9013825" cy="863600"/>
            <a:chOff x="0" y="0"/>
            <a:chExt cx="5678" cy="544"/>
          </a:xfrm>
        </p:grpSpPr>
        <p:sp>
          <p:nvSpPr>
            <p:cNvPr id="29707" name="AutoShape 13">
              <a:hlinkClick r:id="" action="ppaction://noaction" highlightClick="1">
                <a:snd r:embed="rId5" name="Windows XP Hardware Insert.wav"/>
              </a:hlinkClick>
              <a:extLst>
                <a:ext uri="{FF2B5EF4-FFF2-40B4-BE49-F238E27FC236}">
                  <a16:creationId xmlns:a16="http://schemas.microsoft.com/office/drawing/2014/main" id="{934DE670-E592-4673-8C66-541B3C5705AB}"/>
                </a:ext>
              </a:extLst>
            </p:cNvPr>
            <p:cNvSpPr>
              <a:spLocks noChangeArrowheads="1"/>
            </p:cNvSpPr>
            <p:nvPr/>
          </p:nvSpPr>
          <p:spPr bwMode="auto">
            <a:xfrm>
              <a:off x="0" y="0"/>
              <a:ext cx="5678" cy="544"/>
            </a:xfrm>
            <a:prstGeom prst="actionButtonBlank">
              <a:avLst/>
            </a:prstGeom>
            <a:gradFill rotWithShape="1">
              <a:gsLst>
                <a:gs pos="0">
                  <a:schemeClr val="folHlink"/>
                </a:gs>
                <a:gs pos="50000">
                  <a:schemeClr val="bg1"/>
                </a:gs>
                <a:gs pos="100000">
                  <a:schemeClr val="fo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r>
                <a:rPr lang="en-US" altLang="en-US" sz="2400" b="0">
                  <a:solidFill>
                    <a:srgbClr val="FF33CC"/>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C. Chứng tỏ bé Thu có một niềm kiêu hãnh, một tình yêu</a:t>
              </a:r>
            </a:p>
            <a:p>
              <a:r>
                <a:rPr lang="en-US" altLang="en-US" sz="2400" b="0">
                  <a:solidFill>
                    <a:srgbClr val="FF33CC"/>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    sâu sắc đối với người cha (trong ảnh) của em.</a:t>
              </a:r>
              <a:endParaRPr lang="en-US" altLang="en-US" sz="2400" b="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endParaRPr>
            </a:p>
          </p:txBody>
        </p:sp>
        <p:sp>
          <p:nvSpPr>
            <p:cNvPr id="29708" name="Oval 14">
              <a:extLst>
                <a:ext uri="{FF2B5EF4-FFF2-40B4-BE49-F238E27FC236}">
                  <a16:creationId xmlns:a16="http://schemas.microsoft.com/office/drawing/2014/main" id="{8164B977-F1B5-4D44-84D9-88B58DD90AE1}"/>
                </a:ext>
              </a:extLst>
            </p:cNvPr>
            <p:cNvSpPr>
              <a:spLocks noChangeArrowheads="1"/>
            </p:cNvSpPr>
            <p:nvPr/>
          </p:nvSpPr>
          <p:spPr bwMode="auto">
            <a:xfrm>
              <a:off x="5184" y="77"/>
              <a:ext cx="272" cy="271"/>
            </a:xfrm>
            <a:prstGeom prst="ellipse">
              <a:avLst/>
            </a:prstGeom>
            <a:solidFill>
              <a:schemeClr val="folHlink"/>
            </a:solidFill>
            <a:ln>
              <a:noFill/>
            </a:ln>
            <a:effectLst>
              <a:prstShdw prst="shdw17" dist="17961" dir="13500000">
                <a:srgbClr val="5C7A00"/>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grpSp>
      <p:grpSp>
        <p:nvGrpSpPr>
          <p:cNvPr id="29709" name="Group 13">
            <a:extLst>
              <a:ext uri="{FF2B5EF4-FFF2-40B4-BE49-F238E27FC236}">
                <a16:creationId xmlns:a16="http://schemas.microsoft.com/office/drawing/2014/main" id="{F723C36E-6913-4FED-A7E4-8D4E932FBA85}"/>
              </a:ext>
            </a:extLst>
          </p:cNvPr>
          <p:cNvGrpSpPr>
            <a:grpSpLocks/>
          </p:cNvGrpSpPr>
          <p:nvPr/>
        </p:nvGrpSpPr>
        <p:grpSpPr bwMode="auto">
          <a:xfrm>
            <a:off x="58738" y="5803900"/>
            <a:ext cx="9012237" cy="792163"/>
            <a:chOff x="0" y="0"/>
            <a:chExt cx="5677" cy="499"/>
          </a:xfrm>
        </p:grpSpPr>
        <p:sp>
          <p:nvSpPr>
            <p:cNvPr id="29710" name="AutoShape 16">
              <a:hlinkClick r:id="" action="ppaction://noaction" highlightClick="1">
                <a:snd r:embed="rId6" name="J0214098.WAV"/>
              </a:hlinkClick>
              <a:extLst>
                <a:ext uri="{FF2B5EF4-FFF2-40B4-BE49-F238E27FC236}">
                  <a16:creationId xmlns:a16="http://schemas.microsoft.com/office/drawing/2014/main" id="{A8F69A28-1C2F-422B-ADDA-F8E87B884A72}"/>
                </a:ext>
              </a:extLst>
            </p:cNvPr>
            <p:cNvSpPr>
              <a:spLocks noChangeArrowheads="1"/>
            </p:cNvSpPr>
            <p:nvPr/>
          </p:nvSpPr>
          <p:spPr bwMode="auto">
            <a:xfrm>
              <a:off x="0" y="0"/>
              <a:ext cx="5677" cy="499"/>
            </a:xfrm>
            <a:prstGeom prst="actionButtonBlank">
              <a:avLst/>
            </a:prstGeom>
            <a:gradFill rotWithShape="1">
              <a:gsLst>
                <a:gs pos="0">
                  <a:schemeClr val="folHlink"/>
                </a:gs>
                <a:gs pos="50000">
                  <a:schemeClr val="bg1"/>
                </a:gs>
                <a:gs pos="100000">
                  <a:schemeClr val="fo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r>
                <a:rPr lang="en-US" altLang="en-US" sz="2400" b="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D. Cả A,B,C </a:t>
              </a:r>
              <a:r>
                <a:rPr lang="en-US" altLang="en-US" sz="2400" b="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Times New Roman" panose="02020603050405020304" pitchFamily="18" charset="0"/>
                </a:rPr>
                <a:t>đ</a:t>
              </a:r>
              <a:r>
                <a:rPr lang="en-US" altLang="en-US" sz="2400" b="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ều </a:t>
              </a:r>
              <a:r>
                <a:rPr lang="en-US" altLang="en-US" sz="2400" b="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Times New Roman" panose="02020603050405020304" pitchFamily="18" charset="0"/>
                </a:rPr>
                <a:t>đ</a:t>
              </a:r>
              <a:r>
                <a:rPr lang="en-US" altLang="en-US" sz="2400" b="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úng. </a:t>
              </a:r>
            </a:p>
          </p:txBody>
        </p:sp>
        <p:sp>
          <p:nvSpPr>
            <p:cNvPr id="29711" name="Oval 17">
              <a:extLst>
                <a:ext uri="{FF2B5EF4-FFF2-40B4-BE49-F238E27FC236}">
                  <a16:creationId xmlns:a16="http://schemas.microsoft.com/office/drawing/2014/main" id="{2CB02FEA-7918-4B49-A299-FF8DAAA02422}"/>
                </a:ext>
              </a:extLst>
            </p:cNvPr>
            <p:cNvSpPr>
              <a:spLocks noChangeArrowheads="1"/>
            </p:cNvSpPr>
            <p:nvPr/>
          </p:nvSpPr>
          <p:spPr bwMode="auto">
            <a:xfrm>
              <a:off x="5202" y="102"/>
              <a:ext cx="272" cy="272"/>
            </a:xfrm>
            <a:prstGeom prst="ellipse">
              <a:avLst/>
            </a:prstGeom>
            <a:solidFill>
              <a:schemeClr val="folHlink"/>
            </a:solidFill>
            <a:ln>
              <a:noFill/>
            </a:ln>
            <a:effectLst>
              <a:prstShdw prst="shdw17" dist="17961" dir="13500000">
                <a:srgbClr val="5C7A00"/>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grpSp>
      <p:sp>
        <p:nvSpPr>
          <p:cNvPr id="29712" name="AutoShape 18">
            <a:hlinkClick r:id="rId7" action="ppaction://hlinksldjump" highlightClick="1"/>
            <a:extLst>
              <a:ext uri="{FF2B5EF4-FFF2-40B4-BE49-F238E27FC236}">
                <a16:creationId xmlns:a16="http://schemas.microsoft.com/office/drawing/2014/main" id="{94E07311-E849-495A-95DB-60B5EA008E75}"/>
              </a:ext>
            </a:extLst>
          </p:cNvPr>
          <p:cNvSpPr>
            <a:spLocks noChangeArrowheads="1"/>
          </p:cNvSpPr>
          <p:nvPr/>
        </p:nvSpPr>
        <p:spPr bwMode="auto">
          <a:xfrm>
            <a:off x="8382000" y="0"/>
            <a:ext cx="762000" cy="533400"/>
          </a:xfrm>
          <a:prstGeom prst="actionButtonBackPrevious">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eaLnBrk="1" hangingPunct="1"/>
            <a:endParaRPr lang="en-US" altLang="en-US">
              <a:solidFill>
                <a:schemeClr val="accent2"/>
              </a:solidFill>
              <a:latin typeface="Times New Roman" panose="02020603050405020304" pitchFamily="18" charset="0"/>
            </a:endParaRPr>
          </a:p>
        </p:txBody>
      </p:sp>
      <p:grpSp>
        <p:nvGrpSpPr>
          <p:cNvPr id="29713" name="Group 17">
            <a:extLst>
              <a:ext uri="{FF2B5EF4-FFF2-40B4-BE49-F238E27FC236}">
                <a16:creationId xmlns:a16="http://schemas.microsoft.com/office/drawing/2014/main" id="{82EB8A9B-81FC-48A9-AA68-BEBA9A1D3DF6}"/>
              </a:ext>
            </a:extLst>
          </p:cNvPr>
          <p:cNvGrpSpPr>
            <a:grpSpLocks/>
          </p:cNvGrpSpPr>
          <p:nvPr/>
        </p:nvGrpSpPr>
        <p:grpSpPr bwMode="auto">
          <a:xfrm>
            <a:off x="8305800" y="2895600"/>
            <a:ext cx="381000" cy="327025"/>
            <a:chOff x="0" y="0"/>
            <a:chExt cx="240" cy="206"/>
          </a:xfrm>
        </p:grpSpPr>
        <p:sp>
          <p:nvSpPr>
            <p:cNvPr id="29714" name="Line 20">
              <a:extLst>
                <a:ext uri="{FF2B5EF4-FFF2-40B4-BE49-F238E27FC236}">
                  <a16:creationId xmlns:a16="http://schemas.microsoft.com/office/drawing/2014/main" id="{80C24492-AC19-4A61-8092-AE4901D9EFC7}"/>
                </a:ext>
              </a:extLst>
            </p:cNvPr>
            <p:cNvSpPr>
              <a:spLocks noChangeShapeType="1"/>
            </p:cNvSpPr>
            <p:nvPr/>
          </p:nvSpPr>
          <p:spPr bwMode="auto">
            <a:xfrm>
              <a:off x="0" y="0"/>
              <a:ext cx="240" cy="192"/>
            </a:xfrm>
            <a:prstGeom prst="line">
              <a:avLst/>
            </a:prstGeom>
            <a:noFill/>
            <a:ln w="76200" cmpd="sng">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5" name="Line 21">
              <a:extLst>
                <a:ext uri="{FF2B5EF4-FFF2-40B4-BE49-F238E27FC236}">
                  <a16:creationId xmlns:a16="http://schemas.microsoft.com/office/drawing/2014/main" id="{D4687A88-5A27-4AE8-8445-053676FA1BD0}"/>
                </a:ext>
              </a:extLst>
            </p:cNvPr>
            <p:cNvSpPr>
              <a:spLocks noChangeShapeType="1"/>
            </p:cNvSpPr>
            <p:nvPr/>
          </p:nvSpPr>
          <p:spPr bwMode="auto">
            <a:xfrm flipH="1">
              <a:off x="0" y="14"/>
              <a:ext cx="240" cy="192"/>
            </a:xfrm>
            <a:prstGeom prst="line">
              <a:avLst/>
            </a:prstGeom>
            <a:noFill/>
            <a:ln w="76200" cmpd="sng">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9716" name="Group 20">
            <a:extLst>
              <a:ext uri="{FF2B5EF4-FFF2-40B4-BE49-F238E27FC236}">
                <a16:creationId xmlns:a16="http://schemas.microsoft.com/office/drawing/2014/main" id="{2E35D565-E90E-41FB-B06B-7DC84FE50364}"/>
              </a:ext>
            </a:extLst>
          </p:cNvPr>
          <p:cNvGrpSpPr>
            <a:grpSpLocks/>
          </p:cNvGrpSpPr>
          <p:nvPr/>
        </p:nvGrpSpPr>
        <p:grpSpPr bwMode="auto">
          <a:xfrm>
            <a:off x="8305800" y="4953000"/>
            <a:ext cx="381000" cy="327025"/>
            <a:chOff x="0" y="0"/>
            <a:chExt cx="240" cy="206"/>
          </a:xfrm>
        </p:grpSpPr>
        <p:sp>
          <p:nvSpPr>
            <p:cNvPr id="29717" name="Line 23">
              <a:extLst>
                <a:ext uri="{FF2B5EF4-FFF2-40B4-BE49-F238E27FC236}">
                  <a16:creationId xmlns:a16="http://schemas.microsoft.com/office/drawing/2014/main" id="{E2B62DBD-03BF-4A45-8F71-C3CB798516B7}"/>
                </a:ext>
              </a:extLst>
            </p:cNvPr>
            <p:cNvSpPr>
              <a:spLocks noChangeShapeType="1"/>
            </p:cNvSpPr>
            <p:nvPr/>
          </p:nvSpPr>
          <p:spPr bwMode="auto">
            <a:xfrm>
              <a:off x="0" y="0"/>
              <a:ext cx="240" cy="192"/>
            </a:xfrm>
            <a:prstGeom prst="line">
              <a:avLst/>
            </a:prstGeom>
            <a:noFill/>
            <a:ln w="76200" cmpd="sng">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8" name="Line 24">
              <a:extLst>
                <a:ext uri="{FF2B5EF4-FFF2-40B4-BE49-F238E27FC236}">
                  <a16:creationId xmlns:a16="http://schemas.microsoft.com/office/drawing/2014/main" id="{BCB1D344-67C4-4E14-9B1D-26C6D5A5FD06}"/>
                </a:ext>
              </a:extLst>
            </p:cNvPr>
            <p:cNvSpPr>
              <a:spLocks noChangeShapeType="1"/>
            </p:cNvSpPr>
            <p:nvPr/>
          </p:nvSpPr>
          <p:spPr bwMode="auto">
            <a:xfrm flipH="1">
              <a:off x="0" y="14"/>
              <a:ext cx="240" cy="192"/>
            </a:xfrm>
            <a:prstGeom prst="line">
              <a:avLst/>
            </a:prstGeom>
            <a:noFill/>
            <a:ln w="76200" cmpd="sng">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9719" name="Group 23">
            <a:extLst>
              <a:ext uri="{FF2B5EF4-FFF2-40B4-BE49-F238E27FC236}">
                <a16:creationId xmlns:a16="http://schemas.microsoft.com/office/drawing/2014/main" id="{E1149A43-C629-42A4-B495-DFB3529F01A6}"/>
              </a:ext>
            </a:extLst>
          </p:cNvPr>
          <p:cNvGrpSpPr>
            <a:grpSpLocks/>
          </p:cNvGrpSpPr>
          <p:nvPr/>
        </p:nvGrpSpPr>
        <p:grpSpPr bwMode="auto">
          <a:xfrm>
            <a:off x="8305800" y="3962400"/>
            <a:ext cx="381000" cy="327025"/>
            <a:chOff x="0" y="0"/>
            <a:chExt cx="240" cy="206"/>
          </a:xfrm>
        </p:grpSpPr>
        <p:sp>
          <p:nvSpPr>
            <p:cNvPr id="29720" name="Line 26">
              <a:extLst>
                <a:ext uri="{FF2B5EF4-FFF2-40B4-BE49-F238E27FC236}">
                  <a16:creationId xmlns:a16="http://schemas.microsoft.com/office/drawing/2014/main" id="{E1C9A23A-71BC-4E90-967A-256AC8C8B64D}"/>
                </a:ext>
              </a:extLst>
            </p:cNvPr>
            <p:cNvSpPr>
              <a:spLocks noChangeShapeType="1"/>
            </p:cNvSpPr>
            <p:nvPr/>
          </p:nvSpPr>
          <p:spPr bwMode="auto">
            <a:xfrm>
              <a:off x="0" y="0"/>
              <a:ext cx="240" cy="192"/>
            </a:xfrm>
            <a:prstGeom prst="line">
              <a:avLst/>
            </a:prstGeom>
            <a:noFill/>
            <a:ln w="76200" cmpd="sng">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1" name="Line 27">
              <a:extLst>
                <a:ext uri="{FF2B5EF4-FFF2-40B4-BE49-F238E27FC236}">
                  <a16:creationId xmlns:a16="http://schemas.microsoft.com/office/drawing/2014/main" id="{8B698395-2D74-4E1E-B66A-F820438F0BC0}"/>
                </a:ext>
              </a:extLst>
            </p:cNvPr>
            <p:cNvSpPr>
              <a:spLocks noChangeShapeType="1"/>
            </p:cNvSpPr>
            <p:nvPr/>
          </p:nvSpPr>
          <p:spPr bwMode="auto">
            <a:xfrm flipH="1">
              <a:off x="0" y="14"/>
              <a:ext cx="240" cy="192"/>
            </a:xfrm>
            <a:prstGeom prst="line">
              <a:avLst/>
            </a:prstGeom>
            <a:noFill/>
            <a:ln w="76200" cmpd="sng">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9722" name="Group 26">
            <a:extLst>
              <a:ext uri="{FF2B5EF4-FFF2-40B4-BE49-F238E27FC236}">
                <a16:creationId xmlns:a16="http://schemas.microsoft.com/office/drawing/2014/main" id="{6E20E2F4-76E9-4190-A8E1-E0DB4F5145DF}"/>
              </a:ext>
            </a:extLst>
          </p:cNvPr>
          <p:cNvGrpSpPr>
            <a:grpSpLocks/>
          </p:cNvGrpSpPr>
          <p:nvPr/>
        </p:nvGrpSpPr>
        <p:grpSpPr bwMode="auto">
          <a:xfrm flipH="1">
            <a:off x="8382000" y="6019800"/>
            <a:ext cx="304800" cy="360363"/>
            <a:chOff x="0" y="0"/>
            <a:chExt cx="192" cy="227"/>
          </a:xfrm>
        </p:grpSpPr>
        <p:sp>
          <p:nvSpPr>
            <p:cNvPr id="29723" name="Line 29">
              <a:extLst>
                <a:ext uri="{FF2B5EF4-FFF2-40B4-BE49-F238E27FC236}">
                  <a16:creationId xmlns:a16="http://schemas.microsoft.com/office/drawing/2014/main" id="{2ED8CD59-DB4B-4ACB-9988-0E0ED0F87610}"/>
                </a:ext>
              </a:extLst>
            </p:cNvPr>
            <p:cNvSpPr>
              <a:spLocks noChangeShapeType="1"/>
            </p:cNvSpPr>
            <p:nvPr/>
          </p:nvSpPr>
          <p:spPr bwMode="auto">
            <a:xfrm>
              <a:off x="0" y="0"/>
              <a:ext cx="96" cy="192"/>
            </a:xfrm>
            <a:prstGeom prst="line">
              <a:avLst/>
            </a:prstGeom>
            <a:noFill/>
            <a:ln w="76200" cmpd="sng">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4" name="Line 30">
              <a:extLst>
                <a:ext uri="{FF2B5EF4-FFF2-40B4-BE49-F238E27FC236}">
                  <a16:creationId xmlns:a16="http://schemas.microsoft.com/office/drawing/2014/main" id="{EBC443B8-46AD-42C0-8AD3-79DCCC239C9E}"/>
                </a:ext>
              </a:extLst>
            </p:cNvPr>
            <p:cNvSpPr>
              <a:spLocks noChangeShapeType="1"/>
            </p:cNvSpPr>
            <p:nvPr/>
          </p:nvSpPr>
          <p:spPr bwMode="auto">
            <a:xfrm flipH="1">
              <a:off x="96" y="35"/>
              <a:ext cx="96" cy="192"/>
            </a:xfrm>
            <a:prstGeom prst="line">
              <a:avLst/>
            </a:prstGeom>
            <a:noFill/>
            <a:ln w="76200" cmpd="sng">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9725" name="Oval 20" descr="yociexp52">
            <a:extLst>
              <a:ext uri="{FF2B5EF4-FFF2-40B4-BE49-F238E27FC236}">
                <a16:creationId xmlns:a16="http://schemas.microsoft.com/office/drawing/2014/main" id="{8F962FBF-68B0-48C0-ACC5-8C26679CFB22}"/>
              </a:ext>
            </a:extLst>
          </p:cNvPr>
          <p:cNvSpPr>
            <a:spLocks noChangeArrowheads="1"/>
          </p:cNvSpPr>
          <p:nvPr/>
        </p:nvSpPr>
        <p:spPr bwMode="auto">
          <a:xfrm>
            <a:off x="71438" y="17463"/>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10</a:t>
            </a:r>
          </a:p>
        </p:txBody>
      </p:sp>
      <p:sp>
        <p:nvSpPr>
          <p:cNvPr id="29726" name="Oval 21" descr="yociexp52">
            <a:extLst>
              <a:ext uri="{FF2B5EF4-FFF2-40B4-BE49-F238E27FC236}">
                <a16:creationId xmlns:a16="http://schemas.microsoft.com/office/drawing/2014/main" id="{D6E0512B-95ED-4F25-AB9C-7FB11A3C60DD}"/>
              </a:ext>
            </a:extLst>
          </p:cNvPr>
          <p:cNvSpPr>
            <a:spLocks noChangeArrowheads="1"/>
          </p:cNvSpPr>
          <p:nvPr/>
        </p:nvSpPr>
        <p:spPr bwMode="auto">
          <a:xfrm>
            <a:off x="71438" y="19050"/>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9</a:t>
            </a:r>
          </a:p>
        </p:txBody>
      </p:sp>
      <p:sp>
        <p:nvSpPr>
          <p:cNvPr id="29727" name="Oval 22" descr="yociexp52">
            <a:extLst>
              <a:ext uri="{FF2B5EF4-FFF2-40B4-BE49-F238E27FC236}">
                <a16:creationId xmlns:a16="http://schemas.microsoft.com/office/drawing/2014/main" id="{5F44F39F-181E-423C-922D-CFC326EE5017}"/>
              </a:ext>
            </a:extLst>
          </p:cNvPr>
          <p:cNvSpPr>
            <a:spLocks noChangeArrowheads="1"/>
          </p:cNvSpPr>
          <p:nvPr/>
        </p:nvSpPr>
        <p:spPr bwMode="auto">
          <a:xfrm>
            <a:off x="76200" y="19050"/>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8</a:t>
            </a:r>
          </a:p>
        </p:txBody>
      </p:sp>
      <p:sp>
        <p:nvSpPr>
          <p:cNvPr id="29728" name="Oval 23" descr="yociexp52">
            <a:extLst>
              <a:ext uri="{FF2B5EF4-FFF2-40B4-BE49-F238E27FC236}">
                <a16:creationId xmlns:a16="http://schemas.microsoft.com/office/drawing/2014/main" id="{1EBDDF1A-82A2-47ED-AB75-948227A36584}"/>
              </a:ext>
            </a:extLst>
          </p:cNvPr>
          <p:cNvSpPr>
            <a:spLocks noChangeArrowheads="1"/>
          </p:cNvSpPr>
          <p:nvPr/>
        </p:nvSpPr>
        <p:spPr bwMode="auto">
          <a:xfrm>
            <a:off x="69850" y="12700"/>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7</a:t>
            </a:r>
          </a:p>
        </p:txBody>
      </p:sp>
      <p:sp>
        <p:nvSpPr>
          <p:cNvPr id="29729" name="Oval 24" descr="yociexp52">
            <a:extLst>
              <a:ext uri="{FF2B5EF4-FFF2-40B4-BE49-F238E27FC236}">
                <a16:creationId xmlns:a16="http://schemas.microsoft.com/office/drawing/2014/main" id="{86DB5E23-6884-48B2-A010-C55BA0332E72}"/>
              </a:ext>
            </a:extLst>
          </p:cNvPr>
          <p:cNvSpPr>
            <a:spLocks noChangeArrowheads="1"/>
          </p:cNvSpPr>
          <p:nvPr/>
        </p:nvSpPr>
        <p:spPr bwMode="auto">
          <a:xfrm>
            <a:off x="73025" y="9525"/>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6</a:t>
            </a:r>
          </a:p>
        </p:txBody>
      </p:sp>
      <p:sp>
        <p:nvSpPr>
          <p:cNvPr id="29730" name="Oval 25" descr="yociexp52">
            <a:extLst>
              <a:ext uri="{FF2B5EF4-FFF2-40B4-BE49-F238E27FC236}">
                <a16:creationId xmlns:a16="http://schemas.microsoft.com/office/drawing/2014/main" id="{4A443232-B978-447E-A7B5-C06897AE8110}"/>
              </a:ext>
            </a:extLst>
          </p:cNvPr>
          <p:cNvSpPr>
            <a:spLocks noChangeArrowheads="1"/>
          </p:cNvSpPr>
          <p:nvPr/>
        </p:nvSpPr>
        <p:spPr bwMode="auto">
          <a:xfrm>
            <a:off x="73025" y="9525"/>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5</a:t>
            </a:r>
          </a:p>
        </p:txBody>
      </p:sp>
      <p:sp>
        <p:nvSpPr>
          <p:cNvPr id="29731" name="Oval 26" descr="yociexp52">
            <a:extLst>
              <a:ext uri="{FF2B5EF4-FFF2-40B4-BE49-F238E27FC236}">
                <a16:creationId xmlns:a16="http://schemas.microsoft.com/office/drawing/2014/main" id="{815358FE-AAFC-499B-901C-E8811495E4BE}"/>
              </a:ext>
            </a:extLst>
          </p:cNvPr>
          <p:cNvSpPr>
            <a:spLocks noChangeArrowheads="1"/>
          </p:cNvSpPr>
          <p:nvPr/>
        </p:nvSpPr>
        <p:spPr bwMode="auto">
          <a:xfrm>
            <a:off x="76200" y="3175"/>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4</a:t>
            </a:r>
          </a:p>
        </p:txBody>
      </p:sp>
      <p:sp>
        <p:nvSpPr>
          <p:cNvPr id="29732" name="Oval 27" descr="yociexp52">
            <a:extLst>
              <a:ext uri="{FF2B5EF4-FFF2-40B4-BE49-F238E27FC236}">
                <a16:creationId xmlns:a16="http://schemas.microsoft.com/office/drawing/2014/main" id="{EBD93652-DF9E-4E62-A7D9-25536AB6A292}"/>
              </a:ext>
            </a:extLst>
          </p:cNvPr>
          <p:cNvSpPr>
            <a:spLocks noChangeArrowheads="1"/>
          </p:cNvSpPr>
          <p:nvPr/>
        </p:nvSpPr>
        <p:spPr bwMode="auto">
          <a:xfrm>
            <a:off x="76200" y="0"/>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3</a:t>
            </a:r>
          </a:p>
        </p:txBody>
      </p:sp>
      <p:sp>
        <p:nvSpPr>
          <p:cNvPr id="29733" name="Oval 28" descr="yociexp52">
            <a:extLst>
              <a:ext uri="{FF2B5EF4-FFF2-40B4-BE49-F238E27FC236}">
                <a16:creationId xmlns:a16="http://schemas.microsoft.com/office/drawing/2014/main" id="{4291E99A-F5C7-45AB-8FD7-66B42808B3B6}"/>
              </a:ext>
            </a:extLst>
          </p:cNvPr>
          <p:cNvSpPr>
            <a:spLocks noChangeArrowheads="1"/>
          </p:cNvSpPr>
          <p:nvPr/>
        </p:nvSpPr>
        <p:spPr bwMode="auto">
          <a:xfrm>
            <a:off x="76200" y="9525"/>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2</a:t>
            </a:r>
          </a:p>
        </p:txBody>
      </p:sp>
      <p:sp>
        <p:nvSpPr>
          <p:cNvPr id="29734" name="Oval 29" descr="yociexp52">
            <a:extLst>
              <a:ext uri="{FF2B5EF4-FFF2-40B4-BE49-F238E27FC236}">
                <a16:creationId xmlns:a16="http://schemas.microsoft.com/office/drawing/2014/main" id="{56DC5FEE-8DA1-449D-B436-FA5A7E42ACAE}"/>
              </a:ext>
            </a:extLst>
          </p:cNvPr>
          <p:cNvSpPr>
            <a:spLocks noChangeArrowheads="1"/>
          </p:cNvSpPr>
          <p:nvPr/>
        </p:nvSpPr>
        <p:spPr bwMode="auto">
          <a:xfrm>
            <a:off x="73025" y="3175"/>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1</a:t>
            </a:r>
          </a:p>
        </p:txBody>
      </p:sp>
      <p:sp>
        <p:nvSpPr>
          <p:cNvPr id="29735" name="Oval 30" descr="yociexp52">
            <a:extLst>
              <a:ext uri="{FF2B5EF4-FFF2-40B4-BE49-F238E27FC236}">
                <a16:creationId xmlns:a16="http://schemas.microsoft.com/office/drawing/2014/main" id="{330AA4C1-8172-4B3E-80D1-C7FE868071E3}"/>
              </a:ext>
            </a:extLst>
          </p:cNvPr>
          <p:cNvSpPr>
            <a:spLocks noChangeArrowheads="1"/>
          </p:cNvSpPr>
          <p:nvPr/>
        </p:nvSpPr>
        <p:spPr bwMode="auto">
          <a:xfrm>
            <a:off x="66675" y="3175"/>
            <a:ext cx="838200" cy="838200"/>
          </a:xfrm>
          <a:prstGeom prst="ellipse">
            <a:avLst/>
          </a:prstGeom>
          <a:blipFill dpi="0" rotWithShape="0">
            <a:blip r:embed="rId8"/>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9699"/>
                                        </p:tgtEl>
                                        <p:attrNameLst>
                                          <p:attrName>style.visibility</p:attrName>
                                        </p:attrNameLst>
                                      </p:cBhvr>
                                      <p:to>
                                        <p:strVal val="visible"/>
                                      </p:to>
                                    </p:set>
                                    <p:anim calcmode="lin" valueType="num">
                                      <p:cBhvr>
                                        <p:cTn id="7" dur="1000" fill="hold"/>
                                        <p:tgtEl>
                                          <p:spTgt spid="29699"/>
                                        </p:tgtEl>
                                        <p:attrNameLst>
                                          <p:attrName>ppt_w</p:attrName>
                                        </p:attrNameLst>
                                      </p:cBhvr>
                                      <p:tavLst>
                                        <p:tav tm="0">
                                          <p:val>
                                            <p:strVal val="#ppt_w*0.70"/>
                                          </p:val>
                                        </p:tav>
                                        <p:tav tm="100000">
                                          <p:val>
                                            <p:strVal val="#ppt_w"/>
                                          </p:val>
                                        </p:tav>
                                      </p:tavLst>
                                    </p:anim>
                                    <p:anim calcmode="lin" valueType="num">
                                      <p:cBhvr>
                                        <p:cTn id="8" dur="1000" fill="hold"/>
                                        <p:tgtEl>
                                          <p:spTgt spid="29699"/>
                                        </p:tgtEl>
                                        <p:attrNameLst>
                                          <p:attrName>ppt_h</p:attrName>
                                        </p:attrNameLst>
                                      </p:cBhvr>
                                      <p:tavLst>
                                        <p:tav tm="0">
                                          <p:val>
                                            <p:strVal val="#ppt_h"/>
                                          </p:val>
                                        </p:tav>
                                        <p:tav tm="100000">
                                          <p:val>
                                            <p:strVal val="#ppt_h"/>
                                          </p:val>
                                        </p:tav>
                                      </p:tavLst>
                                    </p:anim>
                                    <p:animEffect transition="in" filter="fade">
                                      <p:cBhvr>
                                        <p:cTn id="9" dur="1000"/>
                                        <p:tgtEl>
                                          <p:spTgt spid="29699"/>
                                        </p:tgtEl>
                                      </p:cBhvr>
                                    </p:animEffect>
                                  </p:childTnLst>
                                </p:cTn>
                              </p:par>
                            </p:childTnLst>
                          </p:cTn>
                        </p:par>
                        <p:par>
                          <p:cTn id="10" fill="hold" nodeType="afterGroup">
                            <p:stCondLst>
                              <p:cond delay="1000"/>
                            </p:stCondLst>
                            <p:childTnLst>
                              <p:par>
                                <p:cTn id="11" presetID="2" presetClass="entr" presetSubtype="8" fill="hold" nodeType="afterEffect">
                                  <p:stCondLst>
                                    <p:cond delay="0"/>
                                  </p:stCondLst>
                                  <p:childTnLst>
                                    <p:set>
                                      <p:cBhvr>
                                        <p:cTn id="12" dur="1" fill="hold">
                                          <p:stCondLst>
                                            <p:cond delay="0"/>
                                          </p:stCondLst>
                                        </p:cTn>
                                        <p:tgtEl>
                                          <p:spTgt spid="29700"/>
                                        </p:tgtEl>
                                        <p:attrNameLst>
                                          <p:attrName>style.visibility</p:attrName>
                                        </p:attrNameLst>
                                      </p:cBhvr>
                                      <p:to>
                                        <p:strVal val="visible"/>
                                      </p:to>
                                    </p:set>
                                    <p:anim calcmode="lin" valueType="num">
                                      <p:cBhvr additive="base">
                                        <p:cTn id="13" dur="500" fill="hold"/>
                                        <p:tgtEl>
                                          <p:spTgt spid="29700"/>
                                        </p:tgtEl>
                                        <p:attrNameLst>
                                          <p:attrName>ppt_x</p:attrName>
                                        </p:attrNameLst>
                                      </p:cBhvr>
                                      <p:tavLst>
                                        <p:tav tm="0">
                                          <p:val>
                                            <p:strVal val="0-#ppt_w/2"/>
                                          </p:val>
                                        </p:tav>
                                        <p:tav tm="100000">
                                          <p:val>
                                            <p:strVal val="#ppt_x"/>
                                          </p:val>
                                        </p:tav>
                                      </p:tavLst>
                                    </p:anim>
                                    <p:anim calcmode="lin" valueType="num">
                                      <p:cBhvr additive="base">
                                        <p:cTn id="14" dur="500" fill="hold"/>
                                        <p:tgtEl>
                                          <p:spTgt spid="29700"/>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500"/>
                            </p:stCondLst>
                            <p:childTnLst>
                              <p:par>
                                <p:cTn id="16" presetID="2" presetClass="entr" presetSubtype="8" fill="hold" nodeType="afterEffect">
                                  <p:stCondLst>
                                    <p:cond delay="0"/>
                                  </p:stCondLst>
                                  <p:childTnLst>
                                    <p:set>
                                      <p:cBhvr>
                                        <p:cTn id="17" dur="1" fill="hold">
                                          <p:stCondLst>
                                            <p:cond delay="0"/>
                                          </p:stCondLst>
                                        </p:cTn>
                                        <p:tgtEl>
                                          <p:spTgt spid="29703"/>
                                        </p:tgtEl>
                                        <p:attrNameLst>
                                          <p:attrName>style.visibility</p:attrName>
                                        </p:attrNameLst>
                                      </p:cBhvr>
                                      <p:to>
                                        <p:strVal val="visible"/>
                                      </p:to>
                                    </p:set>
                                    <p:anim calcmode="lin" valueType="num">
                                      <p:cBhvr additive="base">
                                        <p:cTn id="18" dur="500" fill="hold"/>
                                        <p:tgtEl>
                                          <p:spTgt spid="29703"/>
                                        </p:tgtEl>
                                        <p:attrNameLst>
                                          <p:attrName>ppt_x</p:attrName>
                                        </p:attrNameLst>
                                      </p:cBhvr>
                                      <p:tavLst>
                                        <p:tav tm="0">
                                          <p:val>
                                            <p:strVal val="0-#ppt_w/2"/>
                                          </p:val>
                                        </p:tav>
                                        <p:tav tm="100000">
                                          <p:val>
                                            <p:strVal val="#ppt_x"/>
                                          </p:val>
                                        </p:tav>
                                      </p:tavLst>
                                    </p:anim>
                                    <p:anim calcmode="lin" valueType="num">
                                      <p:cBhvr additive="base">
                                        <p:cTn id="19" dur="500" fill="hold"/>
                                        <p:tgtEl>
                                          <p:spTgt spid="29703"/>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2000"/>
                            </p:stCondLst>
                            <p:childTnLst>
                              <p:par>
                                <p:cTn id="21" presetID="2" presetClass="entr" presetSubtype="8" fill="hold" nodeType="afterEffect">
                                  <p:stCondLst>
                                    <p:cond delay="0"/>
                                  </p:stCondLst>
                                  <p:childTnLst>
                                    <p:set>
                                      <p:cBhvr>
                                        <p:cTn id="22" dur="1" fill="hold">
                                          <p:stCondLst>
                                            <p:cond delay="0"/>
                                          </p:stCondLst>
                                        </p:cTn>
                                        <p:tgtEl>
                                          <p:spTgt spid="29706"/>
                                        </p:tgtEl>
                                        <p:attrNameLst>
                                          <p:attrName>style.visibility</p:attrName>
                                        </p:attrNameLst>
                                      </p:cBhvr>
                                      <p:to>
                                        <p:strVal val="visible"/>
                                      </p:to>
                                    </p:set>
                                    <p:anim calcmode="lin" valueType="num">
                                      <p:cBhvr additive="base">
                                        <p:cTn id="23" dur="500" fill="hold"/>
                                        <p:tgtEl>
                                          <p:spTgt spid="29706"/>
                                        </p:tgtEl>
                                        <p:attrNameLst>
                                          <p:attrName>ppt_x</p:attrName>
                                        </p:attrNameLst>
                                      </p:cBhvr>
                                      <p:tavLst>
                                        <p:tav tm="0">
                                          <p:val>
                                            <p:strVal val="0-#ppt_w/2"/>
                                          </p:val>
                                        </p:tav>
                                        <p:tav tm="100000">
                                          <p:val>
                                            <p:strVal val="#ppt_x"/>
                                          </p:val>
                                        </p:tav>
                                      </p:tavLst>
                                    </p:anim>
                                    <p:anim calcmode="lin" valueType="num">
                                      <p:cBhvr additive="base">
                                        <p:cTn id="24" dur="500" fill="hold"/>
                                        <p:tgtEl>
                                          <p:spTgt spid="29706"/>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2500"/>
                            </p:stCondLst>
                            <p:childTnLst>
                              <p:par>
                                <p:cTn id="26" presetID="2" presetClass="entr" presetSubtype="8" fill="hold" nodeType="afterEffect">
                                  <p:stCondLst>
                                    <p:cond delay="0"/>
                                  </p:stCondLst>
                                  <p:childTnLst>
                                    <p:set>
                                      <p:cBhvr>
                                        <p:cTn id="27" dur="1" fill="hold">
                                          <p:stCondLst>
                                            <p:cond delay="0"/>
                                          </p:stCondLst>
                                        </p:cTn>
                                        <p:tgtEl>
                                          <p:spTgt spid="29709"/>
                                        </p:tgtEl>
                                        <p:attrNameLst>
                                          <p:attrName>style.visibility</p:attrName>
                                        </p:attrNameLst>
                                      </p:cBhvr>
                                      <p:to>
                                        <p:strVal val="visible"/>
                                      </p:to>
                                    </p:set>
                                    <p:anim calcmode="lin" valueType="num">
                                      <p:cBhvr additive="base">
                                        <p:cTn id="28" dur="500" fill="hold"/>
                                        <p:tgtEl>
                                          <p:spTgt spid="29709"/>
                                        </p:tgtEl>
                                        <p:attrNameLst>
                                          <p:attrName>ppt_x</p:attrName>
                                        </p:attrNameLst>
                                      </p:cBhvr>
                                      <p:tavLst>
                                        <p:tav tm="0">
                                          <p:val>
                                            <p:strVal val="0-#ppt_w/2"/>
                                          </p:val>
                                        </p:tav>
                                        <p:tav tm="100000">
                                          <p:val>
                                            <p:strVal val="#ppt_x"/>
                                          </p:val>
                                        </p:tav>
                                      </p:tavLst>
                                    </p:anim>
                                    <p:anim calcmode="lin" valueType="num">
                                      <p:cBhvr additive="base">
                                        <p:cTn id="29"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600"/>
                                  </p:stCondLst>
                                  <p:childTnLst>
                                    <p:set>
                                      <p:cBhvr>
                                        <p:cTn id="33" dur="1" fill="hold">
                                          <p:stCondLst>
                                            <p:cond delay="499"/>
                                          </p:stCondLst>
                                        </p:cTn>
                                        <p:tgtEl>
                                          <p:spTgt spid="2972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NHIPTIM - 01 GIAY.WAV"/>
                                        </p:tgtEl>
                                      </p:cMediaNode>
                                    </p:audio>
                                  </p:subTnLst>
                                </p:cTn>
                              </p:par>
                            </p:childTnLst>
                          </p:cTn>
                        </p:par>
                        <p:par>
                          <p:cTn id="34" fill="hold" nodeType="afterGroup">
                            <p:stCondLst>
                              <p:cond delay="1100"/>
                            </p:stCondLst>
                            <p:childTnLst>
                              <p:par>
                                <p:cTn id="35" presetID="1" presetClass="entr" presetSubtype="0" fill="hold" grpId="0" nodeType="afterEffect">
                                  <p:stCondLst>
                                    <p:cond delay="600"/>
                                  </p:stCondLst>
                                  <p:childTnLst>
                                    <p:set>
                                      <p:cBhvr>
                                        <p:cTn id="36" dur="1" fill="hold">
                                          <p:stCondLst>
                                            <p:cond delay="499"/>
                                          </p:stCondLst>
                                        </p:cTn>
                                        <p:tgtEl>
                                          <p:spTgt spid="2972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NHIPTIM - 01 GIAY.WAV"/>
                                        </p:tgtEl>
                                      </p:cMediaNode>
                                    </p:audio>
                                  </p:subTnLst>
                                </p:cTn>
                              </p:par>
                            </p:childTnLst>
                          </p:cTn>
                        </p:par>
                        <p:par>
                          <p:cTn id="37" fill="hold" nodeType="afterGroup">
                            <p:stCondLst>
                              <p:cond delay="2200"/>
                            </p:stCondLst>
                            <p:childTnLst>
                              <p:par>
                                <p:cTn id="38" presetID="1" presetClass="entr" presetSubtype="0" fill="hold" grpId="0" nodeType="afterEffect">
                                  <p:stCondLst>
                                    <p:cond delay="600"/>
                                  </p:stCondLst>
                                  <p:childTnLst>
                                    <p:set>
                                      <p:cBhvr>
                                        <p:cTn id="39" dur="1" fill="hold">
                                          <p:stCondLst>
                                            <p:cond delay="499"/>
                                          </p:stCondLst>
                                        </p:cTn>
                                        <p:tgtEl>
                                          <p:spTgt spid="297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NHIPTIM - 01 GIAY.WAV"/>
                                        </p:tgtEl>
                                      </p:cMediaNode>
                                    </p:audio>
                                  </p:subTnLst>
                                </p:cTn>
                              </p:par>
                            </p:childTnLst>
                          </p:cTn>
                        </p:par>
                        <p:par>
                          <p:cTn id="40" fill="hold" nodeType="afterGroup">
                            <p:stCondLst>
                              <p:cond delay="3300"/>
                            </p:stCondLst>
                            <p:childTnLst>
                              <p:par>
                                <p:cTn id="41" presetID="1" presetClass="entr" presetSubtype="0" fill="hold" grpId="0" nodeType="afterEffect">
                                  <p:stCondLst>
                                    <p:cond delay="600"/>
                                  </p:stCondLst>
                                  <p:childTnLst>
                                    <p:set>
                                      <p:cBhvr>
                                        <p:cTn id="42" dur="1" fill="hold">
                                          <p:stCondLst>
                                            <p:cond delay="499"/>
                                          </p:stCondLst>
                                        </p:cTn>
                                        <p:tgtEl>
                                          <p:spTgt spid="297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NHIPTIM - 01 GIAY.WAV"/>
                                        </p:tgtEl>
                                      </p:cMediaNode>
                                    </p:audio>
                                  </p:subTnLst>
                                </p:cTn>
                              </p:par>
                            </p:childTnLst>
                          </p:cTn>
                        </p:par>
                        <p:par>
                          <p:cTn id="43" fill="hold" nodeType="afterGroup">
                            <p:stCondLst>
                              <p:cond delay="4400"/>
                            </p:stCondLst>
                            <p:childTnLst>
                              <p:par>
                                <p:cTn id="44" presetID="1" presetClass="entr" presetSubtype="0" fill="hold" grpId="0" nodeType="afterEffect">
                                  <p:stCondLst>
                                    <p:cond delay="600"/>
                                  </p:stCondLst>
                                  <p:childTnLst>
                                    <p:set>
                                      <p:cBhvr>
                                        <p:cTn id="45" dur="1" fill="hold">
                                          <p:stCondLst>
                                            <p:cond delay="499"/>
                                          </p:stCondLst>
                                        </p:cTn>
                                        <p:tgtEl>
                                          <p:spTgt spid="297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NHIPTIM - 01 GIAY.WAV"/>
                                        </p:tgtEl>
                                      </p:cMediaNode>
                                    </p:audio>
                                  </p:subTnLst>
                                </p:cTn>
                              </p:par>
                            </p:childTnLst>
                          </p:cTn>
                        </p:par>
                        <p:par>
                          <p:cTn id="46" fill="hold" nodeType="afterGroup">
                            <p:stCondLst>
                              <p:cond delay="5500"/>
                            </p:stCondLst>
                            <p:childTnLst>
                              <p:par>
                                <p:cTn id="47" presetID="1" presetClass="entr" presetSubtype="0" fill="hold" grpId="0" nodeType="afterEffect">
                                  <p:stCondLst>
                                    <p:cond delay="600"/>
                                  </p:stCondLst>
                                  <p:childTnLst>
                                    <p:set>
                                      <p:cBhvr>
                                        <p:cTn id="48" dur="1" fill="hold">
                                          <p:stCondLst>
                                            <p:cond delay="499"/>
                                          </p:stCondLst>
                                        </p:cTn>
                                        <p:tgtEl>
                                          <p:spTgt spid="2973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NHIPTIM - 01 GIAY.WAV"/>
                                        </p:tgtEl>
                                      </p:cMediaNode>
                                    </p:audio>
                                  </p:subTnLst>
                                </p:cTn>
                              </p:par>
                            </p:childTnLst>
                          </p:cTn>
                        </p:par>
                        <p:par>
                          <p:cTn id="49" fill="hold" nodeType="afterGroup">
                            <p:stCondLst>
                              <p:cond delay="6600"/>
                            </p:stCondLst>
                            <p:childTnLst>
                              <p:par>
                                <p:cTn id="50" presetID="1" presetClass="entr" presetSubtype="0" fill="hold" grpId="0" nodeType="afterEffect">
                                  <p:stCondLst>
                                    <p:cond delay="600"/>
                                  </p:stCondLst>
                                  <p:childTnLst>
                                    <p:set>
                                      <p:cBhvr>
                                        <p:cTn id="51" dur="1" fill="hold">
                                          <p:stCondLst>
                                            <p:cond delay="499"/>
                                          </p:stCondLst>
                                        </p:cTn>
                                        <p:tgtEl>
                                          <p:spTgt spid="2973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NHIPTIM - 01 GIAY.WAV"/>
                                        </p:tgtEl>
                                      </p:cMediaNode>
                                    </p:audio>
                                  </p:subTnLst>
                                </p:cTn>
                              </p:par>
                            </p:childTnLst>
                          </p:cTn>
                        </p:par>
                        <p:par>
                          <p:cTn id="52" fill="hold" nodeType="afterGroup">
                            <p:stCondLst>
                              <p:cond delay="7700"/>
                            </p:stCondLst>
                            <p:childTnLst>
                              <p:par>
                                <p:cTn id="53" presetID="1" presetClass="entr" presetSubtype="0" fill="hold" grpId="0" nodeType="afterEffect">
                                  <p:stCondLst>
                                    <p:cond delay="600"/>
                                  </p:stCondLst>
                                  <p:childTnLst>
                                    <p:set>
                                      <p:cBhvr>
                                        <p:cTn id="54" dur="1" fill="hold">
                                          <p:stCondLst>
                                            <p:cond delay="499"/>
                                          </p:stCondLst>
                                        </p:cTn>
                                        <p:tgtEl>
                                          <p:spTgt spid="297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NHIPTIM - 01 GIAY.WAV"/>
                                        </p:tgtEl>
                                      </p:cMediaNode>
                                    </p:audio>
                                  </p:subTnLst>
                                </p:cTn>
                              </p:par>
                            </p:childTnLst>
                          </p:cTn>
                        </p:par>
                        <p:par>
                          <p:cTn id="55" fill="hold" nodeType="afterGroup">
                            <p:stCondLst>
                              <p:cond delay="8800"/>
                            </p:stCondLst>
                            <p:childTnLst>
                              <p:par>
                                <p:cTn id="56" presetID="1" presetClass="entr" presetSubtype="0" fill="hold" grpId="0" nodeType="afterEffect">
                                  <p:stCondLst>
                                    <p:cond delay="600"/>
                                  </p:stCondLst>
                                  <p:childTnLst>
                                    <p:set>
                                      <p:cBhvr>
                                        <p:cTn id="57" dur="1" fill="hold">
                                          <p:stCondLst>
                                            <p:cond delay="499"/>
                                          </p:stCondLst>
                                        </p:cTn>
                                        <p:tgtEl>
                                          <p:spTgt spid="297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NHIPTIM - 01 GIAY.WAV"/>
                                        </p:tgtEl>
                                      </p:cMediaNode>
                                    </p:audio>
                                  </p:subTnLst>
                                </p:cTn>
                              </p:par>
                            </p:childTnLst>
                          </p:cTn>
                        </p:par>
                        <p:par>
                          <p:cTn id="58" fill="hold" nodeType="afterGroup">
                            <p:stCondLst>
                              <p:cond delay="9900"/>
                            </p:stCondLst>
                            <p:childTnLst>
                              <p:par>
                                <p:cTn id="59" presetID="1" presetClass="entr" presetSubtype="0" fill="hold" grpId="0" nodeType="afterEffect">
                                  <p:stCondLst>
                                    <p:cond delay="600"/>
                                  </p:stCondLst>
                                  <p:childTnLst>
                                    <p:set>
                                      <p:cBhvr>
                                        <p:cTn id="60" dur="1" fill="hold">
                                          <p:stCondLst>
                                            <p:cond delay="499"/>
                                          </p:stCondLst>
                                        </p:cTn>
                                        <p:tgtEl>
                                          <p:spTgt spid="2973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NHIPTIM - 01 GIAY.WAV"/>
                                        </p:tgtEl>
                                      </p:cMediaNode>
                                    </p:audio>
                                  </p:subTnLst>
                                </p:cTn>
                              </p:par>
                            </p:childTnLst>
                          </p:cTn>
                        </p:par>
                        <p:par>
                          <p:cTn id="61" fill="hold" nodeType="afterGroup">
                            <p:stCondLst>
                              <p:cond delay="11000"/>
                            </p:stCondLst>
                            <p:childTnLst>
                              <p:par>
                                <p:cTn id="62" presetID="1" presetClass="entr" presetSubtype="0" fill="hold" grpId="0" nodeType="afterEffect">
                                  <p:stCondLst>
                                    <p:cond delay="600"/>
                                  </p:stCondLst>
                                  <p:childTnLst>
                                    <p:set>
                                      <p:cBhvr>
                                        <p:cTn id="63" dur="1" fill="hold">
                                          <p:stCondLst>
                                            <p:cond delay="499"/>
                                          </p:stCondLst>
                                        </p:cTn>
                                        <p:tgtEl>
                                          <p:spTgt spid="29735"/>
                                        </p:tgtEl>
                                        <p:attrNameLst>
                                          <p:attrName>style.visibility</p:attrName>
                                        </p:attrNameLst>
                                      </p:cBhvr>
                                      <p:to>
                                        <p:strVal val="visible"/>
                                      </p:to>
                                    </p:set>
                                  </p:childTnLst>
                                  <p:subTnLst>
                                    <p:audio>
                                      <p:cMediaNode vol="93000">
                                        <p:cTn display="0" masterRel="sameClick">
                                          <p:stCondLst>
                                            <p:cond evt="begin" delay="0">
                                              <p:tn val="62"/>
                                            </p:cond>
                                          </p:stCondLst>
                                          <p:endCondLst>
                                            <p:cond evt="onStopAudio" delay="0">
                                              <p:tgtEl>
                                                <p:sldTgt/>
                                              </p:tgtEl>
                                            </p:cond>
                                          </p:endCondLst>
                                        </p:cTn>
                                        <p:tgtEl>
                                          <p:sndTgt r:embed="rId3" name="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29700"/>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55" presetClass="entr" presetSubtype="0" repeatCount="indefinite" fill="hold" nodeType="clickEffect">
                                  <p:stCondLst>
                                    <p:cond delay="0"/>
                                  </p:stCondLst>
                                  <p:childTnLst>
                                    <p:set>
                                      <p:cBhvr>
                                        <p:cTn id="68" dur="1" fill="hold">
                                          <p:stCondLst>
                                            <p:cond delay="0"/>
                                          </p:stCondLst>
                                        </p:cTn>
                                        <p:tgtEl>
                                          <p:spTgt spid="29713"/>
                                        </p:tgtEl>
                                        <p:attrNameLst>
                                          <p:attrName>style.visibility</p:attrName>
                                        </p:attrNameLst>
                                      </p:cBhvr>
                                      <p:to>
                                        <p:strVal val="visible"/>
                                      </p:to>
                                    </p:set>
                                    <p:anim calcmode="lin" valueType="num">
                                      <p:cBhvr>
                                        <p:cTn id="69" dur="1000" fill="hold"/>
                                        <p:tgtEl>
                                          <p:spTgt spid="29713"/>
                                        </p:tgtEl>
                                        <p:attrNameLst>
                                          <p:attrName>ppt_w</p:attrName>
                                        </p:attrNameLst>
                                      </p:cBhvr>
                                      <p:tavLst>
                                        <p:tav tm="0">
                                          <p:val>
                                            <p:strVal val="#ppt_w*0.70"/>
                                          </p:val>
                                        </p:tav>
                                        <p:tav tm="100000">
                                          <p:val>
                                            <p:strVal val="#ppt_w"/>
                                          </p:val>
                                        </p:tav>
                                      </p:tavLst>
                                    </p:anim>
                                    <p:anim calcmode="lin" valueType="num">
                                      <p:cBhvr>
                                        <p:cTn id="70" dur="1000" fill="hold"/>
                                        <p:tgtEl>
                                          <p:spTgt spid="29713"/>
                                        </p:tgtEl>
                                        <p:attrNameLst>
                                          <p:attrName>ppt_h</p:attrName>
                                        </p:attrNameLst>
                                      </p:cBhvr>
                                      <p:tavLst>
                                        <p:tav tm="0">
                                          <p:val>
                                            <p:strVal val="#ppt_h"/>
                                          </p:val>
                                        </p:tav>
                                        <p:tav tm="100000">
                                          <p:val>
                                            <p:strVal val="#ppt_h"/>
                                          </p:val>
                                        </p:tav>
                                      </p:tavLst>
                                    </p:anim>
                                    <p:animEffect transition="in" filter="fade">
                                      <p:cBhvr>
                                        <p:cTn id="71" dur="1000"/>
                                        <p:tgtEl>
                                          <p:spTgt spid="29713"/>
                                        </p:tgtEl>
                                      </p:cBhvr>
                                    </p:animEffect>
                                  </p:childTnLst>
                                </p:cTn>
                              </p:par>
                            </p:childTnLst>
                          </p:cTn>
                        </p:par>
                      </p:childTnLst>
                    </p:cTn>
                  </p:par>
                </p:childTnLst>
              </p:cTn>
              <p:nextCondLst>
                <p:cond evt="onClick" delay="0">
                  <p:tgtEl>
                    <p:spTgt spid="29700"/>
                  </p:tgtEl>
                </p:cond>
              </p:nextCondLst>
            </p:seq>
            <p:seq concurrent="1" nextAc="seek">
              <p:cTn id="72" restart="whenNotActive" fill="hold" evtFilter="cancelBubble" nodeType="interactiveSeq">
                <p:stCondLst>
                  <p:cond evt="onClick" delay="0">
                    <p:tgtEl>
                      <p:spTgt spid="29706"/>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55" presetClass="entr" presetSubtype="0" repeatCount="indefinite" fill="hold" nodeType="clickEffect">
                                  <p:stCondLst>
                                    <p:cond delay="0"/>
                                  </p:stCondLst>
                                  <p:childTnLst>
                                    <p:set>
                                      <p:cBhvr>
                                        <p:cTn id="76" dur="1" fill="hold">
                                          <p:stCondLst>
                                            <p:cond delay="0"/>
                                          </p:stCondLst>
                                        </p:cTn>
                                        <p:tgtEl>
                                          <p:spTgt spid="29716"/>
                                        </p:tgtEl>
                                        <p:attrNameLst>
                                          <p:attrName>style.visibility</p:attrName>
                                        </p:attrNameLst>
                                      </p:cBhvr>
                                      <p:to>
                                        <p:strVal val="visible"/>
                                      </p:to>
                                    </p:set>
                                    <p:anim calcmode="lin" valueType="num">
                                      <p:cBhvr>
                                        <p:cTn id="77" dur="1000" fill="hold"/>
                                        <p:tgtEl>
                                          <p:spTgt spid="29716"/>
                                        </p:tgtEl>
                                        <p:attrNameLst>
                                          <p:attrName>ppt_w</p:attrName>
                                        </p:attrNameLst>
                                      </p:cBhvr>
                                      <p:tavLst>
                                        <p:tav tm="0">
                                          <p:val>
                                            <p:strVal val="#ppt_w*0.70"/>
                                          </p:val>
                                        </p:tav>
                                        <p:tav tm="100000">
                                          <p:val>
                                            <p:strVal val="#ppt_w"/>
                                          </p:val>
                                        </p:tav>
                                      </p:tavLst>
                                    </p:anim>
                                    <p:anim calcmode="lin" valueType="num">
                                      <p:cBhvr>
                                        <p:cTn id="78" dur="1000" fill="hold"/>
                                        <p:tgtEl>
                                          <p:spTgt spid="29716"/>
                                        </p:tgtEl>
                                        <p:attrNameLst>
                                          <p:attrName>ppt_h</p:attrName>
                                        </p:attrNameLst>
                                      </p:cBhvr>
                                      <p:tavLst>
                                        <p:tav tm="0">
                                          <p:val>
                                            <p:strVal val="#ppt_h"/>
                                          </p:val>
                                        </p:tav>
                                        <p:tav tm="100000">
                                          <p:val>
                                            <p:strVal val="#ppt_h"/>
                                          </p:val>
                                        </p:tav>
                                      </p:tavLst>
                                    </p:anim>
                                    <p:animEffect transition="in" filter="fade">
                                      <p:cBhvr>
                                        <p:cTn id="79" dur="1000"/>
                                        <p:tgtEl>
                                          <p:spTgt spid="29716"/>
                                        </p:tgtEl>
                                      </p:cBhvr>
                                    </p:animEffect>
                                  </p:childTnLst>
                                </p:cTn>
                              </p:par>
                            </p:childTnLst>
                          </p:cTn>
                        </p:par>
                      </p:childTnLst>
                    </p:cTn>
                  </p:par>
                </p:childTnLst>
              </p:cTn>
              <p:nextCondLst>
                <p:cond evt="onClick" delay="0">
                  <p:tgtEl>
                    <p:spTgt spid="29706"/>
                  </p:tgtEl>
                </p:cond>
              </p:nextCondLst>
            </p:seq>
            <p:seq concurrent="1" nextAc="seek">
              <p:cTn id="80" restart="whenNotActive" fill="hold" evtFilter="cancelBubble" nodeType="interactiveSeq">
                <p:stCondLst>
                  <p:cond evt="onClick" delay="0">
                    <p:tgtEl>
                      <p:spTgt spid="29703"/>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55" presetClass="entr" presetSubtype="0" repeatCount="indefinite" fill="hold" nodeType="clickEffect">
                                  <p:stCondLst>
                                    <p:cond delay="0"/>
                                  </p:stCondLst>
                                  <p:childTnLst>
                                    <p:set>
                                      <p:cBhvr>
                                        <p:cTn id="84" dur="1" fill="hold">
                                          <p:stCondLst>
                                            <p:cond delay="0"/>
                                          </p:stCondLst>
                                        </p:cTn>
                                        <p:tgtEl>
                                          <p:spTgt spid="29719"/>
                                        </p:tgtEl>
                                        <p:attrNameLst>
                                          <p:attrName>style.visibility</p:attrName>
                                        </p:attrNameLst>
                                      </p:cBhvr>
                                      <p:to>
                                        <p:strVal val="visible"/>
                                      </p:to>
                                    </p:set>
                                    <p:anim calcmode="lin" valueType="num">
                                      <p:cBhvr>
                                        <p:cTn id="85" dur="1000" fill="hold"/>
                                        <p:tgtEl>
                                          <p:spTgt spid="29719"/>
                                        </p:tgtEl>
                                        <p:attrNameLst>
                                          <p:attrName>ppt_w</p:attrName>
                                        </p:attrNameLst>
                                      </p:cBhvr>
                                      <p:tavLst>
                                        <p:tav tm="0">
                                          <p:val>
                                            <p:strVal val="#ppt_w*0.70"/>
                                          </p:val>
                                        </p:tav>
                                        <p:tav tm="100000">
                                          <p:val>
                                            <p:strVal val="#ppt_w"/>
                                          </p:val>
                                        </p:tav>
                                      </p:tavLst>
                                    </p:anim>
                                    <p:anim calcmode="lin" valueType="num">
                                      <p:cBhvr>
                                        <p:cTn id="86" dur="1000" fill="hold"/>
                                        <p:tgtEl>
                                          <p:spTgt spid="29719"/>
                                        </p:tgtEl>
                                        <p:attrNameLst>
                                          <p:attrName>ppt_h</p:attrName>
                                        </p:attrNameLst>
                                      </p:cBhvr>
                                      <p:tavLst>
                                        <p:tav tm="0">
                                          <p:val>
                                            <p:strVal val="#ppt_h"/>
                                          </p:val>
                                        </p:tav>
                                        <p:tav tm="100000">
                                          <p:val>
                                            <p:strVal val="#ppt_h"/>
                                          </p:val>
                                        </p:tav>
                                      </p:tavLst>
                                    </p:anim>
                                    <p:animEffect transition="in" filter="fade">
                                      <p:cBhvr>
                                        <p:cTn id="87" dur="1000"/>
                                        <p:tgtEl>
                                          <p:spTgt spid="29719"/>
                                        </p:tgtEl>
                                      </p:cBhvr>
                                    </p:animEffect>
                                  </p:childTnLst>
                                </p:cTn>
                              </p:par>
                            </p:childTnLst>
                          </p:cTn>
                        </p:par>
                      </p:childTnLst>
                    </p:cTn>
                  </p:par>
                </p:childTnLst>
              </p:cTn>
              <p:nextCondLst>
                <p:cond evt="onClick" delay="0">
                  <p:tgtEl>
                    <p:spTgt spid="29703"/>
                  </p:tgtEl>
                </p:cond>
              </p:nextCondLst>
            </p:seq>
            <p:seq concurrent="1" nextAc="seek">
              <p:cTn id="88" restart="whenNotActive" fill="hold" evtFilter="cancelBubble" nodeType="interactiveSeq">
                <p:stCondLst>
                  <p:cond evt="onClick" delay="0">
                    <p:tgtEl>
                      <p:spTgt spid="29709"/>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55" presetClass="entr" presetSubtype="0" repeatCount="indefinite" fill="hold" nodeType="clickEffect">
                                  <p:stCondLst>
                                    <p:cond delay="0"/>
                                  </p:stCondLst>
                                  <p:childTnLst>
                                    <p:set>
                                      <p:cBhvr>
                                        <p:cTn id="92" dur="1" fill="hold">
                                          <p:stCondLst>
                                            <p:cond delay="0"/>
                                          </p:stCondLst>
                                        </p:cTn>
                                        <p:tgtEl>
                                          <p:spTgt spid="29722"/>
                                        </p:tgtEl>
                                        <p:attrNameLst>
                                          <p:attrName>style.visibility</p:attrName>
                                        </p:attrNameLst>
                                      </p:cBhvr>
                                      <p:to>
                                        <p:strVal val="visible"/>
                                      </p:to>
                                    </p:set>
                                    <p:anim calcmode="lin" valueType="num">
                                      <p:cBhvr>
                                        <p:cTn id="93" dur="1000" fill="hold"/>
                                        <p:tgtEl>
                                          <p:spTgt spid="29722"/>
                                        </p:tgtEl>
                                        <p:attrNameLst>
                                          <p:attrName>ppt_w</p:attrName>
                                        </p:attrNameLst>
                                      </p:cBhvr>
                                      <p:tavLst>
                                        <p:tav tm="0">
                                          <p:val>
                                            <p:strVal val="#ppt_w*0.70"/>
                                          </p:val>
                                        </p:tav>
                                        <p:tav tm="100000">
                                          <p:val>
                                            <p:strVal val="#ppt_w"/>
                                          </p:val>
                                        </p:tav>
                                      </p:tavLst>
                                    </p:anim>
                                    <p:anim calcmode="lin" valueType="num">
                                      <p:cBhvr>
                                        <p:cTn id="94" dur="1000" fill="hold"/>
                                        <p:tgtEl>
                                          <p:spTgt spid="29722"/>
                                        </p:tgtEl>
                                        <p:attrNameLst>
                                          <p:attrName>ppt_h</p:attrName>
                                        </p:attrNameLst>
                                      </p:cBhvr>
                                      <p:tavLst>
                                        <p:tav tm="0">
                                          <p:val>
                                            <p:strVal val="#ppt_h"/>
                                          </p:val>
                                        </p:tav>
                                        <p:tav tm="100000">
                                          <p:val>
                                            <p:strVal val="#ppt_h"/>
                                          </p:val>
                                        </p:tav>
                                      </p:tavLst>
                                    </p:anim>
                                    <p:animEffect transition="in" filter="fade">
                                      <p:cBhvr>
                                        <p:cTn id="95" dur="1000"/>
                                        <p:tgtEl>
                                          <p:spTgt spid="29722"/>
                                        </p:tgtEl>
                                      </p:cBhvr>
                                    </p:animEffect>
                                  </p:childTnLst>
                                </p:cTn>
                              </p:par>
                            </p:childTnLst>
                          </p:cTn>
                        </p:par>
                      </p:childTnLst>
                    </p:cTn>
                  </p:par>
                </p:childTnLst>
              </p:cTn>
              <p:nextCondLst>
                <p:cond evt="onClick" delay="0">
                  <p:tgtEl>
                    <p:spTgt spid="29709"/>
                  </p:tgtEl>
                </p:cond>
              </p:nextCondLst>
            </p:seq>
          </p:childTnLst>
        </p:cTn>
      </p:par>
    </p:tnLst>
    <p:bldLst>
      <p:bldP spid="29699" grpId="0" autoUpdateAnimBg="0"/>
      <p:bldP spid="29725" grpId="0" animBg="1" autoUpdateAnimBg="0"/>
      <p:bldP spid="29726" grpId="0" animBg="1" autoUpdateAnimBg="0"/>
      <p:bldP spid="29727" grpId="0" animBg="1" autoUpdateAnimBg="0"/>
      <p:bldP spid="29728" grpId="0" animBg="1" autoUpdateAnimBg="0"/>
      <p:bldP spid="29729" grpId="0" animBg="1" autoUpdateAnimBg="0"/>
      <p:bldP spid="29730" grpId="0" animBg="1" autoUpdateAnimBg="0"/>
      <p:bldP spid="29731" grpId="0" animBg="1" autoUpdateAnimBg="0"/>
      <p:bldP spid="29732" grpId="0" animBg="1" autoUpdateAnimBg="0"/>
      <p:bldP spid="29733" grpId="0" animBg="1" autoUpdateAnimBg="0"/>
      <p:bldP spid="29734" grpId="0" animBg="1" autoUpdateAnimBg="0"/>
      <p:bldP spid="29735"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8" descr="hfgh">
            <a:extLst>
              <a:ext uri="{FF2B5EF4-FFF2-40B4-BE49-F238E27FC236}">
                <a16:creationId xmlns:a16="http://schemas.microsoft.com/office/drawing/2014/main" id="{2EC14177-25D3-4859-8D3C-C2E470BA59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5">
            <a:extLst>
              <a:ext uri="{FF2B5EF4-FFF2-40B4-BE49-F238E27FC236}">
                <a16:creationId xmlns:a16="http://schemas.microsoft.com/office/drawing/2014/main" id="{B1BBEBBA-B339-4BD1-B358-8088875E224E}"/>
              </a:ext>
            </a:extLst>
          </p:cNvPr>
          <p:cNvSpPr txBox="1">
            <a:spLocks noChangeArrowheads="1"/>
          </p:cNvSpPr>
          <p:nvPr/>
        </p:nvSpPr>
        <p:spPr bwMode="auto">
          <a:xfrm>
            <a:off x="381000" y="320675"/>
            <a:ext cx="8305800"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spcBef>
                <a:spcPct val="50000"/>
              </a:spcBef>
            </a:pPr>
            <a:r>
              <a:rPr lang="en-US" altLang="en-US" sz="3200" b="0" i="1" u="sng">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Câu hỏi:</a:t>
            </a:r>
          </a:p>
          <a:p>
            <a:pPr algn="just">
              <a:spcBef>
                <a:spcPct val="50000"/>
              </a:spcBef>
            </a:pPr>
            <a:r>
              <a:rPr lang="en-US" altLang="en-US" sz="3200" b="0" i="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Trong bữa ăn, khi ông Sáu có cử chỉ bộc lộ tình yêu thương, chăm sóc thì  bé Thu đã phản ứng như thế nào?</a:t>
            </a:r>
          </a:p>
          <a:p>
            <a:pPr algn="ctr">
              <a:spcBef>
                <a:spcPct val="50000"/>
              </a:spcBef>
            </a:pPr>
            <a:r>
              <a:rPr lang="en-US" altLang="en-US" sz="3200" b="0" i="1" u="sng">
                <a:solidFill>
                  <a:srgbClr val="F1884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Trả lời:</a:t>
            </a:r>
          </a:p>
          <a:p>
            <a:pPr algn="just">
              <a:spcBef>
                <a:spcPct val="50000"/>
              </a:spcBef>
            </a:pPr>
            <a:r>
              <a:rPr lang="en-US" altLang="en-US" sz="3200" b="0">
                <a:effectLst>
                  <a:outerShdw blurRad="38100" dist="38100" dir="2700000" algn="tl">
                    <a:srgbClr val="C0C0C0"/>
                  </a:outerShdw>
                </a:effectLst>
                <a:latin typeface="Times New Roman" panose="02020603050405020304" pitchFamily="18" charset="0"/>
                <a:cs typeface="Times New Roman" panose="02020603050405020304" pitchFamily="18" charset="0"/>
              </a:rPr>
              <a:t> “…Bé Thu lấy đũa soi vào chén, để rồi bất thần hất cái trứng cá ra, cơm văng tung tóe cả mâm, bị ông Sáu đánh, ngồi im cúi gằm xuống... Xuống xuồng qua nhà Ngoại mét với Ngoại.”</a:t>
            </a:r>
          </a:p>
        </p:txBody>
      </p:sp>
      <p:sp>
        <p:nvSpPr>
          <p:cNvPr id="30724" name="AutoShape 9">
            <a:hlinkClick r:id="rId5" action="ppaction://hlinksldjump" highlightClick="1"/>
            <a:extLst>
              <a:ext uri="{FF2B5EF4-FFF2-40B4-BE49-F238E27FC236}">
                <a16:creationId xmlns:a16="http://schemas.microsoft.com/office/drawing/2014/main" id="{2EAA6BC9-CB19-4FD0-A3D2-8C25B4E5E1CA}"/>
              </a:ext>
            </a:extLst>
          </p:cNvPr>
          <p:cNvSpPr>
            <a:spLocks noChangeArrowheads="1"/>
          </p:cNvSpPr>
          <p:nvPr/>
        </p:nvSpPr>
        <p:spPr bwMode="auto">
          <a:xfrm>
            <a:off x="8534400" y="0"/>
            <a:ext cx="609600" cy="533400"/>
          </a:xfrm>
          <a:prstGeom prst="actionButtonBackPrevious">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a:p>
        </p:txBody>
      </p:sp>
      <p:sp>
        <p:nvSpPr>
          <p:cNvPr id="30725" name="Oval 20" descr="yociexp52">
            <a:extLst>
              <a:ext uri="{FF2B5EF4-FFF2-40B4-BE49-F238E27FC236}">
                <a16:creationId xmlns:a16="http://schemas.microsoft.com/office/drawing/2014/main" id="{128C4111-500B-4230-A688-16306E8DBEE1}"/>
              </a:ext>
            </a:extLst>
          </p:cNvPr>
          <p:cNvSpPr>
            <a:spLocks noChangeArrowheads="1"/>
          </p:cNvSpPr>
          <p:nvPr/>
        </p:nvSpPr>
        <p:spPr bwMode="auto">
          <a:xfrm>
            <a:off x="71438" y="17463"/>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10</a:t>
            </a:r>
          </a:p>
        </p:txBody>
      </p:sp>
      <p:sp>
        <p:nvSpPr>
          <p:cNvPr id="30726" name="Oval 21" descr="yociexp52">
            <a:extLst>
              <a:ext uri="{FF2B5EF4-FFF2-40B4-BE49-F238E27FC236}">
                <a16:creationId xmlns:a16="http://schemas.microsoft.com/office/drawing/2014/main" id="{970E4CA8-9EAA-407B-B014-C8757A6A616C}"/>
              </a:ext>
            </a:extLst>
          </p:cNvPr>
          <p:cNvSpPr>
            <a:spLocks noChangeArrowheads="1"/>
          </p:cNvSpPr>
          <p:nvPr/>
        </p:nvSpPr>
        <p:spPr bwMode="auto">
          <a:xfrm>
            <a:off x="71438" y="19050"/>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9</a:t>
            </a:r>
          </a:p>
        </p:txBody>
      </p:sp>
      <p:sp>
        <p:nvSpPr>
          <p:cNvPr id="30727" name="Oval 22" descr="yociexp52">
            <a:extLst>
              <a:ext uri="{FF2B5EF4-FFF2-40B4-BE49-F238E27FC236}">
                <a16:creationId xmlns:a16="http://schemas.microsoft.com/office/drawing/2014/main" id="{F9760C92-0EE8-4EFF-94A3-CA6B03215C69}"/>
              </a:ext>
            </a:extLst>
          </p:cNvPr>
          <p:cNvSpPr>
            <a:spLocks noChangeArrowheads="1"/>
          </p:cNvSpPr>
          <p:nvPr/>
        </p:nvSpPr>
        <p:spPr bwMode="auto">
          <a:xfrm>
            <a:off x="76200" y="19050"/>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8</a:t>
            </a:r>
          </a:p>
        </p:txBody>
      </p:sp>
      <p:sp>
        <p:nvSpPr>
          <p:cNvPr id="30728" name="Oval 23" descr="yociexp52">
            <a:extLst>
              <a:ext uri="{FF2B5EF4-FFF2-40B4-BE49-F238E27FC236}">
                <a16:creationId xmlns:a16="http://schemas.microsoft.com/office/drawing/2014/main" id="{8F5D2375-8AA5-464A-8688-C0066B9A50AF}"/>
              </a:ext>
            </a:extLst>
          </p:cNvPr>
          <p:cNvSpPr>
            <a:spLocks noChangeArrowheads="1"/>
          </p:cNvSpPr>
          <p:nvPr/>
        </p:nvSpPr>
        <p:spPr bwMode="auto">
          <a:xfrm>
            <a:off x="69850" y="12700"/>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7</a:t>
            </a:r>
          </a:p>
        </p:txBody>
      </p:sp>
      <p:sp>
        <p:nvSpPr>
          <p:cNvPr id="30729" name="Oval 24" descr="yociexp52">
            <a:extLst>
              <a:ext uri="{FF2B5EF4-FFF2-40B4-BE49-F238E27FC236}">
                <a16:creationId xmlns:a16="http://schemas.microsoft.com/office/drawing/2014/main" id="{23097C60-ED6B-4F9C-BC07-C30E8B3260E3}"/>
              </a:ext>
            </a:extLst>
          </p:cNvPr>
          <p:cNvSpPr>
            <a:spLocks noChangeArrowheads="1"/>
          </p:cNvSpPr>
          <p:nvPr/>
        </p:nvSpPr>
        <p:spPr bwMode="auto">
          <a:xfrm>
            <a:off x="73025" y="9525"/>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6</a:t>
            </a:r>
          </a:p>
        </p:txBody>
      </p:sp>
      <p:sp>
        <p:nvSpPr>
          <p:cNvPr id="30730" name="Oval 25" descr="yociexp52">
            <a:extLst>
              <a:ext uri="{FF2B5EF4-FFF2-40B4-BE49-F238E27FC236}">
                <a16:creationId xmlns:a16="http://schemas.microsoft.com/office/drawing/2014/main" id="{764D46F8-3202-478B-8253-A8237D45150C}"/>
              </a:ext>
            </a:extLst>
          </p:cNvPr>
          <p:cNvSpPr>
            <a:spLocks noChangeArrowheads="1"/>
          </p:cNvSpPr>
          <p:nvPr/>
        </p:nvSpPr>
        <p:spPr bwMode="auto">
          <a:xfrm>
            <a:off x="73025" y="9525"/>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5</a:t>
            </a:r>
          </a:p>
        </p:txBody>
      </p:sp>
      <p:sp>
        <p:nvSpPr>
          <p:cNvPr id="30731" name="Oval 26" descr="yociexp52">
            <a:extLst>
              <a:ext uri="{FF2B5EF4-FFF2-40B4-BE49-F238E27FC236}">
                <a16:creationId xmlns:a16="http://schemas.microsoft.com/office/drawing/2014/main" id="{21A26CF9-2215-4F75-9821-6E7BDF084BF4}"/>
              </a:ext>
            </a:extLst>
          </p:cNvPr>
          <p:cNvSpPr>
            <a:spLocks noChangeArrowheads="1"/>
          </p:cNvSpPr>
          <p:nvPr/>
        </p:nvSpPr>
        <p:spPr bwMode="auto">
          <a:xfrm>
            <a:off x="76200" y="3175"/>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4</a:t>
            </a:r>
          </a:p>
        </p:txBody>
      </p:sp>
      <p:sp>
        <p:nvSpPr>
          <p:cNvPr id="30732" name="Oval 27" descr="yociexp52">
            <a:extLst>
              <a:ext uri="{FF2B5EF4-FFF2-40B4-BE49-F238E27FC236}">
                <a16:creationId xmlns:a16="http://schemas.microsoft.com/office/drawing/2014/main" id="{4CCA04E1-4F1E-4439-8E87-DDAB1750F879}"/>
              </a:ext>
            </a:extLst>
          </p:cNvPr>
          <p:cNvSpPr>
            <a:spLocks noChangeArrowheads="1"/>
          </p:cNvSpPr>
          <p:nvPr/>
        </p:nvSpPr>
        <p:spPr bwMode="auto">
          <a:xfrm>
            <a:off x="76200" y="0"/>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3</a:t>
            </a:r>
          </a:p>
        </p:txBody>
      </p:sp>
      <p:sp>
        <p:nvSpPr>
          <p:cNvPr id="30733" name="Oval 28" descr="yociexp52">
            <a:extLst>
              <a:ext uri="{FF2B5EF4-FFF2-40B4-BE49-F238E27FC236}">
                <a16:creationId xmlns:a16="http://schemas.microsoft.com/office/drawing/2014/main" id="{C4B6985A-0224-43B9-B65C-F903F2B54B45}"/>
              </a:ext>
            </a:extLst>
          </p:cNvPr>
          <p:cNvSpPr>
            <a:spLocks noChangeArrowheads="1"/>
          </p:cNvSpPr>
          <p:nvPr/>
        </p:nvSpPr>
        <p:spPr bwMode="auto">
          <a:xfrm>
            <a:off x="76200" y="9525"/>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2</a:t>
            </a:r>
          </a:p>
        </p:txBody>
      </p:sp>
      <p:sp>
        <p:nvSpPr>
          <p:cNvPr id="30734" name="Oval 29" descr="yociexp52">
            <a:extLst>
              <a:ext uri="{FF2B5EF4-FFF2-40B4-BE49-F238E27FC236}">
                <a16:creationId xmlns:a16="http://schemas.microsoft.com/office/drawing/2014/main" id="{A0E5291F-676B-402E-A610-56DB336F608E}"/>
              </a:ext>
            </a:extLst>
          </p:cNvPr>
          <p:cNvSpPr>
            <a:spLocks noChangeArrowheads="1"/>
          </p:cNvSpPr>
          <p:nvPr/>
        </p:nvSpPr>
        <p:spPr bwMode="auto">
          <a:xfrm>
            <a:off x="73025" y="3175"/>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1</a:t>
            </a:r>
          </a:p>
        </p:txBody>
      </p:sp>
      <p:sp>
        <p:nvSpPr>
          <p:cNvPr id="30735" name="Oval 30" descr="yociexp52">
            <a:extLst>
              <a:ext uri="{FF2B5EF4-FFF2-40B4-BE49-F238E27FC236}">
                <a16:creationId xmlns:a16="http://schemas.microsoft.com/office/drawing/2014/main" id="{25A55C88-ECF9-4FDD-9E87-D45B3A573A44}"/>
              </a:ext>
            </a:extLst>
          </p:cNvPr>
          <p:cNvSpPr>
            <a:spLocks noChangeArrowheads="1"/>
          </p:cNvSpPr>
          <p:nvPr/>
        </p:nvSpPr>
        <p:spPr bwMode="auto">
          <a:xfrm>
            <a:off x="66675" y="3175"/>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p:cTn id="7" dur="1000" fill="hold"/>
                                        <p:tgtEl>
                                          <p:spTgt spid="3072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072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0723">
                                            <p:txEl>
                                              <p:pRg st="0" end="0"/>
                                            </p:txEl>
                                          </p:spTgt>
                                        </p:tgtEl>
                                      </p:cBhvr>
                                    </p:animEffect>
                                  </p:childTnLst>
                                </p:cTn>
                              </p:par>
                            </p:childTnLst>
                          </p:cTn>
                        </p:par>
                        <p:par>
                          <p:cTn id="10" fill="hold" nodeType="afterGroup">
                            <p:stCondLst>
                              <p:cond delay="1000"/>
                            </p:stCondLst>
                            <p:childTnLst>
                              <p:par>
                                <p:cTn id="11" presetID="2" presetClass="entr" presetSubtype="4" fill="hold" nodeType="after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20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p:cTn id="19" dur="1000" fill="hold"/>
                                        <p:tgtEl>
                                          <p:spTgt spid="30723">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30723">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0723">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600"/>
                                  </p:stCondLst>
                                  <p:childTnLst>
                                    <p:set>
                                      <p:cBhvr>
                                        <p:cTn id="25" dur="1" fill="hold">
                                          <p:stCondLst>
                                            <p:cond delay="499"/>
                                          </p:stCondLst>
                                        </p:cTn>
                                        <p:tgtEl>
                                          <p:spTgt spid="3072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NHIPTIM - 01 GIAY.WAV"/>
                                        </p:tgtEl>
                                      </p:cMediaNode>
                                    </p:audio>
                                  </p:subTnLst>
                                </p:cTn>
                              </p:par>
                            </p:childTnLst>
                          </p:cTn>
                        </p:par>
                        <p:par>
                          <p:cTn id="26" fill="hold" nodeType="afterGroup">
                            <p:stCondLst>
                              <p:cond delay="1100"/>
                            </p:stCondLst>
                            <p:childTnLst>
                              <p:par>
                                <p:cTn id="27" presetID="1" presetClass="entr" presetSubtype="0" fill="hold" grpId="0" nodeType="afterEffect">
                                  <p:stCondLst>
                                    <p:cond delay="600"/>
                                  </p:stCondLst>
                                  <p:childTnLst>
                                    <p:set>
                                      <p:cBhvr>
                                        <p:cTn id="28" dur="1" fill="hold">
                                          <p:stCondLst>
                                            <p:cond delay="499"/>
                                          </p:stCondLst>
                                        </p:cTn>
                                        <p:tgtEl>
                                          <p:spTgt spid="3072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NHIPTIM - 01 GIAY.WAV"/>
                                        </p:tgtEl>
                                      </p:cMediaNode>
                                    </p:audio>
                                  </p:subTnLst>
                                </p:cTn>
                              </p:par>
                            </p:childTnLst>
                          </p:cTn>
                        </p:par>
                        <p:par>
                          <p:cTn id="29" fill="hold" nodeType="afterGroup">
                            <p:stCondLst>
                              <p:cond delay="2200"/>
                            </p:stCondLst>
                            <p:childTnLst>
                              <p:par>
                                <p:cTn id="30" presetID="1" presetClass="entr" presetSubtype="0" fill="hold" grpId="0" nodeType="afterEffect">
                                  <p:stCondLst>
                                    <p:cond delay="600"/>
                                  </p:stCondLst>
                                  <p:childTnLst>
                                    <p:set>
                                      <p:cBhvr>
                                        <p:cTn id="31" dur="1" fill="hold">
                                          <p:stCondLst>
                                            <p:cond delay="499"/>
                                          </p:stCondLst>
                                        </p:cTn>
                                        <p:tgtEl>
                                          <p:spTgt spid="3072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NHIPTIM - 01 GIAY.WAV"/>
                                        </p:tgtEl>
                                      </p:cMediaNode>
                                    </p:audio>
                                  </p:subTnLst>
                                </p:cTn>
                              </p:par>
                            </p:childTnLst>
                          </p:cTn>
                        </p:par>
                        <p:par>
                          <p:cTn id="32" fill="hold" nodeType="afterGroup">
                            <p:stCondLst>
                              <p:cond delay="3300"/>
                            </p:stCondLst>
                            <p:childTnLst>
                              <p:par>
                                <p:cTn id="33" presetID="1" presetClass="entr" presetSubtype="0" fill="hold" grpId="0" nodeType="afterEffect">
                                  <p:stCondLst>
                                    <p:cond delay="600"/>
                                  </p:stCondLst>
                                  <p:childTnLst>
                                    <p:set>
                                      <p:cBhvr>
                                        <p:cTn id="34" dur="1" fill="hold">
                                          <p:stCondLst>
                                            <p:cond delay="499"/>
                                          </p:stCondLst>
                                        </p:cTn>
                                        <p:tgtEl>
                                          <p:spTgt spid="3072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NHIPTIM - 01 GIAY.WAV"/>
                                        </p:tgtEl>
                                      </p:cMediaNode>
                                    </p:audio>
                                  </p:subTnLst>
                                </p:cTn>
                              </p:par>
                            </p:childTnLst>
                          </p:cTn>
                        </p:par>
                        <p:par>
                          <p:cTn id="35" fill="hold" nodeType="afterGroup">
                            <p:stCondLst>
                              <p:cond delay="4400"/>
                            </p:stCondLst>
                            <p:childTnLst>
                              <p:par>
                                <p:cTn id="36" presetID="1" presetClass="entr" presetSubtype="0" fill="hold" grpId="0" nodeType="afterEffect">
                                  <p:stCondLst>
                                    <p:cond delay="600"/>
                                  </p:stCondLst>
                                  <p:childTnLst>
                                    <p:set>
                                      <p:cBhvr>
                                        <p:cTn id="37" dur="1" fill="hold">
                                          <p:stCondLst>
                                            <p:cond delay="499"/>
                                          </p:stCondLst>
                                        </p:cTn>
                                        <p:tgtEl>
                                          <p:spTgt spid="3072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NHIPTIM - 01 GIAY.WAV"/>
                                        </p:tgtEl>
                                      </p:cMediaNode>
                                    </p:audio>
                                  </p:subTnLst>
                                </p:cTn>
                              </p:par>
                            </p:childTnLst>
                          </p:cTn>
                        </p:par>
                        <p:par>
                          <p:cTn id="38" fill="hold" nodeType="afterGroup">
                            <p:stCondLst>
                              <p:cond delay="5500"/>
                            </p:stCondLst>
                            <p:childTnLst>
                              <p:par>
                                <p:cTn id="39" presetID="1" presetClass="entr" presetSubtype="0" fill="hold" grpId="0" nodeType="afterEffect">
                                  <p:stCondLst>
                                    <p:cond delay="600"/>
                                  </p:stCondLst>
                                  <p:childTnLst>
                                    <p:set>
                                      <p:cBhvr>
                                        <p:cTn id="40" dur="1" fill="hold">
                                          <p:stCondLst>
                                            <p:cond delay="499"/>
                                          </p:stCondLst>
                                        </p:cTn>
                                        <p:tgtEl>
                                          <p:spTgt spid="3073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NHIPTIM - 01 GIAY.WAV"/>
                                        </p:tgtEl>
                                      </p:cMediaNode>
                                    </p:audio>
                                  </p:subTnLst>
                                </p:cTn>
                              </p:par>
                            </p:childTnLst>
                          </p:cTn>
                        </p:par>
                        <p:par>
                          <p:cTn id="41" fill="hold" nodeType="afterGroup">
                            <p:stCondLst>
                              <p:cond delay="6600"/>
                            </p:stCondLst>
                            <p:childTnLst>
                              <p:par>
                                <p:cTn id="42" presetID="1" presetClass="entr" presetSubtype="0" fill="hold" grpId="0" nodeType="afterEffect">
                                  <p:stCondLst>
                                    <p:cond delay="600"/>
                                  </p:stCondLst>
                                  <p:childTnLst>
                                    <p:set>
                                      <p:cBhvr>
                                        <p:cTn id="43" dur="1" fill="hold">
                                          <p:stCondLst>
                                            <p:cond delay="499"/>
                                          </p:stCondLst>
                                        </p:cTn>
                                        <p:tgtEl>
                                          <p:spTgt spid="3073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NHIPTIM - 01 GIAY.WAV"/>
                                        </p:tgtEl>
                                      </p:cMediaNode>
                                    </p:audio>
                                  </p:subTnLst>
                                </p:cTn>
                              </p:par>
                            </p:childTnLst>
                          </p:cTn>
                        </p:par>
                        <p:par>
                          <p:cTn id="44" fill="hold" nodeType="afterGroup">
                            <p:stCondLst>
                              <p:cond delay="7700"/>
                            </p:stCondLst>
                            <p:childTnLst>
                              <p:par>
                                <p:cTn id="45" presetID="1" presetClass="entr" presetSubtype="0" fill="hold" grpId="0" nodeType="afterEffect">
                                  <p:stCondLst>
                                    <p:cond delay="600"/>
                                  </p:stCondLst>
                                  <p:childTnLst>
                                    <p:set>
                                      <p:cBhvr>
                                        <p:cTn id="46" dur="1" fill="hold">
                                          <p:stCondLst>
                                            <p:cond delay="499"/>
                                          </p:stCondLst>
                                        </p:cTn>
                                        <p:tgtEl>
                                          <p:spTgt spid="3073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NHIPTIM - 01 GIAY.WAV"/>
                                        </p:tgtEl>
                                      </p:cMediaNode>
                                    </p:audio>
                                  </p:subTnLst>
                                </p:cTn>
                              </p:par>
                            </p:childTnLst>
                          </p:cTn>
                        </p:par>
                        <p:par>
                          <p:cTn id="47" fill="hold" nodeType="afterGroup">
                            <p:stCondLst>
                              <p:cond delay="8800"/>
                            </p:stCondLst>
                            <p:childTnLst>
                              <p:par>
                                <p:cTn id="48" presetID="1" presetClass="entr" presetSubtype="0" fill="hold" grpId="0" nodeType="afterEffect">
                                  <p:stCondLst>
                                    <p:cond delay="600"/>
                                  </p:stCondLst>
                                  <p:childTnLst>
                                    <p:set>
                                      <p:cBhvr>
                                        <p:cTn id="49" dur="1" fill="hold">
                                          <p:stCondLst>
                                            <p:cond delay="499"/>
                                          </p:stCondLst>
                                        </p:cTn>
                                        <p:tgtEl>
                                          <p:spTgt spid="3073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NHIPTIM - 01 GIAY.WAV"/>
                                        </p:tgtEl>
                                      </p:cMediaNode>
                                    </p:audio>
                                  </p:subTnLst>
                                </p:cTn>
                              </p:par>
                            </p:childTnLst>
                          </p:cTn>
                        </p:par>
                        <p:par>
                          <p:cTn id="50" fill="hold" nodeType="afterGroup">
                            <p:stCondLst>
                              <p:cond delay="9900"/>
                            </p:stCondLst>
                            <p:childTnLst>
                              <p:par>
                                <p:cTn id="51" presetID="1" presetClass="entr" presetSubtype="0" fill="hold" grpId="0" nodeType="afterEffect">
                                  <p:stCondLst>
                                    <p:cond delay="600"/>
                                  </p:stCondLst>
                                  <p:childTnLst>
                                    <p:set>
                                      <p:cBhvr>
                                        <p:cTn id="52" dur="1" fill="hold">
                                          <p:stCondLst>
                                            <p:cond delay="499"/>
                                          </p:stCondLst>
                                        </p:cTn>
                                        <p:tgtEl>
                                          <p:spTgt spid="30734"/>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2" name="NHIPTIM - 01 GIAY.WAV"/>
                                        </p:tgtEl>
                                      </p:cMediaNode>
                                    </p:audio>
                                  </p:subTnLst>
                                </p:cTn>
                              </p:par>
                            </p:childTnLst>
                          </p:cTn>
                        </p:par>
                        <p:par>
                          <p:cTn id="53" fill="hold" nodeType="afterGroup">
                            <p:stCondLst>
                              <p:cond delay="11000"/>
                            </p:stCondLst>
                            <p:childTnLst>
                              <p:par>
                                <p:cTn id="54" presetID="1" presetClass="entr" presetSubtype="0" fill="hold" grpId="0" nodeType="afterEffect">
                                  <p:stCondLst>
                                    <p:cond delay="600"/>
                                  </p:stCondLst>
                                  <p:childTnLst>
                                    <p:set>
                                      <p:cBhvr>
                                        <p:cTn id="55" dur="1" fill="hold">
                                          <p:stCondLst>
                                            <p:cond delay="499"/>
                                          </p:stCondLst>
                                        </p:cTn>
                                        <p:tgtEl>
                                          <p:spTgt spid="30735"/>
                                        </p:tgtEl>
                                        <p:attrNameLst>
                                          <p:attrName>style.visibility</p:attrName>
                                        </p:attrNameLst>
                                      </p:cBhvr>
                                      <p:to>
                                        <p:strVal val="visible"/>
                                      </p:to>
                                    </p:set>
                                  </p:childTnLst>
                                  <p:subTnLst>
                                    <p:audio>
                                      <p:cMediaNode vol="93000">
                                        <p:cTn display="0" masterRel="sameClick">
                                          <p:stCondLst>
                                            <p:cond evt="begin" delay="0">
                                              <p:tn val="54"/>
                                            </p:cond>
                                          </p:stCondLst>
                                          <p:endCondLst>
                                            <p:cond evt="onStopAudio" delay="0">
                                              <p:tgtEl>
                                                <p:sldTgt/>
                                              </p:tgtEl>
                                            </p:cond>
                                          </p:endCondLst>
                                        </p:cTn>
                                        <p:tgtEl>
                                          <p:sndTgt r:embed="rId3" name="BELL.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55" presetClass="entr" presetSubtype="0" fill="hold" nodeType="clickEffect">
                                  <p:stCondLst>
                                    <p:cond delay="0"/>
                                  </p:stCondLst>
                                  <p:childTnLst>
                                    <p:set>
                                      <p:cBhvr>
                                        <p:cTn id="59" dur="1" fill="hold">
                                          <p:stCondLst>
                                            <p:cond delay="0"/>
                                          </p:stCondLst>
                                        </p:cTn>
                                        <p:tgtEl>
                                          <p:spTgt spid="30723">
                                            <p:txEl>
                                              <p:pRg st="3" end="3"/>
                                            </p:txEl>
                                          </p:spTgt>
                                        </p:tgtEl>
                                        <p:attrNameLst>
                                          <p:attrName>style.visibility</p:attrName>
                                        </p:attrNameLst>
                                      </p:cBhvr>
                                      <p:to>
                                        <p:strVal val="visible"/>
                                      </p:to>
                                    </p:set>
                                    <p:anim calcmode="lin" valueType="num">
                                      <p:cBhvr>
                                        <p:cTn id="60" dur="1000" fill="hold"/>
                                        <p:tgtEl>
                                          <p:spTgt spid="30723">
                                            <p:txEl>
                                              <p:pRg st="3" end="3"/>
                                            </p:txEl>
                                          </p:spTgt>
                                        </p:tgtEl>
                                        <p:attrNameLst>
                                          <p:attrName>ppt_w</p:attrName>
                                        </p:attrNameLst>
                                      </p:cBhvr>
                                      <p:tavLst>
                                        <p:tav tm="0">
                                          <p:val>
                                            <p:strVal val="#ppt_w*0.70"/>
                                          </p:val>
                                        </p:tav>
                                        <p:tav tm="100000">
                                          <p:val>
                                            <p:strVal val="#ppt_w"/>
                                          </p:val>
                                        </p:tav>
                                      </p:tavLst>
                                    </p:anim>
                                    <p:anim calcmode="lin" valueType="num">
                                      <p:cBhvr>
                                        <p:cTn id="61" dur="1000" fill="hold"/>
                                        <p:tgtEl>
                                          <p:spTgt spid="30723">
                                            <p:txEl>
                                              <p:pRg st="3" end="3"/>
                                            </p:txEl>
                                          </p:spTgt>
                                        </p:tgtEl>
                                        <p:attrNameLst>
                                          <p:attrName>ppt_h</p:attrName>
                                        </p:attrNameLst>
                                      </p:cBhvr>
                                      <p:tavLst>
                                        <p:tav tm="0">
                                          <p:val>
                                            <p:strVal val="#ppt_h"/>
                                          </p:val>
                                        </p:tav>
                                        <p:tav tm="100000">
                                          <p:val>
                                            <p:strVal val="#ppt_h"/>
                                          </p:val>
                                        </p:tav>
                                      </p:tavLst>
                                    </p:anim>
                                    <p:animEffect transition="in" filter="fade">
                                      <p:cBhvr>
                                        <p:cTn id="62" dur="1000"/>
                                        <p:tgtEl>
                                          <p:spTgt spid="307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autoUpdateAnimBg="0"/>
      <p:bldP spid="30726" grpId="0" animBg="1" autoUpdateAnimBg="0"/>
      <p:bldP spid="30727" grpId="0" animBg="1" autoUpdateAnimBg="0"/>
      <p:bldP spid="30728" grpId="0" animBg="1" autoUpdateAnimBg="0"/>
      <p:bldP spid="30729" grpId="0" animBg="1" autoUpdateAnimBg="0"/>
      <p:bldP spid="30730" grpId="0" animBg="1" autoUpdateAnimBg="0"/>
      <p:bldP spid="30731" grpId="0" animBg="1" autoUpdateAnimBg="0"/>
      <p:bldP spid="30732" grpId="0" animBg="1" autoUpdateAnimBg="0"/>
      <p:bldP spid="30733" grpId="0" animBg="1" autoUpdateAnimBg="0"/>
      <p:bldP spid="30734" grpId="0" animBg="1" autoUpdateAnimBg="0"/>
      <p:bldP spid="30735"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9" descr="marry2">
            <a:extLst>
              <a:ext uri="{FF2B5EF4-FFF2-40B4-BE49-F238E27FC236}">
                <a16:creationId xmlns:a16="http://schemas.microsoft.com/office/drawing/2014/main" id="{937D37EA-3C2B-452F-8775-3CF5C0276B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2">
            <a:extLst>
              <a:ext uri="{FF2B5EF4-FFF2-40B4-BE49-F238E27FC236}">
                <a16:creationId xmlns:a16="http://schemas.microsoft.com/office/drawing/2014/main" id="{A298EDB1-FADF-491F-BF4A-17C701416F3A}"/>
              </a:ext>
            </a:extLst>
          </p:cNvPr>
          <p:cNvSpPr>
            <a:spLocks noGrp="1" noChangeArrowheads="1"/>
          </p:cNvSpPr>
          <p:nvPr>
            <p:ph type="title" idx="4294967295"/>
          </p:nvPr>
        </p:nvSpPr>
        <p:spPr/>
        <p:txBody>
          <a:bodyPr/>
          <a:lstStyle/>
          <a:p>
            <a:pPr eaLnBrk="1" hangingPunct="1"/>
            <a:endParaRPr lang="en-US" altLang="en-US">
              <a:latin typeface="Times New Roman" panose="02020603050405020304" pitchFamily="18" charset="0"/>
            </a:endParaRPr>
          </a:p>
        </p:txBody>
      </p:sp>
      <p:sp>
        <p:nvSpPr>
          <p:cNvPr id="31748" name="Rectangle 5">
            <a:extLst>
              <a:ext uri="{FF2B5EF4-FFF2-40B4-BE49-F238E27FC236}">
                <a16:creationId xmlns:a16="http://schemas.microsoft.com/office/drawing/2014/main" id="{BE3F769D-9138-44E8-803D-48AC86538B74}"/>
              </a:ext>
            </a:extLst>
          </p:cNvPr>
          <p:cNvSpPr>
            <a:spLocks noGrp="1" noChangeArrowheads="1"/>
          </p:cNvSpPr>
          <p:nvPr>
            <p:ph type="body" idx="4294967295"/>
          </p:nvPr>
        </p:nvSpPr>
        <p:spPr/>
        <p:txBody>
          <a:bodyPr/>
          <a:lstStyle/>
          <a:p>
            <a:pPr eaLnBrk="1" hangingPunct="1"/>
            <a:endParaRPr lang="en-US" altLang="en-US">
              <a:latin typeface="Times New Roman" panose="02020603050405020304" pitchFamily="18" charset="0"/>
            </a:endParaRPr>
          </a:p>
        </p:txBody>
      </p:sp>
      <p:sp>
        <p:nvSpPr>
          <p:cNvPr id="31749" name="AutoShape 9">
            <a:hlinkClick r:id="rId5" action="ppaction://hlinksldjump" highlightClick="1"/>
            <a:extLst>
              <a:ext uri="{FF2B5EF4-FFF2-40B4-BE49-F238E27FC236}">
                <a16:creationId xmlns:a16="http://schemas.microsoft.com/office/drawing/2014/main" id="{60AAC032-4EA2-4FC2-B150-E7955653BC14}"/>
              </a:ext>
            </a:extLst>
          </p:cNvPr>
          <p:cNvSpPr>
            <a:spLocks noChangeArrowheads="1"/>
          </p:cNvSpPr>
          <p:nvPr/>
        </p:nvSpPr>
        <p:spPr bwMode="auto">
          <a:xfrm>
            <a:off x="8534400" y="0"/>
            <a:ext cx="609600" cy="533400"/>
          </a:xfrm>
          <a:prstGeom prst="actionButtonBackPrevious">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1750" name="Oval 20" descr="yociexp52">
            <a:extLst>
              <a:ext uri="{FF2B5EF4-FFF2-40B4-BE49-F238E27FC236}">
                <a16:creationId xmlns:a16="http://schemas.microsoft.com/office/drawing/2014/main" id="{5D2F3A72-1CB4-47E4-AFD3-76F6FB7D6EA3}"/>
              </a:ext>
            </a:extLst>
          </p:cNvPr>
          <p:cNvSpPr>
            <a:spLocks noChangeArrowheads="1"/>
          </p:cNvSpPr>
          <p:nvPr/>
        </p:nvSpPr>
        <p:spPr bwMode="auto">
          <a:xfrm>
            <a:off x="71438" y="17463"/>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10</a:t>
            </a:r>
          </a:p>
        </p:txBody>
      </p:sp>
      <p:sp>
        <p:nvSpPr>
          <p:cNvPr id="31751" name="Oval 21" descr="yociexp52">
            <a:extLst>
              <a:ext uri="{FF2B5EF4-FFF2-40B4-BE49-F238E27FC236}">
                <a16:creationId xmlns:a16="http://schemas.microsoft.com/office/drawing/2014/main" id="{019B73BD-7C51-4A25-AC50-D9CCD0D6C1CD}"/>
              </a:ext>
            </a:extLst>
          </p:cNvPr>
          <p:cNvSpPr>
            <a:spLocks noChangeArrowheads="1"/>
          </p:cNvSpPr>
          <p:nvPr/>
        </p:nvSpPr>
        <p:spPr bwMode="auto">
          <a:xfrm>
            <a:off x="71438" y="19050"/>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9</a:t>
            </a:r>
          </a:p>
        </p:txBody>
      </p:sp>
      <p:sp>
        <p:nvSpPr>
          <p:cNvPr id="31752" name="Oval 22" descr="yociexp52">
            <a:extLst>
              <a:ext uri="{FF2B5EF4-FFF2-40B4-BE49-F238E27FC236}">
                <a16:creationId xmlns:a16="http://schemas.microsoft.com/office/drawing/2014/main" id="{3E04C801-31CC-4E6E-9A6E-8F7DD5469B92}"/>
              </a:ext>
            </a:extLst>
          </p:cNvPr>
          <p:cNvSpPr>
            <a:spLocks noChangeArrowheads="1"/>
          </p:cNvSpPr>
          <p:nvPr/>
        </p:nvSpPr>
        <p:spPr bwMode="auto">
          <a:xfrm>
            <a:off x="76200" y="19050"/>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8</a:t>
            </a:r>
          </a:p>
        </p:txBody>
      </p:sp>
      <p:sp>
        <p:nvSpPr>
          <p:cNvPr id="31753" name="Oval 23" descr="yociexp52">
            <a:extLst>
              <a:ext uri="{FF2B5EF4-FFF2-40B4-BE49-F238E27FC236}">
                <a16:creationId xmlns:a16="http://schemas.microsoft.com/office/drawing/2014/main" id="{0D9EAFD7-9949-4B72-838A-BB33D56FE03E}"/>
              </a:ext>
            </a:extLst>
          </p:cNvPr>
          <p:cNvSpPr>
            <a:spLocks noChangeArrowheads="1"/>
          </p:cNvSpPr>
          <p:nvPr/>
        </p:nvSpPr>
        <p:spPr bwMode="auto">
          <a:xfrm>
            <a:off x="69850" y="12700"/>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7</a:t>
            </a:r>
          </a:p>
        </p:txBody>
      </p:sp>
      <p:sp>
        <p:nvSpPr>
          <p:cNvPr id="31754" name="Oval 24" descr="yociexp52">
            <a:extLst>
              <a:ext uri="{FF2B5EF4-FFF2-40B4-BE49-F238E27FC236}">
                <a16:creationId xmlns:a16="http://schemas.microsoft.com/office/drawing/2014/main" id="{8D1BE468-2D0C-4292-AFC1-B8D60A541C98}"/>
              </a:ext>
            </a:extLst>
          </p:cNvPr>
          <p:cNvSpPr>
            <a:spLocks noChangeArrowheads="1"/>
          </p:cNvSpPr>
          <p:nvPr/>
        </p:nvSpPr>
        <p:spPr bwMode="auto">
          <a:xfrm>
            <a:off x="73025" y="9525"/>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6</a:t>
            </a:r>
          </a:p>
        </p:txBody>
      </p:sp>
      <p:sp>
        <p:nvSpPr>
          <p:cNvPr id="31755" name="Oval 25" descr="yociexp52">
            <a:extLst>
              <a:ext uri="{FF2B5EF4-FFF2-40B4-BE49-F238E27FC236}">
                <a16:creationId xmlns:a16="http://schemas.microsoft.com/office/drawing/2014/main" id="{FB8D9040-7842-4337-8529-B05E47FE8FD8}"/>
              </a:ext>
            </a:extLst>
          </p:cNvPr>
          <p:cNvSpPr>
            <a:spLocks noChangeArrowheads="1"/>
          </p:cNvSpPr>
          <p:nvPr/>
        </p:nvSpPr>
        <p:spPr bwMode="auto">
          <a:xfrm>
            <a:off x="73025" y="9525"/>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5</a:t>
            </a:r>
          </a:p>
        </p:txBody>
      </p:sp>
      <p:sp>
        <p:nvSpPr>
          <p:cNvPr id="31756" name="Oval 26" descr="yociexp52">
            <a:extLst>
              <a:ext uri="{FF2B5EF4-FFF2-40B4-BE49-F238E27FC236}">
                <a16:creationId xmlns:a16="http://schemas.microsoft.com/office/drawing/2014/main" id="{42C92D3D-89F7-411B-B35F-FCC689ABFE23}"/>
              </a:ext>
            </a:extLst>
          </p:cNvPr>
          <p:cNvSpPr>
            <a:spLocks noChangeArrowheads="1"/>
          </p:cNvSpPr>
          <p:nvPr/>
        </p:nvSpPr>
        <p:spPr bwMode="auto">
          <a:xfrm>
            <a:off x="76200" y="3175"/>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4</a:t>
            </a:r>
          </a:p>
        </p:txBody>
      </p:sp>
      <p:sp>
        <p:nvSpPr>
          <p:cNvPr id="31757" name="Oval 27" descr="yociexp52">
            <a:extLst>
              <a:ext uri="{FF2B5EF4-FFF2-40B4-BE49-F238E27FC236}">
                <a16:creationId xmlns:a16="http://schemas.microsoft.com/office/drawing/2014/main" id="{7D84DD0B-B43A-4E96-8348-13D7727849B6}"/>
              </a:ext>
            </a:extLst>
          </p:cNvPr>
          <p:cNvSpPr>
            <a:spLocks noChangeArrowheads="1"/>
          </p:cNvSpPr>
          <p:nvPr/>
        </p:nvSpPr>
        <p:spPr bwMode="auto">
          <a:xfrm>
            <a:off x="76200" y="0"/>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3</a:t>
            </a:r>
          </a:p>
        </p:txBody>
      </p:sp>
      <p:sp>
        <p:nvSpPr>
          <p:cNvPr id="31758" name="Oval 28" descr="yociexp52">
            <a:extLst>
              <a:ext uri="{FF2B5EF4-FFF2-40B4-BE49-F238E27FC236}">
                <a16:creationId xmlns:a16="http://schemas.microsoft.com/office/drawing/2014/main" id="{559ED8AD-DA09-4B75-BB2B-324C7FE6AAC6}"/>
              </a:ext>
            </a:extLst>
          </p:cNvPr>
          <p:cNvSpPr>
            <a:spLocks noChangeArrowheads="1"/>
          </p:cNvSpPr>
          <p:nvPr/>
        </p:nvSpPr>
        <p:spPr bwMode="auto">
          <a:xfrm>
            <a:off x="76200" y="9525"/>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2</a:t>
            </a:r>
          </a:p>
        </p:txBody>
      </p:sp>
      <p:sp>
        <p:nvSpPr>
          <p:cNvPr id="31759" name="Oval 29" descr="yociexp52">
            <a:extLst>
              <a:ext uri="{FF2B5EF4-FFF2-40B4-BE49-F238E27FC236}">
                <a16:creationId xmlns:a16="http://schemas.microsoft.com/office/drawing/2014/main" id="{31B4471E-0913-4CCE-BECF-5CE670E4A9E3}"/>
              </a:ext>
            </a:extLst>
          </p:cNvPr>
          <p:cNvSpPr>
            <a:spLocks noChangeArrowheads="1"/>
          </p:cNvSpPr>
          <p:nvPr/>
        </p:nvSpPr>
        <p:spPr bwMode="auto">
          <a:xfrm>
            <a:off x="73025" y="3175"/>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1</a:t>
            </a:r>
          </a:p>
        </p:txBody>
      </p:sp>
      <p:sp>
        <p:nvSpPr>
          <p:cNvPr id="31760" name="Oval 30" descr="yociexp52">
            <a:extLst>
              <a:ext uri="{FF2B5EF4-FFF2-40B4-BE49-F238E27FC236}">
                <a16:creationId xmlns:a16="http://schemas.microsoft.com/office/drawing/2014/main" id="{BB3D7F7E-4FA9-46D7-9490-6F06A2624307}"/>
              </a:ext>
            </a:extLst>
          </p:cNvPr>
          <p:cNvSpPr>
            <a:spLocks noChangeArrowheads="1"/>
          </p:cNvSpPr>
          <p:nvPr/>
        </p:nvSpPr>
        <p:spPr bwMode="auto">
          <a:xfrm>
            <a:off x="66675" y="3175"/>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0</a:t>
            </a:r>
          </a:p>
        </p:txBody>
      </p:sp>
      <p:sp>
        <p:nvSpPr>
          <p:cNvPr id="31761" name="Text Box 27">
            <a:extLst>
              <a:ext uri="{FF2B5EF4-FFF2-40B4-BE49-F238E27FC236}">
                <a16:creationId xmlns:a16="http://schemas.microsoft.com/office/drawing/2014/main" id="{75C3016D-2DEB-44F3-8CDB-45F8238E90DD}"/>
              </a:ext>
            </a:extLst>
          </p:cNvPr>
          <p:cNvSpPr txBox="1">
            <a:spLocks noChangeArrowheads="1"/>
          </p:cNvSpPr>
          <p:nvPr/>
        </p:nvSpPr>
        <p:spPr bwMode="auto">
          <a:xfrm>
            <a:off x="914400" y="1066800"/>
            <a:ext cx="7239000" cy="5159375"/>
          </a:xfrm>
          <a:prstGeom prst="rect">
            <a:avLst/>
          </a:prstGeom>
          <a:noFill/>
          <a:ln>
            <a:noFill/>
          </a:ln>
          <a:effectLst>
            <a:prstShdw prst="shdw17" dist="17961" dir="13500000">
              <a:srgbClr val="708688"/>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eaLnBrk="1" hangingPunct="1"/>
            <a:r>
              <a:rPr lang="en-US" altLang="en-US" sz="3500" b="0">
                <a:solidFill>
                  <a:srgbClr val="FF0000"/>
                </a:solidFill>
                <a:latin typeface="Times New Roman" panose="02020603050405020304" pitchFamily="18" charset="0"/>
                <a:cs typeface="Times New Roman" panose="02020603050405020304" pitchFamily="18" charset="0"/>
              </a:rPr>
              <a:t>Câu hỏi:</a:t>
            </a:r>
          </a:p>
          <a:p>
            <a:pPr algn="ctr" eaLnBrk="1" hangingPunct="1"/>
            <a:r>
              <a:rPr lang="en-US" altLang="en-US" sz="3500" b="0">
                <a:solidFill>
                  <a:srgbClr val="FF0000"/>
                </a:solidFill>
                <a:latin typeface="Times New Roman" panose="02020603050405020304" pitchFamily="18" charset="0"/>
                <a:cs typeface="Times New Roman" panose="02020603050405020304" pitchFamily="18" charset="0"/>
              </a:rPr>
              <a:t>Khi bị dồn vào thế bí buộc phải gọi ba, bé Thu </a:t>
            </a:r>
            <a:r>
              <a:rPr lang="vi-VN" altLang="en-US" sz="3500" b="0">
                <a:solidFill>
                  <a:srgbClr val="FF0000"/>
                </a:solidFill>
                <a:latin typeface="Times New Roman" panose="02020603050405020304" pitchFamily="18" charset="0"/>
                <a:cs typeface="Times New Roman" panose="02020603050405020304" pitchFamily="18" charset="0"/>
              </a:rPr>
              <a:t>đ</a:t>
            </a:r>
            <a:r>
              <a:rPr lang="en-US" altLang="en-US" sz="3500" b="0">
                <a:solidFill>
                  <a:srgbClr val="FF0000"/>
                </a:solidFill>
                <a:latin typeface="Times New Roman" panose="02020603050405020304" pitchFamily="18" charset="0"/>
                <a:cs typeface="Times New Roman" panose="02020603050405020304" pitchFamily="18" charset="0"/>
              </a:rPr>
              <a:t>ã phản ứng ra sao? Qua </a:t>
            </a:r>
            <a:r>
              <a:rPr lang="vi-VN" altLang="en-US" sz="3500" b="0">
                <a:solidFill>
                  <a:srgbClr val="FF0000"/>
                </a:solidFill>
                <a:latin typeface="Times New Roman" panose="02020603050405020304" pitchFamily="18" charset="0"/>
                <a:cs typeface="Times New Roman" panose="02020603050405020304" pitchFamily="18" charset="0"/>
              </a:rPr>
              <a:t>đ</a:t>
            </a:r>
            <a:r>
              <a:rPr lang="en-US" altLang="en-US" sz="3500" b="0">
                <a:solidFill>
                  <a:srgbClr val="FF0000"/>
                </a:solidFill>
                <a:latin typeface="Times New Roman" panose="02020603050405020304" pitchFamily="18" charset="0"/>
                <a:cs typeface="Times New Roman" panose="02020603050405020304" pitchFamily="18" charset="0"/>
              </a:rPr>
              <a:t>ó cho thấy </a:t>
            </a:r>
            <a:r>
              <a:rPr lang="vi-VN" altLang="en-US" sz="3500" b="0">
                <a:solidFill>
                  <a:srgbClr val="FF0000"/>
                </a:solidFill>
                <a:latin typeface="Times New Roman" panose="02020603050405020304" pitchFamily="18" charset="0"/>
                <a:cs typeface="Times New Roman" panose="02020603050405020304" pitchFamily="18" charset="0"/>
              </a:rPr>
              <a:t>đ</a:t>
            </a:r>
            <a:r>
              <a:rPr lang="en-US" altLang="en-US" sz="3500" b="0">
                <a:solidFill>
                  <a:srgbClr val="FF0000"/>
                </a:solidFill>
                <a:latin typeface="Times New Roman" panose="02020603050405020304" pitchFamily="18" charset="0"/>
                <a:cs typeface="Times New Roman" panose="02020603050405020304" pitchFamily="18" charset="0"/>
              </a:rPr>
              <a:t>iều gì? </a:t>
            </a:r>
          </a:p>
          <a:p>
            <a:pPr algn="ctr" eaLnBrk="1" hangingPunct="1"/>
            <a:r>
              <a:rPr lang="en-US" altLang="en-US" sz="3500" b="0">
                <a:solidFill>
                  <a:schemeClr val="accent2"/>
                </a:solidFill>
                <a:latin typeface="Times New Roman" panose="02020603050405020304" pitchFamily="18" charset="0"/>
                <a:cs typeface="Times New Roman" panose="02020603050405020304" pitchFamily="18" charset="0"/>
              </a:rPr>
              <a:t>Trả lời:</a:t>
            </a:r>
          </a:p>
          <a:p>
            <a:pPr algn="ctr" eaLnBrk="1" hangingPunct="1"/>
            <a:r>
              <a:rPr lang="en-US" altLang="en-US" sz="3500" b="0">
                <a:latin typeface="Times New Roman" panose="02020603050405020304" pitchFamily="18" charset="0"/>
                <a:cs typeface="Times New Roman" panose="02020603050405020304" pitchFamily="18" charset="0"/>
              </a:rPr>
              <a:t>-C</a:t>
            </a:r>
            <a:r>
              <a:rPr lang="vi-VN" altLang="en-US" sz="3500" b="0">
                <a:latin typeface="Times New Roman" panose="02020603050405020304" pitchFamily="18" charset="0"/>
                <a:cs typeface="Times New Roman" panose="02020603050405020304" pitchFamily="18" charset="0"/>
              </a:rPr>
              <a:t>ơ</a:t>
            </a:r>
            <a:r>
              <a:rPr lang="en-US" altLang="en-US" sz="3500" b="0">
                <a:latin typeface="Times New Roman" panose="02020603050405020304" pitchFamily="18" charset="0"/>
                <a:cs typeface="Times New Roman" panose="02020603050405020304" pitchFamily="18" charset="0"/>
              </a:rPr>
              <a:t>m chín rồi, chắt n</a:t>
            </a:r>
            <a:r>
              <a:rPr lang="vi-VN" altLang="en-US" sz="3500" b="0">
                <a:latin typeface="Times New Roman" panose="02020603050405020304" pitchFamily="18" charset="0"/>
                <a:cs typeface="Times New Roman" panose="02020603050405020304" pitchFamily="18" charset="0"/>
              </a:rPr>
              <a:t>ư</a:t>
            </a:r>
            <a:r>
              <a:rPr lang="en-US" altLang="en-US" sz="3500" b="0">
                <a:latin typeface="Times New Roman" panose="02020603050405020304" pitchFamily="18" charset="0"/>
                <a:cs typeface="Times New Roman" panose="02020603050405020304" pitchFamily="18" charset="0"/>
              </a:rPr>
              <a:t>ớc dùm cái</a:t>
            </a:r>
          </a:p>
          <a:p>
            <a:pPr algn="ctr" eaLnBrk="1" hangingPunct="1"/>
            <a:r>
              <a:rPr lang="en-US" altLang="en-US" sz="3500" b="0">
                <a:latin typeface="Times New Roman" panose="02020603050405020304" pitchFamily="18" charset="0"/>
                <a:cs typeface="Times New Roman" panose="02020603050405020304" pitchFamily="18" charset="0"/>
              </a:rPr>
              <a:t>-C</a:t>
            </a:r>
            <a:r>
              <a:rPr lang="vi-VN" altLang="en-US" sz="3500" b="0">
                <a:latin typeface="Times New Roman" panose="02020603050405020304" pitchFamily="18" charset="0"/>
                <a:cs typeface="Times New Roman" panose="02020603050405020304" pitchFamily="18" charset="0"/>
              </a:rPr>
              <a:t>ơ</a:t>
            </a:r>
            <a:r>
              <a:rPr lang="en-US" altLang="en-US" sz="3500" b="0">
                <a:latin typeface="Times New Roman" panose="02020603050405020304" pitchFamily="18" charset="0"/>
                <a:cs typeface="Times New Roman" panose="02020603050405020304" pitchFamily="18" charset="0"/>
              </a:rPr>
              <a:t>m sôi rồi, nhão bấy giờ.</a:t>
            </a:r>
          </a:p>
          <a:p>
            <a:pPr algn="ctr" eaLnBrk="1" hangingPunct="1"/>
            <a:r>
              <a:rPr lang="en-US" altLang="en-US" sz="3500" b="0">
                <a:latin typeface="Times New Roman" panose="02020603050405020304" pitchFamily="18" charset="0"/>
                <a:cs typeface="Times New Roman" panose="02020603050405020304" pitchFamily="18" charset="0"/>
              </a:rPr>
              <a:t>=&gt; Vẫn nói trổng, bất cần sự giúp </a:t>
            </a:r>
            <a:r>
              <a:rPr lang="vi-VN" altLang="en-US" sz="3500" b="0">
                <a:latin typeface="Times New Roman" panose="02020603050405020304" pitchFamily="18" charset="0"/>
                <a:cs typeface="Times New Roman" panose="02020603050405020304" pitchFamily="18" charset="0"/>
              </a:rPr>
              <a:t>đ</a:t>
            </a:r>
            <a:r>
              <a:rPr lang="en-US" altLang="en-US" sz="3500" b="0">
                <a:latin typeface="Times New Roman" panose="02020603050405020304" pitchFamily="18" charset="0"/>
                <a:cs typeface="Times New Roman" panose="02020603050405020304" pitchFamily="18" charset="0"/>
              </a:rPr>
              <a:t>ỡ.</a:t>
            </a:r>
          </a:p>
          <a:p>
            <a:pPr algn="ctr" eaLnBrk="1" hangingPunct="1">
              <a:spcBef>
                <a:spcPct val="50000"/>
              </a:spcBef>
            </a:pPr>
            <a:endParaRPr lang="en-US" altLang="en-US" sz="3500" b="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31761">
                                            <p:txEl>
                                              <p:pRg st="0" end="0"/>
                                            </p:txEl>
                                          </p:spTgt>
                                        </p:tgtEl>
                                        <p:attrNameLst>
                                          <p:attrName>style.visibility</p:attrName>
                                        </p:attrNameLst>
                                      </p:cBhvr>
                                      <p:to>
                                        <p:strVal val="visible"/>
                                      </p:to>
                                    </p:set>
                                    <p:anim to="" calcmode="lin" valueType="num">
                                      <p:cBhvr>
                                        <p:cTn id="7" dur="1" fill="hold"/>
                                        <p:tgtEl>
                                          <p:spTgt spid="31761">
                                            <p:txEl>
                                              <p:pRg st="0" end="0"/>
                                            </p:txEl>
                                          </p:spTgt>
                                        </p:tgtEl>
                                      </p:cBhvr>
                                    </p:anim>
                                  </p:childTnLst>
                                </p:cTn>
                              </p:par>
                              <p:par>
                                <p:cTn id="8" presetID="24" presetClass="entr" presetSubtype="0" fill="hold" nodeType="withEffect">
                                  <p:stCondLst>
                                    <p:cond delay="0"/>
                                  </p:stCondLst>
                                  <p:childTnLst>
                                    <p:set>
                                      <p:cBhvr>
                                        <p:cTn id="9" dur="1" fill="hold">
                                          <p:stCondLst>
                                            <p:cond delay="0"/>
                                          </p:stCondLst>
                                        </p:cTn>
                                        <p:tgtEl>
                                          <p:spTgt spid="31761">
                                            <p:txEl>
                                              <p:pRg st="1" end="1"/>
                                            </p:txEl>
                                          </p:spTgt>
                                        </p:tgtEl>
                                        <p:attrNameLst>
                                          <p:attrName>style.visibility</p:attrName>
                                        </p:attrNameLst>
                                      </p:cBhvr>
                                      <p:to>
                                        <p:strVal val="visible"/>
                                      </p:to>
                                    </p:set>
                                    <p:anim to="" calcmode="lin" valueType="num">
                                      <p:cBhvr>
                                        <p:cTn id="10" dur="1" fill="hold"/>
                                        <p:tgtEl>
                                          <p:spTgt spid="31761">
                                            <p:txEl>
                                              <p:pRg st="1" end="1"/>
                                            </p:txEl>
                                          </p:spTgt>
                                        </p:tgtEl>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600"/>
                                  </p:stCondLst>
                                  <p:childTnLst>
                                    <p:set>
                                      <p:cBhvr>
                                        <p:cTn id="14" dur="1" fill="hold">
                                          <p:stCondLst>
                                            <p:cond delay="499"/>
                                          </p:stCondLst>
                                        </p:cTn>
                                        <p:tgtEl>
                                          <p:spTgt spid="3175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NHIPTIM - 01 GIAY.WAV"/>
                                        </p:tgtEl>
                                      </p:cMediaNode>
                                    </p:audio>
                                  </p:subTnLst>
                                </p:cTn>
                              </p:par>
                            </p:childTnLst>
                          </p:cTn>
                        </p:par>
                        <p:par>
                          <p:cTn id="15" fill="hold" nodeType="afterGroup">
                            <p:stCondLst>
                              <p:cond delay="1100"/>
                            </p:stCondLst>
                            <p:childTnLst>
                              <p:par>
                                <p:cTn id="16" presetID="1" presetClass="entr" presetSubtype="0" fill="hold" grpId="0" nodeType="afterEffect">
                                  <p:stCondLst>
                                    <p:cond delay="600"/>
                                  </p:stCondLst>
                                  <p:childTnLst>
                                    <p:set>
                                      <p:cBhvr>
                                        <p:cTn id="17" dur="1" fill="hold">
                                          <p:stCondLst>
                                            <p:cond delay="499"/>
                                          </p:stCondLst>
                                        </p:cTn>
                                        <p:tgtEl>
                                          <p:spTgt spid="31751"/>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NHIPTIM - 01 GIAY.WAV"/>
                                        </p:tgtEl>
                                      </p:cMediaNode>
                                    </p:audio>
                                  </p:subTnLst>
                                </p:cTn>
                              </p:par>
                            </p:childTnLst>
                          </p:cTn>
                        </p:par>
                        <p:par>
                          <p:cTn id="18" fill="hold" nodeType="afterGroup">
                            <p:stCondLst>
                              <p:cond delay="2200"/>
                            </p:stCondLst>
                            <p:childTnLst>
                              <p:par>
                                <p:cTn id="19" presetID="1" presetClass="entr" presetSubtype="0" fill="hold" grpId="0" nodeType="afterEffect">
                                  <p:stCondLst>
                                    <p:cond delay="600"/>
                                  </p:stCondLst>
                                  <p:childTnLst>
                                    <p:set>
                                      <p:cBhvr>
                                        <p:cTn id="20" dur="1" fill="hold">
                                          <p:stCondLst>
                                            <p:cond delay="499"/>
                                          </p:stCondLst>
                                        </p:cTn>
                                        <p:tgtEl>
                                          <p:spTgt spid="31752"/>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NHIPTIM - 01 GIAY.WAV"/>
                                        </p:tgtEl>
                                      </p:cMediaNode>
                                    </p:audio>
                                  </p:subTnLst>
                                </p:cTn>
                              </p:par>
                            </p:childTnLst>
                          </p:cTn>
                        </p:par>
                        <p:par>
                          <p:cTn id="21" fill="hold" nodeType="afterGroup">
                            <p:stCondLst>
                              <p:cond delay="3300"/>
                            </p:stCondLst>
                            <p:childTnLst>
                              <p:par>
                                <p:cTn id="22" presetID="1" presetClass="entr" presetSubtype="0" fill="hold" grpId="0" nodeType="afterEffect">
                                  <p:stCondLst>
                                    <p:cond delay="600"/>
                                  </p:stCondLst>
                                  <p:childTnLst>
                                    <p:set>
                                      <p:cBhvr>
                                        <p:cTn id="23" dur="1" fill="hold">
                                          <p:stCondLst>
                                            <p:cond delay="499"/>
                                          </p:stCondLst>
                                        </p:cTn>
                                        <p:tgtEl>
                                          <p:spTgt spid="31753"/>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NHIPTIM - 01 GIAY.WAV"/>
                                        </p:tgtEl>
                                      </p:cMediaNode>
                                    </p:audio>
                                  </p:subTnLst>
                                </p:cTn>
                              </p:par>
                            </p:childTnLst>
                          </p:cTn>
                        </p:par>
                        <p:par>
                          <p:cTn id="24" fill="hold" nodeType="afterGroup">
                            <p:stCondLst>
                              <p:cond delay="4400"/>
                            </p:stCondLst>
                            <p:childTnLst>
                              <p:par>
                                <p:cTn id="25" presetID="1" presetClass="entr" presetSubtype="0" fill="hold" grpId="0" nodeType="afterEffect">
                                  <p:stCondLst>
                                    <p:cond delay="600"/>
                                  </p:stCondLst>
                                  <p:childTnLst>
                                    <p:set>
                                      <p:cBhvr>
                                        <p:cTn id="26" dur="1" fill="hold">
                                          <p:stCondLst>
                                            <p:cond delay="499"/>
                                          </p:stCondLst>
                                        </p:cTn>
                                        <p:tgtEl>
                                          <p:spTgt spid="3175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NHIPTIM - 01 GIAY.WAV"/>
                                        </p:tgtEl>
                                      </p:cMediaNode>
                                    </p:audio>
                                  </p:subTnLst>
                                </p:cTn>
                              </p:par>
                            </p:childTnLst>
                          </p:cTn>
                        </p:par>
                        <p:par>
                          <p:cTn id="27" fill="hold" nodeType="afterGroup">
                            <p:stCondLst>
                              <p:cond delay="5500"/>
                            </p:stCondLst>
                            <p:childTnLst>
                              <p:par>
                                <p:cTn id="28" presetID="1" presetClass="entr" presetSubtype="0" fill="hold" grpId="0" nodeType="afterEffect">
                                  <p:stCondLst>
                                    <p:cond delay="600"/>
                                  </p:stCondLst>
                                  <p:childTnLst>
                                    <p:set>
                                      <p:cBhvr>
                                        <p:cTn id="29" dur="1" fill="hold">
                                          <p:stCondLst>
                                            <p:cond delay="499"/>
                                          </p:stCondLst>
                                        </p:cTn>
                                        <p:tgtEl>
                                          <p:spTgt spid="31755"/>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NHIPTIM - 01 GIAY.WAV"/>
                                        </p:tgtEl>
                                      </p:cMediaNode>
                                    </p:audio>
                                  </p:subTnLst>
                                </p:cTn>
                              </p:par>
                            </p:childTnLst>
                          </p:cTn>
                        </p:par>
                        <p:par>
                          <p:cTn id="30" fill="hold" nodeType="afterGroup">
                            <p:stCondLst>
                              <p:cond delay="6600"/>
                            </p:stCondLst>
                            <p:childTnLst>
                              <p:par>
                                <p:cTn id="31" presetID="1" presetClass="entr" presetSubtype="0" fill="hold" grpId="0" nodeType="afterEffect">
                                  <p:stCondLst>
                                    <p:cond delay="600"/>
                                  </p:stCondLst>
                                  <p:childTnLst>
                                    <p:set>
                                      <p:cBhvr>
                                        <p:cTn id="32" dur="1" fill="hold">
                                          <p:stCondLst>
                                            <p:cond delay="499"/>
                                          </p:stCondLst>
                                        </p:cTn>
                                        <p:tgtEl>
                                          <p:spTgt spid="3175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NHIPTIM - 01 GIAY.WAV"/>
                                        </p:tgtEl>
                                      </p:cMediaNode>
                                    </p:audio>
                                  </p:subTnLst>
                                </p:cTn>
                              </p:par>
                            </p:childTnLst>
                          </p:cTn>
                        </p:par>
                        <p:par>
                          <p:cTn id="33" fill="hold" nodeType="afterGroup">
                            <p:stCondLst>
                              <p:cond delay="7700"/>
                            </p:stCondLst>
                            <p:childTnLst>
                              <p:par>
                                <p:cTn id="34" presetID="1" presetClass="entr" presetSubtype="0" fill="hold" grpId="0" nodeType="afterEffect">
                                  <p:stCondLst>
                                    <p:cond delay="600"/>
                                  </p:stCondLst>
                                  <p:childTnLst>
                                    <p:set>
                                      <p:cBhvr>
                                        <p:cTn id="35" dur="1" fill="hold">
                                          <p:stCondLst>
                                            <p:cond delay="499"/>
                                          </p:stCondLst>
                                        </p:cTn>
                                        <p:tgtEl>
                                          <p:spTgt spid="31757"/>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NHIPTIM - 01 GIAY.WAV"/>
                                        </p:tgtEl>
                                      </p:cMediaNode>
                                    </p:audio>
                                  </p:subTnLst>
                                </p:cTn>
                              </p:par>
                            </p:childTnLst>
                          </p:cTn>
                        </p:par>
                        <p:par>
                          <p:cTn id="36" fill="hold" nodeType="afterGroup">
                            <p:stCondLst>
                              <p:cond delay="8800"/>
                            </p:stCondLst>
                            <p:childTnLst>
                              <p:par>
                                <p:cTn id="37" presetID="1" presetClass="entr" presetSubtype="0" fill="hold" grpId="0" nodeType="afterEffect">
                                  <p:stCondLst>
                                    <p:cond delay="600"/>
                                  </p:stCondLst>
                                  <p:childTnLst>
                                    <p:set>
                                      <p:cBhvr>
                                        <p:cTn id="38" dur="1" fill="hold">
                                          <p:stCondLst>
                                            <p:cond delay="499"/>
                                          </p:stCondLst>
                                        </p:cTn>
                                        <p:tgtEl>
                                          <p:spTgt spid="3175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NHIPTIM - 01 GIAY.WAV"/>
                                        </p:tgtEl>
                                      </p:cMediaNode>
                                    </p:audio>
                                  </p:subTnLst>
                                </p:cTn>
                              </p:par>
                            </p:childTnLst>
                          </p:cTn>
                        </p:par>
                        <p:par>
                          <p:cTn id="39" fill="hold" nodeType="afterGroup">
                            <p:stCondLst>
                              <p:cond delay="9900"/>
                            </p:stCondLst>
                            <p:childTnLst>
                              <p:par>
                                <p:cTn id="40" presetID="1" presetClass="entr" presetSubtype="0" fill="hold" grpId="0" nodeType="afterEffect">
                                  <p:stCondLst>
                                    <p:cond delay="600"/>
                                  </p:stCondLst>
                                  <p:childTnLst>
                                    <p:set>
                                      <p:cBhvr>
                                        <p:cTn id="41" dur="1" fill="hold">
                                          <p:stCondLst>
                                            <p:cond delay="499"/>
                                          </p:stCondLst>
                                        </p:cTn>
                                        <p:tgtEl>
                                          <p:spTgt spid="31759"/>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NHIPTIM - 01 GIAY.WAV"/>
                                        </p:tgtEl>
                                      </p:cMediaNode>
                                    </p:audio>
                                  </p:subTnLst>
                                </p:cTn>
                              </p:par>
                            </p:childTnLst>
                          </p:cTn>
                        </p:par>
                        <p:par>
                          <p:cTn id="42" fill="hold" nodeType="afterGroup">
                            <p:stCondLst>
                              <p:cond delay="11000"/>
                            </p:stCondLst>
                            <p:childTnLst>
                              <p:par>
                                <p:cTn id="43" presetID="1" presetClass="entr" presetSubtype="0" fill="hold" grpId="0" nodeType="afterEffect">
                                  <p:stCondLst>
                                    <p:cond delay="600"/>
                                  </p:stCondLst>
                                  <p:childTnLst>
                                    <p:set>
                                      <p:cBhvr>
                                        <p:cTn id="44" dur="1" fill="hold">
                                          <p:stCondLst>
                                            <p:cond delay="499"/>
                                          </p:stCondLst>
                                        </p:cTn>
                                        <p:tgtEl>
                                          <p:spTgt spid="31760"/>
                                        </p:tgtEl>
                                        <p:attrNameLst>
                                          <p:attrName>style.visibility</p:attrName>
                                        </p:attrNameLst>
                                      </p:cBhvr>
                                      <p:to>
                                        <p:strVal val="visible"/>
                                      </p:to>
                                    </p:set>
                                  </p:childTnLst>
                                  <p:subTnLst>
                                    <p:audio>
                                      <p:cMediaNode vol="93000">
                                        <p:cTn display="0" masterRel="sameClick">
                                          <p:stCondLst>
                                            <p:cond evt="begin" delay="0">
                                              <p:tn val="43"/>
                                            </p:cond>
                                          </p:stCondLst>
                                          <p:endCondLst>
                                            <p:cond evt="onStopAudio" delay="0">
                                              <p:tgtEl>
                                                <p:sldTgt/>
                                              </p:tgtEl>
                                            </p:cond>
                                          </p:endCondLst>
                                        </p:cTn>
                                        <p:tgtEl>
                                          <p:sndTgt r:embed="rId3" name="BELL.WAV"/>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50" presetClass="entr" presetSubtype="0" decel="100000" fill="hold" nodeType="clickEffect">
                                  <p:stCondLst>
                                    <p:cond delay="0"/>
                                  </p:stCondLst>
                                  <p:childTnLst>
                                    <p:set>
                                      <p:cBhvr>
                                        <p:cTn id="48" dur="1" fill="hold">
                                          <p:stCondLst>
                                            <p:cond delay="0"/>
                                          </p:stCondLst>
                                        </p:cTn>
                                        <p:tgtEl>
                                          <p:spTgt spid="31761">
                                            <p:txEl>
                                              <p:pRg st="2" end="2"/>
                                            </p:txEl>
                                          </p:spTgt>
                                        </p:tgtEl>
                                        <p:attrNameLst>
                                          <p:attrName>style.visibility</p:attrName>
                                        </p:attrNameLst>
                                      </p:cBhvr>
                                      <p:to>
                                        <p:strVal val="visible"/>
                                      </p:to>
                                    </p:set>
                                    <p:anim calcmode="lin" valueType="num">
                                      <p:cBhvr>
                                        <p:cTn id="49" dur="1000" fill="hold"/>
                                        <p:tgtEl>
                                          <p:spTgt spid="31761">
                                            <p:txEl>
                                              <p:pRg st="2" end="2"/>
                                            </p:txEl>
                                          </p:spTgt>
                                        </p:tgtEl>
                                        <p:attrNameLst>
                                          <p:attrName>ppt_w</p:attrName>
                                        </p:attrNameLst>
                                      </p:cBhvr>
                                      <p:tavLst>
                                        <p:tav tm="0">
                                          <p:val>
                                            <p:strVal val="#ppt_w+.3"/>
                                          </p:val>
                                        </p:tav>
                                        <p:tav tm="100000">
                                          <p:val>
                                            <p:strVal val="#ppt_w"/>
                                          </p:val>
                                        </p:tav>
                                      </p:tavLst>
                                    </p:anim>
                                    <p:anim calcmode="lin" valueType="num">
                                      <p:cBhvr>
                                        <p:cTn id="50" dur="1000" fill="hold"/>
                                        <p:tgtEl>
                                          <p:spTgt spid="31761">
                                            <p:txEl>
                                              <p:pRg st="2" end="2"/>
                                            </p:txEl>
                                          </p:spTgt>
                                        </p:tgtEl>
                                        <p:attrNameLst>
                                          <p:attrName>ppt_h</p:attrName>
                                        </p:attrNameLst>
                                      </p:cBhvr>
                                      <p:tavLst>
                                        <p:tav tm="0">
                                          <p:val>
                                            <p:strVal val="#ppt_h"/>
                                          </p:val>
                                        </p:tav>
                                        <p:tav tm="100000">
                                          <p:val>
                                            <p:strVal val="#ppt_h"/>
                                          </p:val>
                                        </p:tav>
                                      </p:tavLst>
                                    </p:anim>
                                    <p:animEffect transition="in" filter="fade">
                                      <p:cBhvr>
                                        <p:cTn id="51" dur="1000"/>
                                        <p:tgtEl>
                                          <p:spTgt spid="31761">
                                            <p:txEl>
                                              <p:pRg st="2" end="2"/>
                                            </p:txEl>
                                          </p:spTgt>
                                        </p:tgtEl>
                                      </p:cBhvr>
                                    </p:animEffect>
                                  </p:childTnLst>
                                </p:cTn>
                              </p:par>
                              <p:par>
                                <p:cTn id="52" presetID="50" presetClass="entr" presetSubtype="0" decel="100000" fill="hold" nodeType="withEffect">
                                  <p:stCondLst>
                                    <p:cond delay="0"/>
                                  </p:stCondLst>
                                  <p:childTnLst>
                                    <p:set>
                                      <p:cBhvr>
                                        <p:cTn id="53" dur="1" fill="hold">
                                          <p:stCondLst>
                                            <p:cond delay="0"/>
                                          </p:stCondLst>
                                        </p:cTn>
                                        <p:tgtEl>
                                          <p:spTgt spid="31761">
                                            <p:txEl>
                                              <p:pRg st="3" end="3"/>
                                            </p:txEl>
                                          </p:spTgt>
                                        </p:tgtEl>
                                        <p:attrNameLst>
                                          <p:attrName>style.visibility</p:attrName>
                                        </p:attrNameLst>
                                      </p:cBhvr>
                                      <p:to>
                                        <p:strVal val="visible"/>
                                      </p:to>
                                    </p:set>
                                    <p:anim calcmode="lin" valueType="num">
                                      <p:cBhvr>
                                        <p:cTn id="54" dur="1000" fill="hold"/>
                                        <p:tgtEl>
                                          <p:spTgt spid="31761">
                                            <p:txEl>
                                              <p:pRg st="3" end="3"/>
                                            </p:txEl>
                                          </p:spTgt>
                                        </p:tgtEl>
                                        <p:attrNameLst>
                                          <p:attrName>ppt_w</p:attrName>
                                        </p:attrNameLst>
                                      </p:cBhvr>
                                      <p:tavLst>
                                        <p:tav tm="0">
                                          <p:val>
                                            <p:strVal val="#ppt_w+.3"/>
                                          </p:val>
                                        </p:tav>
                                        <p:tav tm="100000">
                                          <p:val>
                                            <p:strVal val="#ppt_w"/>
                                          </p:val>
                                        </p:tav>
                                      </p:tavLst>
                                    </p:anim>
                                    <p:anim calcmode="lin" valueType="num">
                                      <p:cBhvr>
                                        <p:cTn id="55" dur="1000" fill="hold"/>
                                        <p:tgtEl>
                                          <p:spTgt spid="31761">
                                            <p:txEl>
                                              <p:pRg st="3" end="3"/>
                                            </p:txEl>
                                          </p:spTgt>
                                        </p:tgtEl>
                                        <p:attrNameLst>
                                          <p:attrName>ppt_h</p:attrName>
                                        </p:attrNameLst>
                                      </p:cBhvr>
                                      <p:tavLst>
                                        <p:tav tm="0">
                                          <p:val>
                                            <p:strVal val="#ppt_h"/>
                                          </p:val>
                                        </p:tav>
                                        <p:tav tm="100000">
                                          <p:val>
                                            <p:strVal val="#ppt_h"/>
                                          </p:val>
                                        </p:tav>
                                      </p:tavLst>
                                    </p:anim>
                                    <p:animEffect transition="in" filter="fade">
                                      <p:cBhvr>
                                        <p:cTn id="56" dur="1000"/>
                                        <p:tgtEl>
                                          <p:spTgt spid="31761">
                                            <p:txEl>
                                              <p:pRg st="3" end="3"/>
                                            </p:txEl>
                                          </p:spTgt>
                                        </p:tgtEl>
                                      </p:cBhvr>
                                    </p:animEffect>
                                  </p:childTnLst>
                                </p:cTn>
                              </p:par>
                              <p:par>
                                <p:cTn id="57" presetID="50" presetClass="entr" presetSubtype="0" decel="100000" fill="hold" nodeType="withEffect">
                                  <p:stCondLst>
                                    <p:cond delay="0"/>
                                  </p:stCondLst>
                                  <p:childTnLst>
                                    <p:set>
                                      <p:cBhvr>
                                        <p:cTn id="58" dur="1" fill="hold">
                                          <p:stCondLst>
                                            <p:cond delay="0"/>
                                          </p:stCondLst>
                                        </p:cTn>
                                        <p:tgtEl>
                                          <p:spTgt spid="31761">
                                            <p:txEl>
                                              <p:pRg st="4" end="4"/>
                                            </p:txEl>
                                          </p:spTgt>
                                        </p:tgtEl>
                                        <p:attrNameLst>
                                          <p:attrName>style.visibility</p:attrName>
                                        </p:attrNameLst>
                                      </p:cBhvr>
                                      <p:to>
                                        <p:strVal val="visible"/>
                                      </p:to>
                                    </p:set>
                                    <p:anim calcmode="lin" valueType="num">
                                      <p:cBhvr>
                                        <p:cTn id="59" dur="1000" fill="hold"/>
                                        <p:tgtEl>
                                          <p:spTgt spid="31761">
                                            <p:txEl>
                                              <p:pRg st="4" end="4"/>
                                            </p:txEl>
                                          </p:spTgt>
                                        </p:tgtEl>
                                        <p:attrNameLst>
                                          <p:attrName>ppt_w</p:attrName>
                                        </p:attrNameLst>
                                      </p:cBhvr>
                                      <p:tavLst>
                                        <p:tav tm="0">
                                          <p:val>
                                            <p:strVal val="#ppt_w+.3"/>
                                          </p:val>
                                        </p:tav>
                                        <p:tav tm="100000">
                                          <p:val>
                                            <p:strVal val="#ppt_w"/>
                                          </p:val>
                                        </p:tav>
                                      </p:tavLst>
                                    </p:anim>
                                    <p:anim calcmode="lin" valueType="num">
                                      <p:cBhvr>
                                        <p:cTn id="60" dur="1000" fill="hold"/>
                                        <p:tgtEl>
                                          <p:spTgt spid="31761">
                                            <p:txEl>
                                              <p:pRg st="4" end="4"/>
                                            </p:txEl>
                                          </p:spTgt>
                                        </p:tgtEl>
                                        <p:attrNameLst>
                                          <p:attrName>ppt_h</p:attrName>
                                        </p:attrNameLst>
                                      </p:cBhvr>
                                      <p:tavLst>
                                        <p:tav tm="0">
                                          <p:val>
                                            <p:strVal val="#ppt_h"/>
                                          </p:val>
                                        </p:tav>
                                        <p:tav tm="100000">
                                          <p:val>
                                            <p:strVal val="#ppt_h"/>
                                          </p:val>
                                        </p:tav>
                                      </p:tavLst>
                                    </p:anim>
                                    <p:animEffect transition="in" filter="fade">
                                      <p:cBhvr>
                                        <p:cTn id="61" dur="1000"/>
                                        <p:tgtEl>
                                          <p:spTgt spid="31761">
                                            <p:txEl>
                                              <p:pRg st="4" end="4"/>
                                            </p:txEl>
                                          </p:spTgt>
                                        </p:tgtEl>
                                      </p:cBhvr>
                                    </p:animEffect>
                                  </p:childTnLst>
                                </p:cTn>
                              </p:par>
                              <p:par>
                                <p:cTn id="62" presetID="50" presetClass="entr" presetSubtype="0" decel="100000" fill="hold" nodeType="withEffect">
                                  <p:stCondLst>
                                    <p:cond delay="0"/>
                                  </p:stCondLst>
                                  <p:childTnLst>
                                    <p:set>
                                      <p:cBhvr>
                                        <p:cTn id="63" dur="1" fill="hold">
                                          <p:stCondLst>
                                            <p:cond delay="0"/>
                                          </p:stCondLst>
                                        </p:cTn>
                                        <p:tgtEl>
                                          <p:spTgt spid="31761">
                                            <p:txEl>
                                              <p:pRg st="5" end="5"/>
                                            </p:txEl>
                                          </p:spTgt>
                                        </p:tgtEl>
                                        <p:attrNameLst>
                                          <p:attrName>style.visibility</p:attrName>
                                        </p:attrNameLst>
                                      </p:cBhvr>
                                      <p:to>
                                        <p:strVal val="visible"/>
                                      </p:to>
                                    </p:set>
                                    <p:anim calcmode="lin" valueType="num">
                                      <p:cBhvr>
                                        <p:cTn id="64" dur="1000" fill="hold"/>
                                        <p:tgtEl>
                                          <p:spTgt spid="31761">
                                            <p:txEl>
                                              <p:pRg st="5" end="5"/>
                                            </p:txEl>
                                          </p:spTgt>
                                        </p:tgtEl>
                                        <p:attrNameLst>
                                          <p:attrName>ppt_w</p:attrName>
                                        </p:attrNameLst>
                                      </p:cBhvr>
                                      <p:tavLst>
                                        <p:tav tm="0">
                                          <p:val>
                                            <p:strVal val="#ppt_w+.3"/>
                                          </p:val>
                                        </p:tav>
                                        <p:tav tm="100000">
                                          <p:val>
                                            <p:strVal val="#ppt_w"/>
                                          </p:val>
                                        </p:tav>
                                      </p:tavLst>
                                    </p:anim>
                                    <p:anim calcmode="lin" valueType="num">
                                      <p:cBhvr>
                                        <p:cTn id="65" dur="1000" fill="hold"/>
                                        <p:tgtEl>
                                          <p:spTgt spid="31761">
                                            <p:txEl>
                                              <p:pRg st="5" end="5"/>
                                            </p:txEl>
                                          </p:spTgt>
                                        </p:tgtEl>
                                        <p:attrNameLst>
                                          <p:attrName>ppt_h</p:attrName>
                                        </p:attrNameLst>
                                      </p:cBhvr>
                                      <p:tavLst>
                                        <p:tav tm="0">
                                          <p:val>
                                            <p:strVal val="#ppt_h"/>
                                          </p:val>
                                        </p:tav>
                                        <p:tav tm="100000">
                                          <p:val>
                                            <p:strVal val="#ppt_h"/>
                                          </p:val>
                                        </p:tav>
                                      </p:tavLst>
                                    </p:anim>
                                    <p:animEffect transition="in" filter="fade">
                                      <p:cBhvr>
                                        <p:cTn id="66" dur="1000"/>
                                        <p:tgtEl>
                                          <p:spTgt spid="3176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animBg="1" autoUpdateAnimBg="0"/>
      <p:bldP spid="31751" grpId="0" animBg="1" autoUpdateAnimBg="0"/>
      <p:bldP spid="31752" grpId="0" animBg="1" autoUpdateAnimBg="0"/>
      <p:bldP spid="31753" grpId="0" animBg="1" autoUpdateAnimBg="0"/>
      <p:bldP spid="31754" grpId="0" animBg="1" autoUpdateAnimBg="0"/>
      <p:bldP spid="31755" grpId="0" animBg="1" autoUpdateAnimBg="0"/>
      <p:bldP spid="31756" grpId="0" animBg="1" autoUpdateAnimBg="0"/>
      <p:bldP spid="31757" grpId="0" animBg="1" autoUpdateAnimBg="0"/>
      <p:bldP spid="31758" grpId="0" animBg="1" autoUpdateAnimBg="0"/>
      <p:bldP spid="31759" grpId="0" animBg="1" autoUpdateAnimBg="0"/>
      <p:bldP spid="31760"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31">
            <a:extLst>
              <a:ext uri="{FF2B5EF4-FFF2-40B4-BE49-F238E27FC236}">
                <a16:creationId xmlns:a16="http://schemas.microsoft.com/office/drawing/2014/main" id="{601C7093-CAE5-4B32-85BE-5EBAF8926222}"/>
              </a:ext>
            </a:extLst>
          </p:cNvPr>
          <p:cNvGrpSpPr>
            <a:grpSpLocks/>
          </p:cNvGrpSpPr>
          <p:nvPr/>
        </p:nvGrpSpPr>
        <p:grpSpPr bwMode="auto">
          <a:xfrm>
            <a:off x="1335088" y="115888"/>
            <a:ext cx="6550025" cy="762000"/>
            <a:chOff x="841" y="-17"/>
            <a:chExt cx="4126" cy="480"/>
          </a:xfrm>
        </p:grpSpPr>
        <p:sp>
          <p:nvSpPr>
            <p:cNvPr id="9231" name="AutoShape 28">
              <a:extLst>
                <a:ext uri="{FF2B5EF4-FFF2-40B4-BE49-F238E27FC236}">
                  <a16:creationId xmlns:a16="http://schemas.microsoft.com/office/drawing/2014/main" id="{9F24AC54-37E8-465D-9DBE-AD0031DFE8A6}"/>
                </a:ext>
              </a:extLst>
            </p:cNvPr>
            <p:cNvSpPr>
              <a:spLocks noChangeArrowheads="1"/>
            </p:cNvSpPr>
            <p:nvPr/>
          </p:nvSpPr>
          <p:spPr bwMode="auto">
            <a:xfrm>
              <a:off x="841" y="-17"/>
              <a:ext cx="4126" cy="480"/>
            </a:xfrm>
            <a:prstGeom prst="roundRect">
              <a:avLst>
                <a:gd name="adj" fmla="val 16667"/>
              </a:avLst>
            </a:prstGeom>
            <a:solidFill>
              <a:srgbClr val="006600"/>
            </a:solidFill>
            <a:ln w="5715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2800" b="1" i="1">
                <a:latin typeface="Times New Roman" panose="02020603050405020304" pitchFamily="18" charset="0"/>
              </a:endParaRPr>
            </a:p>
          </p:txBody>
        </p:sp>
        <p:sp>
          <p:nvSpPr>
            <p:cNvPr id="9232" name="Text Box 29">
              <a:extLst>
                <a:ext uri="{FF2B5EF4-FFF2-40B4-BE49-F238E27FC236}">
                  <a16:creationId xmlns:a16="http://schemas.microsoft.com/office/drawing/2014/main" id="{B4B25301-95E7-4E73-A658-F300E98F29FA}"/>
                </a:ext>
              </a:extLst>
            </p:cNvPr>
            <p:cNvSpPr txBox="1">
              <a:spLocks noChangeArrowheads="1"/>
            </p:cNvSpPr>
            <p:nvPr/>
          </p:nvSpPr>
          <p:spPr bwMode="auto">
            <a:xfrm>
              <a:off x="1342" y="48"/>
              <a:ext cx="3077"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Văn</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bản</a:t>
              </a:r>
              <a:r>
                <a:rPr lang="en-US" altLang="en-US" sz="2800" b="1" dirty="0">
                  <a:solidFill>
                    <a:schemeClr val="bg1"/>
                  </a:solidFill>
                  <a:latin typeface="Times New Roman" panose="02020603050405020304" pitchFamily="18" charset="0"/>
                </a:rPr>
                <a:t> CHIẾC LƯỢC NGÀ</a:t>
              </a:r>
            </a:p>
          </p:txBody>
        </p:sp>
      </p:grpSp>
      <p:grpSp>
        <p:nvGrpSpPr>
          <p:cNvPr id="9219" name="Group 45">
            <a:extLst>
              <a:ext uri="{FF2B5EF4-FFF2-40B4-BE49-F238E27FC236}">
                <a16:creationId xmlns:a16="http://schemas.microsoft.com/office/drawing/2014/main" id="{C08A6950-6AF9-49CF-ADAA-684583361670}"/>
              </a:ext>
            </a:extLst>
          </p:cNvPr>
          <p:cNvGrpSpPr>
            <a:grpSpLocks/>
          </p:cNvGrpSpPr>
          <p:nvPr/>
        </p:nvGrpSpPr>
        <p:grpSpPr bwMode="auto">
          <a:xfrm>
            <a:off x="1187450" y="2636838"/>
            <a:ext cx="7561263" cy="1120775"/>
            <a:chOff x="748" y="1570"/>
            <a:chExt cx="4763" cy="864"/>
          </a:xfrm>
        </p:grpSpPr>
        <p:sp>
          <p:nvSpPr>
            <p:cNvPr id="9227" name="AutoShape 62">
              <a:extLst>
                <a:ext uri="{FF2B5EF4-FFF2-40B4-BE49-F238E27FC236}">
                  <a16:creationId xmlns:a16="http://schemas.microsoft.com/office/drawing/2014/main" id="{CBA56C40-C7A4-4A42-8925-9CD75312F664}"/>
                </a:ext>
              </a:extLst>
            </p:cNvPr>
            <p:cNvSpPr>
              <a:spLocks noChangeArrowheads="1"/>
            </p:cNvSpPr>
            <p:nvPr/>
          </p:nvSpPr>
          <p:spPr bwMode="gray">
            <a:xfrm>
              <a:off x="1042" y="1720"/>
              <a:ext cx="4469" cy="576"/>
            </a:xfrm>
            <a:prstGeom prst="roundRect">
              <a:avLst>
                <a:gd name="adj" fmla="val 16667"/>
              </a:avLst>
            </a:prstGeom>
            <a:solidFill>
              <a:schemeClr val="accent2"/>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900">
                <a:solidFill>
                  <a:srgbClr val="000066"/>
                </a:solidFill>
              </a:endParaRPr>
            </a:p>
          </p:txBody>
        </p:sp>
        <p:sp>
          <p:nvSpPr>
            <p:cNvPr id="9228" name="AutoShape 63">
              <a:extLst>
                <a:ext uri="{FF2B5EF4-FFF2-40B4-BE49-F238E27FC236}">
                  <a16:creationId xmlns:a16="http://schemas.microsoft.com/office/drawing/2014/main" id="{1432E2A3-56C2-49BC-8934-2801DF1ED850}"/>
                </a:ext>
              </a:extLst>
            </p:cNvPr>
            <p:cNvSpPr>
              <a:spLocks noChangeArrowheads="1"/>
            </p:cNvSpPr>
            <p:nvPr/>
          </p:nvSpPr>
          <p:spPr bwMode="gray">
            <a:xfrm>
              <a:off x="748" y="1570"/>
              <a:ext cx="530" cy="864"/>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900">
                <a:solidFill>
                  <a:srgbClr val="000066"/>
                </a:solidFill>
              </a:endParaRPr>
            </a:p>
          </p:txBody>
        </p:sp>
        <p:sp>
          <p:nvSpPr>
            <p:cNvPr id="9229" name="Text Box 64">
              <a:extLst>
                <a:ext uri="{FF2B5EF4-FFF2-40B4-BE49-F238E27FC236}">
                  <a16:creationId xmlns:a16="http://schemas.microsoft.com/office/drawing/2014/main" id="{E99CFF71-A071-400E-8A50-5CBE313F2F53}"/>
                </a:ext>
              </a:extLst>
            </p:cNvPr>
            <p:cNvSpPr txBox="1">
              <a:spLocks noChangeArrowheads="1"/>
            </p:cNvSpPr>
            <p:nvPr/>
          </p:nvSpPr>
          <p:spPr bwMode="gray">
            <a:xfrm>
              <a:off x="1281" y="1842"/>
              <a:ext cx="3821" cy="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panose="020B0604020202020204" pitchFamily="34" charset="0"/>
                  <a:cs typeface="Arial" panose="020B0604020202020204" pitchFamily="34" charset="0"/>
                </a:defRPr>
              </a:lvl1pPr>
              <a:lvl2pPr marL="742950" indent="-285750" defTabSz="684213">
                <a:defRPr>
                  <a:solidFill>
                    <a:schemeClr val="tx1"/>
                  </a:solidFill>
                  <a:latin typeface="Arial" panose="020B0604020202020204" pitchFamily="34" charset="0"/>
                  <a:cs typeface="Arial" panose="020B0604020202020204" pitchFamily="34" charset="0"/>
                </a:defRPr>
              </a:lvl2pPr>
              <a:lvl3pPr marL="1143000" indent="-228600" defTabSz="684213">
                <a:defRPr>
                  <a:solidFill>
                    <a:schemeClr val="tx1"/>
                  </a:solidFill>
                  <a:latin typeface="Arial" panose="020B0604020202020204" pitchFamily="34" charset="0"/>
                  <a:cs typeface="Arial" panose="020B0604020202020204" pitchFamily="34" charset="0"/>
                </a:defRPr>
              </a:lvl3pPr>
              <a:lvl4pPr marL="1600200" indent="-228600" defTabSz="684213">
                <a:defRPr>
                  <a:solidFill>
                    <a:schemeClr val="tx1"/>
                  </a:solidFill>
                  <a:latin typeface="Arial" panose="020B0604020202020204" pitchFamily="34" charset="0"/>
                  <a:cs typeface="Arial" panose="020B0604020202020204" pitchFamily="34" charset="0"/>
                </a:defRPr>
              </a:lvl4pPr>
              <a:lvl5pPr marL="2057400" indent="-228600" defTabSz="684213">
                <a:defRPr>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000" b="1">
                  <a:solidFill>
                    <a:srgbClr val="FFFFFF"/>
                  </a:solidFill>
                </a:rPr>
                <a:t>Tình cảm của bé Thu đối với cha</a:t>
              </a:r>
              <a:endParaRPr lang="en-US" altLang="en-US" sz="3000" b="1">
                <a:solidFill>
                  <a:srgbClr val="FFFFFF"/>
                </a:solidFill>
              </a:endParaRPr>
            </a:p>
          </p:txBody>
        </p:sp>
        <p:sp>
          <p:nvSpPr>
            <p:cNvPr id="9230" name="Text Box 65">
              <a:extLst>
                <a:ext uri="{FF2B5EF4-FFF2-40B4-BE49-F238E27FC236}">
                  <a16:creationId xmlns:a16="http://schemas.microsoft.com/office/drawing/2014/main" id="{779E683B-87A4-4DE3-B6D5-5CE3A902CF68}"/>
                </a:ext>
              </a:extLst>
            </p:cNvPr>
            <p:cNvSpPr txBox="1">
              <a:spLocks noChangeArrowheads="1"/>
            </p:cNvSpPr>
            <p:nvPr/>
          </p:nvSpPr>
          <p:spPr bwMode="gray">
            <a:xfrm>
              <a:off x="900" y="1796"/>
              <a:ext cx="206"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panose="020B0604020202020204" pitchFamily="34" charset="0"/>
                  <a:cs typeface="Arial" panose="020B0604020202020204" pitchFamily="34" charset="0"/>
                </a:defRPr>
              </a:lvl1pPr>
              <a:lvl2pPr marL="742950" indent="-285750" defTabSz="684213">
                <a:defRPr>
                  <a:solidFill>
                    <a:schemeClr val="tx1"/>
                  </a:solidFill>
                  <a:latin typeface="Arial" panose="020B0604020202020204" pitchFamily="34" charset="0"/>
                  <a:cs typeface="Arial" panose="020B0604020202020204" pitchFamily="34" charset="0"/>
                </a:defRPr>
              </a:lvl2pPr>
              <a:lvl3pPr marL="1143000" indent="-228600" defTabSz="684213">
                <a:defRPr>
                  <a:solidFill>
                    <a:schemeClr val="tx1"/>
                  </a:solidFill>
                  <a:latin typeface="Arial" panose="020B0604020202020204" pitchFamily="34" charset="0"/>
                  <a:cs typeface="Arial" panose="020B0604020202020204" pitchFamily="34" charset="0"/>
                </a:defRPr>
              </a:lvl3pPr>
              <a:lvl4pPr marL="1600200" indent="-228600" defTabSz="684213">
                <a:defRPr>
                  <a:solidFill>
                    <a:schemeClr val="tx1"/>
                  </a:solidFill>
                  <a:latin typeface="Arial" panose="020B0604020202020204" pitchFamily="34" charset="0"/>
                  <a:cs typeface="Arial" panose="020B0604020202020204" pitchFamily="34" charset="0"/>
                </a:defRPr>
              </a:lvl4pPr>
              <a:lvl5pPr marL="2057400" indent="-228600" defTabSz="684213">
                <a:defRPr>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000" b="1">
                  <a:solidFill>
                    <a:srgbClr val="FFFFFF"/>
                  </a:solidFill>
                  <a:latin typeface="Times New Roman" panose="02020603050405020304" pitchFamily="18" charset="0"/>
                </a:rPr>
                <a:t>1</a:t>
              </a:r>
            </a:p>
          </p:txBody>
        </p:sp>
      </p:grpSp>
      <p:sp>
        <p:nvSpPr>
          <p:cNvPr id="9220" name="AutoShape 62">
            <a:extLst>
              <a:ext uri="{FF2B5EF4-FFF2-40B4-BE49-F238E27FC236}">
                <a16:creationId xmlns:a16="http://schemas.microsoft.com/office/drawing/2014/main" id="{D0215570-513D-46F1-ACBE-6742FF18695D}"/>
              </a:ext>
            </a:extLst>
          </p:cNvPr>
          <p:cNvSpPr>
            <a:spLocks noChangeArrowheads="1"/>
          </p:cNvSpPr>
          <p:nvPr/>
        </p:nvSpPr>
        <p:spPr bwMode="gray">
          <a:xfrm>
            <a:off x="827088" y="1155683"/>
            <a:ext cx="4249737" cy="508000"/>
          </a:xfrm>
          <a:prstGeom prst="roundRect">
            <a:avLst>
              <a:gd name="adj" fmla="val 16667"/>
            </a:avLst>
          </a:prstGeom>
          <a:solidFill>
            <a:srgbClr val="FFFF00"/>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altLang="en-US" sz="2400" b="1" dirty="0"/>
              <a:t>I. ĐỌC – </a:t>
            </a:r>
            <a:r>
              <a:rPr lang="en-US" altLang="en-US" sz="2400" b="1" dirty="0"/>
              <a:t>HIỂU CHÚ THÍCH</a:t>
            </a:r>
            <a:endParaRPr lang="vi-VN" altLang="en-US" sz="2400" b="1" dirty="0"/>
          </a:p>
        </p:txBody>
      </p:sp>
      <p:sp>
        <p:nvSpPr>
          <p:cNvPr id="9221" name="AutoShape 62">
            <a:extLst>
              <a:ext uri="{FF2B5EF4-FFF2-40B4-BE49-F238E27FC236}">
                <a16:creationId xmlns:a16="http://schemas.microsoft.com/office/drawing/2014/main" id="{C695C865-D2F3-465F-9123-38F9FE524472}"/>
              </a:ext>
            </a:extLst>
          </p:cNvPr>
          <p:cNvSpPr>
            <a:spLocks noChangeArrowheads="1"/>
          </p:cNvSpPr>
          <p:nvPr/>
        </p:nvSpPr>
        <p:spPr bwMode="gray">
          <a:xfrm>
            <a:off x="827088" y="1844675"/>
            <a:ext cx="4249737" cy="508000"/>
          </a:xfrm>
          <a:prstGeom prst="roundRect">
            <a:avLst>
              <a:gd name="adj" fmla="val 16667"/>
            </a:avLst>
          </a:prstGeom>
          <a:solidFill>
            <a:srgbClr val="FFFF00"/>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altLang="en-US" sz="2400" b="1"/>
              <a:t>II. ĐỌC – HIỂU VĂN BẢN</a:t>
            </a:r>
          </a:p>
        </p:txBody>
      </p:sp>
      <p:grpSp>
        <p:nvGrpSpPr>
          <p:cNvPr id="9222" name="Group 46">
            <a:extLst>
              <a:ext uri="{FF2B5EF4-FFF2-40B4-BE49-F238E27FC236}">
                <a16:creationId xmlns:a16="http://schemas.microsoft.com/office/drawing/2014/main" id="{C0413180-5452-4029-BF97-2F572741C745}"/>
              </a:ext>
            </a:extLst>
          </p:cNvPr>
          <p:cNvGrpSpPr>
            <a:grpSpLocks/>
          </p:cNvGrpSpPr>
          <p:nvPr/>
        </p:nvGrpSpPr>
        <p:grpSpPr bwMode="auto">
          <a:xfrm>
            <a:off x="1187450" y="4076700"/>
            <a:ext cx="7561263" cy="1120775"/>
            <a:chOff x="748" y="2690"/>
            <a:chExt cx="4763" cy="864"/>
          </a:xfrm>
        </p:grpSpPr>
        <p:sp>
          <p:nvSpPr>
            <p:cNvPr id="9223" name="AutoShape 62">
              <a:extLst>
                <a:ext uri="{FF2B5EF4-FFF2-40B4-BE49-F238E27FC236}">
                  <a16:creationId xmlns:a16="http://schemas.microsoft.com/office/drawing/2014/main" id="{0E75B9DF-D416-481B-8A6B-E5096BAC72B8}"/>
                </a:ext>
              </a:extLst>
            </p:cNvPr>
            <p:cNvSpPr>
              <a:spLocks noChangeArrowheads="1"/>
            </p:cNvSpPr>
            <p:nvPr/>
          </p:nvSpPr>
          <p:spPr bwMode="gray">
            <a:xfrm>
              <a:off x="1042" y="2840"/>
              <a:ext cx="4469" cy="576"/>
            </a:xfrm>
            <a:prstGeom prst="roundRect">
              <a:avLst>
                <a:gd name="adj" fmla="val 16667"/>
              </a:avLst>
            </a:prstGeom>
            <a:solidFill>
              <a:schemeClr val="accent2"/>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900">
                <a:solidFill>
                  <a:srgbClr val="000066"/>
                </a:solidFill>
              </a:endParaRPr>
            </a:p>
          </p:txBody>
        </p:sp>
        <p:sp>
          <p:nvSpPr>
            <p:cNvPr id="9224" name="AutoShape 63">
              <a:extLst>
                <a:ext uri="{FF2B5EF4-FFF2-40B4-BE49-F238E27FC236}">
                  <a16:creationId xmlns:a16="http://schemas.microsoft.com/office/drawing/2014/main" id="{2D3EBBA2-E86C-4D22-9E82-AABA43CE97E8}"/>
                </a:ext>
              </a:extLst>
            </p:cNvPr>
            <p:cNvSpPr>
              <a:spLocks noChangeArrowheads="1"/>
            </p:cNvSpPr>
            <p:nvPr/>
          </p:nvSpPr>
          <p:spPr bwMode="gray">
            <a:xfrm>
              <a:off x="748" y="2690"/>
              <a:ext cx="530" cy="864"/>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900">
                <a:solidFill>
                  <a:srgbClr val="000066"/>
                </a:solidFill>
              </a:endParaRPr>
            </a:p>
          </p:txBody>
        </p:sp>
        <p:sp>
          <p:nvSpPr>
            <p:cNvPr id="9225" name="Text Box 64">
              <a:extLst>
                <a:ext uri="{FF2B5EF4-FFF2-40B4-BE49-F238E27FC236}">
                  <a16:creationId xmlns:a16="http://schemas.microsoft.com/office/drawing/2014/main" id="{076FA40B-EB73-4A04-A76D-A08E75EEA72C}"/>
                </a:ext>
              </a:extLst>
            </p:cNvPr>
            <p:cNvSpPr txBox="1">
              <a:spLocks noChangeArrowheads="1"/>
            </p:cNvSpPr>
            <p:nvPr/>
          </p:nvSpPr>
          <p:spPr bwMode="gray">
            <a:xfrm>
              <a:off x="1261" y="2962"/>
              <a:ext cx="4250" cy="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panose="020B0604020202020204" pitchFamily="34" charset="0"/>
                  <a:cs typeface="Arial" panose="020B0604020202020204" pitchFamily="34" charset="0"/>
                </a:defRPr>
              </a:lvl1pPr>
              <a:lvl2pPr marL="742950" indent="-285750" defTabSz="684213">
                <a:defRPr>
                  <a:solidFill>
                    <a:schemeClr val="tx1"/>
                  </a:solidFill>
                  <a:latin typeface="Arial" panose="020B0604020202020204" pitchFamily="34" charset="0"/>
                  <a:cs typeface="Arial" panose="020B0604020202020204" pitchFamily="34" charset="0"/>
                </a:defRPr>
              </a:lvl2pPr>
              <a:lvl3pPr marL="1143000" indent="-228600" defTabSz="684213">
                <a:defRPr>
                  <a:solidFill>
                    <a:schemeClr val="tx1"/>
                  </a:solidFill>
                  <a:latin typeface="Arial" panose="020B0604020202020204" pitchFamily="34" charset="0"/>
                  <a:cs typeface="Arial" panose="020B0604020202020204" pitchFamily="34" charset="0"/>
                </a:defRPr>
              </a:lvl3pPr>
              <a:lvl4pPr marL="1600200" indent="-228600" defTabSz="684213">
                <a:defRPr>
                  <a:solidFill>
                    <a:schemeClr val="tx1"/>
                  </a:solidFill>
                  <a:latin typeface="Arial" panose="020B0604020202020204" pitchFamily="34" charset="0"/>
                  <a:cs typeface="Arial" panose="020B0604020202020204" pitchFamily="34" charset="0"/>
                </a:defRPr>
              </a:lvl4pPr>
              <a:lvl5pPr marL="2057400" indent="-228600" defTabSz="684213">
                <a:defRPr>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000" b="1">
                  <a:solidFill>
                    <a:srgbClr val="FFFFFF"/>
                  </a:solidFill>
                </a:rPr>
                <a:t>Tình cảm của anh Sáu dành cho con</a:t>
              </a:r>
              <a:endParaRPr lang="en-US" altLang="en-US" sz="3000" b="1">
                <a:solidFill>
                  <a:srgbClr val="FFFFFF"/>
                </a:solidFill>
              </a:endParaRPr>
            </a:p>
          </p:txBody>
        </p:sp>
        <p:sp>
          <p:nvSpPr>
            <p:cNvPr id="9226" name="Text Box 65">
              <a:extLst>
                <a:ext uri="{FF2B5EF4-FFF2-40B4-BE49-F238E27FC236}">
                  <a16:creationId xmlns:a16="http://schemas.microsoft.com/office/drawing/2014/main" id="{BC102E9B-8789-4DF5-BD97-4C2FCD7C9FCB}"/>
                </a:ext>
              </a:extLst>
            </p:cNvPr>
            <p:cNvSpPr txBox="1">
              <a:spLocks noChangeArrowheads="1"/>
            </p:cNvSpPr>
            <p:nvPr/>
          </p:nvSpPr>
          <p:spPr bwMode="gray">
            <a:xfrm>
              <a:off x="900" y="2916"/>
              <a:ext cx="206"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panose="020B0604020202020204" pitchFamily="34" charset="0"/>
                  <a:cs typeface="Arial" panose="020B0604020202020204" pitchFamily="34" charset="0"/>
                </a:defRPr>
              </a:lvl1pPr>
              <a:lvl2pPr marL="742950" indent="-285750" defTabSz="684213">
                <a:defRPr>
                  <a:solidFill>
                    <a:schemeClr val="tx1"/>
                  </a:solidFill>
                  <a:latin typeface="Arial" panose="020B0604020202020204" pitchFamily="34" charset="0"/>
                  <a:cs typeface="Arial" panose="020B0604020202020204" pitchFamily="34" charset="0"/>
                </a:defRPr>
              </a:lvl2pPr>
              <a:lvl3pPr marL="1143000" indent="-228600" defTabSz="684213">
                <a:defRPr>
                  <a:solidFill>
                    <a:schemeClr val="tx1"/>
                  </a:solidFill>
                  <a:latin typeface="Arial" panose="020B0604020202020204" pitchFamily="34" charset="0"/>
                  <a:cs typeface="Arial" panose="020B0604020202020204" pitchFamily="34" charset="0"/>
                </a:defRPr>
              </a:lvl3pPr>
              <a:lvl4pPr marL="1600200" indent="-228600" defTabSz="684213">
                <a:defRPr>
                  <a:solidFill>
                    <a:schemeClr val="tx1"/>
                  </a:solidFill>
                  <a:latin typeface="Arial" panose="020B0604020202020204" pitchFamily="34" charset="0"/>
                  <a:cs typeface="Arial" panose="020B0604020202020204" pitchFamily="34" charset="0"/>
                </a:defRPr>
              </a:lvl4pPr>
              <a:lvl5pPr marL="2057400" indent="-228600" defTabSz="684213">
                <a:defRPr>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000" b="1">
                  <a:solidFill>
                    <a:srgbClr val="FFFFFF"/>
                  </a:solidFill>
                  <a:latin typeface="Times New Roman" panose="02020603050405020304" pitchFamily="18" charset="0"/>
                </a:rPr>
                <a:t>2</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C57193F8-B435-446F-A595-0F78B3706B0D}"/>
              </a:ext>
            </a:extLst>
          </p:cNvPr>
          <p:cNvSpPr>
            <a:spLocks noGrp="1" noChangeArrowheads="1"/>
          </p:cNvSpPr>
          <p:nvPr>
            <p:ph type="title" idx="4294967295"/>
          </p:nvPr>
        </p:nvSpPr>
        <p:spPr>
          <a:xfrm>
            <a:off x="76200" y="90488"/>
            <a:ext cx="7772400" cy="1143000"/>
          </a:xfrm>
        </p:spPr>
        <p:txBody>
          <a:bodyPr/>
          <a:lstStyle/>
          <a:p>
            <a:pPr eaLnBrk="1" hangingPunct="1"/>
            <a:endParaRPr lang="en-US" altLang="en-US">
              <a:latin typeface="Times New Roman" panose="02020603050405020304" pitchFamily="18" charset="0"/>
            </a:endParaRPr>
          </a:p>
        </p:txBody>
      </p:sp>
      <p:sp>
        <p:nvSpPr>
          <p:cNvPr id="32771" name="Rectangle 3">
            <a:extLst>
              <a:ext uri="{FF2B5EF4-FFF2-40B4-BE49-F238E27FC236}">
                <a16:creationId xmlns:a16="http://schemas.microsoft.com/office/drawing/2014/main" id="{F53E31E3-E2CA-4721-A74C-A0E4D75D37B6}"/>
              </a:ext>
            </a:extLst>
          </p:cNvPr>
          <p:cNvSpPr>
            <a:spLocks noGrp="1" noChangeArrowheads="1"/>
          </p:cNvSpPr>
          <p:nvPr>
            <p:ph type="body" idx="4294967295"/>
          </p:nvPr>
        </p:nvSpPr>
        <p:spPr>
          <a:xfrm>
            <a:off x="76200" y="1416050"/>
            <a:ext cx="7772400" cy="4525963"/>
          </a:xfrm>
        </p:spPr>
        <p:txBody>
          <a:bodyPr/>
          <a:lstStyle/>
          <a:p>
            <a:pPr eaLnBrk="1" hangingPunct="1"/>
            <a:endParaRPr lang="en-US" altLang="en-US">
              <a:latin typeface="Times New Roman" panose="02020603050405020304" pitchFamily="18" charset="0"/>
            </a:endParaRPr>
          </a:p>
        </p:txBody>
      </p:sp>
      <p:pic>
        <p:nvPicPr>
          <p:cNvPr id="32772" name="Picture 4" descr="Forever_Friends_4">
            <a:extLst>
              <a:ext uri="{FF2B5EF4-FFF2-40B4-BE49-F238E27FC236}">
                <a16:creationId xmlns:a16="http://schemas.microsoft.com/office/drawing/2014/main" id="{7BD0161C-1876-44A1-8690-45839056DE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5">
            <a:extLst>
              <a:ext uri="{FF2B5EF4-FFF2-40B4-BE49-F238E27FC236}">
                <a16:creationId xmlns:a16="http://schemas.microsoft.com/office/drawing/2014/main" id="{4168CC98-2F31-4DE9-AE7D-4691E47BA3AD}"/>
              </a:ext>
            </a:extLst>
          </p:cNvPr>
          <p:cNvSpPr txBox="1">
            <a:spLocks noChangeArrowheads="1"/>
          </p:cNvSpPr>
          <p:nvPr/>
        </p:nvSpPr>
        <p:spPr bwMode="auto">
          <a:xfrm>
            <a:off x="-377825" y="76200"/>
            <a:ext cx="8632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spcBef>
                <a:spcPct val="50000"/>
              </a:spcBef>
            </a:pPr>
            <a:endParaRPr lang="en-US" altLang="en-US" b="0">
              <a:latin typeface="Times New Roman" panose="02020603050405020304" pitchFamily="18" charset="0"/>
              <a:cs typeface="Arial" panose="020B0604020202020204" pitchFamily="34" charset="0"/>
            </a:endParaRPr>
          </a:p>
        </p:txBody>
      </p:sp>
      <p:sp>
        <p:nvSpPr>
          <p:cNvPr id="32774" name="Text Box 11">
            <a:extLst>
              <a:ext uri="{FF2B5EF4-FFF2-40B4-BE49-F238E27FC236}">
                <a16:creationId xmlns:a16="http://schemas.microsoft.com/office/drawing/2014/main" id="{F4F2607F-A7FA-4C6C-8D2A-3EABAF5810B3}"/>
              </a:ext>
            </a:extLst>
          </p:cNvPr>
          <p:cNvSpPr txBox="1">
            <a:spLocks noChangeArrowheads="1"/>
          </p:cNvSpPr>
          <p:nvPr/>
        </p:nvSpPr>
        <p:spPr bwMode="auto">
          <a:xfrm>
            <a:off x="250825" y="2743200"/>
            <a:ext cx="8675688"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3200" b="0" i="1" u="sng">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Câu hỏi:</a:t>
            </a:r>
          </a:p>
          <a:p>
            <a:pPr algn="just"/>
            <a:r>
              <a:rPr lang="en-US" altLang="en-US" sz="3200" b="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Em có nhận xét gì về cách miêu tả những chi tiết ấy?</a:t>
            </a:r>
          </a:p>
          <a:p>
            <a:pPr algn="just"/>
            <a:endParaRPr lang="en-US" altLang="en-US" sz="3200" b="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algn="ctr"/>
            <a:r>
              <a:rPr lang="en-US" altLang="en-US" sz="3200" b="0" i="1" u="sng">
                <a:solidFill>
                  <a:srgbClr val="F1884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Trả lời: </a:t>
            </a:r>
          </a:p>
          <a:p>
            <a:pPr algn="just"/>
            <a:r>
              <a:rPr lang="en-US" altLang="en-US" sz="3200" b="0">
                <a:effectLst>
                  <a:outerShdw blurRad="38100" dist="38100" dir="2700000" algn="tl">
                    <a:srgbClr val="C0C0C0"/>
                  </a:outerShdw>
                </a:effectLst>
                <a:latin typeface="Times New Roman" panose="02020603050405020304" pitchFamily="18" charset="0"/>
                <a:cs typeface="Times New Roman" panose="02020603050405020304" pitchFamily="18" charset="0"/>
              </a:rPr>
              <a:t>Miêu tả cụ thể, phù hợp với tâm lí trẻ thơ... </a:t>
            </a:r>
          </a:p>
        </p:txBody>
      </p:sp>
      <p:sp>
        <p:nvSpPr>
          <p:cNvPr id="32775" name="Text Box 12">
            <a:extLst>
              <a:ext uri="{FF2B5EF4-FFF2-40B4-BE49-F238E27FC236}">
                <a16:creationId xmlns:a16="http://schemas.microsoft.com/office/drawing/2014/main" id="{70242C39-47E9-4FFA-96DC-883CAA154D5B}"/>
              </a:ext>
            </a:extLst>
          </p:cNvPr>
          <p:cNvSpPr txBox="1">
            <a:spLocks noChangeArrowheads="1"/>
          </p:cNvSpPr>
          <p:nvPr/>
        </p:nvSpPr>
        <p:spPr bwMode="auto">
          <a:xfrm>
            <a:off x="76200" y="152400"/>
            <a:ext cx="72390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spcBef>
                <a:spcPct val="50000"/>
              </a:spcBef>
            </a:pPr>
            <a:r>
              <a:rPr lang="en-US" altLang="en-US" sz="3000">
                <a:solidFill>
                  <a:srgbClr val="FF0000"/>
                </a:solidFill>
                <a:latin typeface="Times New Roman" panose="02020603050405020304" pitchFamily="18" charset="0"/>
                <a:cs typeface="Times New Roman" panose="02020603050405020304" pitchFamily="18" charset="0"/>
              </a:rPr>
              <a:t>…Nghe gọi, con bé giật mình, tròn mắt nhìn… Nó ng</a:t>
            </a:r>
            <a:r>
              <a:rPr lang="vi-VN" altLang="en-US" sz="3000">
                <a:solidFill>
                  <a:srgbClr val="FF0000"/>
                </a:solidFill>
                <a:latin typeface="Times New Roman" panose="02020603050405020304" pitchFamily="18" charset="0"/>
                <a:cs typeface="Times New Roman" panose="02020603050405020304" pitchFamily="18" charset="0"/>
              </a:rPr>
              <a:t>ơ</a:t>
            </a:r>
            <a:r>
              <a:rPr lang="en-US" altLang="en-US" sz="3000">
                <a:solidFill>
                  <a:srgbClr val="FF0000"/>
                </a:solidFill>
                <a:latin typeface="Times New Roman" panose="02020603050405020304" pitchFamily="18" charset="0"/>
                <a:cs typeface="Times New Roman" panose="02020603050405020304" pitchFamily="18" charset="0"/>
              </a:rPr>
              <a:t> ngác lạ lùng…  Con bé thấy lạ quá… Mặt nó bỗng tái </a:t>
            </a:r>
            <a:r>
              <a:rPr lang="vi-VN" altLang="en-US" sz="3000">
                <a:solidFill>
                  <a:srgbClr val="FF0000"/>
                </a:solidFill>
                <a:latin typeface="Times New Roman" panose="02020603050405020304" pitchFamily="18" charset="0"/>
                <a:cs typeface="Times New Roman" panose="02020603050405020304" pitchFamily="18" charset="0"/>
              </a:rPr>
              <a:t>đ</a:t>
            </a:r>
            <a:r>
              <a:rPr lang="en-US" altLang="en-US" sz="3000">
                <a:solidFill>
                  <a:srgbClr val="FF0000"/>
                </a:solidFill>
                <a:latin typeface="Times New Roman" panose="02020603050405020304" pitchFamily="18" charset="0"/>
                <a:cs typeface="Times New Roman" panose="02020603050405020304" pitchFamily="18" charset="0"/>
              </a:rPr>
              <a:t>i, rồi vụt chạy và kêu thét lên: Má! Má…  </a:t>
            </a:r>
          </a:p>
        </p:txBody>
      </p:sp>
      <p:sp>
        <p:nvSpPr>
          <p:cNvPr id="32776" name="AutoShape 13">
            <a:hlinkClick r:id="rId5" action="ppaction://hlinksldjump" highlightClick="1"/>
            <a:extLst>
              <a:ext uri="{FF2B5EF4-FFF2-40B4-BE49-F238E27FC236}">
                <a16:creationId xmlns:a16="http://schemas.microsoft.com/office/drawing/2014/main" id="{7C4AAC58-425C-42B7-802D-3FB8B681A426}"/>
              </a:ext>
            </a:extLst>
          </p:cNvPr>
          <p:cNvSpPr>
            <a:spLocks noChangeArrowheads="1"/>
          </p:cNvSpPr>
          <p:nvPr/>
        </p:nvSpPr>
        <p:spPr bwMode="auto">
          <a:xfrm>
            <a:off x="8534400" y="6324600"/>
            <a:ext cx="609600" cy="533400"/>
          </a:xfrm>
          <a:prstGeom prst="actionButtonBackPrevious">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2777" name="Oval 20" descr="yociexp52">
            <a:extLst>
              <a:ext uri="{FF2B5EF4-FFF2-40B4-BE49-F238E27FC236}">
                <a16:creationId xmlns:a16="http://schemas.microsoft.com/office/drawing/2014/main" id="{915F2AB7-9544-46A6-BF42-B35140941B94}"/>
              </a:ext>
            </a:extLst>
          </p:cNvPr>
          <p:cNvSpPr>
            <a:spLocks noChangeArrowheads="1"/>
          </p:cNvSpPr>
          <p:nvPr/>
        </p:nvSpPr>
        <p:spPr bwMode="auto">
          <a:xfrm>
            <a:off x="4763" y="5961063"/>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10</a:t>
            </a:r>
          </a:p>
        </p:txBody>
      </p:sp>
      <p:sp>
        <p:nvSpPr>
          <p:cNvPr id="32778" name="Oval 21" descr="yociexp52">
            <a:extLst>
              <a:ext uri="{FF2B5EF4-FFF2-40B4-BE49-F238E27FC236}">
                <a16:creationId xmlns:a16="http://schemas.microsoft.com/office/drawing/2014/main" id="{D42B6F82-BD80-4D0B-8353-AADE0BD6E500}"/>
              </a:ext>
            </a:extLst>
          </p:cNvPr>
          <p:cNvSpPr>
            <a:spLocks noChangeArrowheads="1"/>
          </p:cNvSpPr>
          <p:nvPr/>
        </p:nvSpPr>
        <p:spPr bwMode="auto">
          <a:xfrm>
            <a:off x="4763" y="5962650"/>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9</a:t>
            </a:r>
          </a:p>
        </p:txBody>
      </p:sp>
      <p:sp>
        <p:nvSpPr>
          <p:cNvPr id="32779" name="Oval 22" descr="yociexp52">
            <a:extLst>
              <a:ext uri="{FF2B5EF4-FFF2-40B4-BE49-F238E27FC236}">
                <a16:creationId xmlns:a16="http://schemas.microsoft.com/office/drawing/2014/main" id="{0C9B6FED-828D-47FA-BE0F-6293571B74C5}"/>
              </a:ext>
            </a:extLst>
          </p:cNvPr>
          <p:cNvSpPr>
            <a:spLocks noChangeArrowheads="1"/>
          </p:cNvSpPr>
          <p:nvPr/>
        </p:nvSpPr>
        <p:spPr bwMode="auto">
          <a:xfrm>
            <a:off x="9525" y="5962650"/>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8</a:t>
            </a:r>
          </a:p>
        </p:txBody>
      </p:sp>
      <p:sp>
        <p:nvSpPr>
          <p:cNvPr id="32780" name="Oval 23" descr="yociexp52">
            <a:extLst>
              <a:ext uri="{FF2B5EF4-FFF2-40B4-BE49-F238E27FC236}">
                <a16:creationId xmlns:a16="http://schemas.microsoft.com/office/drawing/2014/main" id="{3EA9BE20-8286-405E-BF8A-9E743D374DBE}"/>
              </a:ext>
            </a:extLst>
          </p:cNvPr>
          <p:cNvSpPr>
            <a:spLocks noChangeArrowheads="1"/>
          </p:cNvSpPr>
          <p:nvPr/>
        </p:nvSpPr>
        <p:spPr bwMode="auto">
          <a:xfrm>
            <a:off x="3175" y="5956300"/>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7</a:t>
            </a:r>
          </a:p>
        </p:txBody>
      </p:sp>
      <p:sp>
        <p:nvSpPr>
          <p:cNvPr id="32781" name="Oval 24" descr="yociexp52">
            <a:extLst>
              <a:ext uri="{FF2B5EF4-FFF2-40B4-BE49-F238E27FC236}">
                <a16:creationId xmlns:a16="http://schemas.microsoft.com/office/drawing/2014/main" id="{19E80F10-ACBB-4F0B-AC0C-7A08C2C5731E}"/>
              </a:ext>
            </a:extLst>
          </p:cNvPr>
          <p:cNvSpPr>
            <a:spLocks noChangeArrowheads="1"/>
          </p:cNvSpPr>
          <p:nvPr/>
        </p:nvSpPr>
        <p:spPr bwMode="auto">
          <a:xfrm>
            <a:off x="6350" y="5953125"/>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6</a:t>
            </a:r>
          </a:p>
        </p:txBody>
      </p:sp>
      <p:sp>
        <p:nvSpPr>
          <p:cNvPr id="32782" name="Oval 25" descr="yociexp52">
            <a:extLst>
              <a:ext uri="{FF2B5EF4-FFF2-40B4-BE49-F238E27FC236}">
                <a16:creationId xmlns:a16="http://schemas.microsoft.com/office/drawing/2014/main" id="{32E58820-003E-4BC0-BC97-B78DC4025B84}"/>
              </a:ext>
            </a:extLst>
          </p:cNvPr>
          <p:cNvSpPr>
            <a:spLocks noChangeArrowheads="1"/>
          </p:cNvSpPr>
          <p:nvPr/>
        </p:nvSpPr>
        <p:spPr bwMode="auto">
          <a:xfrm>
            <a:off x="6350" y="5953125"/>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5</a:t>
            </a:r>
          </a:p>
        </p:txBody>
      </p:sp>
      <p:sp>
        <p:nvSpPr>
          <p:cNvPr id="32783" name="Oval 26" descr="yociexp52">
            <a:extLst>
              <a:ext uri="{FF2B5EF4-FFF2-40B4-BE49-F238E27FC236}">
                <a16:creationId xmlns:a16="http://schemas.microsoft.com/office/drawing/2014/main" id="{67A6EB23-D8C9-4774-87C4-7909065727C7}"/>
              </a:ext>
            </a:extLst>
          </p:cNvPr>
          <p:cNvSpPr>
            <a:spLocks noChangeArrowheads="1"/>
          </p:cNvSpPr>
          <p:nvPr/>
        </p:nvSpPr>
        <p:spPr bwMode="auto">
          <a:xfrm>
            <a:off x="9525" y="5946775"/>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4</a:t>
            </a:r>
          </a:p>
        </p:txBody>
      </p:sp>
      <p:sp>
        <p:nvSpPr>
          <p:cNvPr id="32784" name="Oval 27" descr="yociexp52">
            <a:extLst>
              <a:ext uri="{FF2B5EF4-FFF2-40B4-BE49-F238E27FC236}">
                <a16:creationId xmlns:a16="http://schemas.microsoft.com/office/drawing/2014/main" id="{12C63E79-08E7-4DE8-A9FE-1400D9B8E546}"/>
              </a:ext>
            </a:extLst>
          </p:cNvPr>
          <p:cNvSpPr>
            <a:spLocks noChangeArrowheads="1"/>
          </p:cNvSpPr>
          <p:nvPr/>
        </p:nvSpPr>
        <p:spPr bwMode="auto">
          <a:xfrm>
            <a:off x="9525" y="5943600"/>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3</a:t>
            </a:r>
          </a:p>
        </p:txBody>
      </p:sp>
      <p:sp>
        <p:nvSpPr>
          <p:cNvPr id="32785" name="Oval 28" descr="yociexp52">
            <a:extLst>
              <a:ext uri="{FF2B5EF4-FFF2-40B4-BE49-F238E27FC236}">
                <a16:creationId xmlns:a16="http://schemas.microsoft.com/office/drawing/2014/main" id="{7CBEACAC-7959-412F-8803-9C4063B9F880}"/>
              </a:ext>
            </a:extLst>
          </p:cNvPr>
          <p:cNvSpPr>
            <a:spLocks noChangeArrowheads="1"/>
          </p:cNvSpPr>
          <p:nvPr/>
        </p:nvSpPr>
        <p:spPr bwMode="auto">
          <a:xfrm>
            <a:off x="9525" y="5953125"/>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2</a:t>
            </a:r>
          </a:p>
        </p:txBody>
      </p:sp>
      <p:sp>
        <p:nvSpPr>
          <p:cNvPr id="32786" name="Oval 29" descr="yociexp52">
            <a:extLst>
              <a:ext uri="{FF2B5EF4-FFF2-40B4-BE49-F238E27FC236}">
                <a16:creationId xmlns:a16="http://schemas.microsoft.com/office/drawing/2014/main" id="{1294AF09-7AF0-4467-9862-EA19D73E106B}"/>
              </a:ext>
            </a:extLst>
          </p:cNvPr>
          <p:cNvSpPr>
            <a:spLocks noChangeArrowheads="1"/>
          </p:cNvSpPr>
          <p:nvPr/>
        </p:nvSpPr>
        <p:spPr bwMode="auto">
          <a:xfrm>
            <a:off x="6350" y="5946775"/>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1</a:t>
            </a:r>
          </a:p>
        </p:txBody>
      </p:sp>
      <p:sp>
        <p:nvSpPr>
          <p:cNvPr id="32787" name="Oval 30" descr="yociexp52">
            <a:extLst>
              <a:ext uri="{FF2B5EF4-FFF2-40B4-BE49-F238E27FC236}">
                <a16:creationId xmlns:a16="http://schemas.microsoft.com/office/drawing/2014/main" id="{FB3C9674-320F-4396-ADF7-3205AE7DA46A}"/>
              </a:ext>
            </a:extLst>
          </p:cNvPr>
          <p:cNvSpPr>
            <a:spLocks noChangeArrowheads="1"/>
          </p:cNvSpPr>
          <p:nvPr/>
        </p:nvSpPr>
        <p:spPr bwMode="auto">
          <a:xfrm>
            <a:off x="0" y="5946775"/>
            <a:ext cx="838200" cy="838200"/>
          </a:xfrm>
          <a:prstGeom prst="ellipse">
            <a:avLst/>
          </a:prstGeom>
          <a:blipFill dpi="0" rotWithShape="0">
            <a:blip r:embed="rId6"/>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2774">
                                            <p:txEl>
                                              <p:pRg st="0" end="0"/>
                                            </p:txEl>
                                          </p:spTgt>
                                        </p:tgtEl>
                                        <p:attrNameLst>
                                          <p:attrName>style.visibility</p:attrName>
                                        </p:attrNameLst>
                                      </p:cBhvr>
                                      <p:to>
                                        <p:strVal val="visible"/>
                                      </p:to>
                                    </p:set>
                                    <p:anim calcmode="lin" valueType="num">
                                      <p:cBhvr>
                                        <p:cTn id="7" dur="1000" fill="hold"/>
                                        <p:tgtEl>
                                          <p:spTgt spid="3277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277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2774">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2774">
                                            <p:txEl>
                                              <p:pRg st="1" end="1"/>
                                            </p:txEl>
                                          </p:spTgt>
                                        </p:tgtEl>
                                        <p:attrNameLst>
                                          <p:attrName>style.visibility</p:attrName>
                                        </p:attrNameLst>
                                      </p:cBhvr>
                                      <p:to>
                                        <p:strVal val="visible"/>
                                      </p:to>
                                    </p:set>
                                    <p:anim calcmode="lin" valueType="num">
                                      <p:cBhvr>
                                        <p:cTn id="12" dur="1000" fill="hold"/>
                                        <p:tgtEl>
                                          <p:spTgt spid="32774">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2774">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2774">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600"/>
                                  </p:stCondLst>
                                  <p:childTnLst>
                                    <p:set>
                                      <p:cBhvr>
                                        <p:cTn id="18" dur="1" fill="hold">
                                          <p:stCondLst>
                                            <p:cond delay="499"/>
                                          </p:stCondLst>
                                        </p:cTn>
                                        <p:tgtEl>
                                          <p:spTgt spid="3277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NHIPTIM - 01 GIAY.WAV"/>
                                        </p:tgtEl>
                                      </p:cMediaNode>
                                    </p:audio>
                                  </p:subTnLst>
                                </p:cTn>
                              </p:par>
                            </p:childTnLst>
                          </p:cTn>
                        </p:par>
                        <p:par>
                          <p:cTn id="19" fill="hold" nodeType="afterGroup">
                            <p:stCondLst>
                              <p:cond delay="1100"/>
                            </p:stCondLst>
                            <p:childTnLst>
                              <p:par>
                                <p:cTn id="20" presetID="1" presetClass="entr" presetSubtype="0" fill="hold" grpId="0" nodeType="afterEffect">
                                  <p:stCondLst>
                                    <p:cond delay="600"/>
                                  </p:stCondLst>
                                  <p:childTnLst>
                                    <p:set>
                                      <p:cBhvr>
                                        <p:cTn id="21" dur="1" fill="hold">
                                          <p:stCondLst>
                                            <p:cond delay="499"/>
                                          </p:stCondLst>
                                        </p:cTn>
                                        <p:tgtEl>
                                          <p:spTgt spid="3277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NHIPTIM - 01 GIAY.WAV"/>
                                        </p:tgtEl>
                                      </p:cMediaNode>
                                    </p:audio>
                                  </p:subTnLst>
                                </p:cTn>
                              </p:par>
                            </p:childTnLst>
                          </p:cTn>
                        </p:par>
                        <p:par>
                          <p:cTn id="22" fill="hold" nodeType="afterGroup">
                            <p:stCondLst>
                              <p:cond delay="2200"/>
                            </p:stCondLst>
                            <p:childTnLst>
                              <p:par>
                                <p:cTn id="23" presetID="1" presetClass="entr" presetSubtype="0" fill="hold" grpId="0" nodeType="afterEffect">
                                  <p:stCondLst>
                                    <p:cond delay="600"/>
                                  </p:stCondLst>
                                  <p:childTnLst>
                                    <p:set>
                                      <p:cBhvr>
                                        <p:cTn id="24" dur="1" fill="hold">
                                          <p:stCondLst>
                                            <p:cond delay="499"/>
                                          </p:stCondLst>
                                        </p:cTn>
                                        <p:tgtEl>
                                          <p:spTgt spid="3277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NHIPTIM - 01 GIAY.WAV"/>
                                        </p:tgtEl>
                                      </p:cMediaNode>
                                    </p:audio>
                                  </p:subTnLst>
                                </p:cTn>
                              </p:par>
                            </p:childTnLst>
                          </p:cTn>
                        </p:par>
                        <p:par>
                          <p:cTn id="25" fill="hold" nodeType="afterGroup">
                            <p:stCondLst>
                              <p:cond delay="3300"/>
                            </p:stCondLst>
                            <p:childTnLst>
                              <p:par>
                                <p:cTn id="26" presetID="1" presetClass="entr" presetSubtype="0" fill="hold" grpId="0" nodeType="afterEffect">
                                  <p:stCondLst>
                                    <p:cond delay="600"/>
                                  </p:stCondLst>
                                  <p:childTnLst>
                                    <p:set>
                                      <p:cBhvr>
                                        <p:cTn id="27" dur="1" fill="hold">
                                          <p:stCondLst>
                                            <p:cond delay="499"/>
                                          </p:stCondLst>
                                        </p:cTn>
                                        <p:tgtEl>
                                          <p:spTgt spid="3278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NHIPTIM - 01 GIAY.WAV"/>
                                        </p:tgtEl>
                                      </p:cMediaNode>
                                    </p:audio>
                                  </p:subTnLst>
                                </p:cTn>
                              </p:par>
                            </p:childTnLst>
                          </p:cTn>
                        </p:par>
                        <p:par>
                          <p:cTn id="28" fill="hold" nodeType="afterGroup">
                            <p:stCondLst>
                              <p:cond delay="4400"/>
                            </p:stCondLst>
                            <p:childTnLst>
                              <p:par>
                                <p:cTn id="29" presetID="1" presetClass="entr" presetSubtype="0" fill="hold" grpId="0" nodeType="afterEffect">
                                  <p:stCondLst>
                                    <p:cond delay="600"/>
                                  </p:stCondLst>
                                  <p:childTnLst>
                                    <p:set>
                                      <p:cBhvr>
                                        <p:cTn id="30" dur="1" fill="hold">
                                          <p:stCondLst>
                                            <p:cond delay="499"/>
                                          </p:stCondLst>
                                        </p:cTn>
                                        <p:tgtEl>
                                          <p:spTgt spid="3278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NHIPTIM - 01 GIAY.WAV"/>
                                        </p:tgtEl>
                                      </p:cMediaNode>
                                    </p:audio>
                                  </p:subTnLst>
                                </p:cTn>
                              </p:par>
                            </p:childTnLst>
                          </p:cTn>
                        </p:par>
                        <p:par>
                          <p:cTn id="31" fill="hold" nodeType="afterGroup">
                            <p:stCondLst>
                              <p:cond delay="5500"/>
                            </p:stCondLst>
                            <p:childTnLst>
                              <p:par>
                                <p:cTn id="32" presetID="1" presetClass="entr" presetSubtype="0" fill="hold" grpId="0" nodeType="afterEffect">
                                  <p:stCondLst>
                                    <p:cond delay="600"/>
                                  </p:stCondLst>
                                  <p:childTnLst>
                                    <p:set>
                                      <p:cBhvr>
                                        <p:cTn id="33" dur="1" fill="hold">
                                          <p:stCondLst>
                                            <p:cond delay="499"/>
                                          </p:stCondLst>
                                        </p:cTn>
                                        <p:tgtEl>
                                          <p:spTgt spid="3278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NHIPTIM - 01 GIAY.WAV"/>
                                        </p:tgtEl>
                                      </p:cMediaNode>
                                    </p:audio>
                                  </p:subTnLst>
                                </p:cTn>
                              </p:par>
                            </p:childTnLst>
                          </p:cTn>
                        </p:par>
                        <p:par>
                          <p:cTn id="34" fill="hold" nodeType="afterGroup">
                            <p:stCondLst>
                              <p:cond delay="6600"/>
                            </p:stCondLst>
                            <p:childTnLst>
                              <p:par>
                                <p:cTn id="35" presetID="1" presetClass="entr" presetSubtype="0" fill="hold" grpId="0" nodeType="afterEffect">
                                  <p:stCondLst>
                                    <p:cond delay="600"/>
                                  </p:stCondLst>
                                  <p:childTnLst>
                                    <p:set>
                                      <p:cBhvr>
                                        <p:cTn id="36" dur="1" fill="hold">
                                          <p:stCondLst>
                                            <p:cond delay="499"/>
                                          </p:stCondLst>
                                        </p:cTn>
                                        <p:tgtEl>
                                          <p:spTgt spid="3278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NHIPTIM - 01 GIAY.WAV"/>
                                        </p:tgtEl>
                                      </p:cMediaNode>
                                    </p:audio>
                                  </p:subTnLst>
                                </p:cTn>
                              </p:par>
                            </p:childTnLst>
                          </p:cTn>
                        </p:par>
                        <p:par>
                          <p:cTn id="37" fill="hold" nodeType="afterGroup">
                            <p:stCondLst>
                              <p:cond delay="7700"/>
                            </p:stCondLst>
                            <p:childTnLst>
                              <p:par>
                                <p:cTn id="38" presetID="1" presetClass="entr" presetSubtype="0" fill="hold" grpId="0" nodeType="afterEffect">
                                  <p:stCondLst>
                                    <p:cond delay="600"/>
                                  </p:stCondLst>
                                  <p:childTnLst>
                                    <p:set>
                                      <p:cBhvr>
                                        <p:cTn id="39" dur="1" fill="hold">
                                          <p:stCondLst>
                                            <p:cond delay="499"/>
                                          </p:stCondLst>
                                        </p:cTn>
                                        <p:tgtEl>
                                          <p:spTgt spid="3278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NHIPTIM - 01 GIAY.WAV"/>
                                        </p:tgtEl>
                                      </p:cMediaNode>
                                    </p:audio>
                                  </p:subTnLst>
                                </p:cTn>
                              </p:par>
                            </p:childTnLst>
                          </p:cTn>
                        </p:par>
                        <p:par>
                          <p:cTn id="40" fill="hold" nodeType="afterGroup">
                            <p:stCondLst>
                              <p:cond delay="8800"/>
                            </p:stCondLst>
                            <p:childTnLst>
                              <p:par>
                                <p:cTn id="41" presetID="1" presetClass="entr" presetSubtype="0" fill="hold" grpId="0" nodeType="afterEffect">
                                  <p:stCondLst>
                                    <p:cond delay="600"/>
                                  </p:stCondLst>
                                  <p:childTnLst>
                                    <p:set>
                                      <p:cBhvr>
                                        <p:cTn id="42" dur="1" fill="hold">
                                          <p:stCondLst>
                                            <p:cond delay="499"/>
                                          </p:stCondLst>
                                        </p:cTn>
                                        <p:tgtEl>
                                          <p:spTgt spid="3278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NHIPTIM - 01 GIAY.WAV"/>
                                        </p:tgtEl>
                                      </p:cMediaNode>
                                    </p:audio>
                                  </p:subTnLst>
                                </p:cTn>
                              </p:par>
                            </p:childTnLst>
                          </p:cTn>
                        </p:par>
                        <p:par>
                          <p:cTn id="43" fill="hold" nodeType="afterGroup">
                            <p:stCondLst>
                              <p:cond delay="9900"/>
                            </p:stCondLst>
                            <p:childTnLst>
                              <p:par>
                                <p:cTn id="44" presetID="1" presetClass="entr" presetSubtype="0" fill="hold" grpId="0" nodeType="afterEffect">
                                  <p:stCondLst>
                                    <p:cond delay="600"/>
                                  </p:stCondLst>
                                  <p:childTnLst>
                                    <p:set>
                                      <p:cBhvr>
                                        <p:cTn id="45" dur="1" fill="hold">
                                          <p:stCondLst>
                                            <p:cond delay="499"/>
                                          </p:stCondLst>
                                        </p:cTn>
                                        <p:tgtEl>
                                          <p:spTgt spid="3278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NHIPTIM - 01 GIAY.WAV"/>
                                        </p:tgtEl>
                                      </p:cMediaNode>
                                    </p:audio>
                                  </p:subTnLst>
                                </p:cTn>
                              </p:par>
                            </p:childTnLst>
                          </p:cTn>
                        </p:par>
                        <p:par>
                          <p:cTn id="46" fill="hold" nodeType="afterGroup">
                            <p:stCondLst>
                              <p:cond delay="11000"/>
                            </p:stCondLst>
                            <p:childTnLst>
                              <p:par>
                                <p:cTn id="47" presetID="1" presetClass="entr" presetSubtype="0" fill="hold" grpId="0" nodeType="afterEffect">
                                  <p:stCondLst>
                                    <p:cond delay="600"/>
                                  </p:stCondLst>
                                  <p:childTnLst>
                                    <p:set>
                                      <p:cBhvr>
                                        <p:cTn id="48" dur="1" fill="hold">
                                          <p:stCondLst>
                                            <p:cond delay="499"/>
                                          </p:stCondLst>
                                        </p:cTn>
                                        <p:tgtEl>
                                          <p:spTgt spid="32787"/>
                                        </p:tgtEl>
                                        <p:attrNameLst>
                                          <p:attrName>style.visibility</p:attrName>
                                        </p:attrNameLst>
                                      </p:cBhvr>
                                      <p:to>
                                        <p:strVal val="visible"/>
                                      </p:to>
                                    </p:set>
                                  </p:childTnLst>
                                  <p:subTnLst>
                                    <p:audio>
                                      <p:cMediaNode vol="93000">
                                        <p:cTn display="0" masterRel="sameClick">
                                          <p:stCondLst>
                                            <p:cond evt="begin" delay="0">
                                              <p:tn val="47"/>
                                            </p:cond>
                                          </p:stCondLst>
                                          <p:endCondLst>
                                            <p:cond evt="onStopAudio" delay="0">
                                              <p:tgtEl>
                                                <p:sldTgt/>
                                              </p:tgtEl>
                                            </p:cond>
                                          </p:endCondLst>
                                        </p:cTn>
                                        <p:tgtEl>
                                          <p:sndTgt r:embed="rId3" name="BELL.WAV"/>
                                        </p:tgtEl>
                                      </p:cMediaNode>
                                    </p:audio>
                                  </p:subTnLst>
                                </p:cTn>
                              </p:par>
                            </p:childTnLst>
                          </p:cTn>
                        </p:par>
                      </p:childTnLst>
                    </p:cTn>
                  </p:par>
                  <p:par>
                    <p:cTn id="49" fill="hold" nodeType="clickPar">
                      <p:stCondLst>
                        <p:cond delay="indefinite"/>
                      </p:stCondLst>
                      <p:childTnLst>
                        <p:par>
                          <p:cTn id="50" fill="hold" nodeType="withGroup">
                            <p:stCondLst>
                              <p:cond delay="0"/>
                            </p:stCondLst>
                            <p:childTnLst>
                              <p:par>
                                <p:cTn id="51" presetID="7" presetClass="entr" presetSubtype="8" fill="hold" nodeType="clickEffect">
                                  <p:stCondLst>
                                    <p:cond delay="0"/>
                                  </p:stCondLst>
                                  <p:childTnLst>
                                    <p:set>
                                      <p:cBhvr>
                                        <p:cTn id="52" dur="1" fill="hold">
                                          <p:stCondLst>
                                            <p:cond delay="0"/>
                                          </p:stCondLst>
                                        </p:cTn>
                                        <p:tgtEl>
                                          <p:spTgt spid="32774">
                                            <p:txEl>
                                              <p:pRg st="3" end="3"/>
                                            </p:txEl>
                                          </p:spTgt>
                                        </p:tgtEl>
                                        <p:attrNameLst>
                                          <p:attrName>style.visibility</p:attrName>
                                        </p:attrNameLst>
                                      </p:cBhvr>
                                      <p:to>
                                        <p:strVal val="visible"/>
                                      </p:to>
                                    </p:set>
                                    <p:anim calcmode="lin" valueType="num">
                                      <p:cBhvr additive="base">
                                        <p:cTn id="53" dur="1000" fill="hold"/>
                                        <p:tgtEl>
                                          <p:spTgt spid="32774">
                                            <p:txEl>
                                              <p:pRg st="3" end="3"/>
                                            </p:txEl>
                                          </p:spTgt>
                                        </p:tgtEl>
                                        <p:attrNameLst>
                                          <p:attrName>ppt_x</p:attrName>
                                        </p:attrNameLst>
                                      </p:cBhvr>
                                      <p:tavLst>
                                        <p:tav tm="0">
                                          <p:val>
                                            <p:strVal val="0-#ppt_w/2"/>
                                          </p:val>
                                        </p:tav>
                                        <p:tav tm="100000">
                                          <p:val>
                                            <p:strVal val="#ppt_x"/>
                                          </p:val>
                                        </p:tav>
                                      </p:tavLst>
                                    </p:anim>
                                    <p:anim calcmode="lin" valueType="num">
                                      <p:cBhvr additive="base">
                                        <p:cTn id="54" dur="1000" fill="hold"/>
                                        <p:tgtEl>
                                          <p:spTgt spid="32774">
                                            <p:txEl>
                                              <p:pRg st="3" end="3"/>
                                            </p:txEl>
                                          </p:spTgt>
                                        </p:tgtEl>
                                        <p:attrNameLst>
                                          <p:attrName>ppt_y</p:attrName>
                                        </p:attrNameLst>
                                      </p:cBhvr>
                                      <p:tavLst>
                                        <p:tav tm="0">
                                          <p:val>
                                            <p:strVal val="#ppt_y"/>
                                          </p:val>
                                        </p:tav>
                                        <p:tav tm="100000">
                                          <p:val>
                                            <p:strVal val="#ppt_y"/>
                                          </p:val>
                                        </p:tav>
                                      </p:tavLst>
                                    </p:anim>
                                  </p:childTnLst>
                                </p:cTn>
                              </p:par>
                              <p:par>
                                <p:cTn id="55" presetID="7" presetClass="entr" presetSubtype="8" fill="hold" nodeType="withEffect">
                                  <p:stCondLst>
                                    <p:cond delay="0"/>
                                  </p:stCondLst>
                                  <p:childTnLst>
                                    <p:set>
                                      <p:cBhvr>
                                        <p:cTn id="56" dur="1" fill="hold">
                                          <p:stCondLst>
                                            <p:cond delay="0"/>
                                          </p:stCondLst>
                                        </p:cTn>
                                        <p:tgtEl>
                                          <p:spTgt spid="32774">
                                            <p:txEl>
                                              <p:pRg st="4" end="4"/>
                                            </p:txEl>
                                          </p:spTgt>
                                        </p:tgtEl>
                                        <p:attrNameLst>
                                          <p:attrName>style.visibility</p:attrName>
                                        </p:attrNameLst>
                                      </p:cBhvr>
                                      <p:to>
                                        <p:strVal val="visible"/>
                                      </p:to>
                                    </p:set>
                                    <p:anim calcmode="lin" valueType="num">
                                      <p:cBhvr additive="base">
                                        <p:cTn id="57" dur="1000" fill="hold"/>
                                        <p:tgtEl>
                                          <p:spTgt spid="32774">
                                            <p:txEl>
                                              <p:pRg st="4" end="4"/>
                                            </p:txEl>
                                          </p:spTgt>
                                        </p:tgtEl>
                                        <p:attrNameLst>
                                          <p:attrName>ppt_x</p:attrName>
                                        </p:attrNameLst>
                                      </p:cBhvr>
                                      <p:tavLst>
                                        <p:tav tm="0">
                                          <p:val>
                                            <p:strVal val="0-#ppt_w/2"/>
                                          </p:val>
                                        </p:tav>
                                        <p:tav tm="100000">
                                          <p:val>
                                            <p:strVal val="#ppt_x"/>
                                          </p:val>
                                        </p:tav>
                                      </p:tavLst>
                                    </p:anim>
                                    <p:anim calcmode="lin" valueType="num">
                                      <p:cBhvr additive="base">
                                        <p:cTn id="58" dur="1000" fill="hold"/>
                                        <p:tgtEl>
                                          <p:spTgt spid="3277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7" grpId="0" animBg="1" autoUpdateAnimBg="0"/>
      <p:bldP spid="32778" grpId="0" animBg="1" autoUpdateAnimBg="0"/>
      <p:bldP spid="32779" grpId="0" animBg="1" autoUpdateAnimBg="0"/>
      <p:bldP spid="32780" grpId="0" animBg="1" autoUpdateAnimBg="0"/>
      <p:bldP spid="32781" grpId="0" animBg="1" autoUpdateAnimBg="0"/>
      <p:bldP spid="32782" grpId="0" animBg="1" autoUpdateAnimBg="0"/>
      <p:bldP spid="32783" grpId="0" animBg="1" autoUpdateAnimBg="0"/>
      <p:bldP spid="32784" grpId="0" animBg="1" autoUpdateAnimBg="0"/>
      <p:bldP spid="32785" grpId="0" animBg="1" autoUpdateAnimBg="0"/>
      <p:bldP spid="32786" grpId="0" animBg="1" autoUpdateAnimBg="0"/>
      <p:bldP spid="32787"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7">
            <a:extLst>
              <a:ext uri="{FF2B5EF4-FFF2-40B4-BE49-F238E27FC236}">
                <a16:creationId xmlns:a16="http://schemas.microsoft.com/office/drawing/2014/main" id="{96FB71DB-CB74-4346-B78C-85B78644E440}"/>
              </a:ext>
            </a:extLst>
          </p:cNvPr>
          <p:cNvSpPr>
            <a:spLocks noGrp="1" noChangeArrowheads="1"/>
          </p:cNvSpPr>
          <p:nvPr>
            <p:ph type="title" idx="4294967295"/>
          </p:nvPr>
        </p:nvSpPr>
        <p:spPr/>
        <p:txBody>
          <a:bodyPr/>
          <a:lstStyle/>
          <a:p>
            <a:pPr eaLnBrk="1" hangingPunct="1"/>
            <a:endParaRPr lang="en-US" altLang="en-US"/>
          </a:p>
        </p:txBody>
      </p:sp>
      <p:pic>
        <p:nvPicPr>
          <p:cNvPr id="33795" name="Picture 4" descr="[wallcoo]_holiday_decorations_1007">
            <a:extLst>
              <a:ext uri="{FF2B5EF4-FFF2-40B4-BE49-F238E27FC236}">
                <a16:creationId xmlns:a16="http://schemas.microsoft.com/office/drawing/2014/main" id="{AD91B57F-9C32-4DAC-A7A6-51598CDF4D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WordArt 5">
            <a:extLst>
              <a:ext uri="{FF2B5EF4-FFF2-40B4-BE49-F238E27FC236}">
                <a16:creationId xmlns:a16="http://schemas.microsoft.com/office/drawing/2014/main" id="{DFF25467-9BB7-42CB-8496-2658A6D10530}"/>
              </a:ext>
            </a:extLst>
          </p:cNvPr>
          <p:cNvSpPr>
            <a:spLocks noChangeArrowheads="1" noChangeShapeType="1" noTextEdit="1"/>
          </p:cNvSpPr>
          <p:nvPr/>
        </p:nvSpPr>
        <p:spPr bwMode="auto">
          <a:xfrm>
            <a:off x="1143000" y="2667000"/>
            <a:ext cx="6805613" cy="1674813"/>
          </a:xfrm>
          <a:prstGeom prst="rect">
            <a:avLst/>
          </a:prstGeom>
        </p:spPr>
        <p:txBody>
          <a:bodyPr wrap="none" fromWordArt="1">
            <a:prstTxWarp prst="textPlain">
              <a:avLst>
                <a:gd name="adj" fmla="val 50000"/>
              </a:avLst>
            </a:prstTxWarp>
          </a:bodyPr>
          <a:lstStyle/>
          <a:p>
            <a:pPr algn="ctr"/>
            <a:r>
              <a:rPr lang="en-US" sz="3600" kern="10">
                <a:ln w="12700" cmpd="sng">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8000"/>
                    </a:srgbClr>
                  </a:outerShdw>
                </a:effectLst>
                <a:latin typeface="Times New Roman" panose="02020603050405020304" pitchFamily="18" charset="0"/>
                <a:cs typeface="Times New Roman" panose="02020603050405020304" pitchFamily="18" charset="0"/>
              </a:rPr>
              <a:t>Chúc mừng! Ô số may mắn</a:t>
            </a:r>
          </a:p>
        </p:txBody>
      </p:sp>
      <p:pic>
        <p:nvPicPr>
          <p:cNvPr id="33797" name="Picture 6" descr="baloon1_01">
            <a:extLst>
              <a:ext uri="{FF2B5EF4-FFF2-40B4-BE49-F238E27FC236}">
                <a16:creationId xmlns:a16="http://schemas.microsoft.com/office/drawing/2014/main" id="{BD226F21-3FC3-4B15-A32F-0B5AD86787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48768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7" descr="baloon1_02">
            <a:extLst>
              <a:ext uri="{FF2B5EF4-FFF2-40B4-BE49-F238E27FC236}">
                <a16:creationId xmlns:a16="http://schemas.microsoft.com/office/drawing/2014/main" id="{20F3817B-9CF0-4E34-BF7A-3F74B9DE58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8" descr="baloon1_03">
            <a:extLst>
              <a:ext uri="{FF2B5EF4-FFF2-40B4-BE49-F238E27FC236}">
                <a16:creationId xmlns:a16="http://schemas.microsoft.com/office/drawing/2014/main" id="{9C28DB37-F2FC-4C3C-898B-5C2C6EBCFE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953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9" descr="baloon1_05">
            <a:extLst>
              <a:ext uri="{FF2B5EF4-FFF2-40B4-BE49-F238E27FC236}">
                <a16:creationId xmlns:a16="http://schemas.microsoft.com/office/drawing/2014/main" id="{299E018C-2BB4-4E2D-97AC-EC9254B593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3750" y="76200"/>
            <a:ext cx="20002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10" descr="fancy_gift">
            <a:extLst>
              <a:ext uri="{FF2B5EF4-FFF2-40B4-BE49-F238E27FC236}">
                <a16:creationId xmlns:a16="http://schemas.microsoft.com/office/drawing/2014/main" id="{A2C3F06E-7AC2-43BC-BDF1-A52047CB99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1143000"/>
            <a:ext cx="18478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AutoShape 11">
            <a:hlinkClick r:id="rId9" action="ppaction://hlinksldjump" highlightClick="1"/>
            <a:extLst>
              <a:ext uri="{FF2B5EF4-FFF2-40B4-BE49-F238E27FC236}">
                <a16:creationId xmlns:a16="http://schemas.microsoft.com/office/drawing/2014/main" id="{0F32E939-E41C-45A7-B35D-0AF5DC4248EB}"/>
              </a:ext>
            </a:extLst>
          </p:cNvPr>
          <p:cNvSpPr>
            <a:spLocks noChangeArrowheads="1"/>
          </p:cNvSpPr>
          <p:nvPr/>
        </p:nvSpPr>
        <p:spPr bwMode="auto">
          <a:xfrm>
            <a:off x="8534400" y="6324600"/>
            <a:ext cx="609600" cy="533400"/>
          </a:xfrm>
          <a:prstGeom prst="actionButtonBackPrevious">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a:p>
        </p:txBody>
      </p:sp>
      <p:pic>
        <p:nvPicPr>
          <p:cNvPr id="33803" name="j021261.wav">
            <a:hlinkClick r:id="" action="ppaction://media"/>
            <a:extLst>
              <a:ext uri="{FF2B5EF4-FFF2-40B4-BE49-F238E27FC236}">
                <a16:creationId xmlns:a16="http://schemas.microsoft.com/office/drawing/2014/main" id="{97740AED-6E16-4ECB-A695-698B4BF6B903}"/>
              </a:ext>
            </a:extLst>
          </p:cNvPr>
          <p:cNvPicPr>
            <a:picLocks noGrp="1" noRot="1" noChangeAspect="1" noChangeArrowheads="1"/>
          </p:cNvPicPr>
          <p:nvPr>
            <p:ph idx="4294967295"/>
            <a:wavAudioFile r:embed="rId1" name="j0214098.wav"/>
          </p:nvPr>
        </p:nvPicPr>
        <p:blipFill>
          <a:blip r:embed="rId10">
            <a:extLst>
              <a:ext uri="{28A0092B-C50C-407E-A947-70E740481C1C}">
                <a14:useLocalDpi xmlns:a14="http://schemas.microsoft.com/office/drawing/2010/main" val="0"/>
              </a:ext>
            </a:extLst>
          </a:blip>
          <a:srcRect/>
          <a:stretch>
            <a:fillRect/>
          </a:stretch>
        </p:blipFill>
        <p:spPr>
          <a:xfrm>
            <a:off x="8839200" y="0"/>
            <a:ext cx="304800" cy="304800"/>
          </a:xfrm>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745" fill="hold"/>
                                        <p:tgtEl>
                                          <p:spTgt spid="3380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nodeType="clickEffect">
                  <p:stCondLst>
                    <p:cond delay="indefinite"/>
                  </p:stCondLst>
                  <p:endCondLst>
                    <p:cond evt="onNext" delay="0">
                      <p:tgtEl>
                        <p:sldTgt/>
                      </p:tgtEl>
                    </p:cond>
                    <p:cond evt="onPrev" delay="0">
                      <p:tgtEl>
                        <p:sldTgt/>
                      </p:tgtEl>
                    </p:cond>
                    <p:cond evt="onStopAudio" delay="0">
                      <p:tgtEl>
                        <p:sldTgt/>
                      </p:tgtEl>
                    </p:cond>
                  </p:endCondLst>
                </p:cTn>
                <p:tgtEl>
                  <p:spTgt spid="3380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2" descr="8">
            <a:extLst>
              <a:ext uri="{FF2B5EF4-FFF2-40B4-BE49-F238E27FC236}">
                <a16:creationId xmlns:a16="http://schemas.microsoft.com/office/drawing/2014/main" id="{2DEC1275-1C9C-4A6E-976C-22636D25B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6">
            <a:extLst>
              <a:ext uri="{FF2B5EF4-FFF2-40B4-BE49-F238E27FC236}">
                <a16:creationId xmlns:a16="http://schemas.microsoft.com/office/drawing/2014/main" id="{3488DB9B-2D0E-41C3-886B-DFD68F46382D}"/>
              </a:ext>
            </a:extLst>
          </p:cNvPr>
          <p:cNvSpPr txBox="1">
            <a:spLocks noChangeArrowheads="1"/>
          </p:cNvSpPr>
          <p:nvPr/>
        </p:nvSpPr>
        <p:spPr bwMode="auto">
          <a:xfrm>
            <a:off x="395288" y="620713"/>
            <a:ext cx="8280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spcBef>
                <a:spcPct val="50000"/>
              </a:spcBef>
            </a:pPr>
            <a:r>
              <a:rPr lang="en-US" altLang="en-US" sz="3200" b="0" i="1" u="sng">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Câu hỏi: </a:t>
            </a:r>
          </a:p>
          <a:p>
            <a:pPr algn="just">
              <a:spcBef>
                <a:spcPct val="50000"/>
              </a:spcBef>
            </a:pPr>
            <a:r>
              <a:rPr lang="en-US" altLang="en-US" sz="3200" b="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Khi mới gặp ông Sáu, bé Thu đã có những phản ứng nào? Lúc ông Sáu gọi mình là con xưng ba?</a:t>
            </a:r>
          </a:p>
          <a:p>
            <a:pPr algn="ctr">
              <a:spcBef>
                <a:spcPct val="50000"/>
              </a:spcBef>
            </a:pPr>
            <a:r>
              <a:rPr lang="en-US" altLang="en-US" sz="3200" b="0" i="1" u="sng">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Trả lời:</a:t>
            </a:r>
          </a:p>
          <a:p>
            <a:pPr algn="just">
              <a:spcBef>
                <a:spcPct val="50000"/>
              </a:spcBef>
            </a:pPr>
            <a:r>
              <a:rPr lang="en-US" altLang="en-US" sz="3200" b="0">
                <a:effectLst>
                  <a:outerShdw blurRad="38100" dist="38100" dir="2700000" algn="tl">
                    <a:srgbClr val="C0C0C0"/>
                  </a:outerShdw>
                </a:effectLst>
                <a:latin typeface="Times New Roman" panose="02020603050405020304" pitchFamily="18" charset="0"/>
                <a:cs typeface="Times New Roman" panose="02020603050405020304" pitchFamily="18" charset="0"/>
              </a:rPr>
              <a:t>... Nghe gọi, con bé giật mình, tròn mắt nhìn. Nó ngơ ngác lạ lùng... Con bé thấy lạ quá... Mặt nó bỗng tái đi, rồi vụt chạy và kêu thét lên: Má! Má! ...</a:t>
            </a:r>
          </a:p>
        </p:txBody>
      </p:sp>
      <p:sp>
        <p:nvSpPr>
          <p:cNvPr id="34820" name="Oval 20" descr="yociexp52">
            <a:extLst>
              <a:ext uri="{FF2B5EF4-FFF2-40B4-BE49-F238E27FC236}">
                <a16:creationId xmlns:a16="http://schemas.microsoft.com/office/drawing/2014/main" id="{26C7C51D-C0DB-4C1B-8010-05D996DC9DA1}"/>
              </a:ext>
            </a:extLst>
          </p:cNvPr>
          <p:cNvSpPr>
            <a:spLocks noChangeArrowheads="1"/>
          </p:cNvSpPr>
          <p:nvPr/>
        </p:nvSpPr>
        <p:spPr bwMode="auto">
          <a:xfrm>
            <a:off x="71438" y="14288"/>
            <a:ext cx="838200" cy="838200"/>
          </a:xfrm>
          <a:prstGeom prst="ellipse">
            <a:avLst/>
          </a:prstGeom>
          <a:blipFill dpi="0" rotWithShape="0">
            <a:blip r:embed="rId5"/>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10</a:t>
            </a:r>
          </a:p>
        </p:txBody>
      </p:sp>
      <p:sp>
        <p:nvSpPr>
          <p:cNvPr id="34821" name="Oval 21" descr="yociexp52">
            <a:extLst>
              <a:ext uri="{FF2B5EF4-FFF2-40B4-BE49-F238E27FC236}">
                <a16:creationId xmlns:a16="http://schemas.microsoft.com/office/drawing/2014/main" id="{E88B85B2-8668-4EBC-935A-959E17756967}"/>
              </a:ext>
            </a:extLst>
          </p:cNvPr>
          <p:cNvSpPr>
            <a:spLocks noChangeArrowheads="1"/>
          </p:cNvSpPr>
          <p:nvPr/>
        </p:nvSpPr>
        <p:spPr bwMode="auto">
          <a:xfrm>
            <a:off x="71438" y="15875"/>
            <a:ext cx="838200" cy="838200"/>
          </a:xfrm>
          <a:prstGeom prst="ellipse">
            <a:avLst/>
          </a:prstGeom>
          <a:blipFill dpi="0" rotWithShape="0">
            <a:blip r:embed="rId5"/>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9</a:t>
            </a:r>
          </a:p>
        </p:txBody>
      </p:sp>
      <p:sp>
        <p:nvSpPr>
          <p:cNvPr id="34822" name="Oval 22" descr="yociexp52">
            <a:extLst>
              <a:ext uri="{FF2B5EF4-FFF2-40B4-BE49-F238E27FC236}">
                <a16:creationId xmlns:a16="http://schemas.microsoft.com/office/drawing/2014/main" id="{281191D5-052F-485F-8785-B6DB4CD4AE4C}"/>
              </a:ext>
            </a:extLst>
          </p:cNvPr>
          <p:cNvSpPr>
            <a:spLocks noChangeArrowheads="1"/>
          </p:cNvSpPr>
          <p:nvPr/>
        </p:nvSpPr>
        <p:spPr bwMode="auto">
          <a:xfrm>
            <a:off x="76200" y="15875"/>
            <a:ext cx="838200" cy="838200"/>
          </a:xfrm>
          <a:prstGeom prst="ellipse">
            <a:avLst/>
          </a:prstGeom>
          <a:blipFill dpi="0" rotWithShape="0">
            <a:blip r:embed="rId5"/>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8</a:t>
            </a:r>
          </a:p>
        </p:txBody>
      </p:sp>
      <p:sp>
        <p:nvSpPr>
          <p:cNvPr id="34823" name="Oval 23" descr="yociexp52">
            <a:extLst>
              <a:ext uri="{FF2B5EF4-FFF2-40B4-BE49-F238E27FC236}">
                <a16:creationId xmlns:a16="http://schemas.microsoft.com/office/drawing/2014/main" id="{15E67F92-F013-4308-9AA0-8ED167455034}"/>
              </a:ext>
            </a:extLst>
          </p:cNvPr>
          <p:cNvSpPr>
            <a:spLocks noChangeArrowheads="1"/>
          </p:cNvSpPr>
          <p:nvPr/>
        </p:nvSpPr>
        <p:spPr bwMode="auto">
          <a:xfrm>
            <a:off x="69850" y="9525"/>
            <a:ext cx="838200" cy="838200"/>
          </a:xfrm>
          <a:prstGeom prst="ellipse">
            <a:avLst/>
          </a:prstGeom>
          <a:blipFill dpi="0" rotWithShape="0">
            <a:blip r:embed="rId5"/>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7</a:t>
            </a:r>
          </a:p>
        </p:txBody>
      </p:sp>
      <p:sp>
        <p:nvSpPr>
          <p:cNvPr id="34824" name="Oval 24" descr="yociexp52">
            <a:extLst>
              <a:ext uri="{FF2B5EF4-FFF2-40B4-BE49-F238E27FC236}">
                <a16:creationId xmlns:a16="http://schemas.microsoft.com/office/drawing/2014/main" id="{E4E4B654-1EFC-4AA4-815D-037FF9424CD3}"/>
              </a:ext>
            </a:extLst>
          </p:cNvPr>
          <p:cNvSpPr>
            <a:spLocks noChangeArrowheads="1"/>
          </p:cNvSpPr>
          <p:nvPr/>
        </p:nvSpPr>
        <p:spPr bwMode="auto">
          <a:xfrm>
            <a:off x="73025" y="6350"/>
            <a:ext cx="838200" cy="838200"/>
          </a:xfrm>
          <a:prstGeom prst="ellipse">
            <a:avLst/>
          </a:prstGeom>
          <a:blipFill dpi="0" rotWithShape="0">
            <a:blip r:embed="rId5"/>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6</a:t>
            </a:r>
          </a:p>
        </p:txBody>
      </p:sp>
      <p:sp>
        <p:nvSpPr>
          <p:cNvPr id="34825" name="Oval 25" descr="yociexp52">
            <a:extLst>
              <a:ext uri="{FF2B5EF4-FFF2-40B4-BE49-F238E27FC236}">
                <a16:creationId xmlns:a16="http://schemas.microsoft.com/office/drawing/2014/main" id="{6498EFB9-C740-494B-999C-441075D8A11E}"/>
              </a:ext>
            </a:extLst>
          </p:cNvPr>
          <p:cNvSpPr>
            <a:spLocks noChangeArrowheads="1"/>
          </p:cNvSpPr>
          <p:nvPr/>
        </p:nvSpPr>
        <p:spPr bwMode="auto">
          <a:xfrm>
            <a:off x="73025" y="6350"/>
            <a:ext cx="838200" cy="838200"/>
          </a:xfrm>
          <a:prstGeom prst="ellipse">
            <a:avLst/>
          </a:prstGeom>
          <a:blipFill dpi="0" rotWithShape="0">
            <a:blip r:embed="rId5"/>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5</a:t>
            </a:r>
          </a:p>
        </p:txBody>
      </p:sp>
      <p:sp>
        <p:nvSpPr>
          <p:cNvPr id="34826" name="Oval 26" descr="yociexp52">
            <a:extLst>
              <a:ext uri="{FF2B5EF4-FFF2-40B4-BE49-F238E27FC236}">
                <a16:creationId xmlns:a16="http://schemas.microsoft.com/office/drawing/2014/main" id="{598C10DC-7876-4B3F-9896-FFBFA94F4631}"/>
              </a:ext>
            </a:extLst>
          </p:cNvPr>
          <p:cNvSpPr>
            <a:spLocks noChangeArrowheads="1"/>
          </p:cNvSpPr>
          <p:nvPr/>
        </p:nvSpPr>
        <p:spPr bwMode="auto">
          <a:xfrm>
            <a:off x="76200" y="0"/>
            <a:ext cx="838200" cy="838200"/>
          </a:xfrm>
          <a:prstGeom prst="ellipse">
            <a:avLst/>
          </a:prstGeom>
          <a:blipFill dpi="0" rotWithShape="0">
            <a:blip r:embed="rId5"/>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4</a:t>
            </a:r>
          </a:p>
        </p:txBody>
      </p:sp>
      <p:sp>
        <p:nvSpPr>
          <p:cNvPr id="34827" name="Oval 27" descr="yociexp52">
            <a:extLst>
              <a:ext uri="{FF2B5EF4-FFF2-40B4-BE49-F238E27FC236}">
                <a16:creationId xmlns:a16="http://schemas.microsoft.com/office/drawing/2014/main" id="{D07BF416-F82A-4943-A2D8-8FE0D6C4C237}"/>
              </a:ext>
            </a:extLst>
          </p:cNvPr>
          <p:cNvSpPr>
            <a:spLocks noChangeArrowheads="1"/>
          </p:cNvSpPr>
          <p:nvPr/>
        </p:nvSpPr>
        <p:spPr bwMode="auto">
          <a:xfrm>
            <a:off x="76200" y="0"/>
            <a:ext cx="838200" cy="835025"/>
          </a:xfrm>
          <a:prstGeom prst="ellipse">
            <a:avLst/>
          </a:prstGeom>
          <a:blipFill dpi="0" rotWithShape="0">
            <a:blip r:embed="rId5"/>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3</a:t>
            </a:r>
          </a:p>
        </p:txBody>
      </p:sp>
      <p:sp>
        <p:nvSpPr>
          <p:cNvPr id="34828" name="Oval 28" descr="yociexp52">
            <a:extLst>
              <a:ext uri="{FF2B5EF4-FFF2-40B4-BE49-F238E27FC236}">
                <a16:creationId xmlns:a16="http://schemas.microsoft.com/office/drawing/2014/main" id="{92D943D3-4B25-475A-A067-BCF7605D94E6}"/>
              </a:ext>
            </a:extLst>
          </p:cNvPr>
          <p:cNvSpPr>
            <a:spLocks noChangeArrowheads="1"/>
          </p:cNvSpPr>
          <p:nvPr/>
        </p:nvSpPr>
        <p:spPr bwMode="auto">
          <a:xfrm>
            <a:off x="76200" y="6350"/>
            <a:ext cx="838200" cy="838200"/>
          </a:xfrm>
          <a:prstGeom prst="ellipse">
            <a:avLst/>
          </a:prstGeom>
          <a:blipFill dpi="0" rotWithShape="0">
            <a:blip r:embed="rId5"/>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2</a:t>
            </a:r>
          </a:p>
        </p:txBody>
      </p:sp>
      <p:sp>
        <p:nvSpPr>
          <p:cNvPr id="34829" name="Oval 29" descr="yociexp52">
            <a:extLst>
              <a:ext uri="{FF2B5EF4-FFF2-40B4-BE49-F238E27FC236}">
                <a16:creationId xmlns:a16="http://schemas.microsoft.com/office/drawing/2014/main" id="{125F5D63-EDAC-4C6C-AA6A-3F2D81CF8605}"/>
              </a:ext>
            </a:extLst>
          </p:cNvPr>
          <p:cNvSpPr>
            <a:spLocks noChangeArrowheads="1"/>
          </p:cNvSpPr>
          <p:nvPr/>
        </p:nvSpPr>
        <p:spPr bwMode="auto">
          <a:xfrm>
            <a:off x="73025" y="0"/>
            <a:ext cx="838200" cy="838200"/>
          </a:xfrm>
          <a:prstGeom prst="ellipse">
            <a:avLst/>
          </a:prstGeom>
          <a:blipFill dpi="0" rotWithShape="0">
            <a:blip r:embed="rId5"/>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1</a:t>
            </a:r>
          </a:p>
        </p:txBody>
      </p:sp>
      <p:sp>
        <p:nvSpPr>
          <p:cNvPr id="34830" name="Oval 30" descr="yociexp52">
            <a:extLst>
              <a:ext uri="{FF2B5EF4-FFF2-40B4-BE49-F238E27FC236}">
                <a16:creationId xmlns:a16="http://schemas.microsoft.com/office/drawing/2014/main" id="{9CC16869-3F54-42EA-9FBF-D2FFF19F6A11}"/>
              </a:ext>
            </a:extLst>
          </p:cNvPr>
          <p:cNvSpPr>
            <a:spLocks noChangeArrowheads="1"/>
          </p:cNvSpPr>
          <p:nvPr/>
        </p:nvSpPr>
        <p:spPr bwMode="auto">
          <a:xfrm>
            <a:off x="66675" y="0"/>
            <a:ext cx="838200" cy="838200"/>
          </a:xfrm>
          <a:prstGeom prst="ellipse">
            <a:avLst/>
          </a:prstGeom>
          <a:blipFill dpi="0" rotWithShape="0">
            <a:blip r:embed="rId5"/>
            <a:srcRect/>
            <a:stretch>
              <a:fillRect/>
            </a:stretch>
          </a:blipFill>
          <a:ln w="9525" cmpd="sng">
            <a:solidFill>
              <a:srgbClr val="FF0000"/>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a:r>
              <a:rPr lang="en-US" altLang="en-US" sz="4500" b="0">
                <a:solidFill>
                  <a:srgbClr val="000000"/>
                </a:solidFill>
                <a:latin typeface="Times New Roman" panose="02020603050405020304" pitchFamily="18" charset="0"/>
                <a:cs typeface="Arial" panose="020B0604020202020204" pitchFamily="34" charset="0"/>
              </a:rPr>
              <a:t>0</a:t>
            </a:r>
          </a:p>
        </p:txBody>
      </p:sp>
      <p:sp>
        <p:nvSpPr>
          <p:cNvPr id="34831" name="AutoShape 12">
            <a:hlinkClick r:id="rId6" action="ppaction://hlinksldjump" highlightClick="1"/>
            <a:extLst>
              <a:ext uri="{FF2B5EF4-FFF2-40B4-BE49-F238E27FC236}">
                <a16:creationId xmlns:a16="http://schemas.microsoft.com/office/drawing/2014/main" id="{57B3FBF3-CBEA-4CFA-8366-010ECB1F8F32}"/>
              </a:ext>
            </a:extLst>
          </p:cNvPr>
          <p:cNvSpPr>
            <a:spLocks noChangeArrowheads="1"/>
          </p:cNvSpPr>
          <p:nvPr/>
        </p:nvSpPr>
        <p:spPr bwMode="auto">
          <a:xfrm>
            <a:off x="8534400" y="6324600"/>
            <a:ext cx="609600" cy="533400"/>
          </a:xfrm>
          <a:prstGeom prst="actionButtonBackPrevious">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withEffect">
                                  <p:stCondLst>
                                    <p:cond delay="0"/>
                                  </p:stCondLst>
                                  <p:childTnLst>
                                    <p:set>
                                      <p:cBhvr>
                                        <p:cTn id="6" dur="1" fill="hold">
                                          <p:stCondLst>
                                            <p:cond delay="0"/>
                                          </p:stCondLst>
                                        </p:cTn>
                                        <p:tgtEl>
                                          <p:spTgt spid="34819">
                                            <p:txEl>
                                              <p:pRg st="1" end="1"/>
                                            </p:txEl>
                                          </p:spTgt>
                                        </p:tgtEl>
                                        <p:attrNameLst>
                                          <p:attrName>style.visibility</p:attrName>
                                        </p:attrNameLst>
                                      </p:cBhvr>
                                      <p:to>
                                        <p:strVal val="visible"/>
                                      </p:to>
                                    </p:set>
                                    <p:anim calcmode="lin" valueType="num">
                                      <p:cBhvr additive="base">
                                        <p:cTn id="7" dur="2000" fill="hold"/>
                                        <p:tgtEl>
                                          <p:spTgt spid="34819">
                                            <p:txEl>
                                              <p:pRg st="1" end="1"/>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348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600"/>
                                  </p:stCondLst>
                                  <p:childTnLst>
                                    <p:set>
                                      <p:cBhvr>
                                        <p:cTn id="12" dur="1" fill="hold">
                                          <p:stCondLst>
                                            <p:cond delay="499"/>
                                          </p:stCondLst>
                                        </p:cTn>
                                        <p:tgtEl>
                                          <p:spTgt spid="34820"/>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NHIPTIM - 01 GIAY.WAV"/>
                                        </p:tgtEl>
                                      </p:cMediaNode>
                                    </p:audio>
                                  </p:subTnLst>
                                </p:cTn>
                              </p:par>
                            </p:childTnLst>
                          </p:cTn>
                        </p:par>
                        <p:par>
                          <p:cTn id="13" fill="hold" nodeType="afterGroup">
                            <p:stCondLst>
                              <p:cond delay="1100"/>
                            </p:stCondLst>
                            <p:childTnLst>
                              <p:par>
                                <p:cTn id="14" presetID="1" presetClass="entr" presetSubtype="0" fill="hold" grpId="0" nodeType="afterEffect">
                                  <p:stCondLst>
                                    <p:cond delay="600"/>
                                  </p:stCondLst>
                                  <p:childTnLst>
                                    <p:set>
                                      <p:cBhvr>
                                        <p:cTn id="15" dur="1" fill="hold">
                                          <p:stCondLst>
                                            <p:cond delay="499"/>
                                          </p:stCondLst>
                                        </p:cTn>
                                        <p:tgtEl>
                                          <p:spTgt spid="34821"/>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NHIPTIM - 01 GIAY.WAV"/>
                                        </p:tgtEl>
                                      </p:cMediaNode>
                                    </p:audio>
                                  </p:subTnLst>
                                </p:cTn>
                              </p:par>
                            </p:childTnLst>
                          </p:cTn>
                        </p:par>
                        <p:par>
                          <p:cTn id="16" fill="hold" nodeType="afterGroup">
                            <p:stCondLst>
                              <p:cond delay="2200"/>
                            </p:stCondLst>
                            <p:childTnLst>
                              <p:par>
                                <p:cTn id="17" presetID="1" presetClass="entr" presetSubtype="0" fill="hold" grpId="0" nodeType="afterEffect">
                                  <p:stCondLst>
                                    <p:cond delay="600"/>
                                  </p:stCondLst>
                                  <p:childTnLst>
                                    <p:set>
                                      <p:cBhvr>
                                        <p:cTn id="18" dur="1" fill="hold">
                                          <p:stCondLst>
                                            <p:cond delay="499"/>
                                          </p:stCondLst>
                                        </p:cTn>
                                        <p:tgtEl>
                                          <p:spTgt spid="348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NHIPTIM - 01 GIAY.WAV"/>
                                        </p:tgtEl>
                                      </p:cMediaNode>
                                    </p:audio>
                                  </p:subTnLst>
                                </p:cTn>
                              </p:par>
                            </p:childTnLst>
                          </p:cTn>
                        </p:par>
                        <p:par>
                          <p:cTn id="19" fill="hold" nodeType="afterGroup">
                            <p:stCondLst>
                              <p:cond delay="3300"/>
                            </p:stCondLst>
                            <p:childTnLst>
                              <p:par>
                                <p:cTn id="20" presetID="1" presetClass="entr" presetSubtype="0" fill="hold" grpId="0" nodeType="afterEffect">
                                  <p:stCondLst>
                                    <p:cond delay="600"/>
                                  </p:stCondLst>
                                  <p:childTnLst>
                                    <p:set>
                                      <p:cBhvr>
                                        <p:cTn id="21" dur="1" fill="hold">
                                          <p:stCondLst>
                                            <p:cond delay="499"/>
                                          </p:stCondLst>
                                        </p:cTn>
                                        <p:tgtEl>
                                          <p:spTgt spid="34823"/>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NHIPTIM - 01 GIAY.WAV"/>
                                        </p:tgtEl>
                                      </p:cMediaNode>
                                    </p:audio>
                                  </p:subTnLst>
                                </p:cTn>
                              </p:par>
                            </p:childTnLst>
                          </p:cTn>
                        </p:par>
                        <p:par>
                          <p:cTn id="22" fill="hold" nodeType="afterGroup">
                            <p:stCondLst>
                              <p:cond delay="4400"/>
                            </p:stCondLst>
                            <p:childTnLst>
                              <p:par>
                                <p:cTn id="23" presetID="1" presetClass="entr" presetSubtype="0" fill="hold" grpId="0" nodeType="afterEffect">
                                  <p:stCondLst>
                                    <p:cond delay="600"/>
                                  </p:stCondLst>
                                  <p:childTnLst>
                                    <p:set>
                                      <p:cBhvr>
                                        <p:cTn id="24" dur="1" fill="hold">
                                          <p:stCondLst>
                                            <p:cond delay="499"/>
                                          </p:stCondLst>
                                        </p:cTn>
                                        <p:tgtEl>
                                          <p:spTgt spid="3482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NHIPTIM - 01 GIAY.WAV"/>
                                        </p:tgtEl>
                                      </p:cMediaNode>
                                    </p:audio>
                                  </p:subTnLst>
                                </p:cTn>
                              </p:par>
                            </p:childTnLst>
                          </p:cTn>
                        </p:par>
                        <p:par>
                          <p:cTn id="25" fill="hold" nodeType="afterGroup">
                            <p:stCondLst>
                              <p:cond delay="5500"/>
                            </p:stCondLst>
                            <p:childTnLst>
                              <p:par>
                                <p:cTn id="26" presetID="1" presetClass="entr" presetSubtype="0" fill="hold" grpId="0" nodeType="afterEffect">
                                  <p:stCondLst>
                                    <p:cond delay="600"/>
                                  </p:stCondLst>
                                  <p:childTnLst>
                                    <p:set>
                                      <p:cBhvr>
                                        <p:cTn id="27" dur="1" fill="hold">
                                          <p:stCondLst>
                                            <p:cond delay="499"/>
                                          </p:stCondLst>
                                        </p:cTn>
                                        <p:tgtEl>
                                          <p:spTgt spid="3482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NHIPTIM - 01 GIAY.WAV"/>
                                        </p:tgtEl>
                                      </p:cMediaNode>
                                    </p:audio>
                                  </p:subTnLst>
                                </p:cTn>
                              </p:par>
                            </p:childTnLst>
                          </p:cTn>
                        </p:par>
                        <p:par>
                          <p:cTn id="28" fill="hold" nodeType="afterGroup">
                            <p:stCondLst>
                              <p:cond delay="6600"/>
                            </p:stCondLst>
                            <p:childTnLst>
                              <p:par>
                                <p:cTn id="29" presetID="1" presetClass="entr" presetSubtype="0" fill="hold" grpId="0" nodeType="afterEffect">
                                  <p:stCondLst>
                                    <p:cond delay="600"/>
                                  </p:stCondLst>
                                  <p:childTnLst>
                                    <p:set>
                                      <p:cBhvr>
                                        <p:cTn id="30" dur="1" fill="hold">
                                          <p:stCondLst>
                                            <p:cond delay="499"/>
                                          </p:stCondLst>
                                        </p:cTn>
                                        <p:tgtEl>
                                          <p:spTgt spid="3482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NHIPTIM - 01 GIAY.WAV"/>
                                        </p:tgtEl>
                                      </p:cMediaNode>
                                    </p:audio>
                                  </p:subTnLst>
                                </p:cTn>
                              </p:par>
                            </p:childTnLst>
                          </p:cTn>
                        </p:par>
                        <p:par>
                          <p:cTn id="31" fill="hold" nodeType="afterGroup">
                            <p:stCondLst>
                              <p:cond delay="7700"/>
                            </p:stCondLst>
                            <p:childTnLst>
                              <p:par>
                                <p:cTn id="32" presetID="1" presetClass="entr" presetSubtype="0" fill="hold" grpId="0" nodeType="afterEffect">
                                  <p:stCondLst>
                                    <p:cond delay="600"/>
                                  </p:stCondLst>
                                  <p:childTnLst>
                                    <p:set>
                                      <p:cBhvr>
                                        <p:cTn id="33" dur="1" fill="hold">
                                          <p:stCondLst>
                                            <p:cond delay="499"/>
                                          </p:stCondLst>
                                        </p:cTn>
                                        <p:tgtEl>
                                          <p:spTgt spid="3482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NHIPTIM - 01 GIAY.WAV"/>
                                        </p:tgtEl>
                                      </p:cMediaNode>
                                    </p:audio>
                                  </p:subTnLst>
                                </p:cTn>
                              </p:par>
                            </p:childTnLst>
                          </p:cTn>
                        </p:par>
                        <p:par>
                          <p:cTn id="34" fill="hold" nodeType="afterGroup">
                            <p:stCondLst>
                              <p:cond delay="8800"/>
                            </p:stCondLst>
                            <p:childTnLst>
                              <p:par>
                                <p:cTn id="35" presetID="1" presetClass="entr" presetSubtype="0" fill="hold" grpId="0" nodeType="afterEffect">
                                  <p:stCondLst>
                                    <p:cond delay="600"/>
                                  </p:stCondLst>
                                  <p:childTnLst>
                                    <p:set>
                                      <p:cBhvr>
                                        <p:cTn id="36" dur="1" fill="hold">
                                          <p:stCondLst>
                                            <p:cond delay="499"/>
                                          </p:stCondLst>
                                        </p:cTn>
                                        <p:tgtEl>
                                          <p:spTgt spid="3482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NHIPTIM - 01 GIAY.WAV"/>
                                        </p:tgtEl>
                                      </p:cMediaNode>
                                    </p:audio>
                                  </p:subTnLst>
                                </p:cTn>
                              </p:par>
                            </p:childTnLst>
                          </p:cTn>
                        </p:par>
                        <p:par>
                          <p:cTn id="37" fill="hold" nodeType="afterGroup">
                            <p:stCondLst>
                              <p:cond delay="9900"/>
                            </p:stCondLst>
                            <p:childTnLst>
                              <p:par>
                                <p:cTn id="38" presetID="1" presetClass="entr" presetSubtype="0" fill="hold" grpId="0" nodeType="afterEffect">
                                  <p:stCondLst>
                                    <p:cond delay="600"/>
                                  </p:stCondLst>
                                  <p:childTnLst>
                                    <p:set>
                                      <p:cBhvr>
                                        <p:cTn id="39" dur="1" fill="hold">
                                          <p:stCondLst>
                                            <p:cond delay="499"/>
                                          </p:stCondLst>
                                        </p:cTn>
                                        <p:tgtEl>
                                          <p:spTgt spid="3482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NHIPTIM - 01 GIAY.WAV"/>
                                        </p:tgtEl>
                                      </p:cMediaNode>
                                    </p:audio>
                                  </p:subTnLst>
                                </p:cTn>
                              </p:par>
                            </p:childTnLst>
                          </p:cTn>
                        </p:par>
                        <p:par>
                          <p:cTn id="40" fill="hold" nodeType="afterGroup">
                            <p:stCondLst>
                              <p:cond delay="11000"/>
                            </p:stCondLst>
                            <p:childTnLst>
                              <p:par>
                                <p:cTn id="41" presetID="1" presetClass="entr" presetSubtype="0" fill="hold" grpId="0" nodeType="afterEffect">
                                  <p:stCondLst>
                                    <p:cond delay="600"/>
                                  </p:stCondLst>
                                  <p:childTnLst>
                                    <p:set>
                                      <p:cBhvr>
                                        <p:cTn id="42" dur="1" fill="hold">
                                          <p:stCondLst>
                                            <p:cond delay="499"/>
                                          </p:stCondLst>
                                        </p:cTn>
                                        <p:tgtEl>
                                          <p:spTgt spid="34830"/>
                                        </p:tgtEl>
                                        <p:attrNameLst>
                                          <p:attrName>style.visibility</p:attrName>
                                        </p:attrNameLst>
                                      </p:cBhvr>
                                      <p:to>
                                        <p:strVal val="visible"/>
                                      </p:to>
                                    </p:set>
                                  </p:childTnLst>
                                  <p:subTnLst>
                                    <p:audio>
                                      <p:cMediaNode vol="93000">
                                        <p:cTn display="0" masterRel="sameClick">
                                          <p:stCondLst>
                                            <p:cond evt="begin" delay="0">
                                              <p:tn val="41"/>
                                            </p:cond>
                                          </p:stCondLst>
                                          <p:endCondLst>
                                            <p:cond evt="onStopAudio" delay="0">
                                              <p:tgtEl>
                                                <p:sldTgt/>
                                              </p:tgtEl>
                                            </p:cond>
                                          </p:endCondLst>
                                        </p:cTn>
                                        <p:tgtEl>
                                          <p:sndTgt r:embed="rId3" name="BELL.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ntr" presetSubtype="10" fill="hold" nodeType="clickEffect">
                                  <p:stCondLst>
                                    <p:cond delay="0"/>
                                  </p:stCondLst>
                                  <p:childTnLst>
                                    <p:set>
                                      <p:cBhvr>
                                        <p:cTn id="46" dur="1" fill="hold">
                                          <p:stCondLst>
                                            <p:cond delay="0"/>
                                          </p:stCondLst>
                                        </p:cTn>
                                        <p:tgtEl>
                                          <p:spTgt spid="34819">
                                            <p:txEl>
                                              <p:pRg st="2" end="2"/>
                                            </p:txEl>
                                          </p:spTgt>
                                        </p:tgtEl>
                                        <p:attrNameLst>
                                          <p:attrName>style.visibility</p:attrName>
                                        </p:attrNameLst>
                                      </p:cBhvr>
                                      <p:to>
                                        <p:strVal val="visible"/>
                                      </p:to>
                                    </p:set>
                                    <p:animEffect transition="in" filter="randombar(horizontal)">
                                      <p:cBhvr>
                                        <p:cTn id="47" dur="2000"/>
                                        <p:tgtEl>
                                          <p:spTgt spid="34819">
                                            <p:txEl>
                                              <p:pRg st="2" end="2"/>
                                            </p:txEl>
                                          </p:spTgt>
                                        </p:tgtEl>
                                      </p:cBhvr>
                                    </p:animEffect>
                                  </p:childTnLst>
                                </p:cTn>
                              </p:par>
                              <p:par>
                                <p:cTn id="48" presetID="14" presetClass="entr" presetSubtype="10" fill="hold" nodeType="withEffect">
                                  <p:stCondLst>
                                    <p:cond delay="0"/>
                                  </p:stCondLst>
                                  <p:childTnLst>
                                    <p:set>
                                      <p:cBhvr>
                                        <p:cTn id="49" dur="1" fill="hold">
                                          <p:stCondLst>
                                            <p:cond delay="0"/>
                                          </p:stCondLst>
                                        </p:cTn>
                                        <p:tgtEl>
                                          <p:spTgt spid="34819">
                                            <p:txEl>
                                              <p:pRg st="3" end="3"/>
                                            </p:txEl>
                                          </p:spTgt>
                                        </p:tgtEl>
                                        <p:attrNameLst>
                                          <p:attrName>style.visibility</p:attrName>
                                        </p:attrNameLst>
                                      </p:cBhvr>
                                      <p:to>
                                        <p:strVal val="visible"/>
                                      </p:to>
                                    </p:set>
                                    <p:animEffect transition="in" filter="randombar(horizontal)">
                                      <p:cBhvr>
                                        <p:cTn id="50" dur="2000"/>
                                        <p:tgtEl>
                                          <p:spTgt spid="348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animBg="1" autoUpdateAnimBg="0"/>
      <p:bldP spid="34821" grpId="0" animBg="1" autoUpdateAnimBg="0"/>
      <p:bldP spid="34822" grpId="0" animBg="1" autoUpdateAnimBg="0"/>
      <p:bldP spid="34823" grpId="0" animBg="1" autoUpdateAnimBg="0"/>
      <p:bldP spid="34824" grpId="0" animBg="1" autoUpdateAnimBg="0"/>
      <p:bldP spid="34825" grpId="0" animBg="1" autoUpdateAnimBg="0"/>
      <p:bldP spid="34826" grpId="0" animBg="1" autoUpdateAnimBg="0"/>
      <p:bldP spid="34827" grpId="0" animBg="1" autoUpdateAnimBg="0"/>
      <p:bldP spid="34828" grpId="0" animBg="1" autoUpdateAnimBg="0"/>
      <p:bldP spid="34829" grpId="0" animBg="1" autoUpdateAnimBg="0"/>
      <p:bldP spid="34830"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DE50384-9B66-4A9B-992D-360B901D1891}"/>
              </a:ext>
            </a:extLst>
          </p:cNvPr>
          <p:cNvSpPr>
            <a:spLocks noGrp="1" noChangeArrowheads="1"/>
          </p:cNvSpPr>
          <p:nvPr>
            <p:ph type="title" idx="4294967295"/>
          </p:nvPr>
        </p:nvSpPr>
        <p:spPr/>
        <p:txBody>
          <a:bodyPr/>
          <a:lstStyle/>
          <a:p>
            <a:pPr eaLnBrk="1" hangingPunct="1"/>
            <a:endParaRPr lang="en-US" altLang="en-US"/>
          </a:p>
        </p:txBody>
      </p:sp>
      <p:sp>
        <p:nvSpPr>
          <p:cNvPr id="35843" name="Rectangle 3">
            <a:extLst>
              <a:ext uri="{FF2B5EF4-FFF2-40B4-BE49-F238E27FC236}">
                <a16:creationId xmlns:a16="http://schemas.microsoft.com/office/drawing/2014/main" id="{4507A85E-0613-4B4B-BC41-E7992881E2D5}"/>
              </a:ext>
            </a:extLst>
          </p:cNvPr>
          <p:cNvSpPr>
            <a:spLocks noGrp="1" noChangeArrowheads="1"/>
          </p:cNvSpPr>
          <p:nvPr>
            <p:ph type="body" idx="4294967295"/>
          </p:nvPr>
        </p:nvSpPr>
        <p:spPr/>
        <p:txBody>
          <a:bodyPr/>
          <a:lstStyle/>
          <a:p>
            <a:pPr eaLnBrk="1" hangingPunct="1"/>
            <a:endParaRPr lang="en-US" altLang="en-US"/>
          </a:p>
        </p:txBody>
      </p:sp>
      <p:pic>
        <p:nvPicPr>
          <p:cNvPr id="35844" name="Picture 4" descr="Christian-wallpapers-Bible-verses-04wall16">
            <a:extLst>
              <a:ext uri="{FF2B5EF4-FFF2-40B4-BE49-F238E27FC236}">
                <a16:creationId xmlns:a16="http://schemas.microsoft.com/office/drawing/2014/main" id="{315D6376-DC91-49ED-B2B1-DC993FFE4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WordArt 5">
            <a:extLst>
              <a:ext uri="{FF2B5EF4-FFF2-40B4-BE49-F238E27FC236}">
                <a16:creationId xmlns:a16="http://schemas.microsoft.com/office/drawing/2014/main" id="{DA8C1913-825B-42CE-884C-8F67593B6D74}"/>
              </a:ext>
            </a:extLst>
          </p:cNvPr>
          <p:cNvSpPr>
            <a:spLocks noChangeArrowheads="1" noChangeShapeType="1" noTextEdit="1"/>
          </p:cNvSpPr>
          <p:nvPr/>
        </p:nvSpPr>
        <p:spPr bwMode="auto">
          <a:xfrm>
            <a:off x="609600" y="1828800"/>
            <a:ext cx="8077200" cy="3200400"/>
          </a:xfrm>
          <a:prstGeom prst="rect">
            <a:avLst/>
          </a:prstGeom>
        </p:spPr>
        <p:txBody>
          <a:bodyPr wrap="none" fromWordArt="1">
            <a:prstTxWarp prst="textFadeUp">
              <a:avLst>
                <a:gd name="adj" fmla="val 9991"/>
              </a:avLst>
            </a:prstTxWarp>
          </a:bodyPr>
          <a:lstStyle/>
          <a:p>
            <a:pPr algn="ctr"/>
            <a:r>
              <a:rPr lang="vi-VN" sz="3600" kern="10">
                <a:ln w="17780" cmpd="sng">
                  <a:solidFill>
                    <a:srgbClr val="FFFFFF"/>
                  </a:solidFill>
                  <a:round/>
                  <a:headEnd/>
                  <a:tailEnd/>
                </a:ln>
                <a:blipFill dpi="0" rotWithShape="1">
                  <a:blip r:embed="rId3"/>
                  <a:srcRect/>
                  <a:tile tx="0" ty="0" sx="100000" sy="100000" flip="none" algn="tl"/>
                </a:blipFill>
                <a:effectLst>
                  <a:outerShdw algn="ctr" rotWithShape="0">
                    <a:srgbClr val="000000"/>
                  </a:outerShdw>
                </a:effectLst>
                <a:latin typeface="Times New Roman" panose="02020603050405020304" pitchFamily="18" charset="0"/>
                <a:cs typeface="Times New Roman" panose="02020603050405020304" pitchFamily="18" charset="0"/>
              </a:rPr>
              <a:t>Rất tiếc, Bạn bị lùi lại một bước</a:t>
            </a:r>
            <a:endParaRPr lang="en-US" sz="3600" kern="10">
              <a:ln w="17780" cmpd="sng">
                <a:solidFill>
                  <a:srgbClr val="FFFFFF"/>
                </a:solidFill>
                <a:round/>
                <a:headEnd/>
                <a:tailEnd/>
              </a:ln>
              <a:blipFill dpi="0" rotWithShape="1">
                <a:blip r:embed="rId3"/>
                <a:srcRect/>
                <a:tile tx="0" ty="0" sx="100000" sy="100000" flip="none" algn="tl"/>
              </a:blipFill>
              <a:effectLst>
                <a:outerShdw algn="ctr" rotWithShape="0">
                  <a:srgbClr val="000000"/>
                </a:outerShdw>
              </a:effectLst>
              <a:latin typeface="Times New Roman" panose="02020603050405020304" pitchFamily="18" charset="0"/>
              <a:cs typeface="Times New Roman" panose="02020603050405020304" pitchFamily="18" charset="0"/>
            </a:endParaRPr>
          </a:p>
        </p:txBody>
      </p:sp>
      <p:sp>
        <p:nvSpPr>
          <p:cNvPr id="35846" name="AutoShape 6">
            <a:hlinkClick r:id="rId4" action="ppaction://hlinksldjump" highlightClick="1"/>
            <a:extLst>
              <a:ext uri="{FF2B5EF4-FFF2-40B4-BE49-F238E27FC236}">
                <a16:creationId xmlns:a16="http://schemas.microsoft.com/office/drawing/2014/main" id="{CD47AF06-2713-4BA3-801C-F74E91982B31}"/>
              </a:ext>
            </a:extLst>
          </p:cNvPr>
          <p:cNvSpPr>
            <a:spLocks noChangeArrowheads="1"/>
          </p:cNvSpPr>
          <p:nvPr/>
        </p:nvSpPr>
        <p:spPr bwMode="auto">
          <a:xfrm>
            <a:off x="8534400" y="6324600"/>
            <a:ext cx="609600" cy="533400"/>
          </a:xfrm>
          <a:prstGeom prst="actionButtonBackPrevious">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descr="love-wallpaper25">
            <a:extLst>
              <a:ext uri="{FF2B5EF4-FFF2-40B4-BE49-F238E27FC236}">
                <a16:creationId xmlns:a16="http://schemas.microsoft.com/office/drawing/2014/main" id="{10420EC1-D1CB-4BD5-8FFD-2069428703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AutoShape 7">
            <a:extLst>
              <a:ext uri="{FF2B5EF4-FFF2-40B4-BE49-F238E27FC236}">
                <a16:creationId xmlns:a16="http://schemas.microsoft.com/office/drawing/2014/main" id="{5071DFFE-20FA-4664-A6A0-A9F2142EBCBA}"/>
              </a:ext>
            </a:extLst>
          </p:cNvPr>
          <p:cNvSpPr>
            <a:spLocks noChangeArrowheads="1"/>
          </p:cNvSpPr>
          <p:nvPr/>
        </p:nvSpPr>
        <p:spPr bwMode="auto">
          <a:xfrm>
            <a:off x="990600" y="990600"/>
            <a:ext cx="7162800" cy="4876800"/>
          </a:xfrm>
          <a:prstGeom prst="flowChartAlternateProcess">
            <a:avLst/>
          </a:prstGeom>
          <a:solidFill>
            <a:schemeClr val="bg1">
              <a:alpha val="50000"/>
            </a:schemeClr>
          </a:solidFill>
          <a:ln w="9525" cmpd="sng">
            <a:solidFill>
              <a:srgbClr val="FF0066"/>
            </a:solidFill>
            <a:miter lim="800000"/>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6868" name="WordArt 8" descr="Paper bag">
            <a:extLst>
              <a:ext uri="{FF2B5EF4-FFF2-40B4-BE49-F238E27FC236}">
                <a16:creationId xmlns:a16="http://schemas.microsoft.com/office/drawing/2014/main" id="{786FE4E6-FEE4-4C40-9C66-4DECA094C43A}"/>
              </a:ext>
            </a:extLst>
          </p:cNvPr>
          <p:cNvSpPr>
            <a:spLocks noChangeArrowheads="1" noChangeShapeType="1" noTextEdit="1"/>
          </p:cNvSpPr>
          <p:nvPr/>
        </p:nvSpPr>
        <p:spPr bwMode="auto">
          <a:xfrm>
            <a:off x="2895600" y="1676400"/>
            <a:ext cx="3343275" cy="628650"/>
          </a:xfrm>
          <a:prstGeom prst="rect">
            <a:avLst/>
          </a:prstGeom>
        </p:spPr>
        <p:txBody>
          <a:bodyPr wrap="none" fromWordArt="1">
            <a:prstTxWarp prst="textPlain">
              <a:avLst>
                <a:gd name="adj" fmla="val 50000"/>
              </a:avLst>
            </a:prstTxWarp>
          </a:bodyPr>
          <a:lstStyle/>
          <a:p>
            <a:pPr algn="ctr"/>
            <a:r>
              <a:rPr lang="en-US" sz="3600">
                <a:ln w="9525" cmpd="sng">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78000"/>
                    </a:srgbClr>
                  </a:outerShdw>
                </a:effectLst>
                <a:latin typeface="Times New Roman" panose="02020603050405020304" pitchFamily="18" charset="0"/>
                <a:cs typeface="Times New Roman" panose="02020603050405020304" pitchFamily="18" charset="0"/>
              </a:rPr>
              <a:t>Câu hỏi đặc biệt</a:t>
            </a:r>
          </a:p>
        </p:txBody>
      </p:sp>
      <p:sp>
        <p:nvSpPr>
          <p:cNvPr id="36869" name="Text Box 9">
            <a:extLst>
              <a:ext uri="{FF2B5EF4-FFF2-40B4-BE49-F238E27FC236}">
                <a16:creationId xmlns:a16="http://schemas.microsoft.com/office/drawing/2014/main" id="{8B3EA972-B8B3-4FDF-A3E5-5676C03301E5}"/>
              </a:ext>
            </a:extLst>
          </p:cNvPr>
          <p:cNvSpPr txBox="1">
            <a:spLocks noChangeArrowheads="1"/>
          </p:cNvSpPr>
          <p:nvPr/>
        </p:nvSpPr>
        <p:spPr bwMode="auto">
          <a:xfrm>
            <a:off x="990600" y="2819400"/>
            <a:ext cx="71628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eaLnBrk="1" hangingPunct="1">
              <a:spcBef>
                <a:spcPct val="50000"/>
              </a:spcBef>
            </a:pPr>
            <a:r>
              <a:rPr lang="en-US" altLang="en-US" sz="3500">
                <a:solidFill>
                  <a:srgbClr val="FF0000"/>
                </a:solidFill>
                <a:latin typeface="Times New Roman" panose="02020603050405020304" pitchFamily="18" charset="0"/>
                <a:cs typeface="Times New Roman" panose="02020603050405020304" pitchFamily="18" charset="0"/>
              </a:rPr>
              <a:t>Nếu nh</a:t>
            </a:r>
            <a:r>
              <a:rPr lang="vi-VN" altLang="en-US" sz="3500">
                <a:solidFill>
                  <a:srgbClr val="FF0000"/>
                </a:solidFill>
                <a:latin typeface="Times New Roman" panose="02020603050405020304" pitchFamily="18" charset="0"/>
                <a:cs typeface="Times New Roman" panose="02020603050405020304" pitchFamily="18" charset="0"/>
              </a:rPr>
              <a:t>ư</a:t>
            </a:r>
            <a:r>
              <a:rPr lang="en-US" altLang="en-US" sz="3500">
                <a:solidFill>
                  <a:srgbClr val="FF0000"/>
                </a:solidFill>
                <a:latin typeface="Times New Roman" panose="02020603050405020304" pitchFamily="18" charset="0"/>
                <a:cs typeface="Times New Roman" panose="02020603050405020304" pitchFamily="18" charset="0"/>
              </a:rPr>
              <a:t> bạn viết </a:t>
            </a:r>
            <a:r>
              <a:rPr lang="vi-VN" altLang="en-US" sz="3500">
                <a:solidFill>
                  <a:srgbClr val="FF0000"/>
                </a:solidFill>
                <a:latin typeface="Times New Roman" panose="02020603050405020304" pitchFamily="18" charset="0"/>
                <a:cs typeface="Times New Roman" panose="02020603050405020304" pitchFamily="18" charset="0"/>
              </a:rPr>
              <a:t>đ</a:t>
            </a:r>
            <a:r>
              <a:rPr lang="en-US" altLang="en-US" sz="3500">
                <a:solidFill>
                  <a:srgbClr val="FF0000"/>
                </a:solidFill>
                <a:latin typeface="Times New Roman" panose="02020603050405020304" pitchFamily="18" charset="0"/>
                <a:cs typeface="Times New Roman" panose="02020603050405020304" pitchFamily="18" charset="0"/>
              </a:rPr>
              <a:t>oạn tiếp theo của truyện, bạn sẽ viết nh</a:t>
            </a:r>
            <a:r>
              <a:rPr lang="vi-VN" altLang="en-US" sz="3500">
                <a:solidFill>
                  <a:srgbClr val="FF0000"/>
                </a:solidFill>
                <a:latin typeface="Times New Roman" panose="02020603050405020304" pitchFamily="18" charset="0"/>
                <a:cs typeface="Times New Roman" panose="02020603050405020304" pitchFamily="18" charset="0"/>
              </a:rPr>
              <a:t>ư</a:t>
            </a:r>
            <a:r>
              <a:rPr lang="en-US" altLang="en-US" sz="3500">
                <a:solidFill>
                  <a:srgbClr val="FF0000"/>
                </a:solidFill>
                <a:latin typeface="Times New Roman" panose="02020603050405020304" pitchFamily="18" charset="0"/>
                <a:cs typeface="Times New Roman" panose="02020603050405020304" pitchFamily="18" charset="0"/>
              </a:rPr>
              <a:t> thế nào?</a:t>
            </a:r>
          </a:p>
        </p:txBody>
      </p:sp>
      <p:sp>
        <p:nvSpPr>
          <p:cNvPr id="36870" name="AutoShape 11">
            <a:hlinkClick r:id="rId7" action="ppaction://hlinksldjump" highlightClick="1"/>
            <a:extLst>
              <a:ext uri="{FF2B5EF4-FFF2-40B4-BE49-F238E27FC236}">
                <a16:creationId xmlns:a16="http://schemas.microsoft.com/office/drawing/2014/main" id="{E55FB4A3-0E51-47AF-8F0C-4414692C4686}"/>
              </a:ext>
            </a:extLst>
          </p:cNvPr>
          <p:cNvSpPr>
            <a:spLocks noChangeArrowheads="1"/>
          </p:cNvSpPr>
          <p:nvPr/>
        </p:nvSpPr>
        <p:spPr bwMode="auto">
          <a:xfrm>
            <a:off x="8534400" y="6324600"/>
            <a:ext cx="609600" cy="533400"/>
          </a:xfrm>
          <a:prstGeom prst="actionButtonBackPrevious">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6871" name="AutoShape 12">
            <a:hlinkClick r:id="rId7" action="ppaction://hlinksldjump" highlightClick="1"/>
            <a:extLst>
              <a:ext uri="{FF2B5EF4-FFF2-40B4-BE49-F238E27FC236}">
                <a16:creationId xmlns:a16="http://schemas.microsoft.com/office/drawing/2014/main" id="{9AE7B8EA-9F72-4EF6-B716-E1DD9AB22655}"/>
              </a:ext>
            </a:extLst>
          </p:cNvPr>
          <p:cNvSpPr>
            <a:spLocks noChangeArrowheads="1"/>
          </p:cNvSpPr>
          <p:nvPr/>
        </p:nvSpPr>
        <p:spPr bwMode="auto">
          <a:xfrm>
            <a:off x="8534400" y="6324600"/>
            <a:ext cx="609600" cy="533400"/>
          </a:xfrm>
          <a:prstGeom prst="actionButtonBackPrevious">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6872" name="WordArt 122" descr="x22">
            <a:extLst>
              <a:ext uri="{FF2B5EF4-FFF2-40B4-BE49-F238E27FC236}">
                <a16:creationId xmlns:a16="http://schemas.microsoft.com/office/drawing/2014/main" id="{6FF5FB13-B1BD-4EDF-988C-A4556075E695}"/>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30</a:t>
            </a:r>
          </a:p>
        </p:txBody>
      </p:sp>
      <p:sp>
        <p:nvSpPr>
          <p:cNvPr id="36873" name="WordArt 123" descr="x22">
            <a:extLst>
              <a:ext uri="{FF2B5EF4-FFF2-40B4-BE49-F238E27FC236}">
                <a16:creationId xmlns:a16="http://schemas.microsoft.com/office/drawing/2014/main" id="{0AF40CE0-3593-4E49-8E94-C5BAAB26674D}"/>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29</a:t>
            </a:r>
          </a:p>
        </p:txBody>
      </p:sp>
      <p:sp>
        <p:nvSpPr>
          <p:cNvPr id="36874" name="WordArt 124" descr="x22">
            <a:extLst>
              <a:ext uri="{FF2B5EF4-FFF2-40B4-BE49-F238E27FC236}">
                <a16:creationId xmlns:a16="http://schemas.microsoft.com/office/drawing/2014/main" id="{FD6E7FEB-67A1-4DA7-99FB-23BA2C3377EC}"/>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28</a:t>
            </a:r>
          </a:p>
        </p:txBody>
      </p:sp>
      <p:sp>
        <p:nvSpPr>
          <p:cNvPr id="36875" name="WordArt 125" descr="x22">
            <a:extLst>
              <a:ext uri="{FF2B5EF4-FFF2-40B4-BE49-F238E27FC236}">
                <a16:creationId xmlns:a16="http://schemas.microsoft.com/office/drawing/2014/main" id="{8533AB1A-4DE3-4E70-9DFC-9B63C08C38D3}"/>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27</a:t>
            </a:r>
          </a:p>
        </p:txBody>
      </p:sp>
      <p:sp>
        <p:nvSpPr>
          <p:cNvPr id="36876" name="WordArt 126" descr="x22">
            <a:extLst>
              <a:ext uri="{FF2B5EF4-FFF2-40B4-BE49-F238E27FC236}">
                <a16:creationId xmlns:a16="http://schemas.microsoft.com/office/drawing/2014/main" id="{AE2BCDE1-8449-441E-9B3E-0BF90ABDCC2C}"/>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26</a:t>
            </a:r>
          </a:p>
        </p:txBody>
      </p:sp>
      <p:sp>
        <p:nvSpPr>
          <p:cNvPr id="36877" name="WordArt 127" descr="x22">
            <a:extLst>
              <a:ext uri="{FF2B5EF4-FFF2-40B4-BE49-F238E27FC236}">
                <a16:creationId xmlns:a16="http://schemas.microsoft.com/office/drawing/2014/main" id="{C43AD4F7-D288-4954-9175-3969AA2F4D50}"/>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25</a:t>
            </a:r>
          </a:p>
        </p:txBody>
      </p:sp>
      <p:sp>
        <p:nvSpPr>
          <p:cNvPr id="36878" name="WordArt 128" descr="x22">
            <a:extLst>
              <a:ext uri="{FF2B5EF4-FFF2-40B4-BE49-F238E27FC236}">
                <a16:creationId xmlns:a16="http://schemas.microsoft.com/office/drawing/2014/main" id="{C33E9AFA-A251-4DD2-95C0-C73CC1AFE4AC}"/>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24</a:t>
            </a:r>
          </a:p>
        </p:txBody>
      </p:sp>
      <p:sp>
        <p:nvSpPr>
          <p:cNvPr id="36879" name="WordArt 129" descr="x22">
            <a:extLst>
              <a:ext uri="{FF2B5EF4-FFF2-40B4-BE49-F238E27FC236}">
                <a16:creationId xmlns:a16="http://schemas.microsoft.com/office/drawing/2014/main" id="{D33ACF17-CD88-428E-A25D-F46C9FC15F81}"/>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23</a:t>
            </a:r>
          </a:p>
        </p:txBody>
      </p:sp>
      <p:sp>
        <p:nvSpPr>
          <p:cNvPr id="36880" name="WordArt 130" descr="x22">
            <a:extLst>
              <a:ext uri="{FF2B5EF4-FFF2-40B4-BE49-F238E27FC236}">
                <a16:creationId xmlns:a16="http://schemas.microsoft.com/office/drawing/2014/main" id="{BA435CB1-2CAA-4B13-8515-273E6B52AAED}"/>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22</a:t>
            </a:r>
          </a:p>
        </p:txBody>
      </p:sp>
      <p:sp>
        <p:nvSpPr>
          <p:cNvPr id="36881" name="WordArt 131" descr="x22">
            <a:extLst>
              <a:ext uri="{FF2B5EF4-FFF2-40B4-BE49-F238E27FC236}">
                <a16:creationId xmlns:a16="http://schemas.microsoft.com/office/drawing/2014/main" id="{1E662DBF-C407-4B91-BACC-AD09BADA602A}"/>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21</a:t>
            </a:r>
          </a:p>
        </p:txBody>
      </p:sp>
      <p:sp>
        <p:nvSpPr>
          <p:cNvPr id="36882" name="WordArt 132" descr="x22">
            <a:extLst>
              <a:ext uri="{FF2B5EF4-FFF2-40B4-BE49-F238E27FC236}">
                <a16:creationId xmlns:a16="http://schemas.microsoft.com/office/drawing/2014/main" id="{0FAFCE4E-634E-4B92-A78E-356D24121344}"/>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20</a:t>
            </a:r>
          </a:p>
        </p:txBody>
      </p:sp>
      <p:sp>
        <p:nvSpPr>
          <p:cNvPr id="36883" name="WordArt 133" descr="x22">
            <a:extLst>
              <a:ext uri="{FF2B5EF4-FFF2-40B4-BE49-F238E27FC236}">
                <a16:creationId xmlns:a16="http://schemas.microsoft.com/office/drawing/2014/main" id="{72733F53-2919-4DC9-84BA-EFE0B1356AE1}"/>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19</a:t>
            </a:r>
          </a:p>
        </p:txBody>
      </p:sp>
      <p:sp>
        <p:nvSpPr>
          <p:cNvPr id="36884" name="WordArt 134" descr="x22">
            <a:extLst>
              <a:ext uri="{FF2B5EF4-FFF2-40B4-BE49-F238E27FC236}">
                <a16:creationId xmlns:a16="http://schemas.microsoft.com/office/drawing/2014/main" id="{570F8D93-6B15-4A8C-951F-F18825CE2C58}"/>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18</a:t>
            </a:r>
          </a:p>
        </p:txBody>
      </p:sp>
      <p:sp>
        <p:nvSpPr>
          <p:cNvPr id="36885" name="WordArt 135" descr="x22">
            <a:extLst>
              <a:ext uri="{FF2B5EF4-FFF2-40B4-BE49-F238E27FC236}">
                <a16:creationId xmlns:a16="http://schemas.microsoft.com/office/drawing/2014/main" id="{40F09C4A-4E5B-4647-86A5-3A7CA580E6BF}"/>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17</a:t>
            </a:r>
          </a:p>
        </p:txBody>
      </p:sp>
      <p:sp>
        <p:nvSpPr>
          <p:cNvPr id="36886" name="WordArt 136" descr="x22">
            <a:extLst>
              <a:ext uri="{FF2B5EF4-FFF2-40B4-BE49-F238E27FC236}">
                <a16:creationId xmlns:a16="http://schemas.microsoft.com/office/drawing/2014/main" id="{D3485FF5-78B6-4006-ABF5-387EF1166E56}"/>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16</a:t>
            </a:r>
          </a:p>
        </p:txBody>
      </p:sp>
      <p:sp>
        <p:nvSpPr>
          <p:cNvPr id="36887" name="WordArt 137" descr="x22">
            <a:extLst>
              <a:ext uri="{FF2B5EF4-FFF2-40B4-BE49-F238E27FC236}">
                <a16:creationId xmlns:a16="http://schemas.microsoft.com/office/drawing/2014/main" id="{B0DDE6A9-7D5B-4585-9F1C-277252D071BC}"/>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15</a:t>
            </a:r>
          </a:p>
        </p:txBody>
      </p:sp>
      <p:sp>
        <p:nvSpPr>
          <p:cNvPr id="36888" name="WordArt 138" descr="x22">
            <a:extLst>
              <a:ext uri="{FF2B5EF4-FFF2-40B4-BE49-F238E27FC236}">
                <a16:creationId xmlns:a16="http://schemas.microsoft.com/office/drawing/2014/main" id="{81097301-536A-4318-AA2D-79DEECDA72E7}"/>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14</a:t>
            </a:r>
          </a:p>
        </p:txBody>
      </p:sp>
      <p:sp>
        <p:nvSpPr>
          <p:cNvPr id="36889" name="WordArt 139" descr="x22">
            <a:extLst>
              <a:ext uri="{FF2B5EF4-FFF2-40B4-BE49-F238E27FC236}">
                <a16:creationId xmlns:a16="http://schemas.microsoft.com/office/drawing/2014/main" id="{9003D30E-B618-4165-B2D5-ED37FCB95D10}"/>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13</a:t>
            </a:r>
          </a:p>
        </p:txBody>
      </p:sp>
      <p:sp>
        <p:nvSpPr>
          <p:cNvPr id="36890" name="WordArt 140" descr="x22">
            <a:extLst>
              <a:ext uri="{FF2B5EF4-FFF2-40B4-BE49-F238E27FC236}">
                <a16:creationId xmlns:a16="http://schemas.microsoft.com/office/drawing/2014/main" id="{D317BAB9-C7E5-48E6-85A6-F8D9EC3AD687}"/>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12</a:t>
            </a:r>
          </a:p>
        </p:txBody>
      </p:sp>
      <p:sp>
        <p:nvSpPr>
          <p:cNvPr id="36891" name="WordArt 141" descr="x22">
            <a:extLst>
              <a:ext uri="{FF2B5EF4-FFF2-40B4-BE49-F238E27FC236}">
                <a16:creationId xmlns:a16="http://schemas.microsoft.com/office/drawing/2014/main" id="{12FF63EC-AD6D-4D14-91B8-798F7E56B224}"/>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11</a:t>
            </a:r>
          </a:p>
        </p:txBody>
      </p:sp>
      <p:sp>
        <p:nvSpPr>
          <p:cNvPr id="36892" name="WordArt 142" descr="x22">
            <a:extLst>
              <a:ext uri="{FF2B5EF4-FFF2-40B4-BE49-F238E27FC236}">
                <a16:creationId xmlns:a16="http://schemas.microsoft.com/office/drawing/2014/main" id="{4A93BE1A-C554-42B6-950D-406F98557272}"/>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10</a:t>
            </a:r>
          </a:p>
        </p:txBody>
      </p:sp>
      <p:sp>
        <p:nvSpPr>
          <p:cNvPr id="36893" name="WordArt 143" descr="x22">
            <a:extLst>
              <a:ext uri="{FF2B5EF4-FFF2-40B4-BE49-F238E27FC236}">
                <a16:creationId xmlns:a16="http://schemas.microsoft.com/office/drawing/2014/main" id="{E0D0156A-36BA-4A31-B75C-A16D20C91C22}"/>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09</a:t>
            </a:r>
          </a:p>
        </p:txBody>
      </p:sp>
      <p:sp>
        <p:nvSpPr>
          <p:cNvPr id="36894" name="WordArt 144" descr="x22">
            <a:extLst>
              <a:ext uri="{FF2B5EF4-FFF2-40B4-BE49-F238E27FC236}">
                <a16:creationId xmlns:a16="http://schemas.microsoft.com/office/drawing/2014/main" id="{AF074BFF-3004-4C4F-BF5F-CC644E851FD3}"/>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08</a:t>
            </a:r>
          </a:p>
        </p:txBody>
      </p:sp>
      <p:sp>
        <p:nvSpPr>
          <p:cNvPr id="36895" name="WordArt 145" descr="x22">
            <a:extLst>
              <a:ext uri="{FF2B5EF4-FFF2-40B4-BE49-F238E27FC236}">
                <a16:creationId xmlns:a16="http://schemas.microsoft.com/office/drawing/2014/main" id="{4C674FC5-AA6B-4606-8B42-307A9BBF8C65}"/>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07</a:t>
            </a:r>
          </a:p>
        </p:txBody>
      </p:sp>
      <p:sp>
        <p:nvSpPr>
          <p:cNvPr id="36896" name="WordArt 146" descr="x22">
            <a:extLst>
              <a:ext uri="{FF2B5EF4-FFF2-40B4-BE49-F238E27FC236}">
                <a16:creationId xmlns:a16="http://schemas.microsoft.com/office/drawing/2014/main" id="{BCC28B83-A72F-4760-B958-E6D2B10967CA}"/>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06</a:t>
            </a:r>
          </a:p>
        </p:txBody>
      </p:sp>
      <p:sp>
        <p:nvSpPr>
          <p:cNvPr id="36897" name="WordArt 147" descr="x22">
            <a:extLst>
              <a:ext uri="{FF2B5EF4-FFF2-40B4-BE49-F238E27FC236}">
                <a16:creationId xmlns:a16="http://schemas.microsoft.com/office/drawing/2014/main" id="{D2491ABD-A267-4893-8213-F6D19E0BCA2F}"/>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05</a:t>
            </a:r>
          </a:p>
        </p:txBody>
      </p:sp>
      <p:sp>
        <p:nvSpPr>
          <p:cNvPr id="36898" name="WordArt 148" descr="x22">
            <a:extLst>
              <a:ext uri="{FF2B5EF4-FFF2-40B4-BE49-F238E27FC236}">
                <a16:creationId xmlns:a16="http://schemas.microsoft.com/office/drawing/2014/main" id="{6F368399-CDA5-489E-8B38-EAE01D7C38C4}"/>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04</a:t>
            </a:r>
          </a:p>
        </p:txBody>
      </p:sp>
      <p:sp>
        <p:nvSpPr>
          <p:cNvPr id="36899" name="WordArt 149" descr="x22">
            <a:extLst>
              <a:ext uri="{FF2B5EF4-FFF2-40B4-BE49-F238E27FC236}">
                <a16:creationId xmlns:a16="http://schemas.microsoft.com/office/drawing/2014/main" id="{269F272C-3DFD-41E9-BC41-85D64A532AE7}"/>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03</a:t>
            </a:r>
          </a:p>
        </p:txBody>
      </p:sp>
      <p:sp>
        <p:nvSpPr>
          <p:cNvPr id="36900" name="WordArt 150" descr="x22">
            <a:extLst>
              <a:ext uri="{FF2B5EF4-FFF2-40B4-BE49-F238E27FC236}">
                <a16:creationId xmlns:a16="http://schemas.microsoft.com/office/drawing/2014/main" id="{2DD39CC2-9414-4AC3-9938-6FB9ED1B8EB4}"/>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02</a:t>
            </a:r>
          </a:p>
        </p:txBody>
      </p:sp>
      <p:sp>
        <p:nvSpPr>
          <p:cNvPr id="36901" name="WordArt 151" descr="x22">
            <a:extLst>
              <a:ext uri="{FF2B5EF4-FFF2-40B4-BE49-F238E27FC236}">
                <a16:creationId xmlns:a16="http://schemas.microsoft.com/office/drawing/2014/main" id="{43A54387-ECA7-41D8-8789-C27A7FA1DDA4}"/>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01</a:t>
            </a:r>
          </a:p>
        </p:txBody>
      </p:sp>
      <p:sp>
        <p:nvSpPr>
          <p:cNvPr id="36902" name="WordArt 152" descr="x22">
            <a:extLst>
              <a:ext uri="{FF2B5EF4-FFF2-40B4-BE49-F238E27FC236}">
                <a16:creationId xmlns:a16="http://schemas.microsoft.com/office/drawing/2014/main" id="{8A9ECDAB-2260-46FB-A73D-0C4081BB2C69}"/>
              </a:ext>
            </a:extLst>
          </p:cNvPr>
          <p:cNvSpPr>
            <a:spLocks noChangeArrowheads="1" noChangeShapeType="1" noTextEdit="1"/>
          </p:cNvSpPr>
          <p:nvPr/>
        </p:nvSpPr>
        <p:spPr bwMode="auto">
          <a:xfrm>
            <a:off x="284163" y="1539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8"/>
                  <a:srcRect/>
                  <a:stretch>
                    <a:fillRect/>
                  </a:stretch>
                </a:blipFill>
                <a:latin typeface="Arial Black" panose="020B0A04020102020204" pitchFamily="34" charset="0"/>
              </a:rPr>
              <a:t>00</a:t>
            </a:r>
          </a:p>
        </p:txBody>
      </p:sp>
      <p:sp>
        <p:nvSpPr>
          <p:cNvPr id="36903" name="Rectangle 153" descr="x22">
            <a:extLst>
              <a:ext uri="{FF2B5EF4-FFF2-40B4-BE49-F238E27FC236}">
                <a16:creationId xmlns:a16="http://schemas.microsoft.com/office/drawing/2014/main" id="{BA6071FF-21D3-4F04-B6A4-6214667A59E4}"/>
              </a:ext>
            </a:extLst>
          </p:cNvPr>
          <p:cNvSpPr>
            <a:spLocks noChangeArrowheads="1"/>
          </p:cNvSpPr>
          <p:nvPr/>
        </p:nvSpPr>
        <p:spPr bwMode="auto">
          <a:xfrm>
            <a:off x="0" y="0"/>
            <a:ext cx="1828800" cy="1066800"/>
          </a:xfrm>
          <a:prstGeom prst="rect">
            <a:avLst/>
          </a:prstGeom>
          <a:blipFill dpi="0" rotWithShape="1">
            <a:blip r:embed="rId8">
              <a:alphaModFix amt="1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b="0">
              <a:solidFill>
                <a:srgbClr val="000000"/>
              </a:solidFill>
              <a:latin typeface="Times New Roman" panose="02020603050405020304" pitchFamily="18" charset="0"/>
              <a:cs typeface="Arial" panose="020B0604020202020204" pitchFamily="34" charset="0"/>
            </a:endParaRPr>
          </a:p>
        </p:txBody>
      </p:sp>
      <p:pic>
        <p:nvPicPr>
          <p:cNvPr id="36904" name="The first moment - Martina Mcbride [NCT 1659119143].mp3">
            <a:hlinkClick r:id="" action="ppaction://media"/>
            <a:extLst>
              <a:ext uri="{FF2B5EF4-FFF2-40B4-BE49-F238E27FC236}">
                <a16:creationId xmlns:a16="http://schemas.microsoft.com/office/drawing/2014/main" id="{F6F997BF-AE86-478D-AE27-7A2033F2D64D}"/>
              </a:ext>
            </a:extLst>
          </p:cNvPr>
          <p:cNvPicPr>
            <a:picLocks noRot="1" noChangeAspect="1" noChangeArrowheads="1"/>
          </p:cNvPicPr>
          <p:nvPr>
            <a:audioFile r:link="rId1"/>
          </p:nvPr>
        </p:nvPicPr>
        <p:blipFill>
          <a:blip r:embed="rId9">
            <a:extLst>
              <a:ext uri="{28A0092B-C50C-407E-A947-70E740481C1C}">
                <a14:useLocalDpi xmlns:a14="http://schemas.microsoft.com/office/drawing/2010/main" val="0"/>
              </a:ext>
            </a:extLst>
          </a:blip>
          <a:srcRect/>
          <a:stretch>
            <a:fillRect/>
          </a:stretch>
        </p:blipFill>
        <p:spPr bwMode="auto">
          <a:xfrm>
            <a:off x="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36869">
                                            <p:txEl>
                                              <p:pRg st="0" end="0"/>
                                            </p:txEl>
                                          </p:spTgt>
                                        </p:tgtEl>
                                        <p:attrNameLst>
                                          <p:attrName>style.visibility</p:attrName>
                                        </p:attrNameLst>
                                      </p:cBhvr>
                                      <p:to>
                                        <p:strVal val="visible"/>
                                      </p:to>
                                    </p:set>
                                    <p:anim to="" calcmode="lin" valueType="num">
                                      <p:cBhvr>
                                        <p:cTn id="7" dur="1" fill="hold"/>
                                        <p:tgtEl>
                                          <p:spTgt spid="36869">
                                            <p:txEl>
                                              <p:pRg st="0" end="0"/>
                                            </p:txEl>
                                          </p:spTgt>
                                        </p:tgtEl>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6903"/>
                    </p:tgtEl>
                  </p:cond>
                </p:stCondLst>
                <p:endSync evt="end" delay="0">
                  <p:rtn val="all"/>
                </p:endSync>
                <p:childTnLst>
                  <p:par>
                    <p:cTn id="9" fill="hold" nodeType="clickPar">
                      <p:stCondLst>
                        <p:cond delay="0"/>
                        <p:cond evt="onBegin" delay="0">
                          <p:tn val="8"/>
                        </p:cond>
                      </p:stCondLst>
                      <p:childTnLst>
                        <p:par>
                          <p:cTn id="10" fill="hold" nodeType="withGroup">
                            <p:stCondLst>
                              <p:cond delay="0"/>
                            </p:stCondLst>
                            <p:childTnLst>
                              <p:par>
                                <p:cTn id="11" presetID="11" presetClass="entr" presetSubtype="0" fill="hold" nodeType="afterEffect">
                                  <p:stCondLst>
                                    <p:cond delay="0"/>
                                  </p:stCondLst>
                                  <p:childTnLst>
                                    <p:set>
                                      <p:cBhvr>
                                        <p:cTn id="12" dur="1000">
                                          <p:stCondLst>
                                            <p:cond delay="0"/>
                                          </p:stCondLst>
                                        </p:cTn>
                                        <p:tgtEl>
                                          <p:spTgt spid="36872"/>
                                        </p:tgtEl>
                                        <p:attrNameLst>
                                          <p:attrName>style.visibility</p:attrName>
                                        </p:attrNameLst>
                                      </p:cBhvr>
                                      <p:to>
                                        <p:strVal val="visible"/>
                                      </p:to>
                                    </p:set>
                                  </p:childTnLst>
                                  <p:subTnLst>
                                    <p:audio>
                                      <p:cMediaNode vol="100000">
                                        <p:cTn display="0" masterRel="sameClick">
                                          <p:stCondLst>
                                            <p:cond evt="begin" delay="0">
                                              <p:tn val="11"/>
                                            </p:cond>
                                          </p:stCondLst>
                                          <p:endCondLst>
                                            <p:cond evt="onStopAudio" delay="0">
                                              <p:tgtEl>
                                                <p:sldTgt/>
                                              </p:tgtEl>
                                            </p:cond>
                                          </p:endCondLst>
                                        </p:cTn>
                                        <p:tgtEl>
                                          <p:sndTgt r:embed="rId3" name="hammer.wav"/>
                                        </p:tgtEl>
                                      </p:cMediaNode>
                                    </p:audio>
                                  </p:subTnLst>
                                </p:cTn>
                              </p:par>
                            </p:childTnLst>
                          </p:cTn>
                        </p:par>
                        <p:par>
                          <p:cTn id="13" fill="hold" nodeType="afterGroup">
                            <p:stCondLst>
                              <p:cond delay="1000"/>
                            </p:stCondLst>
                            <p:childTnLst>
                              <p:par>
                                <p:cTn id="14" presetID="11" presetClass="entr" presetSubtype="0" fill="hold" nodeType="afterEffect">
                                  <p:stCondLst>
                                    <p:cond delay="0"/>
                                  </p:stCondLst>
                                  <p:childTnLst>
                                    <p:set>
                                      <p:cBhvr>
                                        <p:cTn id="15" dur="1000">
                                          <p:stCondLst>
                                            <p:cond delay="0"/>
                                          </p:stCondLst>
                                        </p:cTn>
                                        <p:tgtEl>
                                          <p:spTgt spid="36873"/>
                                        </p:tgtEl>
                                        <p:attrNameLst>
                                          <p:attrName>style.visibility</p:attrName>
                                        </p:attrNameLst>
                                      </p:cBhvr>
                                      <p:to>
                                        <p:strVal val="visible"/>
                                      </p:to>
                                    </p:set>
                                  </p:childTnLst>
                                  <p:subTnLst>
                                    <p:audio>
                                      <p:cMediaNode vol="100000">
                                        <p:cTn display="0" masterRel="sameClick">
                                          <p:stCondLst>
                                            <p:cond evt="begin" delay="0">
                                              <p:tn val="14"/>
                                            </p:cond>
                                          </p:stCondLst>
                                          <p:endCondLst>
                                            <p:cond evt="onStopAudio" delay="0">
                                              <p:tgtEl>
                                                <p:sldTgt/>
                                              </p:tgtEl>
                                            </p:cond>
                                          </p:endCondLst>
                                        </p:cTn>
                                        <p:tgtEl>
                                          <p:sndTgt r:embed="rId3" name="hammer.wav"/>
                                        </p:tgtEl>
                                      </p:cMediaNode>
                                    </p:audio>
                                  </p:subTnLst>
                                </p:cTn>
                              </p:par>
                            </p:childTnLst>
                          </p:cTn>
                        </p:par>
                        <p:par>
                          <p:cTn id="16" fill="hold" nodeType="afterGroup">
                            <p:stCondLst>
                              <p:cond delay="2000"/>
                            </p:stCondLst>
                            <p:childTnLst>
                              <p:par>
                                <p:cTn id="17" presetID="11" presetClass="entr" presetSubtype="0" fill="hold" nodeType="afterEffect">
                                  <p:stCondLst>
                                    <p:cond delay="0"/>
                                  </p:stCondLst>
                                  <p:childTnLst>
                                    <p:set>
                                      <p:cBhvr>
                                        <p:cTn id="18" dur="1000">
                                          <p:stCondLst>
                                            <p:cond delay="0"/>
                                          </p:stCondLst>
                                        </p:cTn>
                                        <p:tgtEl>
                                          <p:spTgt spid="3687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hammer.wav"/>
                                        </p:tgtEl>
                                      </p:cMediaNode>
                                    </p:audio>
                                  </p:subTnLst>
                                </p:cTn>
                              </p:par>
                            </p:childTnLst>
                          </p:cTn>
                        </p:par>
                        <p:par>
                          <p:cTn id="19" fill="hold" nodeType="afterGroup">
                            <p:stCondLst>
                              <p:cond delay="3000"/>
                            </p:stCondLst>
                            <p:childTnLst>
                              <p:par>
                                <p:cTn id="20" presetID="11" presetClass="entr" presetSubtype="0" fill="hold" nodeType="afterEffect">
                                  <p:stCondLst>
                                    <p:cond delay="0"/>
                                  </p:stCondLst>
                                  <p:childTnLst>
                                    <p:set>
                                      <p:cBhvr>
                                        <p:cTn id="21" dur="1000">
                                          <p:stCondLst>
                                            <p:cond delay="0"/>
                                          </p:stCondLst>
                                        </p:cTn>
                                        <p:tgtEl>
                                          <p:spTgt spid="3687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childTnLst>
                          </p:cTn>
                        </p:par>
                        <p:par>
                          <p:cTn id="22" fill="hold" nodeType="afterGroup">
                            <p:stCondLst>
                              <p:cond delay="4000"/>
                            </p:stCondLst>
                            <p:childTnLst>
                              <p:par>
                                <p:cTn id="23" presetID="11" presetClass="entr" presetSubtype="0" fill="hold" nodeType="afterEffect">
                                  <p:stCondLst>
                                    <p:cond delay="0"/>
                                  </p:stCondLst>
                                  <p:childTnLst>
                                    <p:set>
                                      <p:cBhvr>
                                        <p:cTn id="24" dur="1000">
                                          <p:stCondLst>
                                            <p:cond delay="0"/>
                                          </p:stCondLst>
                                        </p:cTn>
                                        <p:tgtEl>
                                          <p:spTgt spid="3687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childTnLst>
                          </p:cTn>
                        </p:par>
                        <p:par>
                          <p:cTn id="25" fill="hold" nodeType="afterGroup">
                            <p:stCondLst>
                              <p:cond delay="5000"/>
                            </p:stCondLst>
                            <p:childTnLst>
                              <p:par>
                                <p:cTn id="26" presetID="11" presetClass="entr" presetSubtype="0" fill="hold" nodeType="afterEffect">
                                  <p:stCondLst>
                                    <p:cond delay="0"/>
                                  </p:stCondLst>
                                  <p:childTnLst>
                                    <p:set>
                                      <p:cBhvr>
                                        <p:cTn id="27" dur="1000">
                                          <p:stCondLst>
                                            <p:cond delay="0"/>
                                          </p:stCondLst>
                                        </p:cTn>
                                        <p:tgtEl>
                                          <p:spTgt spid="3687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hammer.wav"/>
                                        </p:tgtEl>
                                      </p:cMediaNode>
                                    </p:audio>
                                  </p:subTnLst>
                                </p:cTn>
                              </p:par>
                            </p:childTnLst>
                          </p:cTn>
                        </p:par>
                        <p:par>
                          <p:cTn id="28" fill="hold" nodeType="afterGroup">
                            <p:stCondLst>
                              <p:cond delay="6000"/>
                            </p:stCondLst>
                            <p:childTnLst>
                              <p:par>
                                <p:cTn id="29" presetID="11" presetClass="entr" presetSubtype="0" fill="hold" nodeType="afterEffect">
                                  <p:stCondLst>
                                    <p:cond delay="0"/>
                                  </p:stCondLst>
                                  <p:childTnLst>
                                    <p:set>
                                      <p:cBhvr>
                                        <p:cTn id="30" dur="1000">
                                          <p:stCondLst>
                                            <p:cond delay="0"/>
                                          </p:stCondLst>
                                        </p:cTn>
                                        <p:tgtEl>
                                          <p:spTgt spid="3687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hammer.wav"/>
                                        </p:tgtEl>
                                      </p:cMediaNode>
                                    </p:audio>
                                  </p:subTnLst>
                                </p:cTn>
                              </p:par>
                            </p:childTnLst>
                          </p:cTn>
                        </p:par>
                        <p:par>
                          <p:cTn id="31" fill="hold" nodeType="afterGroup">
                            <p:stCondLst>
                              <p:cond delay="7000"/>
                            </p:stCondLst>
                            <p:childTnLst>
                              <p:par>
                                <p:cTn id="32" presetID="11" presetClass="entr" presetSubtype="0" fill="hold" nodeType="afterEffect">
                                  <p:stCondLst>
                                    <p:cond delay="0"/>
                                  </p:stCondLst>
                                  <p:childTnLst>
                                    <p:set>
                                      <p:cBhvr>
                                        <p:cTn id="33" dur="1000">
                                          <p:stCondLst>
                                            <p:cond delay="0"/>
                                          </p:stCondLst>
                                        </p:cTn>
                                        <p:tgtEl>
                                          <p:spTgt spid="3687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hammer.wav"/>
                                        </p:tgtEl>
                                      </p:cMediaNode>
                                    </p:audio>
                                  </p:subTnLst>
                                </p:cTn>
                              </p:par>
                            </p:childTnLst>
                          </p:cTn>
                        </p:par>
                        <p:par>
                          <p:cTn id="34" fill="hold" nodeType="afterGroup">
                            <p:stCondLst>
                              <p:cond delay="8000"/>
                            </p:stCondLst>
                            <p:childTnLst>
                              <p:par>
                                <p:cTn id="35" presetID="11" presetClass="entr" presetSubtype="0" fill="hold" nodeType="afterEffect">
                                  <p:stCondLst>
                                    <p:cond delay="0"/>
                                  </p:stCondLst>
                                  <p:childTnLst>
                                    <p:set>
                                      <p:cBhvr>
                                        <p:cTn id="36" dur="1000">
                                          <p:stCondLst>
                                            <p:cond delay="0"/>
                                          </p:stCondLst>
                                        </p:cTn>
                                        <p:tgtEl>
                                          <p:spTgt spid="3688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hammer.wav"/>
                                        </p:tgtEl>
                                      </p:cMediaNode>
                                    </p:audio>
                                  </p:subTnLst>
                                </p:cTn>
                              </p:par>
                            </p:childTnLst>
                          </p:cTn>
                        </p:par>
                        <p:par>
                          <p:cTn id="37" fill="hold" nodeType="afterGroup">
                            <p:stCondLst>
                              <p:cond delay="9000"/>
                            </p:stCondLst>
                            <p:childTnLst>
                              <p:par>
                                <p:cTn id="38" presetID="11" presetClass="entr" presetSubtype="0" fill="hold" nodeType="afterEffect">
                                  <p:stCondLst>
                                    <p:cond delay="0"/>
                                  </p:stCondLst>
                                  <p:childTnLst>
                                    <p:set>
                                      <p:cBhvr>
                                        <p:cTn id="39" dur="1000">
                                          <p:stCondLst>
                                            <p:cond delay="0"/>
                                          </p:stCondLst>
                                        </p:cTn>
                                        <p:tgtEl>
                                          <p:spTgt spid="3688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hammer.wav"/>
                                        </p:tgtEl>
                                      </p:cMediaNode>
                                    </p:audio>
                                  </p:subTnLst>
                                </p:cTn>
                              </p:par>
                            </p:childTnLst>
                          </p:cTn>
                        </p:par>
                        <p:par>
                          <p:cTn id="40" fill="hold" nodeType="afterGroup">
                            <p:stCondLst>
                              <p:cond delay="10000"/>
                            </p:stCondLst>
                            <p:childTnLst>
                              <p:par>
                                <p:cTn id="41" presetID="11" presetClass="entr" presetSubtype="0" fill="hold" nodeType="afterEffect">
                                  <p:stCondLst>
                                    <p:cond delay="0"/>
                                  </p:stCondLst>
                                  <p:childTnLst>
                                    <p:set>
                                      <p:cBhvr>
                                        <p:cTn id="42" dur="1000">
                                          <p:stCondLst>
                                            <p:cond delay="0"/>
                                          </p:stCondLst>
                                        </p:cTn>
                                        <p:tgtEl>
                                          <p:spTgt spid="3688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hammer.wav"/>
                                        </p:tgtEl>
                                      </p:cMediaNode>
                                    </p:audio>
                                  </p:subTnLst>
                                </p:cTn>
                              </p:par>
                            </p:childTnLst>
                          </p:cTn>
                        </p:par>
                        <p:par>
                          <p:cTn id="43" fill="hold" nodeType="afterGroup">
                            <p:stCondLst>
                              <p:cond delay="11000"/>
                            </p:stCondLst>
                            <p:childTnLst>
                              <p:par>
                                <p:cTn id="44" presetID="11" presetClass="entr" presetSubtype="0" fill="hold" nodeType="afterEffect">
                                  <p:stCondLst>
                                    <p:cond delay="0"/>
                                  </p:stCondLst>
                                  <p:childTnLst>
                                    <p:set>
                                      <p:cBhvr>
                                        <p:cTn id="45" dur="1000">
                                          <p:stCondLst>
                                            <p:cond delay="0"/>
                                          </p:stCondLst>
                                        </p:cTn>
                                        <p:tgtEl>
                                          <p:spTgt spid="3688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hammer.wav"/>
                                        </p:tgtEl>
                                      </p:cMediaNode>
                                    </p:audio>
                                  </p:subTnLst>
                                </p:cTn>
                              </p:par>
                            </p:childTnLst>
                          </p:cTn>
                        </p:par>
                        <p:par>
                          <p:cTn id="46" fill="hold" nodeType="afterGroup">
                            <p:stCondLst>
                              <p:cond delay="12000"/>
                            </p:stCondLst>
                            <p:childTnLst>
                              <p:par>
                                <p:cTn id="47" presetID="11" presetClass="entr" presetSubtype="0" fill="hold" nodeType="afterEffect">
                                  <p:stCondLst>
                                    <p:cond delay="0"/>
                                  </p:stCondLst>
                                  <p:childTnLst>
                                    <p:set>
                                      <p:cBhvr>
                                        <p:cTn id="48" dur="1000">
                                          <p:stCondLst>
                                            <p:cond delay="0"/>
                                          </p:stCondLst>
                                        </p:cTn>
                                        <p:tgtEl>
                                          <p:spTgt spid="3688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hammer.wav"/>
                                        </p:tgtEl>
                                      </p:cMediaNode>
                                    </p:audio>
                                  </p:subTnLst>
                                </p:cTn>
                              </p:par>
                            </p:childTnLst>
                          </p:cTn>
                        </p:par>
                        <p:par>
                          <p:cTn id="49" fill="hold" nodeType="afterGroup">
                            <p:stCondLst>
                              <p:cond delay="13000"/>
                            </p:stCondLst>
                            <p:childTnLst>
                              <p:par>
                                <p:cTn id="50" presetID="11" presetClass="entr" presetSubtype="0" fill="hold" nodeType="afterEffect">
                                  <p:stCondLst>
                                    <p:cond delay="0"/>
                                  </p:stCondLst>
                                  <p:childTnLst>
                                    <p:set>
                                      <p:cBhvr>
                                        <p:cTn id="51" dur="1000">
                                          <p:stCondLst>
                                            <p:cond delay="0"/>
                                          </p:stCondLst>
                                        </p:cTn>
                                        <p:tgtEl>
                                          <p:spTgt spid="3688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hammer.wav"/>
                                        </p:tgtEl>
                                      </p:cMediaNode>
                                    </p:audio>
                                  </p:subTnLst>
                                </p:cTn>
                              </p:par>
                            </p:childTnLst>
                          </p:cTn>
                        </p:par>
                        <p:par>
                          <p:cTn id="52" fill="hold" nodeType="afterGroup">
                            <p:stCondLst>
                              <p:cond delay="14000"/>
                            </p:stCondLst>
                            <p:childTnLst>
                              <p:par>
                                <p:cTn id="53" presetID="11" presetClass="entr" presetSubtype="0" fill="hold" nodeType="afterEffect">
                                  <p:stCondLst>
                                    <p:cond delay="0"/>
                                  </p:stCondLst>
                                  <p:childTnLst>
                                    <p:set>
                                      <p:cBhvr>
                                        <p:cTn id="54" dur="1000">
                                          <p:stCondLst>
                                            <p:cond delay="0"/>
                                          </p:stCondLst>
                                        </p:cTn>
                                        <p:tgtEl>
                                          <p:spTgt spid="3688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childTnLst>
                          </p:cTn>
                        </p:par>
                        <p:par>
                          <p:cTn id="55" fill="hold" nodeType="afterGroup">
                            <p:stCondLst>
                              <p:cond delay="15000"/>
                            </p:stCondLst>
                            <p:childTnLst>
                              <p:par>
                                <p:cTn id="56" presetID="11" presetClass="entr" presetSubtype="0" fill="hold" nodeType="afterEffect">
                                  <p:stCondLst>
                                    <p:cond delay="0"/>
                                  </p:stCondLst>
                                  <p:childTnLst>
                                    <p:set>
                                      <p:cBhvr>
                                        <p:cTn id="57" dur="1000">
                                          <p:stCondLst>
                                            <p:cond delay="0"/>
                                          </p:stCondLst>
                                        </p:cTn>
                                        <p:tgtEl>
                                          <p:spTgt spid="3688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hammer.wav"/>
                                        </p:tgtEl>
                                      </p:cMediaNode>
                                    </p:audio>
                                  </p:subTnLst>
                                </p:cTn>
                              </p:par>
                            </p:childTnLst>
                          </p:cTn>
                        </p:par>
                        <p:par>
                          <p:cTn id="58" fill="hold" nodeType="afterGroup">
                            <p:stCondLst>
                              <p:cond delay="16000"/>
                            </p:stCondLst>
                            <p:childTnLst>
                              <p:par>
                                <p:cTn id="59" presetID="11" presetClass="entr" presetSubtype="0" fill="hold" nodeType="afterEffect">
                                  <p:stCondLst>
                                    <p:cond delay="0"/>
                                  </p:stCondLst>
                                  <p:childTnLst>
                                    <p:set>
                                      <p:cBhvr>
                                        <p:cTn id="60" dur="1000">
                                          <p:stCondLst>
                                            <p:cond delay="0"/>
                                          </p:stCondLst>
                                        </p:cTn>
                                        <p:tgtEl>
                                          <p:spTgt spid="3688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hammer.wav"/>
                                        </p:tgtEl>
                                      </p:cMediaNode>
                                    </p:audio>
                                  </p:subTnLst>
                                </p:cTn>
                              </p:par>
                            </p:childTnLst>
                          </p:cTn>
                        </p:par>
                        <p:par>
                          <p:cTn id="61" fill="hold" nodeType="afterGroup">
                            <p:stCondLst>
                              <p:cond delay="17000"/>
                            </p:stCondLst>
                            <p:childTnLst>
                              <p:par>
                                <p:cTn id="62" presetID="11" presetClass="entr" presetSubtype="0" fill="hold" nodeType="afterEffect">
                                  <p:stCondLst>
                                    <p:cond delay="0"/>
                                  </p:stCondLst>
                                  <p:childTnLst>
                                    <p:set>
                                      <p:cBhvr>
                                        <p:cTn id="63" dur="1000">
                                          <p:stCondLst>
                                            <p:cond delay="0"/>
                                          </p:stCondLst>
                                        </p:cTn>
                                        <p:tgtEl>
                                          <p:spTgt spid="3688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hammer.wav"/>
                                        </p:tgtEl>
                                      </p:cMediaNode>
                                    </p:audio>
                                  </p:subTnLst>
                                </p:cTn>
                              </p:par>
                            </p:childTnLst>
                          </p:cTn>
                        </p:par>
                        <p:par>
                          <p:cTn id="64" fill="hold" nodeType="afterGroup">
                            <p:stCondLst>
                              <p:cond delay="18000"/>
                            </p:stCondLst>
                            <p:childTnLst>
                              <p:par>
                                <p:cTn id="65" presetID="11" presetClass="entr" presetSubtype="0" fill="hold" nodeType="afterEffect">
                                  <p:stCondLst>
                                    <p:cond delay="0"/>
                                  </p:stCondLst>
                                  <p:childTnLst>
                                    <p:set>
                                      <p:cBhvr>
                                        <p:cTn id="66" dur="1000">
                                          <p:stCondLst>
                                            <p:cond delay="0"/>
                                          </p:stCondLst>
                                        </p:cTn>
                                        <p:tgtEl>
                                          <p:spTgt spid="3689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hammer.wav"/>
                                        </p:tgtEl>
                                      </p:cMediaNode>
                                    </p:audio>
                                  </p:subTnLst>
                                </p:cTn>
                              </p:par>
                            </p:childTnLst>
                          </p:cTn>
                        </p:par>
                        <p:par>
                          <p:cTn id="67" fill="hold" nodeType="afterGroup">
                            <p:stCondLst>
                              <p:cond delay="19000"/>
                            </p:stCondLst>
                            <p:childTnLst>
                              <p:par>
                                <p:cTn id="68" presetID="11" presetClass="entr" presetSubtype="0" fill="hold" nodeType="afterEffect">
                                  <p:stCondLst>
                                    <p:cond delay="0"/>
                                  </p:stCondLst>
                                  <p:childTnLst>
                                    <p:set>
                                      <p:cBhvr>
                                        <p:cTn id="69" dur="1000">
                                          <p:stCondLst>
                                            <p:cond delay="0"/>
                                          </p:stCondLst>
                                        </p:cTn>
                                        <p:tgtEl>
                                          <p:spTgt spid="3689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hammer.wav"/>
                                        </p:tgtEl>
                                      </p:cMediaNode>
                                    </p:audio>
                                  </p:subTnLst>
                                </p:cTn>
                              </p:par>
                            </p:childTnLst>
                          </p:cTn>
                        </p:par>
                        <p:par>
                          <p:cTn id="70" fill="hold" nodeType="afterGroup">
                            <p:stCondLst>
                              <p:cond delay="20000"/>
                            </p:stCondLst>
                            <p:childTnLst>
                              <p:par>
                                <p:cTn id="71" presetID="11" presetClass="entr" presetSubtype="0" fill="hold" nodeType="afterEffect">
                                  <p:stCondLst>
                                    <p:cond delay="0"/>
                                  </p:stCondLst>
                                  <p:childTnLst>
                                    <p:set>
                                      <p:cBhvr>
                                        <p:cTn id="72" dur="1000">
                                          <p:stCondLst>
                                            <p:cond delay="0"/>
                                          </p:stCondLst>
                                        </p:cTn>
                                        <p:tgtEl>
                                          <p:spTgt spid="3689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hammer.wav"/>
                                        </p:tgtEl>
                                      </p:cMediaNode>
                                    </p:audio>
                                  </p:subTnLst>
                                </p:cTn>
                              </p:par>
                            </p:childTnLst>
                          </p:cTn>
                        </p:par>
                        <p:par>
                          <p:cTn id="73" fill="hold" nodeType="afterGroup">
                            <p:stCondLst>
                              <p:cond delay="21000"/>
                            </p:stCondLst>
                            <p:childTnLst>
                              <p:par>
                                <p:cTn id="74" presetID="11" presetClass="entr" presetSubtype="0" fill="hold" nodeType="afterEffect">
                                  <p:stCondLst>
                                    <p:cond delay="0"/>
                                  </p:stCondLst>
                                  <p:childTnLst>
                                    <p:set>
                                      <p:cBhvr>
                                        <p:cTn id="75" dur="1000">
                                          <p:stCondLst>
                                            <p:cond delay="0"/>
                                          </p:stCondLst>
                                        </p:cTn>
                                        <p:tgtEl>
                                          <p:spTgt spid="3689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hammer.wav"/>
                                        </p:tgtEl>
                                      </p:cMediaNode>
                                    </p:audio>
                                  </p:subTnLst>
                                </p:cTn>
                              </p:par>
                            </p:childTnLst>
                          </p:cTn>
                        </p:par>
                        <p:par>
                          <p:cTn id="76" fill="hold" nodeType="afterGroup">
                            <p:stCondLst>
                              <p:cond delay="22000"/>
                            </p:stCondLst>
                            <p:childTnLst>
                              <p:par>
                                <p:cTn id="77" presetID="11" presetClass="entr" presetSubtype="0" fill="hold" nodeType="afterEffect">
                                  <p:stCondLst>
                                    <p:cond delay="0"/>
                                  </p:stCondLst>
                                  <p:childTnLst>
                                    <p:set>
                                      <p:cBhvr>
                                        <p:cTn id="78" dur="1000">
                                          <p:stCondLst>
                                            <p:cond delay="0"/>
                                          </p:stCondLst>
                                        </p:cTn>
                                        <p:tgtEl>
                                          <p:spTgt spid="3689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hammer.wav"/>
                                        </p:tgtEl>
                                      </p:cMediaNode>
                                    </p:audio>
                                  </p:subTnLst>
                                </p:cTn>
                              </p:par>
                            </p:childTnLst>
                          </p:cTn>
                        </p:par>
                        <p:par>
                          <p:cTn id="79" fill="hold" nodeType="afterGroup">
                            <p:stCondLst>
                              <p:cond delay="23000"/>
                            </p:stCondLst>
                            <p:childTnLst>
                              <p:par>
                                <p:cTn id="80" presetID="11" presetClass="entr" presetSubtype="0" fill="hold" nodeType="afterEffect">
                                  <p:stCondLst>
                                    <p:cond delay="0"/>
                                  </p:stCondLst>
                                  <p:childTnLst>
                                    <p:set>
                                      <p:cBhvr>
                                        <p:cTn id="81" dur="1000">
                                          <p:stCondLst>
                                            <p:cond delay="0"/>
                                          </p:stCondLst>
                                        </p:cTn>
                                        <p:tgtEl>
                                          <p:spTgt spid="3689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hammer.wav"/>
                                        </p:tgtEl>
                                      </p:cMediaNode>
                                    </p:audio>
                                  </p:subTnLst>
                                </p:cTn>
                              </p:par>
                            </p:childTnLst>
                          </p:cTn>
                        </p:par>
                        <p:par>
                          <p:cTn id="82" fill="hold" nodeType="afterGroup">
                            <p:stCondLst>
                              <p:cond delay="24000"/>
                            </p:stCondLst>
                            <p:childTnLst>
                              <p:par>
                                <p:cTn id="83" presetID="11" presetClass="entr" presetSubtype="0" fill="hold" nodeType="afterEffect">
                                  <p:stCondLst>
                                    <p:cond delay="0"/>
                                  </p:stCondLst>
                                  <p:childTnLst>
                                    <p:set>
                                      <p:cBhvr>
                                        <p:cTn id="84" dur="1000">
                                          <p:stCondLst>
                                            <p:cond delay="0"/>
                                          </p:stCondLst>
                                        </p:cTn>
                                        <p:tgtEl>
                                          <p:spTgt spid="3689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childTnLst>
                          </p:cTn>
                        </p:par>
                        <p:par>
                          <p:cTn id="85" fill="hold" nodeType="afterGroup">
                            <p:stCondLst>
                              <p:cond delay="25000"/>
                            </p:stCondLst>
                            <p:childTnLst>
                              <p:par>
                                <p:cTn id="86" presetID="11" presetClass="entr" presetSubtype="0" fill="hold" nodeType="afterEffect">
                                  <p:stCondLst>
                                    <p:cond delay="0"/>
                                  </p:stCondLst>
                                  <p:childTnLst>
                                    <p:set>
                                      <p:cBhvr>
                                        <p:cTn id="87" dur="1000">
                                          <p:stCondLst>
                                            <p:cond delay="0"/>
                                          </p:stCondLst>
                                        </p:cTn>
                                        <p:tgtEl>
                                          <p:spTgt spid="3689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hammer.wav"/>
                                        </p:tgtEl>
                                      </p:cMediaNode>
                                    </p:audio>
                                  </p:subTnLst>
                                </p:cTn>
                              </p:par>
                            </p:childTnLst>
                          </p:cTn>
                        </p:par>
                        <p:par>
                          <p:cTn id="88" fill="hold" nodeType="afterGroup">
                            <p:stCondLst>
                              <p:cond delay="26000"/>
                            </p:stCondLst>
                            <p:childTnLst>
                              <p:par>
                                <p:cTn id="89" presetID="11" presetClass="entr" presetSubtype="0" fill="hold" nodeType="afterEffect">
                                  <p:stCondLst>
                                    <p:cond delay="0"/>
                                  </p:stCondLst>
                                  <p:childTnLst>
                                    <p:set>
                                      <p:cBhvr>
                                        <p:cTn id="90" dur="1000">
                                          <p:stCondLst>
                                            <p:cond delay="0"/>
                                          </p:stCondLst>
                                        </p:cTn>
                                        <p:tgtEl>
                                          <p:spTgt spid="3689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hammer.wav"/>
                                        </p:tgtEl>
                                      </p:cMediaNode>
                                    </p:audio>
                                  </p:subTnLst>
                                </p:cTn>
                              </p:par>
                            </p:childTnLst>
                          </p:cTn>
                        </p:par>
                        <p:par>
                          <p:cTn id="91" fill="hold" nodeType="afterGroup">
                            <p:stCondLst>
                              <p:cond delay="27000"/>
                            </p:stCondLst>
                            <p:childTnLst>
                              <p:par>
                                <p:cTn id="92" presetID="11" presetClass="entr" presetSubtype="0" fill="hold" nodeType="afterEffect">
                                  <p:stCondLst>
                                    <p:cond delay="0"/>
                                  </p:stCondLst>
                                  <p:childTnLst>
                                    <p:set>
                                      <p:cBhvr>
                                        <p:cTn id="93" dur="1000">
                                          <p:stCondLst>
                                            <p:cond delay="0"/>
                                          </p:stCondLst>
                                        </p:cTn>
                                        <p:tgtEl>
                                          <p:spTgt spid="3689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hammer.wav"/>
                                        </p:tgtEl>
                                      </p:cMediaNode>
                                    </p:audio>
                                  </p:subTnLst>
                                </p:cTn>
                              </p:par>
                            </p:childTnLst>
                          </p:cTn>
                        </p:par>
                        <p:par>
                          <p:cTn id="94" fill="hold" nodeType="afterGroup">
                            <p:stCondLst>
                              <p:cond delay="28000"/>
                            </p:stCondLst>
                            <p:childTnLst>
                              <p:par>
                                <p:cTn id="95" presetID="11" presetClass="entr" presetSubtype="0" fill="hold" nodeType="afterEffect">
                                  <p:stCondLst>
                                    <p:cond delay="0"/>
                                  </p:stCondLst>
                                  <p:childTnLst>
                                    <p:set>
                                      <p:cBhvr>
                                        <p:cTn id="96" dur="1000">
                                          <p:stCondLst>
                                            <p:cond delay="0"/>
                                          </p:stCondLst>
                                        </p:cTn>
                                        <p:tgtEl>
                                          <p:spTgt spid="36900"/>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3" name="hammer.wav"/>
                                        </p:tgtEl>
                                      </p:cMediaNode>
                                    </p:audio>
                                  </p:subTnLst>
                                </p:cTn>
                              </p:par>
                            </p:childTnLst>
                          </p:cTn>
                        </p:par>
                        <p:par>
                          <p:cTn id="97" fill="hold" nodeType="afterGroup">
                            <p:stCondLst>
                              <p:cond delay="29000"/>
                            </p:stCondLst>
                            <p:childTnLst>
                              <p:par>
                                <p:cTn id="98" presetID="11" presetClass="entr" presetSubtype="0" fill="hold" nodeType="afterEffect">
                                  <p:stCondLst>
                                    <p:cond delay="0"/>
                                  </p:stCondLst>
                                  <p:childTnLst>
                                    <p:set>
                                      <p:cBhvr>
                                        <p:cTn id="99" dur="1000">
                                          <p:stCondLst>
                                            <p:cond delay="0"/>
                                          </p:stCondLst>
                                        </p:cTn>
                                        <p:tgtEl>
                                          <p:spTgt spid="36901"/>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3" name="hammer.wav"/>
                                        </p:tgtEl>
                                      </p:cMediaNode>
                                    </p:audio>
                                  </p:subTnLst>
                                </p:cTn>
                              </p:par>
                            </p:childTnLst>
                          </p:cTn>
                        </p:par>
                        <p:par>
                          <p:cTn id="100" fill="hold" nodeType="afterGroup">
                            <p:stCondLst>
                              <p:cond delay="30000"/>
                            </p:stCondLst>
                            <p:childTnLst>
                              <p:par>
                                <p:cTn id="101" presetID="11" presetClass="entr" presetSubtype="0" fill="hold" nodeType="afterEffect">
                                  <p:stCondLst>
                                    <p:cond delay="0"/>
                                  </p:stCondLst>
                                  <p:childTnLst>
                                    <p:set>
                                      <p:cBhvr>
                                        <p:cTn id="102" dur="500">
                                          <p:stCondLst>
                                            <p:cond delay="0"/>
                                          </p:stCondLst>
                                        </p:cTn>
                                        <p:tgtEl>
                                          <p:spTgt spid="36902"/>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4" name="BELL.WAV"/>
                                        </p:tgtEl>
                                      </p:cMediaNode>
                                    </p:audio>
                                  </p:subTnLst>
                                </p:cTn>
                              </p:par>
                            </p:childTnLst>
                          </p:cTn>
                        </p:par>
                      </p:childTnLst>
                    </p:cTn>
                  </p:par>
                </p:childTnLst>
              </p:cTn>
              <p:nextCondLst>
                <p:cond evt="onClick" delay="0">
                  <p:tgtEl>
                    <p:spTgt spid="36903"/>
                  </p:tgtEl>
                </p:cond>
              </p:nextCondLst>
            </p:seq>
            <p:seq concurrent="1" nextAc="seek">
              <p:cTn id="103" restart="whenNotActive" fill="hold" evtFilter="cancelBubble" nodeType="interactiveSeq">
                <p:stCondLst>
                  <p:cond evt="onClick" delay="0">
                    <p:tgtEl>
                      <p:spTgt spid="36904"/>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1" presetClass="mediacall" presetSubtype="0" fill="hold" nodeType="clickEffect">
                                  <p:stCondLst>
                                    <p:cond delay="0"/>
                                  </p:stCondLst>
                                  <p:childTnLst>
                                    <p:cmd type="call" cmd="playFrom(0.0)">
                                      <p:cBhvr>
                                        <p:cTn id="107" dur="252772" fill="hold"/>
                                        <p:tgtEl>
                                          <p:spTgt spid="36904"/>
                                        </p:tgtEl>
                                      </p:cBhvr>
                                    </p:cmd>
                                  </p:childTnLst>
                                </p:cTn>
                              </p:par>
                            </p:childTnLst>
                          </p:cTn>
                        </p:par>
                      </p:childTnLst>
                    </p:cTn>
                  </p:par>
                </p:childTnLst>
              </p:cTn>
              <p:nextCondLst>
                <p:cond evt="onClick" delay="0">
                  <p:tgtEl>
                    <p:spTgt spid="36904"/>
                  </p:tgtEl>
                </p:cond>
              </p:nextCondLst>
            </p:seq>
            <p:audio>
              <p:cMediaNode>
                <p:cTn id="108" fill="hold" display="0" nodeType="clickEffect">
                  <p:stCondLst>
                    <p:cond delay="indefinite"/>
                  </p:stCondLst>
                  <p:endCondLst>
                    <p:cond evt="onNext" delay="0">
                      <p:tgtEl>
                        <p:sldTgt/>
                      </p:tgtEl>
                    </p:cond>
                    <p:cond evt="onPrev" delay="0">
                      <p:tgtEl>
                        <p:sldTgt/>
                      </p:tgtEl>
                    </p:cond>
                    <p:cond evt="onStopAudio" delay="0">
                      <p:tgtEl>
                        <p:sldTgt/>
                      </p:tgtEl>
                    </p:cond>
                  </p:endCondLst>
                </p:cTn>
                <p:tgtEl>
                  <p:spTgt spid="3690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9346A2A5-2E00-4399-A9CD-9AF4B37CC6F8}"/>
              </a:ext>
            </a:extLst>
          </p:cNvPr>
          <p:cNvSpPr>
            <a:spLocks noGrp="1" noChangeArrowheads="1"/>
          </p:cNvSpPr>
          <p:nvPr>
            <p:ph type="title" idx="4294967295"/>
          </p:nvPr>
        </p:nvSpPr>
        <p:spPr/>
        <p:txBody>
          <a:bodyPr/>
          <a:lstStyle/>
          <a:p>
            <a:pPr eaLnBrk="1" hangingPunct="1"/>
            <a:endParaRPr lang="en-US" altLang="en-US">
              <a:latin typeface="Times New Roman" panose="02020603050405020304" pitchFamily="18" charset="0"/>
            </a:endParaRPr>
          </a:p>
        </p:txBody>
      </p:sp>
      <p:sp>
        <p:nvSpPr>
          <p:cNvPr id="37891" name="Rectangle 3">
            <a:extLst>
              <a:ext uri="{FF2B5EF4-FFF2-40B4-BE49-F238E27FC236}">
                <a16:creationId xmlns:a16="http://schemas.microsoft.com/office/drawing/2014/main" id="{96AC2E92-720C-465F-A022-F45914A9F7D8}"/>
              </a:ext>
            </a:extLst>
          </p:cNvPr>
          <p:cNvSpPr>
            <a:spLocks noGrp="1" noChangeArrowheads="1"/>
          </p:cNvSpPr>
          <p:nvPr>
            <p:ph type="body" idx="4294967295"/>
          </p:nvPr>
        </p:nvSpPr>
        <p:spPr/>
        <p:txBody>
          <a:bodyPr/>
          <a:lstStyle/>
          <a:p>
            <a:pPr eaLnBrk="1" hangingPunct="1"/>
            <a:endParaRPr lang="en-US" altLang="en-US">
              <a:latin typeface="Times New Roman" panose="02020603050405020304" pitchFamily="18" charset="0"/>
            </a:endParaRPr>
          </a:p>
        </p:txBody>
      </p:sp>
      <p:pic>
        <p:nvPicPr>
          <p:cNvPr id="37892" name="Picture 4" descr="[wallcoo">
            <a:extLst>
              <a:ext uri="{FF2B5EF4-FFF2-40B4-BE49-F238E27FC236}">
                <a16:creationId xmlns:a16="http://schemas.microsoft.com/office/drawing/2014/main" id="{EE0731C8-C0B5-4E63-BF32-806F64130F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WordArt 5" descr="x22">
            <a:extLst>
              <a:ext uri="{FF2B5EF4-FFF2-40B4-BE49-F238E27FC236}">
                <a16:creationId xmlns:a16="http://schemas.microsoft.com/office/drawing/2014/main" id="{DB8D54D8-6A14-4772-977A-4D6A74C4F694}"/>
              </a:ext>
            </a:extLst>
          </p:cNvPr>
          <p:cNvSpPr>
            <a:spLocks noChangeArrowheads="1" noChangeShapeType="1" noTextEdit="1"/>
          </p:cNvSpPr>
          <p:nvPr/>
        </p:nvSpPr>
        <p:spPr bwMode="auto">
          <a:xfrm>
            <a:off x="457200" y="914400"/>
            <a:ext cx="3267075" cy="628650"/>
          </a:xfrm>
          <a:prstGeom prst="rect">
            <a:avLst/>
          </a:prstGeom>
        </p:spPr>
        <p:txBody>
          <a:bodyPr wrap="none" fromWordArt="1">
            <a:prstTxWarp prst="textPlain">
              <a:avLst>
                <a:gd name="adj" fmla="val 50000"/>
              </a:avLst>
            </a:prstTxWarp>
          </a:bodyPr>
          <a:lstStyle/>
          <a:p>
            <a:pPr algn="ctr"/>
            <a:r>
              <a:rPr lang="en-US" sz="3600">
                <a:ln w="9525" cmpd="sng">
                  <a:solidFill>
                    <a:srgbClr val="008000"/>
                  </a:solidFill>
                  <a:round/>
                  <a:headEnd/>
                  <a:tailEnd/>
                </a:ln>
                <a:blipFill dpi="0" rotWithShape="0">
                  <a:blip r:embed="rId5"/>
                  <a:srcRect/>
                  <a:stretch>
                    <a:fillRect/>
                  </a:stretch>
                </a:blipFill>
                <a:effectLst>
                  <a:outerShdw dist="563972" dir="14049741" sx="125000" sy="125000" algn="tl" rotWithShape="0">
                    <a:srgbClr val="C7DFD3">
                      <a:alpha val="78000"/>
                    </a:srgbClr>
                  </a:outerShdw>
                </a:effectLst>
                <a:latin typeface="Times New Roman" panose="02020603050405020304" pitchFamily="18" charset="0"/>
                <a:cs typeface="Times New Roman" panose="02020603050405020304" pitchFamily="18" charset="0"/>
              </a:rPr>
              <a:t>Câu hỏi đặc biệt</a:t>
            </a:r>
          </a:p>
        </p:txBody>
      </p:sp>
      <p:sp>
        <p:nvSpPr>
          <p:cNvPr id="37894" name="Text Box 6">
            <a:extLst>
              <a:ext uri="{FF2B5EF4-FFF2-40B4-BE49-F238E27FC236}">
                <a16:creationId xmlns:a16="http://schemas.microsoft.com/office/drawing/2014/main" id="{A7C61009-9B97-4055-9755-C076A6DF475A}"/>
              </a:ext>
            </a:extLst>
          </p:cNvPr>
          <p:cNvSpPr txBox="1">
            <a:spLocks noChangeArrowheads="1"/>
          </p:cNvSpPr>
          <p:nvPr/>
        </p:nvSpPr>
        <p:spPr bwMode="auto">
          <a:xfrm>
            <a:off x="4648200" y="3810000"/>
            <a:ext cx="44958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eaLnBrk="1" hangingPunct="1">
              <a:spcBef>
                <a:spcPct val="50000"/>
              </a:spcBef>
            </a:pPr>
            <a:r>
              <a:rPr lang="en-US" altLang="en-US" sz="3500">
                <a:solidFill>
                  <a:srgbClr val="FF0000"/>
                </a:solidFill>
                <a:latin typeface="Times New Roman" panose="02020603050405020304" pitchFamily="18" charset="0"/>
                <a:cs typeface="Times New Roman" panose="02020603050405020304" pitchFamily="18" charset="0"/>
              </a:rPr>
              <a:t>Đọc thuộc lòng ghi nhớ sgk/202</a:t>
            </a:r>
          </a:p>
        </p:txBody>
      </p:sp>
      <p:sp>
        <p:nvSpPr>
          <p:cNvPr id="37895" name="AutoShape 7">
            <a:hlinkClick r:id="rId6" action="ppaction://hlinksldjump" highlightClick="1"/>
            <a:extLst>
              <a:ext uri="{FF2B5EF4-FFF2-40B4-BE49-F238E27FC236}">
                <a16:creationId xmlns:a16="http://schemas.microsoft.com/office/drawing/2014/main" id="{69040C04-8456-43EA-B28B-A651D1ACB52C}"/>
              </a:ext>
            </a:extLst>
          </p:cNvPr>
          <p:cNvSpPr>
            <a:spLocks noChangeArrowheads="1"/>
          </p:cNvSpPr>
          <p:nvPr/>
        </p:nvSpPr>
        <p:spPr bwMode="auto">
          <a:xfrm>
            <a:off x="8534400" y="0"/>
            <a:ext cx="609600" cy="533400"/>
          </a:xfrm>
          <a:prstGeom prst="actionButtonBackPrevious">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7896" name="WordArt 122" descr="x22">
            <a:extLst>
              <a:ext uri="{FF2B5EF4-FFF2-40B4-BE49-F238E27FC236}">
                <a16:creationId xmlns:a16="http://schemas.microsoft.com/office/drawing/2014/main" id="{473D6AA0-2287-4D75-9797-460ABAD96E85}"/>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30</a:t>
            </a:r>
          </a:p>
        </p:txBody>
      </p:sp>
      <p:sp>
        <p:nvSpPr>
          <p:cNvPr id="37897" name="WordArt 123" descr="x22">
            <a:extLst>
              <a:ext uri="{FF2B5EF4-FFF2-40B4-BE49-F238E27FC236}">
                <a16:creationId xmlns:a16="http://schemas.microsoft.com/office/drawing/2014/main" id="{14C5255E-3648-4878-9E67-8D7157277C16}"/>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29</a:t>
            </a:r>
          </a:p>
        </p:txBody>
      </p:sp>
      <p:sp>
        <p:nvSpPr>
          <p:cNvPr id="37898" name="WordArt 124" descr="x22">
            <a:extLst>
              <a:ext uri="{FF2B5EF4-FFF2-40B4-BE49-F238E27FC236}">
                <a16:creationId xmlns:a16="http://schemas.microsoft.com/office/drawing/2014/main" id="{8FC56619-1B74-4101-98B3-59DE6D015D2A}"/>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28</a:t>
            </a:r>
          </a:p>
        </p:txBody>
      </p:sp>
      <p:sp>
        <p:nvSpPr>
          <p:cNvPr id="37899" name="WordArt 125" descr="x22">
            <a:extLst>
              <a:ext uri="{FF2B5EF4-FFF2-40B4-BE49-F238E27FC236}">
                <a16:creationId xmlns:a16="http://schemas.microsoft.com/office/drawing/2014/main" id="{E0B05E34-C856-490F-9C65-CFF72A301082}"/>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27</a:t>
            </a:r>
          </a:p>
        </p:txBody>
      </p:sp>
      <p:sp>
        <p:nvSpPr>
          <p:cNvPr id="37900" name="WordArt 126" descr="x22">
            <a:extLst>
              <a:ext uri="{FF2B5EF4-FFF2-40B4-BE49-F238E27FC236}">
                <a16:creationId xmlns:a16="http://schemas.microsoft.com/office/drawing/2014/main" id="{E8EEC702-600A-46A0-B3CC-D6F1B7E17450}"/>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26</a:t>
            </a:r>
          </a:p>
        </p:txBody>
      </p:sp>
      <p:sp>
        <p:nvSpPr>
          <p:cNvPr id="37901" name="WordArt 127" descr="x22">
            <a:extLst>
              <a:ext uri="{FF2B5EF4-FFF2-40B4-BE49-F238E27FC236}">
                <a16:creationId xmlns:a16="http://schemas.microsoft.com/office/drawing/2014/main" id="{3B4C191F-439D-4406-8223-18FC23C10E99}"/>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25</a:t>
            </a:r>
          </a:p>
        </p:txBody>
      </p:sp>
      <p:sp>
        <p:nvSpPr>
          <p:cNvPr id="37902" name="WordArt 128" descr="x22">
            <a:extLst>
              <a:ext uri="{FF2B5EF4-FFF2-40B4-BE49-F238E27FC236}">
                <a16:creationId xmlns:a16="http://schemas.microsoft.com/office/drawing/2014/main" id="{BA18638F-DE89-44E4-AD84-1920C88594DB}"/>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24</a:t>
            </a:r>
          </a:p>
        </p:txBody>
      </p:sp>
      <p:sp>
        <p:nvSpPr>
          <p:cNvPr id="37903" name="WordArt 129" descr="x22">
            <a:extLst>
              <a:ext uri="{FF2B5EF4-FFF2-40B4-BE49-F238E27FC236}">
                <a16:creationId xmlns:a16="http://schemas.microsoft.com/office/drawing/2014/main" id="{B149E033-B8D1-4CF6-86F6-3FB6A6E6B3A7}"/>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23</a:t>
            </a:r>
          </a:p>
        </p:txBody>
      </p:sp>
      <p:sp>
        <p:nvSpPr>
          <p:cNvPr id="37904" name="WordArt 130" descr="x22">
            <a:extLst>
              <a:ext uri="{FF2B5EF4-FFF2-40B4-BE49-F238E27FC236}">
                <a16:creationId xmlns:a16="http://schemas.microsoft.com/office/drawing/2014/main" id="{57953271-10F7-42EE-BC62-650D194D4558}"/>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22</a:t>
            </a:r>
          </a:p>
        </p:txBody>
      </p:sp>
      <p:sp>
        <p:nvSpPr>
          <p:cNvPr id="37905" name="WordArt 131" descr="x22">
            <a:extLst>
              <a:ext uri="{FF2B5EF4-FFF2-40B4-BE49-F238E27FC236}">
                <a16:creationId xmlns:a16="http://schemas.microsoft.com/office/drawing/2014/main" id="{F8FEEF37-AA9D-445B-BD1F-821FF8C733B9}"/>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21</a:t>
            </a:r>
          </a:p>
        </p:txBody>
      </p:sp>
      <p:sp>
        <p:nvSpPr>
          <p:cNvPr id="37906" name="WordArt 132" descr="x22">
            <a:extLst>
              <a:ext uri="{FF2B5EF4-FFF2-40B4-BE49-F238E27FC236}">
                <a16:creationId xmlns:a16="http://schemas.microsoft.com/office/drawing/2014/main" id="{9FADC1CA-F879-4C08-A9BD-76A1A2EAB2F2}"/>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20</a:t>
            </a:r>
          </a:p>
        </p:txBody>
      </p:sp>
      <p:sp>
        <p:nvSpPr>
          <p:cNvPr id="37907" name="WordArt 133" descr="x22">
            <a:extLst>
              <a:ext uri="{FF2B5EF4-FFF2-40B4-BE49-F238E27FC236}">
                <a16:creationId xmlns:a16="http://schemas.microsoft.com/office/drawing/2014/main" id="{FF7D3EF0-2B72-41A2-9AA1-6F3C1B526908}"/>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19</a:t>
            </a:r>
          </a:p>
        </p:txBody>
      </p:sp>
      <p:sp>
        <p:nvSpPr>
          <p:cNvPr id="37908" name="WordArt 134" descr="x22">
            <a:extLst>
              <a:ext uri="{FF2B5EF4-FFF2-40B4-BE49-F238E27FC236}">
                <a16:creationId xmlns:a16="http://schemas.microsoft.com/office/drawing/2014/main" id="{4310B17C-4B69-4E2E-83CE-6497B1583C47}"/>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18</a:t>
            </a:r>
          </a:p>
        </p:txBody>
      </p:sp>
      <p:sp>
        <p:nvSpPr>
          <p:cNvPr id="37909" name="WordArt 135" descr="x22">
            <a:extLst>
              <a:ext uri="{FF2B5EF4-FFF2-40B4-BE49-F238E27FC236}">
                <a16:creationId xmlns:a16="http://schemas.microsoft.com/office/drawing/2014/main" id="{77BA2CB3-3F27-4BBF-B2A6-9520CA97C5FA}"/>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17</a:t>
            </a:r>
          </a:p>
        </p:txBody>
      </p:sp>
      <p:sp>
        <p:nvSpPr>
          <p:cNvPr id="37910" name="WordArt 136" descr="x22">
            <a:extLst>
              <a:ext uri="{FF2B5EF4-FFF2-40B4-BE49-F238E27FC236}">
                <a16:creationId xmlns:a16="http://schemas.microsoft.com/office/drawing/2014/main" id="{D6136899-8E43-4C2A-9275-112C23F91442}"/>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16</a:t>
            </a:r>
          </a:p>
        </p:txBody>
      </p:sp>
      <p:sp>
        <p:nvSpPr>
          <p:cNvPr id="37911" name="WordArt 137" descr="x22">
            <a:extLst>
              <a:ext uri="{FF2B5EF4-FFF2-40B4-BE49-F238E27FC236}">
                <a16:creationId xmlns:a16="http://schemas.microsoft.com/office/drawing/2014/main" id="{C7636D5A-D3D1-40F1-A3F0-DBF01FC4D65E}"/>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15</a:t>
            </a:r>
          </a:p>
        </p:txBody>
      </p:sp>
      <p:sp>
        <p:nvSpPr>
          <p:cNvPr id="37912" name="WordArt 138" descr="x22">
            <a:extLst>
              <a:ext uri="{FF2B5EF4-FFF2-40B4-BE49-F238E27FC236}">
                <a16:creationId xmlns:a16="http://schemas.microsoft.com/office/drawing/2014/main" id="{409774BE-CB24-4B53-B1D6-47872C51C3AD}"/>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14</a:t>
            </a:r>
          </a:p>
        </p:txBody>
      </p:sp>
      <p:sp>
        <p:nvSpPr>
          <p:cNvPr id="37913" name="WordArt 139" descr="x22">
            <a:extLst>
              <a:ext uri="{FF2B5EF4-FFF2-40B4-BE49-F238E27FC236}">
                <a16:creationId xmlns:a16="http://schemas.microsoft.com/office/drawing/2014/main" id="{A8FBE2C7-DDAB-4F48-A522-2D9751CEF622}"/>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13</a:t>
            </a:r>
          </a:p>
        </p:txBody>
      </p:sp>
      <p:sp>
        <p:nvSpPr>
          <p:cNvPr id="37914" name="WordArt 140" descr="x22">
            <a:extLst>
              <a:ext uri="{FF2B5EF4-FFF2-40B4-BE49-F238E27FC236}">
                <a16:creationId xmlns:a16="http://schemas.microsoft.com/office/drawing/2014/main" id="{495041B5-832E-47B4-A767-F00C0C874E4C}"/>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12</a:t>
            </a:r>
          </a:p>
        </p:txBody>
      </p:sp>
      <p:sp>
        <p:nvSpPr>
          <p:cNvPr id="37915" name="WordArt 141" descr="x22">
            <a:extLst>
              <a:ext uri="{FF2B5EF4-FFF2-40B4-BE49-F238E27FC236}">
                <a16:creationId xmlns:a16="http://schemas.microsoft.com/office/drawing/2014/main" id="{67B113B5-782E-4A46-97E3-021E7BDD2B0B}"/>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11</a:t>
            </a:r>
          </a:p>
        </p:txBody>
      </p:sp>
      <p:sp>
        <p:nvSpPr>
          <p:cNvPr id="37916" name="WordArt 142" descr="x22">
            <a:extLst>
              <a:ext uri="{FF2B5EF4-FFF2-40B4-BE49-F238E27FC236}">
                <a16:creationId xmlns:a16="http://schemas.microsoft.com/office/drawing/2014/main" id="{F5587433-878F-4302-8C46-DEC8A258D918}"/>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10</a:t>
            </a:r>
          </a:p>
        </p:txBody>
      </p:sp>
      <p:sp>
        <p:nvSpPr>
          <p:cNvPr id="37917" name="WordArt 143" descr="x22">
            <a:extLst>
              <a:ext uri="{FF2B5EF4-FFF2-40B4-BE49-F238E27FC236}">
                <a16:creationId xmlns:a16="http://schemas.microsoft.com/office/drawing/2014/main" id="{FBAD0353-A6AA-485F-9480-7DFC685EE552}"/>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09</a:t>
            </a:r>
          </a:p>
        </p:txBody>
      </p:sp>
      <p:sp>
        <p:nvSpPr>
          <p:cNvPr id="37918" name="WordArt 144" descr="x22">
            <a:extLst>
              <a:ext uri="{FF2B5EF4-FFF2-40B4-BE49-F238E27FC236}">
                <a16:creationId xmlns:a16="http://schemas.microsoft.com/office/drawing/2014/main" id="{685DBB1A-1393-4395-9DB0-01D3ECC2C26D}"/>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08</a:t>
            </a:r>
          </a:p>
        </p:txBody>
      </p:sp>
      <p:sp>
        <p:nvSpPr>
          <p:cNvPr id="37919" name="WordArt 145" descr="x22">
            <a:extLst>
              <a:ext uri="{FF2B5EF4-FFF2-40B4-BE49-F238E27FC236}">
                <a16:creationId xmlns:a16="http://schemas.microsoft.com/office/drawing/2014/main" id="{4608D3E6-EC9F-469F-85DD-CDA891BB4240}"/>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07</a:t>
            </a:r>
          </a:p>
        </p:txBody>
      </p:sp>
      <p:sp>
        <p:nvSpPr>
          <p:cNvPr id="37920" name="WordArt 146" descr="x22">
            <a:extLst>
              <a:ext uri="{FF2B5EF4-FFF2-40B4-BE49-F238E27FC236}">
                <a16:creationId xmlns:a16="http://schemas.microsoft.com/office/drawing/2014/main" id="{50E17AE1-5333-45AD-A532-BC952F2938B6}"/>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06</a:t>
            </a:r>
          </a:p>
        </p:txBody>
      </p:sp>
      <p:sp>
        <p:nvSpPr>
          <p:cNvPr id="37921" name="WordArt 147" descr="x22">
            <a:extLst>
              <a:ext uri="{FF2B5EF4-FFF2-40B4-BE49-F238E27FC236}">
                <a16:creationId xmlns:a16="http://schemas.microsoft.com/office/drawing/2014/main" id="{124CAD9B-0A9F-4AF0-A821-E5973559680C}"/>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05</a:t>
            </a:r>
          </a:p>
        </p:txBody>
      </p:sp>
      <p:sp>
        <p:nvSpPr>
          <p:cNvPr id="37922" name="WordArt 148" descr="x22">
            <a:extLst>
              <a:ext uri="{FF2B5EF4-FFF2-40B4-BE49-F238E27FC236}">
                <a16:creationId xmlns:a16="http://schemas.microsoft.com/office/drawing/2014/main" id="{FA66A99B-B4D5-40B8-B452-48CB2FFCEC05}"/>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04</a:t>
            </a:r>
          </a:p>
        </p:txBody>
      </p:sp>
      <p:sp>
        <p:nvSpPr>
          <p:cNvPr id="37923" name="WordArt 149" descr="x22">
            <a:extLst>
              <a:ext uri="{FF2B5EF4-FFF2-40B4-BE49-F238E27FC236}">
                <a16:creationId xmlns:a16="http://schemas.microsoft.com/office/drawing/2014/main" id="{B3D66797-46DD-47E7-AE6A-6A76EA2208EE}"/>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03</a:t>
            </a:r>
          </a:p>
        </p:txBody>
      </p:sp>
      <p:sp>
        <p:nvSpPr>
          <p:cNvPr id="37924" name="WordArt 150" descr="x22">
            <a:extLst>
              <a:ext uri="{FF2B5EF4-FFF2-40B4-BE49-F238E27FC236}">
                <a16:creationId xmlns:a16="http://schemas.microsoft.com/office/drawing/2014/main" id="{ECF25633-7D0E-4512-B2A3-89A5C8844B85}"/>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02</a:t>
            </a:r>
          </a:p>
        </p:txBody>
      </p:sp>
      <p:sp>
        <p:nvSpPr>
          <p:cNvPr id="37925" name="WordArt 151" descr="x22">
            <a:extLst>
              <a:ext uri="{FF2B5EF4-FFF2-40B4-BE49-F238E27FC236}">
                <a16:creationId xmlns:a16="http://schemas.microsoft.com/office/drawing/2014/main" id="{73F007A2-3BFA-408B-A48B-47F9726B2506}"/>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01</a:t>
            </a:r>
          </a:p>
        </p:txBody>
      </p:sp>
      <p:sp>
        <p:nvSpPr>
          <p:cNvPr id="37926" name="WordArt 152" descr="x22">
            <a:extLst>
              <a:ext uri="{FF2B5EF4-FFF2-40B4-BE49-F238E27FC236}">
                <a16:creationId xmlns:a16="http://schemas.microsoft.com/office/drawing/2014/main" id="{E8047108-F3D9-4F24-A993-6618F2D39D4C}"/>
              </a:ext>
            </a:extLst>
          </p:cNvPr>
          <p:cNvSpPr>
            <a:spLocks noChangeArrowheads="1" noChangeShapeType="1" noTextEdit="1"/>
          </p:cNvSpPr>
          <p:nvPr/>
        </p:nvSpPr>
        <p:spPr bwMode="auto">
          <a:xfrm>
            <a:off x="284163" y="5945188"/>
            <a:ext cx="1377950" cy="755650"/>
          </a:xfrm>
          <a:prstGeom prst="rect">
            <a:avLst/>
          </a:prstGeom>
        </p:spPr>
        <p:txBody>
          <a:bodyPr wrap="none" fromWordArt="1">
            <a:prstTxWarp prst="textPlain">
              <a:avLst>
                <a:gd name="adj" fmla="val 50000"/>
              </a:avLst>
            </a:prstTxWarp>
          </a:bodyPr>
          <a:lstStyle/>
          <a:p>
            <a:pPr algn="ctr"/>
            <a:r>
              <a:rPr lang="en-US" sz="3600" kern="10">
                <a:ln w="47625" cmpd="sng">
                  <a:solidFill>
                    <a:srgbClr val="FF0066"/>
                  </a:solidFill>
                  <a:round/>
                  <a:headEnd/>
                  <a:tailEnd/>
                </a:ln>
                <a:blipFill dpi="0" rotWithShape="1">
                  <a:blip r:embed="rId5"/>
                  <a:srcRect/>
                  <a:stretch>
                    <a:fillRect/>
                  </a:stretch>
                </a:blipFill>
                <a:latin typeface="Arial Black" panose="020B0A04020102020204" pitchFamily="34" charset="0"/>
              </a:rPr>
              <a:t>00</a:t>
            </a:r>
          </a:p>
        </p:txBody>
      </p:sp>
      <p:sp>
        <p:nvSpPr>
          <p:cNvPr id="37927" name="Rectangle 153" descr="x22">
            <a:extLst>
              <a:ext uri="{FF2B5EF4-FFF2-40B4-BE49-F238E27FC236}">
                <a16:creationId xmlns:a16="http://schemas.microsoft.com/office/drawing/2014/main" id="{E73CC053-EB59-4ECA-9A48-66F2EF6EA5EC}"/>
              </a:ext>
            </a:extLst>
          </p:cNvPr>
          <p:cNvSpPr>
            <a:spLocks noChangeArrowheads="1"/>
          </p:cNvSpPr>
          <p:nvPr/>
        </p:nvSpPr>
        <p:spPr bwMode="auto">
          <a:xfrm>
            <a:off x="0" y="5791200"/>
            <a:ext cx="1828800" cy="1066800"/>
          </a:xfrm>
          <a:prstGeom prst="rect">
            <a:avLst/>
          </a:prstGeom>
          <a:blipFill dpi="0" rotWithShape="1">
            <a:blip r:embed="rId5">
              <a:alphaModFix amt="1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b="0">
              <a:solidFill>
                <a:srgbClr val="000000"/>
              </a:solidFill>
              <a:latin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37894">
                                            <p:txEl>
                                              <p:pRg st="0" end="0"/>
                                            </p:txEl>
                                          </p:spTgt>
                                        </p:tgtEl>
                                        <p:attrNameLst>
                                          <p:attrName>style.visibility</p:attrName>
                                        </p:attrNameLst>
                                      </p:cBhvr>
                                      <p:to>
                                        <p:strVal val="visible"/>
                                      </p:to>
                                    </p:set>
                                    <p:anim to="" calcmode="lin" valueType="num">
                                      <p:cBhvr>
                                        <p:cTn id="7" dur="1" fill="hold"/>
                                        <p:tgtEl>
                                          <p:spTgt spid="37894">
                                            <p:txEl>
                                              <p:pRg st="0" end="0"/>
                                            </p:txEl>
                                          </p:spTgt>
                                        </p:tgtEl>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7927"/>
                    </p:tgtEl>
                  </p:cond>
                </p:stCondLst>
                <p:endSync evt="end" delay="0">
                  <p:rtn val="all"/>
                </p:endSync>
                <p:childTnLst>
                  <p:par>
                    <p:cTn id="9" fill="hold" nodeType="clickPar">
                      <p:stCondLst>
                        <p:cond delay="0"/>
                        <p:cond evt="onBegin" delay="0">
                          <p:tn val="8"/>
                        </p:cond>
                      </p:stCondLst>
                      <p:childTnLst>
                        <p:par>
                          <p:cTn id="10" fill="hold" nodeType="withGroup">
                            <p:stCondLst>
                              <p:cond delay="0"/>
                            </p:stCondLst>
                            <p:childTnLst>
                              <p:par>
                                <p:cTn id="11" presetID="11" presetClass="entr" presetSubtype="0" fill="hold" nodeType="afterEffect">
                                  <p:stCondLst>
                                    <p:cond delay="0"/>
                                  </p:stCondLst>
                                  <p:childTnLst>
                                    <p:set>
                                      <p:cBhvr>
                                        <p:cTn id="12" dur="1000">
                                          <p:stCondLst>
                                            <p:cond delay="0"/>
                                          </p:stCondLst>
                                        </p:cTn>
                                        <p:tgtEl>
                                          <p:spTgt spid="37896"/>
                                        </p:tgtEl>
                                        <p:attrNameLst>
                                          <p:attrName>style.visibility</p:attrName>
                                        </p:attrNameLst>
                                      </p:cBhvr>
                                      <p:to>
                                        <p:strVal val="visible"/>
                                      </p:to>
                                    </p:set>
                                  </p:childTnLst>
                                  <p:subTnLst>
                                    <p:audio>
                                      <p:cMediaNode vol="100000">
                                        <p:cTn display="0" masterRel="sameClick">
                                          <p:stCondLst>
                                            <p:cond evt="begin" delay="0">
                                              <p:tn val="11"/>
                                            </p:cond>
                                          </p:stCondLst>
                                          <p:endCondLst>
                                            <p:cond evt="onStopAudio" delay="0">
                                              <p:tgtEl>
                                                <p:sldTgt/>
                                              </p:tgtEl>
                                            </p:cond>
                                          </p:endCondLst>
                                        </p:cTn>
                                        <p:tgtEl>
                                          <p:sndTgt r:embed="rId2" name="hammer.wav"/>
                                        </p:tgtEl>
                                      </p:cMediaNode>
                                    </p:audio>
                                  </p:subTnLst>
                                </p:cTn>
                              </p:par>
                            </p:childTnLst>
                          </p:cTn>
                        </p:par>
                        <p:par>
                          <p:cTn id="13" fill="hold" nodeType="afterGroup">
                            <p:stCondLst>
                              <p:cond delay="1000"/>
                            </p:stCondLst>
                            <p:childTnLst>
                              <p:par>
                                <p:cTn id="14" presetID="11" presetClass="entr" presetSubtype="0" fill="hold" nodeType="afterEffect">
                                  <p:stCondLst>
                                    <p:cond delay="0"/>
                                  </p:stCondLst>
                                  <p:childTnLst>
                                    <p:set>
                                      <p:cBhvr>
                                        <p:cTn id="15" dur="1000">
                                          <p:stCondLst>
                                            <p:cond delay="0"/>
                                          </p:stCondLst>
                                        </p:cTn>
                                        <p:tgtEl>
                                          <p:spTgt spid="37897"/>
                                        </p:tgtEl>
                                        <p:attrNameLst>
                                          <p:attrName>style.visibility</p:attrName>
                                        </p:attrNameLst>
                                      </p:cBhvr>
                                      <p:to>
                                        <p:strVal val="visible"/>
                                      </p:to>
                                    </p:set>
                                  </p:childTnLst>
                                  <p:subTnLst>
                                    <p:audio>
                                      <p:cMediaNode vol="100000">
                                        <p:cTn display="0" masterRel="sameClick">
                                          <p:stCondLst>
                                            <p:cond evt="begin" delay="0">
                                              <p:tn val="14"/>
                                            </p:cond>
                                          </p:stCondLst>
                                          <p:endCondLst>
                                            <p:cond evt="onStopAudio" delay="0">
                                              <p:tgtEl>
                                                <p:sldTgt/>
                                              </p:tgtEl>
                                            </p:cond>
                                          </p:endCondLst>
                                        </p:cTn>
                                        <p:tgtEl>
                                          <p:sndTgt r:embed="rId2" name="hammer.wav"/>
                                        </p:tgtEl>
                                      </p:cMediaNode>
                                    </p:audio>
                                  </p:subTnLst>
                                </p:cTn>
                              </p:par>
                            </p:childTnLst>
                          </p:cTn>
                        </p:par>
                        <p:par>
                          <p:cTn id="16" fill="hold" nodeType="afterGroup">
                            <p:stCondLst>
                              <p:cond delay="2000"/>
                            </p:stCondLst>
                            <p:childTnLst>
                              <p:par>
                                <p:cTn id="17" presetID="11" presetClass="entr" presetSubtype="0" fill="hold" nodeType="afterEffect">
                                  <p:stCondLst>
                                    <p:cond delay="0"/>
                                  </p:stCondLst>
                                  <p:childTnLst>
                                    <p:set>
                                      <p:cBhvr>
                                        <p:cTn id="18" dur="1000">
                                          <p:stCondLst>
                                            <p:cond delay="0"/>
                                          </p:stCondLst>
                                        </p:cTn>
                                        <p:tgtEl>
                                          <p:spTgt spid="3789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19" fill="hold" nodeType="afterGroup">
                            <p:stCondLst>
                              <p:cond delay="3000"/>
                            </p:stCondLst>
                            <p:childTnLst>
                              <p:par>
                                <p:cTn id="20" presetID="11" presetClass="entr" presetSubtype="0" fill="hold" nodeType="afterEffect">
                                  <p:stCondLst>
                                    <p:cond delay="0"/>
                                  </p:stCondLst>
                                  <p:childTnLst>
                                    <p:set>
                                      <p:cBhvr>
                                        <p:cTn id="21" dur="1000">
                                          <p:stCondLst>
                                            <p:cond delay="0"/>
                                          </p:stCondLst>
                                        </p:cTn>
                                        <p:tgtEl>
                                          <p:spTgt spid="37899"/>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hammer.wav"/>
                                        </p:tgtEl>
                                      </p:cMediaNode>
                                    </p:audio>
                                  </p:subTnLst>
                                </p:cTn>
                              </p:par>
                            </p:childTnLst>
                          </p:cTn>
                        </p:par>
                        <p:par>
                          <p:cTn id="22" fill="hold" nodeType="afterGroup">
                            <p:stCondLst>
                              <p:cond delay="4000"/>
                            </p:stCondLst>
                            <p:childTnLst>
                              <p:par>
                                <p:cTn id="23" presetID="11" presetClass="entr" presetSubtype="0" fill="hold" nodeType="afterEffect">
                                  <p:stCondLst>
                                    <p:cond delay="0"/>
                                  </p:stCondLst>
                                  <p:childTnLst>
                                    <p:set>
                                      <p:cBhvr>
                                        <p:cTn id="24" dur="1000">
                                          <p:stCondLst>
                                            <p:cond delay="0"/>
                                          </p:stCondLst>
                                        </p:cTn>
                                        <p:tgtEl>
                                          <p:spTgt spid="3790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hammer.wav"/>
                                        </p:tgtEl>
                                      </p:cMediaNode>
                                    </p:audio>
                                  </p:subTnLst>
                                </p:cTn>
                              </p:par>
                            </p:childTnLst>
                          </p:cTn>
                        </p:par>
                        <p:par>
                          <p:cTn id="25" fill="hold" nodeType="afterGroup">
                            <p:stCondLst>
                              <p:cond delay="5000"/>
                            </p:stCondLst>
                            <p:childTnLst>
                              <p:par>
                                <p:cTn id="26" presetID="11" presetClass="entr" presetSubtype="0" fill="hold" nodeType="afterEffect">
                                  <p:stCondLst>
                                    <p:cond delay="0"/>
                                  </p:stCondLst>
                                  <p:childTnLst>
                                    <p:set>
                                      <p:cBhvr>
                                        <p:cTn id="27" dur="1000">
                                          <p:stCondLst>
                                            <p:cond delay="0"/>
                                          </p:stCondLst>
                                        </p:cTn>
                                        <p:tgtEl>
                                          <p:spTgt spid="3790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par>
                          <p:cTn id="28" fill="hold" nodeType="afterGroup">
                            <p:stCondLst>
                              <p:cond delay="6000"/>
                            </p:stCondLst>
                            <p:childTnLst>
                              <p:par>
                                <p:cTn id="29" presetID="11" presetClass="entr" presetSubtype="0" fill="hold" nodeType="afterEffect">
                                  <p:stCondLst>
                                    <p:cond delay="0"/>
                                  </p:stCondLst>
                                  <p:childTnLst>
                                    <p:set>
                                      <p:cBhvr>
                                        <p:cTn id="30" dur="1000">
                                          <p:stCondLst>
                                            <p:cond delay="0"/>
                                          </p:stCondLst>
                                        </p:cTn>
                                        <p:tgtEl>
                                          <p:spTgt spid="3790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1" fill="hold" nodeType="afterGroup">
                            <p:stCondLst>
                              <p:cond delay="7000"/>
                            </p:stCondLst>
                            <p:childTnLst>
                              <p:par>
                                <p:cTn id="32" presetID="11" presetClass="entr" presetSubtype="0" fill="hold" nodeType="afterEffect">
                                  <p:stCondLst>
                                    <p:cond delay="0"/>
                                  </p:stCondLst>
                                  <p:childTnLst>
                                    <p:set>
                                      <p:cBhvr>
                                        <p:cTn id="33" dur="1000">
                                          <p:stCondLst>
                                            <p:cond delay="0"/>
                                          </p:stCondLst>
                                        </p:cTn>
                                        <p:tgtEl>
                                          <p:spTgt spid="3790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hammer.wav"/>
                                        </p:tgtEl>
                                      </p:cMediaNode>
                                    </p:audio>
                                  </p:subTnLst>
                                </p:cTn>
                              </p:par>
                            </p:childTnLst>
                          </p:cTn>
                        </p:par>
                        <p:par>
                          <p:cTn id="34" fill="hold" nodeType="afterGroup">
                            <p:stCondLst>
                              <p:cond delay="8000"/>
                            </p:stCondLst>
                            <p:childTnLst>
                              <p:par>
                                <p:cTn id="35" presetID="11" presetClass="entr" presetSubtype="0" fill="hold" nodeType="afterEffect">
                                  <p:stCondLst>
                                    <p:cond delay="0"/>
                                  </p:stCondLst>
                                  <p:childTnLst>
                                    <p:set>
                                      <p:cBhvr>
                                        <p:cTn id="36" dur="1000">
                                          <p:stCondLst>
                                            <p:cond delay="0"/>
                                          </p:stCondLst>
                                        </p:cTn>
                                        <p:tgtEl>
                                          <p:spTgt spid="3790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hammer.wav"/>
                                        </p:tgtEl>
                                      </p:cMediaNode>
                                    </p:audio>
                                  </p:subTnLst>
                                </p:cTn>
                              </p:par>
                            </p:childTnLst>
                          </p:cTn>
                        </p:par>
                        <p:par>
                          <p:cTn id="37" fill="hold" nodeType="afterGroup">
                            <p:stCondLst>
                              <p:cond delay="9000"/>
                            </p:stCondLst>
                            <p:childTnLst>
                              <p:par>
                                <p:cTn id="38" presetID="11" presetClass="entr" presetSubtype="0" fill="hold" nodeType="afterEffect">
                                  <p:stCondLst>
                                    <p:cond delay="0"/>
                                  </p:stCondLst>
                                  <p:childTnLst>
                                    <p:set>
                                      <p:cBhvr>
                                        <p:cTn id="39" dur="1000">
                                          <p:stCondLst>
                                            <p:cond delay="0"/>
                                          </p:stCondLst>
                                        </p:cTn>
                                        <p:tgtEl>
                                          <p:spTgt spid="3790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hammer.wav"/>
                                        </p:tgtEl>
                                      </p:cMediaNode>
                                    </p:audio>
                                  </p:subTnLst>
                                </p:cTn>
                              </p:par>
                            </p:childTnLst>
                          </p:cTn>
                        </p:par>
                        <p:par>
                          <p:cTn id="40" fill="hold" nodeType="afterGroup">
                            <p:stCondLst>
                              <p:cond delay="10000"/>
                            </p:stCondLst>
                            <p:childTnLst>
                              <p:par>
                                <p:cTn id="41" presetID="11" presetClass="entr" presetSubtype="0" fill="hold" nodeType="afterEffect">
                                  <p:stCondLst>
                                    <p:cond delay="0"/>
                                  </p:stCondLst>
                                  <p:childTnLst>
                                    <p:set>
                                      <p:cBhvr>
                                        <p:cTn id="42" dur="1000">
                                          <p:stCondLst>
                                            <p:cond delay="0"/>
                                          </p:stCondLst>
                                        </p:cTn>
                                        <p:tgtEl>
                                          <p:spTgt spid="3790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3" fill="hold" nodeType="afterGroup">
                            <p:stCondLst>
                              <p:cond delay="11000"/>
                            </p:stCondLst>
                            <p:childTnLst>
                              <p:par>
                                <p:cTn id="44" presetID="11" presetClass="entr" presetSubtype="0" fill="hold" nodeType="afterEffect">
                                  <p:stCondLst>
                                    <p:cond delay="0"/>
                                  </p:stCondLst>
                                  <p:childTnLst>
                                    <p:set>
                                      <p:cBhvr>
                                        <p:cTn id="45" dur="1000">
                                          <p:stCondLst>
                                            <p:cond delay="0"/>
                                          </p:stCondLst>
                                        </p:cTn>
                                        <p:tgtEl>
                                          <p:spTgt spid="3790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6" fill="hold" nodeType="afterGroup">
                            <p:stCondLst>
                              <p:cond delay="12000"/>
                            </p:stCondLst>
                            <p:childTnLst>
                              <p:par>
                                <p:cTn id="47" presetID="11" presetClass="entr" presetSubtype="0" fill="hold" nodeType="afterEffect">
                                  <p:stCondLst>
                                    <p:cond delay="0"/>
                                  </p:stCondLst>
                                  <p:childTnLst>
                                    <p:set>
                                      <p:cBhvr>
                                        <p:cTn id="48" dur="1000">
                                          <p:stCondLst>
                                            <p:cond delay="0"/>
                                          </p:stCondLst>
                                        </p:cTn>
                                        <p:tgtEl>
                                          <p:spTgt spid="3790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hammer.wav"/>
                                        </p:tgtEl>
                                      </p:cMediaNode>
                                    </p:audio>
                                  </p:subTnLst>
                                </p:cTn>
                              </p:par>
                            </p:childTnLst>
                          </p:cTn>
                        </p:par>
                        <p:par>
                          <p:cTn id="49" fill="hold" nodeType="afterGroup">
                            <p:stCondLst>
                              <p:cond delay="13000"/>
                            </p:stCondLst>
                            <p:childTnLst>
                              <p:par>
                                <p:cTn id="50" presetID="11" presetClass="entr" presetSubtype="0" fill="hold" nodeType="afterEffect">
                                  <p:stCondLst>
                                    <p:cond delay="0"/>
                                  </p:stCondLst>
                                  <p:childTnLst>
                                    <p:set>
                                      <p:cBhvr>
                                        <p:cTn id="51" dur="1000">
                                          <p:stCondLst>
                                            <p:cond delay="0"/>
                                          </p:stCondLst>
                                        </p:cTn>
                                        <p:tgtEl>
                                          <p:spTgt spid="3790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hammer.wav"/>
                                        </p:tgtEl>
                                      </p:cMediaNode>
                                    </p:audio>
                                  </p:subTnLst>
                                </p:cTn>
                              </p:par>
                            </p:childTnLst>
                          </p:cTn>
                        </p:par>
                        <p:par>
                          <p:cTn id="52" fill="hold" nodeType="afterGroup">
                            <p:stCondLst>
                              <p:cond delay="14000"/>
                            </p:stCondLst>
                            <p:childTnLst>
                              <p:par>
                                <p:cTn id="53" presetID="11" presetClass="entr" presetSubtype="0" fill="hold" nodeType="afterEffect">
                                  <p:stCondLst>
                                    <p:cond delay="0"/>
                                  </p:stCondLst>
                                  <p:childTnLst>
                                    <p:set>
                                      <p:cBhvr>
                                        <p:cTn id="54" dur="1000">
                                          <p:stCondLst>
                                            <p:cond delay="0"/>
                                          </p:stCondLst>
                                        </p:cTn>
                                        <p:tgtEl>
                                          <p:spTgt spid="3791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hammer.wav"/>
                                        </p:tgtEl>
                                      </p:cMediaNode>
                                    </p:audio>
                                  </p:subTnLst>
                                </p:cTn>
                              </p:par>
                            </p:childTnLst>
                          </p:cTn>
                        </p:par>
                        <p:par>
                          <p:cTn id="55" fill="hold" nodeType="afterGroup">
                            <p:stCondLst>
                              <p:cond delay="15000"/>
                            </p:stCondLst>
                            <p:childTnLst>
                              <p:par>
                                <p:cTn id="56" presetID="11" presetClass="entr" presetSubtype="0" fill="hold" nodeType="afterEffect">
                                  <p:stCondLst>
                                    <p:cond delay="0"/>
                                  </p:stCondLst>
                                  <p:childTnLst>
                                    <p:set>
                                      <p:cBhvr>
                                        <p:cTn id="57" dur="1000">
                                          <p:stCondLst>
                                            <p:cond delay="0"/>
                                          </p:stCondLst>
                                        </p:cTn>
                                        <p:tgtEl>
                                          <p:spTgt spid="3791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hammer.wav"/>
                                        </p:tgtEl>
                                      </p:cMediaNode>
                                    </p:audio>
                                  </p:subTnLst>
                                </p:cTn>
                              </p:par>
                            </p:childTnLst>
                          </p:cTn>
                        </p:par>
                        <p:par>
                          <p:cTn id="58" fill="hold" nodeType="afterGroup">
                            <p:stCondLst>
                              <p:cond delay="16000"/>
                            </p:stCondLst>
                            <p:childTnLst>
                              <p:par>
                                <p:cTn id="59" presetID="11" presetClass="entr" presetSubtype="0" fill="hold" nodeType="afterEffect">
                                  <p:stCondLst>
                                    <p:cond delay="0"/>
                                  </p:stCondLst>
                                  <p:childTnLst>
                                    <p:set>
                                      <p:cBhvr>
                                        <p:cTn id="60" dur="1000">
                                          <p:stCondLst>
                                            <p:cond delay="0"/>
                                          </p:stCondLst>
                                        </p:cTn>
                                        <p:tgtEl>
                                          <p:spTgt spid="3791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hammer.wav"/>
                                        </p:tgtEl>
                                      </p:cMediaNode>
                                    </p:audio>
                                  </p:subTnLst>
                                </p:cTn>
                              </p:par>
                            </p:childTnLst>
                          </p:cTn>
                        </p:par>
                        <p:par>
                          <p:cTn id="61" fill="hold" nodeType="afterGroup">
                            <p:stCondLst>
                              <p:cond delay="17000"/>
                            </p:stCondLst>
                            <p:childTnLst>
                              <p:par>
                                <p:cTn id="62" presetID="11" presetClass="entr" presetSubtype="0" fill="hold" nodeType="afterEffect">
                                  <p:stCondLst>
                                    <p:cond delay="0"/>
                                  </p:stCondLst>
                                  <p:childTnLst>
                                    <p:set>
                                      <p:cBhvr>
                                        <p:cTn id="63" dur="1000">
                                          <p:stCondLst>
                                            <p:cond delay="0"/>
                                          </p:stCondLst>
                                        </p:cTn>
                                        <p:tgtEl>
                                          <p:spTgt spid="3791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hammer.wav"/>
                                        </p:tgtEl>
                                      </p:cMediaNode>
                                    </p:audio>
                                  </p:subTnLst>
                                </p:cTn>
                              </p:par>
                            </p:childTnLst>
                          </p:cTn>
                        </p:par>
                        <p:par>
                          <p:cTn id="64" fill="hold" nodeType="afterGroup">
                            <p:stCondLst>
                              <p:cond delay="18000"/>
                            </p:stCondLst>
                            <p:childTnLst>
                              <p:par>
                                <p:cTn id="65" presetID="11" presetClass="entr" presetSubtype="0" fill="hold" nodeType="afterEffect">
                                  <p:stCondLst>
                                    <p:cond delay="0"/>
                                  </p:stCondLst>
                                  <p:childTnLst>
                                    <p:set>
                                      <p:cBhvr>
                                        <p:cTn id="66" dur="1000">
                                          <p:stCondLst>
                                            <p:cond delay="0"/>
                                          </p:stCondLst>
                                        </p:cTn>
                                        <p:tgtEl>
                                          <p:spTgt spid="3791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hammer.wav"/>
                                        </p:tgtEl>
                                      </p:cMediaNode>
                                    </p:audio>
                                  </p:subTnLst>
                                </p:cTn>
                              </p:par>
                            </p:childTnLst>
                          </p:cTn>
                        </p:par>
                        <p:par>
                          <p:cTn id="67" fill="hold" nodeType="afterGroup">
                            <p:stCondLst>
                              <p:cond delay="19000"/>
                            </p:stCondLst>
                            <p:childTnLst>
                              <p:par>
                                <p:cTn id="68" presetID="11" presetClass="entr" presetSubtype="0" fill="hold" nodeType="afterEffect">
                                  <p:stCondLst>
                                    <p:cond delay="0"/>
                                  </p:stCondLst>
                                  <p:childTnLst>
                                    <p:set>
                                      <p:cBhvr>
                                        <p:cTn id="69" dur="1000">
                                          <p:stCondLst>
                                            <p:cond delay="0"/>
                                          </p:stCondLst>
                                        </p:cTn>
                                        <p:tgtEl>
                                          <p:spTgt spid="3791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hammer.wav"/>
                                        </p:tgtEl>
                                      </p:cMediaNode>
                                    </p:audio>
                                  </p:subTnLst>
                                </p:cTn>
                              </p:par>
                            </p:childTnLst>
                          </p:cTn>
                        </p:par>
                        <p:par>
                          <p:cTn id="70" fill="hold" nodeType="afterGroup">
                            <p:stCondLst>
                              <p:cond delay="20000"/>
                            </p:stCondLst>
                            <p:childTnLst>
                              <p:par>
                                <p:cTn id="71" presetID="11" presetClass="entr" presetSubtype="0" fill="hold" nodeType="afterEffect">
                                  <p:stCondLst>
                                    <p:cond delay="0"/>
                                  </p:stCondLst>
                                  <p:childTnLst>
                                    <p:set>
                                      <p:cBhvr>
                                        <p:cTn id="72" dur="1000">
                                          <p:stCondLst>
                                            <p:cond delay="0"/>
                                          </p:stCondLst>
                                        </p:cTn>
                                        <p:tgtEl>
                                          <p:spTgt spid="3791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2" name="hammer.wav"/>
                                        </p:tgtEl>
                                      </p:cMediaNode>
                                    </p:audio>
                                  </p:subTnLst>
                                </p:cTn>
                              </p:par>
                            </p:childTnLst>
                          </p:cTn>
                        </p:par>
                        <p:par>
                          <p:cTn id="73" fill="hold" nodeType="afterGroup">
                            <p:stCondLst>
                              <p:cond delay="21000"/>
                            </p:stCondLst>
                            <p:childTnLst>
                              <p:par>
                                <p:cTn id="74" presetID="11" presetClass="entr" presetSubtype="0" fill="hold" nodeType="afterEffect">
                                  <p:stCondLst>
                                    <p:cond delay="0"/>
                                  </p:stCondLst>
                                  <p:childTnLst>
                                    <p:set>
                                      <p:cBhvr>
                                        <p:cTn id="75" dur="1000">
                                          <p:stCondLst>
                                            <p:cond delay="0"/>
                                          </p:stCondLst>
                                        </p:cTn>
                                        <p:tgtEl>
                                          <p:spTgt spid="3791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hammer.wav"/>
                                        </p:tgtEl>
                                      </p:cMediaNode>
                                    </p:audio>
                                  </p:subTnLst>
                                </p:cTn>
                              </p:par>
                            </p:childTnLst>
                          </p:cTn>
                        </p:par>
                        <p:par>
                          <p:cTn id="76" fill="hold" nodeType="afterGroup">
                            <p:stCondLst>
                              <p:cond delay="22000"/>
                            </p:stCondLst>
                            <p:childTnLst>
                              <p:par>
                                <p:cTn id="77" presetID="11" presetClass="entr" presetSubtype="0" fill="hold" nodeType="afterEffect">
                                  <p:stCondLst>
                                    <p:cond delay="0"/>
                                  </p:stCondLst>
                                  <p:childTnLst>
                                    <p:set>
                                      <p:cBhvr>
                                        <p:cTn id="78" dur="1000">
                                          <p:stCondLst>
                                            <p:cond delay="0"/>
                                          </p:stCondLst>
                                        </p:cTn>
                                        <p:tgtEl>
                                          <p:spTgt spid="3791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hammer.wav"/>
                                        </p:tgtEl>
                                      </p:cMediaNode>
                                    </p:audio>
                                  </p:subTnLst>
                                </p:cTn>
                              </p:par>
                            </p:childTnLst>
                          </p:cTn>
                        </p:par>
                        <p:par>
                          <p:cTn id="79" fill="hold" nodeType="afterGroup">
                            <p:stCondLst>
                              <p:cond delay="23000"/>
                            </p:stCondLst>
                            <p:childTnLst>
                              <p:par>
                                <p:cTn id="80" presetID="11" presetClass="entr" presetSubtype="0" fill="hold" nodeType="afterEffect">
                                  <p:stCondLst>
                                    <p:cond delay="0"/>
                                  </p:stCondLst>
                                  <p:childTnLst>
                                    <p:set>
                                      <p:cBhvr>
                                        <p:cTn id="81" dur="1000">
                                          <p:stCondLst>
                                            <p:cond delay="0"/>
                                          </p:stCondLst>
                                        </p:cTn>
                                        <p:tgtEl>
                                          <p:spTgt spid="3791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2" name="hammer.wav"/>
                                        </p:tgtEl>
                                      </p:cMediaNode>
                                    </p:audio>
                                  </p:subTnLst>
                                </p:cTn>
                              </p:par>
                            </p:childTnLst>
                          </p:cTn>
                        </p:par>
                        <p:par>
                          <p:cTn id="82" fill="hold" nodeType="afterGroup">
                            <p:stCondLst>
                              <p:cond delay="24000"/>
                            </p:stCondLst>
                            <p:childTnLst>
                              <p:par>
                                <p:cTn id="83" presetID="11" presetClass="entr" presetSubtype="0" fill="hold" nodeType="afterEffect">
                                  <p:stCondLst>
                                    <p:cond delay="0"/>
                                  </p:stCondLst>
                                  <p:childTnLst>
                                    <p:set>
                                      <p:cBhvr>
                                        <p:cTn id="84" dur="1000">
                                          <p:stCondLst>
                                            <p:cond delay="0"/>
                                          </p:stCondLst>
                                        </p:cTn>
                                        <p:tgtEl>
                                          <p:spTgt spid="3792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2" name="hammer.wav"/>
                                        </p:tgtEl>
                                      </p:cMediaNode>
                                    </p:audio>
                                  </p:subTnLst>
                                </p:cTn>
                              </p:par>
                            </p:childTnLst>
                          </p:cTn>
                        </p:par>
                        <p:par>
                          <p:cTn id="85" fill="hold" nodeType="afterGroup">
                            <p:stCondLst>
                              <p:cond delay="25000"/>
                            </p:stCondLst>
                            <p:childTnLst>
                              <p:par>
                                <p:cTn id="86" presetID="11" presetClass="entr" presetSubtype="0" fill="hold" nodeType="afterEffect">
                                  <p:stCondLst>
                                    <p:cond delay="0"/>
                                  </p:stCondLst>
                                  <p:childTnLst>
                                    <p:set>
                                      <p:cBhvr>
                                        <p:cTn id="87" dur="1000">
                                          <p:stCondLst>
                                            <p:cond delay="0"/>
                                          </p:stCondLst>
                                        </p:cTn>
                                        <p:tgtEl>
                                          <p:spTgt spid="3792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2" name="hammer.wav"/>
                                        </p:tgtEl>
                                      </p:cMediaNode>
                                    </p:audio>
                                  </p:subTnLst>
                                </p:cTn>
                              </p:par>
                            </p:childTnLst>
                          </p:cTn>
                        </p:par>
                        <p:par>
                          <p:cTn id="88" fill="hold" nodeType="afterGroup">
                            <p:stCondLst>
                              <p:cond delay="26000"/>
                            </p:stCondLst>
                            <p:childTnLst>
                              <p:par>
                                <p:cTn id="89" presetID="11" presetClass="entr" presetSubtype="0" fill="hold" nodeType="afterEffect">
                                  <p:stCondLst>
                                    <p:cond delay="0"/>
                                  </p:stCondLst>
                                  <p:childTnLst>
                                    <p:set>
                                      <p:cBhvr>
                                        <p:cTn id="90" dur="1000">
                                          <p:stCondLst>
                                            <p:cond delay="0"/>
                                          </p:stCondLst>
                                        </p:cTn>
                                        <p:tgtEl>
                                          <p:spTgt spid="3792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hammer.wav"/>
                                        </p:tgtEl>
                                      </p:cMediaNode>
                                    </p:audio>
                                  </p:subTnLst>
                                </p:cTn>
                              </p:par>
                            </p:childTnLst>
                          </p:cTn>
                        </p:par>
                        <p:par>
                          <p:cTn id="91" fill="hold" nodeType="afterGroup">
                            <p:stCondLst>
                              <p:cond delay="27000"/>
                            </p:stCondLst>
                            <p:childTnLst>
                              <p:par>
                                <p:cTn id="92" presetID="11" presetClass="entr" presetSubtype="0" fill="hold" nodeType="afterEffect">
                                  <p:stCondLst>
                                    <p:cond delay="0"/>
                                  </p:stCondLst>
                                  <p:childTnLst>
                                    <p:set>
                                      <p:cBhvr>
                                        <p:cTn id="93" dur="1000">
                                          <p:stCondLst>
                                            <p:cond delay="0"/>
                                          </p:stCondLst>
                                        </p:cTn>
                                        <p:tgtEl>
                                          <p:spTgt spid="37923"/>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2" name="hammer.wav"/>
                                        </p:tgtEl>
                                      </p:cMediaNode>
                                    </p:audio>
                                  </p:subTnLst>
                                </p:cTn>
                              </p:par>
                            </p:childTnLst>
                          </p:cTn>
                        </p:par>
                        <p:par>
                          <p:cTn id="94" fill="hold" nodeType="afterGroup">
                            <p:stCondLst>
                              <p:cond delay="28000"/>
                            </p:stCondLst>
                            <p:childTnLst>
                              <p:par>
                                <p:cTn id="95" presetID="11" presetClass="entr" presetSubtype="0" fill="hold" nodeType="afterEffect">
                                  <p:stCondLst>
                                    <p:cond delay="0"/>
                                  </p:stCondLst>
                                  <p:childTnLst>
                                    <p:set>
                                      <p:cBhvr>
                                        <p:cTn id="96" dur="1000">
                                          <p:stCondLst>
                                            <p:cond delay="0"/>
                                          </p:stCondLst>
                                        </p:cTn>
                                        <p:tgtEl>
                                          <p:spTgt spid="37924"/>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2" name="hammer.wav"/>
                                        </p:tgtEl>
                                      </p:cMediaNode>
                                    </p:audio>
                                  </p:subTnLst>
                                </p:cTn>
                              </p:par>
                            </p:childTnLst>
                          </p:cTn>
                        </p:par>
                        <p:par>
                          <p:cTn id="97" fill="hold" nodeType="afterGroup">
                            <p:stCondLst>
                              <p:cond delay="29000"/>
                            </p:stCondLst>
                            <p:childTnLst>
                              <p:par>
                                <p:cTn id="98" presetID="11" presetClass="entr" presetSubtype="0" fill="hold" nodeType="afterEffect">
                                  <p:stCondLst>
                                    <p:cond delay="0"/>
                                  </p:stCondLst>
                                  <p:childTnLst>
                                    <p:set>
                                      <p:cBhvr>
                                        <p:cTn id="99" dur="1000">
                                          <p:stCondLst>
                                            <p:cond delay="0"/>
                                          </p:stCondLst>
                                        </p:cTn>
                                        <p:tgtEl>
                                          <p:spTgt spid="37925"/>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2" name="hammer.wav"/>
                                        </p:tgtEl>
                                      </p:cMediaNode>
                                    </p:audio>
                                  </p:subTnLst>
                                </p:cTn>
                              </p:par>
                            </p:childTnLst>
                          </p:cTn>
                        </p:par>
                        <p:par>
                          <p:cTn id="100" fill="hold" nodeType="afterGroup">
                            <p:stCondLst>
                              <p:cond delay="30000"/>
                            </p:stCondLst>
                            <p:childTnLst>
                              <p:par>
                                <p:cTn id="101" presetID="11" presetClass="entr" presetSubtype="0" fill="hold" nodeType="afterEffect">
                                  <p:stCondLst>
                                    <p:cond delay="0"/>
                                  </p:stCondLst>
                                  <p:childTnLst>
                                    <p:set>
                                      <p:cBhvr>
                                        <p:cTn id="102" dur="500">
                                          <p:stCondLst>
                                            <p:cond delay="0"/>
                                          </p:stCondLst>
                                        </p:cTn>
                                        <p:tgtEl>
                                          <p:spTgt spid="37926"/>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3" name="BELL.WAV"/>
                                        </p:tgtEl>
                                      </p:cMediaNode>
                                    </p:audio>
                                  </p:subTnLst>
                                </p:cTn>
                              </p:par>
                            </p:childTnLst>
                          </p:cTn>
                        </p:par>
                      </p:childTnLst>
                    </p:cTn>
                  </p:par>
                </p:childTnLst>
              </p:cTn>
              <p:nextCondLst>
                <p:cond evt="onClick" delay="0">
                  <p:tgtEl>
                    <p:spTgt spid="37927"/>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7">
            <a:extLst>
              <a:ext uri="{FF2B5EF4-FFF2-40B4-BE49-F238E27FC236}">
                <a16:creationId xmlns:a16="http://schemas.microsoft.com/office/drawing/2014/main" id="{E1980B0F-2D11-434C-A62C-D48C48AA7DA4}"/>
              </a:ext>
            </a:extLst>
          </p:cNvPr>
          <p:cNvSpPr>
            <a:spLocks noGrp="1" noChangeArrowheads="1"/>
          </p:cNvSpPr>
          <p:nvPr>
            <p:ph type="title" idx="4294967295"/>
          </p:nvPr>
        </p:nvSpPr>
        <p:spPr/>
        <p:txBody>
          <a:bodyPr/>
          <a:lstStyle/>
          <a:p>
            <a:pPr eaLnBrk="1" hangingPunct="1"/>
            <a:endParaRPr lang="en-US" altLang="en-US"/>
          </a:p>
        </p:txBody>
      </p:sp>
      <p:pic>
        <p:nvPicPr>
          <p:cNvPr id="38915" name="Picture 4" descr="[wallcoo]_holiday_decorations_1015">
            <a:extLst>
              <a:ext uri="{FF2B5EF4-FFF2-40B4-BE49-F238E27FC236}">
                <a16:creationId xmlns:a16="http://schemas.microsoft.com/office/drawing/2014/main" id="{96B8E76A-C7DB-4532-A919-C578F76D28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WordArt 5">
            <a:extLst>
              <a:ext uri="{FF2B5EF4-FFF2-40B4-BE49-F238E27FC236}">
                <a16:creationId xmlns:a16="http://schemas.microsoft.com/office/drawing/2014/main" id="{5BB6C7BF-642B-45BB-9D51-31CAF90A6E27}"/>
              </a:ext>
            </a:extLst>
          </p:cNvPr>
          <p:cNvSpPr>
            <a:spLocks noChangeArrowheads="1" noChangeShapeType="1" noTextEdit="1"/>
          </p:cNvSpPr>
          <p:nvPr/>
        </p:nvSpPr>
        <p:spPr bwMode="auto">
          <a:xfrm>
            <a:off x="1143000" y="2667000"/>
            <a:ext cx="6805613" cy="1674813"/>
          </a:xfrm>
          <a:prstGeom prst="rect">
            <a:avLst/>
          </a:prstGeom>
        </p:spPr>
        <p:txBody>
          <a:bodyPr wrap="none" fromWordArt="1">
            <a:prstTxWarp prst="textPlain">
              <a:avLst>
                <a:gd name="adj" fmla="val 50000"/>
              </a:avLst>
            </a:prstTxWarp>
          </a:bodyPr>
          <a:lstStyle/>
          <a:p>
            <a:pPr algn="ctr"/>
            <a:r>
              <a:rPr lang="en-US" sz="3600" kern="10">
                <a:ln w="12700" cmpd="sng">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8000"/>
                    </a:srgbClr>
                  </a:outerShdw>
                </a:effectLst>
                <a:latin typeface="Times New Roman" panose="02020603050405020304" pitchFamily="18" charset="0"/>
                <a:cs typeface="Times New Roman" panose="02020603050405020304" pitchFamily="18" charset="0"/>
              </a:rPr>
              <a:t>Chúc mừng! Ô số may mắn</a:t>
            </a:r>
          </a:p>
        </p:txBody>
      </p:sp>
      <p:pic>
        <p:nvPicPr>
          <p:cNvPr id="38917" name="Picture 10" descr="baloon1_01">
            <a:extLst>
              <a:ext uri="{FF2B5EF4-FFF2-40B4-BE49-F238E27FC236}">
                <a16:creationId xmlns:a16="http://schemas.microsoft.com/office/drawing/2014/main" id="{08E7B2DB-1FA4-49C1-A337-869CDB72D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8768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1" descr="baloon1_02">
            <a:extLst>
              <a:ext uri="{FF2B5EF4-FFF2-40B4-BE49-F238E27FC236}">
                <a16:creationId xmlns:a16="http://schemas.microsoft.com/office/drawing/2014/main" id="{33A39055-03EE-4753-A9AD-69C45A4CCA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2" descr="baloon1_03">
            <a:extLst>
              <a:ext uri="{FF2B5EF4-FFF2-40B4-BE49-F238E27FC236}">
                <a16:creationId xmlns:a16="http://schemas.microsoft.com/office/drawing/2014/main" id="{6F7E3679-6CE2-4792-BEC6-69E02EDF4F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53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13" descr="baloon1_05">
            <a:extLst>
              <a:ext uri="{FF2B5EF4-FFF2-40B4-BE49-F238E27FC236}">
                <a16:creationId xmlns:a16="http://schemas.microsoft.com/office/drawing/2014/main" id="{9E0DA7A1-E20F-4CE1-B142-9EA5D692AF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750" y="76200"/>
            <a:ext cx="20002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4" descr="fancy_gift">
            <a:extLst>
              <a:ext uri="{FF2B5EF4-FFF2-40B4-BE49-F238E27FC236}">
                <a16:creationId xmlns:a16="http://schemas.microsoft.com/office/drawing/2014/main" id="{ED635BE5-9D19-4FD6-9C7B-D09BA8C7CB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1143000"/>
            <a:ext cx="18478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AutoShape 15">
            <a:hlinkClick r:id="rId8" action="ppaction://hlinksldjump" highlightClick="1"/>
            <a:extLst>
              <a:ext uri="{FF2B5EF4-FFF2-40B4-BE49-F238E27FC236}">
                <a16:creationId xmlns:a16="http://schemas.microsoft.com/office/drawing/2014/main" id="{60C85201-A6AC-4737-8084-F1F25BBE8802}"/>
              </a:ext>
            </a:extLst>
          </p:cNvPr>
          <p:cNvSpPr>
            <a:spLocks noChangeArrowheads="1"/>
          </p:cNvSpPr>
          <p:nvPr/>
        </p:nvSpPr>
        <p:spPr bwMode="auto">
          <a:xfrm>
            <a:off x="8534400" y="6324600"/>
            <a:ext cx="609600" cy="533400"/>
          </a:xfrm>
          <a:prstGeom prst="actionButtonBackPrevious">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DA4F9293-2B14-4125-B3E0-A4776674139D}"/>
              </a:ext>
            </a:extLst>
          </p:cNvPr>
          <p:cNvSpPr>
            <a:spLocks noGrp="1" noChangeArrowheads="1"/>
          </p:cNvSpPr>
          <p:nvPr>
            <p:ph type="title" idx="4294967295"/>
          </p:nvPr>
        </p:nvSpPr>
        <p:spPr/>
        <p:txBody>
          <a:bodyPr/>
          <a:lstStyle/>
          <a:p>
            <a:pPr eaLnBrk="1" hangingPunct="1"/>
            <a:endParaRPr lang="en-US" altLang="en-US"/>
          </a:p>
        </p:txBody>
      </p:sp>
      <p:sp>
        <p:nvSpPr>
          <p:cNvPr id="39939" name="Rectangle 3">
            <a:extLst>
              <a:ext uri="{FF2B5EF4-FFF2-40B4-BE49-F238E27FC236}">
                <a16:creationId xmlns:a16="http://schemas.microsoft.com/office/drawing/2014/main" id="{F0244C55-0575-4E06-BA53-6FD54FD6D208}"/>
              </a:ext>
            </a:extLst>
          </p:cNvPr>
          <p:cNvSpPr>
            <a:spLocks noGrp="1" noChangeArrowheads="1"/>
          </p:cNvSpPr>
          <p:nvPr>
            <p:ph type="body" idx="4294967295"/>
          </p:nvPr>
        </p:nvSpPr>
        <p:spPr/>
        <p:txBody>
          <a:bodyPr/>
          <a:lstStyle/>
          <a:p>
            <a:pPr eaLnBrk="1" hangingPunct="1"/>
            <a:endParaRPr lang="en-US" altLang="en-US"/>
          </a:p>
        </p:txBody>
      </p:sp>
      <p:pic>
        <p:nvPicPr>
          <p:cNvPr id="39940" name="Picture 4" descr="[wallcoo]_holiday_decorations_1001">
            <a:extLst>
              <a:ext uri="{FF2B5EF4-FFF2-40B4-BE49-F238E27FC236}">
                <a16:creationId xmlns:a16="http://schemas.microsoft.com/office/drawing/2014/main" id="{D0846B27-05B7-44B1-8DA4-C63465D65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5">
            <a:extLst>
              <a:ext uri="{FF2B5EF4-FFF2-40B4-BE49-F238E27FC236}">
                <a16:creationId xmlns:a16="http://schemas.microsoft.com/office/drawing/2014/main" id="{2728788C-8874-4EDC-9064-EB2F8A531CB7}"/>
              </a:ext>
            </a:extLst>
          </p:cNvPr>
          <p:cNvSpPr>
            <a:spLocks noChangeArrowheads="1"/>
          </p:cNvSpPr>
          <p:nvPr/>
        </p:nvSpPr>
        <p:spPr bwMode="auto">
          <a:xfrm rot="21400933">
            <a:off x="3559175" y="4192588"/>
            <a:ext cx="3429000" cy="1752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eaLnBrk="1" hangingPunct="1"/>
            <a:endParaRPr lang="en-US" altLang="en-US"/>
          </a:p>
        </p:txBody>
      </p:sp>
      <p:sp>
        <p:nvSpPr>
          <p:cNvPr id="39942" name="WordArt 6" descr="Paper bag">
            <a:extLst>
              <a:ext uri="{FF2B5EF4-FFF2-40B4-BE49-F238E27FC236}">
                <a16:creationId xmlns:a16="http://schemas.microsoft.com/office/drawing/2014/main" id="{035E1958-DDF3-421D-BB21-FDB1AA1B84EF}"/>
              </a:ext>
            </a:extLst>
          </p:cNvPr>
          <p:cNvSpPr>
            <a:spLocks noChangeArrowheads="1" noChangeShapeType="1" noTextEdit="1"/>
          </p:cNvSpPr>
          <p:nvPr/>
        </p:nvSpPr>
        <p:spPr bwMode="auto">
          <a:xfrm rot="21363688">
            <a:off x="3578225" y="4265613"/>
            <a:ext cx="3351213" cy="1676400"/>
          </a:xfrm>
          <a:prstGeom prst="rect">
            <a:avLst/>
          </a:prstGeom>
        </p:spPr>
        <p:txBody>
          <a:bodyPr wrap="none" fromWordArt="1">
            <a:prstTxWarp prst="textPlain">
              <a:avLst>
                <a:gd name="adj" fmla="val 50000"/>
              </a:avLst>
            </a:prstTxWarp>
          </a:bodyPr>
          <a:lstStyle/>
          <a:p>
            <a:pPr algn="ctr"/>
            <a:r>
              <a:rPr lang="en-US" sz="3600">
                <a:ln w="9525" cmpd="sng">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alpha val="78000"/>
                    </a:srgbClr>
                  </a:outerShdw>
                </a:effectLst>
                <a:latin typeface="Times New Roman" panose="02020603050405020304" pitchFamily="18" charset="0"/>
                <a:cs typeface="Times New Roman" panose="02020603050405020304" pitchFamily="18" charset="0"/>
              </a:rPr>
              <a:t>Chúc mừng </a:t>
            </a:r>
          </a:p>
          <a:p>
            <a:pPr algn="ctr"/>
            <a:r>
              <a:rPr lang="en-US" sz="3600">
                <a:ln w="9525" cmpd="sng">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alpha val="78000"/>
                    </a:srgbClr>
                  </a:outerShdw>
                </a:effectLst>
                <a:latin typeface="Times New Roman" panose="02020603050405020304" pitchFamily="18" charset="0"/>
                <a:cs typeface="Times New Roman" panose="02020603050405020304" pitchFamily="18" charset="0"/>
              </a:rPr>
              <a:t>chiến thắng</a:t>
            </a:r>
          </a:p>
        </p:txBody>
      </p:sp>
      <p:pic>
        <p:nvPicPr>
          <p:cNvPr id="39943" name="Girlfriend - Avril Lavigne [NCT 0679786949].mp3">
            <a:hlinkClick r:id="" action="ppaction://media"/>
            <a:extLst>
              <a:ext uri="{FF2B5EF4-FFF2-40B4-BE49-F238E27FC236}">
                <a16:creationId xmlns:a16="http://schemas.microsoft.com/office/drawing/2014/main" id="{DBE6F881-37B0-4690-B153-34C356641198}"/>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88392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16200" fill="hold"/>
                                        <p:tgtEl>
                                          <p:spTgt spid="399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nodeType="clickEffect">
                  <p:stCondLst>
                    <p:cond delay="indefinite"/>
                  </p:stCondLst>
                  <p:endCondLst>
                    <p:cond evt="onNext" delay="0">
                      <p:tgtEl>
                        <p:sldTgt/>
                      </p:tgtEl>
                    </p:cond>
                    <p:cond evt="onPrev" delay="0">
                      <p:tgtEl>
                        <p:sldTgt/>
                      </p:tgtEl>
                    </p:cond>
                    <p:cond evt="onStopAudio" delay="0">
                      <p:tgtEl>
                        <p:sldTgt/>
                      </p:tgtEl>
                    </p:cond>
                  </p:endCondLst>
                </p:cTn>
                <p:tgtEl>
                  <p:spTgt spid="3994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8" descr="user440594_pic95104_1218200631">
            <a:extLst>
              <a:ext uri="{FF2B5EF4-FFF2-40B4-BE49-F238E27FC236}">
                <a16:creationId xmlns:a16="http://schemas.microsoft.com/office/drawing/2014/main" id="{60E7B34E-E8B9-431F-919B-0AA19C4E02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5" descr="nam mo">
            <a:extLst>
              <a:ext uri="{FF2B5EF4-FFF2-40B4-BE49-F238E27FC236}">
                <a16:creationId xmlns:a16="http://schemas.microsoft.com/office/drawing/2014/main" id="{E8E7EA41-F2DE-4CE9-83C5-890491D6A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4962525"/>
            <a:ext cx="19050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The Show - Lenka [NCT 6253289725].mp3">
            <a:hlinkClick r:id="" action="ppaction://media"/>
            <a:extLst>
              <a:ext uri="{FF2B5EF4-FFF2-40B4-BE49-F238E27FC236}">
                <a16:creationId xmlns:a16="http://schemas.microsoft.com/office/drawing/2014/main" id="{A6861DE8-FE16-4E7D-994A-9F96BB07678B}"/>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88392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AutoShape 6">
            <a:extLst>
              <a:ext uri="{FF2B5EF4-FFF2-40B4-BE49-F238E27FC236}">
                <a16:creationId xmlns:a16="http://schemas.microsoft.com/office/drawing/2014/main" id="{14CD0198-4838-4EF8-8F9B-5E1103AD142E}"/>
              </a:ext>
            </a:extLst>
          </p:cNvPr>
          <p:cNvSpPr>
            <a:spLocks noChangeArrowheads="1"/>
          </p:cNvSpPr>
          <p:nvPr/>
        </p:nvSpPr>
        <p:spPr bwMode="auto">
          <a:xfrm>
            <a:off x="1295400" y="685800"/>
            <a:ext cx="6858000" cy="2819400"/>
          </a:xfrm>
          <a:prstGeom prst="wedgeEllipseCallout">
            <a:avLst>
              <a:gd name="adj1" fmla="val 40046"/>
              <a:gd name="adj2" fmla="val 103153"/>
            </a:avLst>
          </a:prstGeom>
          <a:solidFill>
            <a:srgbClr val="66FF66">
              <a:alpha val="42000"/>
            </a:srgbClr>
          </a:solidFill>
          <a:ln w="9525" cmpd="sng">
            <a:solidFill>
              <a:srgbClr val="008000"/>
            </a:solidFill>
            <a:miter lim="800000"/>
            <a:headEnd/>
            <a:tailEnd/>
          </a:ln>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defRPr>
            </a:lvl9pPr>
          </a:lstStyle>
          <a:p>
            <a:pPr algn="ctr" eaLnBrk="1" hangingPunct="1"/>
            <a:r>
              <a:rPr lang="en-US" altLang="en-US" sz="4000">
                <a:solidFill>
                  <a:srgbClr val="FF0000"/>
                </a:solidFill>
                <a:latin typeface="Times New Roman" panose="02020603050405020304" pitchFamily="18" charset="0"/>
                <a:cs typeface="Times New Roman" panose="02020603050405020304" pitchFamily="18" charset="0"/>
              </a:rPr>
              <a:t>Bài học </a:t>
            </a:r>
            <a:r>
              <a:rPr lang="vi-VN" altLang="en-US" sz="4000">
                <a:solidFill>
                  <a:srgbClr val="FF0000"/>
                </a:solidFill>
                <a:latin typeface="Times New Roman" panose="02020603050405020304" pitchFamily="18" charset="0"/>
                <a:cs typeface="Times New Roman" panose="02020603050405020304" pitchFamily="18" charset="0"/>
              </a:rPr>
              <a:t>đ</a:t>
            </a:r>
            <a:r>
              <a:rPr lang="en-US" altLang="en-US" sz="4000">
                <a:solidFill>
                  <a:srgbClr val="FF0000"/>
                </a:solidFill>
                <a:latin typeface="Times New Roman" panose="02020603050405020304" pitchFamily="18" charset="0"/>
                <a:cs typeface="Times New Roman" panose="02020603050405020304" pitchFamily="18" charset="0"/>
              </a:rPr>
              <a:t>ã hết. </a:t>
            </a:r>
          </a:p>
          <a:p>
            <a:pPr algn="ctr" eaLnBrk="1" hangingPunct="1"/>
            <a:r>
              <a:rPr lang="en-US" altLang="en-US" sz="4000">
                <a:solidFill>
                  <a:srgbClr val="FF0000"/>
                </a:solidFill>
                <a:latin typeface="Times New Roman" panose="02020603050405020304" pitchFamily="18" charset="0"/>
                <a:cs typeface="Times New Roman" panose="02020603050405020304" pitchFamily="18" charset="0"/>
              </a:rPr>
              <a:t>Cám </a:t>
            </a:r>
            <a:r>
              <a:rPr lang="vi-VN" altLang="en-US" sz="4000">
                <a:solidFill>
                  <a:srgbClr val="FF0000"/>
                </a:solidFill>
                <a:latin typeface="Times New Roman" panose="02020603050405020304" pitchFamily="18" charset="0"/>
                <a:cs typeface="Times New Roman" panose="02020603050405020304" pitchFamily="18" charset="0"/>
              </a:rPr>
              <a:t>ơ</a:t>
            </a:r>
            <a:r>
              <a:rPr lang="en-US" altLang="en-US" sz="4000">
                <a:solidFill>
                  <a:srgbClr val="FF0000"/>
                </a:solidFill>
                <a:latin typeface="Times New Roman" panose="02020603050405020304" pitchFamily="18" charset="0"/>
                <a:cs typeface="Times New Roman" panose="02020603050405020304" pitchFamily="18" charset="0"/>
              </a:rPr>
              <a:t>n cô và các bạn </a:t>
            </a:r>
            <a:r>
              <a:rPr lang="vi-VN" altLang="en-US" sz="4000">
                <a:solidFill>
                  <a:srgbClr val="FF0000"/>
                </a:solidFill>
                <a:latin typeface="Times New Roman" panose="02020603050405020304" pitchFamily="18" charset="0"/>
                <a:cs typeface="Times New Roman" panose="02020603050405020304" pitchFamily="18" charset="0"/>
              </a:rPr>
              <a:t>đ</a:t>
            </a:r>
            <a:r>
              <a:rPr lang="en-US" altLang="en-US" sz="4000">
                <a:solidFill>
                  <a:srgbClr val="FF0000"/>
                </a:solidFill>
                <a:latin typeface="Times New Roman" panose="02020603050405020304" pitchFamily="18" charset="0"/>
                <a:cs typeface="Times New Roman" panose="02020603050405020304" pitchFamily="18" charset="0"/>
              </a:rPr>
              <a:t>ã chú ý theo dõi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0965">
                                            <p:txEl>
                                              <p:pRg st="0" end="0"/>
                                            </p:txEl>
                                          </p:spTgt>
                                        </p:tgtEl>
                                        <p:attrNameLst>
                                          <p:attrName>style.visibility</p:attrName>
                                        </p:attrNameLst>
                                      </p:cBhvr>
                                      <p:to>
                                        <p:strVal val="visible"/>
                                      </p:to>
                                    </p:set>
                                    <p:anim calcmode="discrete" valueType="clr">
                                      <p:cBhvr override="childStyle">
                                        <p:cTn id="7" dur="500"/>
                                        <p:tgtEl>
                                          <p:spTgt spid="4096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40965">
                                            <p:txEl>
                                              <p:pRg st="0" end="0"/>
                                            </p:txEl>
                                          </p:spTgt>
                                        </p:tgtEl>
                                        <p:attrNameLst>
                                          <p:attrName>fillcolor</p:attrName>
                                        </p:attrNameLst>
                                      </p:cBhvr>
                                      <p:tavLst>
                                        <p:tav tm="0">
                                          <p:val>
                                            <p:clrVal>
                                              <a:schemeClr val="accent2"/>
                                            </p:clrVal>
                                          </p:val>
                                        </p:tav>
                                        <p:tav tm="50000">
                                          <p:val>
                                            <p:clrVal>
                                              <a:schemeClr val="hlink"/>
                                            </p:clrVal>
                                          </p:val>
                                        </p:tav>
                                      </p:tavLst>
                                    </p:anim>
                                    <p:set>
                                      <p:cBhvr>
                                        <p:cTn id="9" dur="500"/>
                                        <p:tgtEl>
                                          <p:spTgt spid="40965">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0965">
                                            <p:txEl>
                                              <p:pRg st="1" end="1"/>
                                            </p:txEl>
                                          </p:spTgt>
                                        </p:tgtEl>
                                        <p:attrNameLst>
                                          <p:attrName>style.visibility</p:attrName>
                                        </p:attrNameLst>
                                      </p:cBhvr>
                                      <p:to>
                                        <p:strVal val="visible"/>
                                      </p:to>
                                    </p:set>
                                    <p:anim calcmode="discrete" valueType="clr">
                                      <p:cBhvr override="childStyle">
                                        <p:cTn id="14" dur="500"/>
                                        <p:tgtEl>
                                          <p:spTgt spid="4096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500"/>
                                        <p:tgtEl>
                                          <p:spTgt spid="40965">
                                            <p:txEl>
                                              <p:pRg st="1" end="1"/>
                                            </p:txEl>
                                          </p:spTgt>
                                        </p:tgtEl>
                                        <p:attrNameLst>
                                          <p:attrName>fillcolor</p:attrName>
                                        </p:attrNameLst>
                                      </p:cBhvr>
                                      <p:tavLst>
                                        <p:tav tm="0">
                                          <p:val>
                                            <p:clrVal>
                                              <a:schemeClr val="accent2"/>
                                            </p:clrVal>
                                          </p:val>
                                        </p:tav>
                                        <p:tav tm="50000">
                                          <p:val>
                                            <p:clrVal>
                                              <a:schemeClr val="hlink"/>
                                            </p:clrVal>
                                          </p:val>
                                        </p:tav>
                                      </p:tavLst>
                                    </p:anim>
                                    <p:set>
                                      <p:cBhvr>
                                        <p:cTn id="16" dur="500"/>
                                        <p:tgtEl>
                                          <p:spTgt spid="40965">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4" presetClass="entr" presetSubtype="0" fill="hold" nodeType="clickEffect">
                                  <p:stCondLst>
                                    <p:cond delay="0"/>
                                  </p:stCondLst>
                                  <p:iterate type="lt">
                                    <p:tmAbs val="0"/>
                                  </p:iterate>
                                  <p:childTnLst>
                                    <p:set>
                                      <p:cBhvr>
                                        <p:cTn id="20" dur="1" fill="hold">
                                          <p:stCondLst>
                                            <p:cond delay="0"/>
                                          </p:stCondLst>
                                        </p:cTn>
                                        <p:tgtEl>
                                          <p:spTgt spid="40965">
                                            <p:txEl>
                                              <p:pRg st="0" end="0"/>
                                            </p:txEl>
                                          </p:spTgt>
                                        </p:tgtEl>
                                        <p:attrNameLst>
                                          <p:attrName>style.visibility</p:attrName>
                                        </p:attrNameLst>
                                      </p:cBhvr>
                                      <p:to>
                                        <p:strVal val="visible"/>
                                      </p:to>
                                    </p:set>
                                    <p:anim to="" calcmode="lin" valueType="num">
                                      <p:cBhvr>
                                        <p:cTn id="21" dur="1" fill="hold"/>
                                        <p:tgtEl>
                                          <p:spTgt spid="40965">
                                            <p:txEl>
                                              <p:pRg st="0" end="0"/>
                                            </p:txEl>
                                          </p:spTgt>
                                        </p:tgtEl>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4" presetClass="entr" presetSubtype="0" fill="hold" nodeType="clickEffect">
                                  <p:stCondLst>
                                    <p:cond delay="0"/>
                                  </p:stCondLst>
                                  <p:iterate type="lt">
                                    <p:tmAbs val="0"/>
                                  </p:iterate>
                                  <p:childTnLst>
                                    <p:set>
                                      <p:cBhvr>
                                        <p:cTn id="25" dur="1" fill="hold">
                                          <p:stCondLst>
                                            <p:cond delay="0"/>
                                          </p:stCondLst>
                                        </p:cTn>
                                        <p:tgtEl>
                                          <p:spTgt spid="40965">
                                            <p:txEl>
                                              <p:pRg st="1" end="1"/>
                                            </p:txEl>
                                          </p:spTgt>
                                        </p:tgtEl>
                                        <p:attrNameLst>
                                          <p:attrName>style.visibility</p:attrName>
                                        </p:attrNameLst>
                                      </p:cBhvr>
                                      <p:to>
                                        <p:strVal val="visible"/>
                                      </p:to>
                                    </p:set>
                                    <p:anim to="" calcmode="lin" valueType="num">
                                      <p:cBhvr>
                                        <p:cTn id="26" dur="1" fill="hold"/>
                                        <p:tgtEl>
                                          <p:spTgt spid="40965">
                                            <p:txEl>
                                              <p:pRg st="1" end="1"/>
                                            </p:txEl>
                                          </p:spTgt>
                                        </p:tgtEl>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0964"/>
                    </p:tgtEl>
                  </p:cond>
                </p:stCondLst>
                <p:endSync evt="end" delay="0">
                  <p:rtn val="all"/>
                </p:endSync>
                <p:childTnLst>
                  <p:par>
                    <p:cTn id="28" fill="hold" nodeType="clickPar">
                      <p:stCondLst>
                        <p:cond delay="0"/>
                        <p:cond evt="onBegin" delay="0">
                          <p:tn val="27"/>
                        </p:cond>
                      </p:stCondLst>
                      <p:childTnLst>
                        <p:par>
                          <p:cTn id="29" fill="hold" nodeType="withGroup">
                            <p:stCondLst>
                              <p:cond delay="0"/>
                            </p:stCondLst>
                            <p:childTnLst>
                              <p:par>
                                <p:cTn id="30" presetID="1" presetClass="mediacall" presetSubtype="0" fill="hold" nodeType="afterEffect">
                                  <p:stCondLst>
                                    <p:cond delay="0"/>
                                  </p:stCondLst>
                                  <p:childTnLst>
                                    <p:cmd type="call" cmd="playFrom(0.0)">
                                      <p:cBhvr>
                                        <p:cTn id="31" dur="235870" fill="hold"/>
                                        <p:tgtEl>
                                          <p:spTgt spid="40964"/>
                                        </p:tgtEl>
                                      </p:cBhvr>
                                    </p:cmd>
                                  </p:childTnLst>
                                </p:cTn>
                              </p:par>
                            </p:childTnLst>
                          </p:cTn>
                        </p:par>
                      </p:childTnLst>
                    </p:cTn>
                  </p:par>
                </p:childTnLst>
              </p:cTn>
              <p:nextCondLst>
                <p:cond evt="onClick" delay="0">
                  <p:tgtEl>
                    <p:spTgt spid="40964"/>
                  </p:tgtEl>
                </p:cond>
              </p:nextCondLst>
            </p:seq>
            <p:audio>
              <p:cMediaNode>
                <p:cTn id="32" fill="hold" display="0" nodeType="clickEffect">
                  <p:stCondLst>
                    <p:cond delay="indefinite"/>
                  </p:stCondLst>
                  <p:endCondLst>
                    <p:cond evt="onNext" delay="0">
                      <p:tgtEl>
                        <p:sldTgt/>
                      </p:tgtEl>
                    </p:cond>
                    <p:cond evt="onPrev" delay="0">
                      <p:tgtEl>
                        <p:sldTgt/>
                      </p:tgtEl>
                    </p:cond>
                    <p:cond evt="onStopAudio" delay="0">
                      <p:tgtEl>
                        <p:sldTgt/>
                      </p:tgtEl>
                    </p:cond>
                  </p:endCondLst>
                </p:cTn>
                <p:tgtEl>
                  <p:spTgt spid="4096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29A7E7D4-2C0A-4C4E-9CDD-F5D0E2FECFB5}"/>
              </a:ext>
            </a:extLst>
          </p:cNvPr>
          <p:cNvSpPr>
            <a:spLocks noGrp="1" noChangeArrowheads="1"/>
          </p:cNvSpPr>
          <p:nvPr>
            <p:ph type="title" idx="4294967295"/>
          </p:nvPr>
        </p:nvSpPr>
        <p:spPr>
          <a:xfrm>
            <a:off x="457200" y="676275"/>
            <a:ext cx="8229600" cy="1143000"/>
          </a:xfrm>
        </p:spPr>
        <p:txBody>
          <a:bodyPr lIns="91440" tIns="45720" rIns="91440" bIns="45720"/>
          <a:lstStyle/>
          <a:p>
            <a:pPr eaLnBrk="1" hangingPunct="1"/>
            <a:endParaRPr lang="en-US" altLang="en-US"/>
          </a:p>
        </p:txBody>
      </p:sp>
      <p:sp>
        <p:nvSpPr>
          <p:cNvPr id="28675" name="Rectangle 3">
            <a:extLst>
              <a:ext uri="{FF2B5EF4-FFF2-40B4-BE49-F238E27FC236}">
                <a16:creationId xmlns:a16="http://schemas.microsoft.com/office/drawing/2014/main" id="{840D374B-C858-468B-B762-0FFC437AE3E9}"/>
              </a:ext>
            </a:extLst>
          </p:cNvPr>
          <p:cNvSpPr>
            <a:spLocks noGrp="1" noChangeArrowheads="1"/>
          </p:cNvSpPr>
          <p:nvPr>
            <p:ph type="body" idx="4294967295"/>
          </p:nvPr>
        </p:nvSpPr>
        <p:spPr/>
        <p:txBody>
          <a:bodyPr lIns="91440" tIns="45720" rIns="91440" bIns="45720"/>
          <a:lstStyle/>
          <a:p>
            <a:pPr eaLnBrk="1" hangingPunct="1"/>
            <a:endParaRPr lang="en-US" altLang="en-US"/>
          </a:p>
        </p:txBody>
      </p:sp>
      <p:pic>
        <p:nvPicPr>
          <p:cNvPr id="28676" name="Picture 4" descr="x7">
            <a:extLst>
              <a:ext uri="{FF2B5EF4-FFF2-40B4-BE49-F238E27FC236}">
                <a16:creationId xmlns:a16="http://schemas.microsoft.com/office/drawing/2014/main" id="{15ECF357-E699-43D9-BD20-E43F20F2D25E}"/>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bird-08">
            <a:extLst>
              <a:ext uri="{FF2B5EF4-FFF2-40B4-BE49-F238E27FC236}">
                <a16:creationId xmlns:a16="http://schemas.microsoft.com/office/drawing/2014/main" id="{6D91FBAA-AF2D-4DD6-A40C-A5A2C986FA3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529259">
            <a:off x="-727075" y="1012825"/>
            <a:ext cx="14287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bird-08">
            <a:extLst>
              <a:ext uri="{FF2B5EF4-FFF2-40B4-BE49-F238E27FC236}">
                <a16:creationId xmlns:a16="http://schemas.microsoft.com/office/drawing/2014/main" id="{4A51AE67-8C97-4880-B6BC-E7DFCCBC10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451878">
            <a:off x="-1613693" y="310356"/>
            <a:ext cx="1414462"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bird-08">
            <a:extLst>
              <a:ext uri="{FF2B5EF4-FFF2-40B4-BE49-F238E27FC236}">
                <a16:creationId xmlns:a16="http://schemas.microsoft.com/office/drawing/2014/main" id="{7CED40F0-A0E6-42AE-A780-FD5665FB257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543203">
            <a:off x="192088" y="1562100"/>
            <a:ext cx="13970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bird-08">
            <a:extLst>
              <a:ext uri="{FF2B5EF4-FFF2-40B4-BE49-F238E27FC236}">
                <a16:creationId xmlns:a16="http://schemas.microsoft.com/office/drawing/2014/main" id="{5002219D-4432-4284-A5C2-5C0DBDE6A48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558330">
            <a:off x="15875" y="17462"/>
            <a:ext cx="1628776"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descr="bird-08">
            <a:extLst>
              <a:ext uri="{FF2B5EF4-FFF2-40B4-BE49-F238E27FC236}">
                <a16:creationId xmlns:a16="http://schemas.microsoft.com/office/drawing/2014/main" id="{DB5A80E5-BAE2-480A-86A6-C406EAA6C3D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69850"/>
            <a:ext cx="17526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0" descr="bird-08">
            <a:extLst>
              <a:ext uri="{FF2B5EF4-FFF2-40B4-BE49-F238E27FC236}">
                <a16:creationId xmlns:a16="http://schemas.microsoft.com/office/drawing/2014/main" id="{FF38D9A9-8A88-489D-85DD-CF09A0A2EF3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93873">
            <a:off x="-2432050" y="711200"/>
            <a:ext cx="14811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1" descr="bird-08">
            <a:extLst>
              <a:ext uri="{FF2B5EF4-FFF2-40B4-BE49-F238E27FC236}">
                <a16:creationId xmlns:a16="http://schemas.microsoft.com/office/drawing/2014/main" id="{5A458B28-9F13-4613-AD6E-D62447E03C8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71316">
            <a:off x="1254125" y="974725"/>
            <a:ext cx="1646238"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2" descr="bìa6">
            <a:extLst>
              <a:ext uri="{FF2B5EF4-FFF2-40B4-BE49-F238E27FC236}">
                <a16:creationId xmlns:a16="http://schemas.microsoft.com/office/drawing/2014/main" id="{6FADA703-D3C9-45C2-B1DD-DA2DAC248F3E}"/>
              </a:ext>
            </a:extLst>
          </p:cNvPr>
          <p:cNvPicPr>
            <a:picLocks noChangeAspect="1" noChangeArrowheads="1" noCrop="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0" y="1076325"/>
            <a:ext cx="8839200" cy="722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Nu Cuoi - (Bai hat Nga) - Top ca Son ca.mp3">
            <a:hlinkClick r:id="" action="ppaction://media"/>
            <a:extLst>
              <a:ext uri="{FF2B5EF4-FFF2-40B4-BE49-F238E27FC236}">
                <a16:creationId xmlns:a16="http://schemas.microsoft.com/office/drawing/2014/main" id="{3FD2784B-5EA6-42BC-B247-0D55A03CDB5A}"/>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55756" fill="hold"/>
                                        <p:tgtEl>
                                          <p:spTgt spid="20493"/>
                                        </p:tgtEl>
                                      </p:cBhvr>
                                    </p:cmd>
                                  </p:childTnLst>
                                </p:cTn>
                              </p:par>
                              <p:par>
                                <p:cTn id="7" presetID="2" presetClass="entr" presetSubtype="4" fill="hold" nodeType="withEffect">
                                  <p:stCondLst>
                                    <p:cond delay="0"/>
                                  </p:stCondLst>
                                  <p:childTnLst>
                                    <p:set>
                                      <p:cBhvr>
                                        <p:cTn id="8" dur="1" fill="hold">
                                          <p:stCondLst>
                                            <p:cond delay="0"/>
                                          </p:stCondLst>
                                        </p:cTn>
                                        <p:tgtEl>
                                          <p:spTgt spid="20492"/>
                                        </p:tgtEl>
                                        <p:attrNameLst>
                                          <p:attrName>style.visibility</p:attrName>
                                        </p:attrNameLst>
                                      </p:cBhvr>
                                      <p:to>
                                        <p:strVal val="visible"/>
                                      </p:to>
                                    </p:set>
                                    <p:anim calcmode="lin" valueType="num">
                                      <p:cBhvr additive="base">
                                        <p:cTn id="9" dur="5000" fill="hold"/>
                                        <p:tgtEl>
                                          <p:spTgt spid="20492"/>
                                        </p:tgtEl>
                                        <p:attrNameLst>
                                          <p:attrName>ppt_x</p:attrName>
                                        </p:attrNameLst>
                                      </p:cBhvr>
                                      <p:tavLst>
                                        <p:tav tm="0">
                                          <p:val>
                                            <p:strVal val="#ppt_x"/>
                                          </p:val>
                                        </p:tav>
                                        <p:tav tm="100000">
                                          <p:val>
                                            <p:strVal val="#ppt_x"/>
                                          </p:val>
                                        </p:tav>
                                      </p:tavLst>
                                    </p:anim>
                                    <p:anim calcmode="lin" valueType="num">
                                      <p:cBhvr additive="base">
                                        <p:cTn id="10" dur="5000" fill="hold"/>
                                        <p:tgtEl>
                                          <p:spTgt spid="20492"/>
                                        </p:tgtEl>
                                        <p:attrNameLst>
                                          <p:attrName>ppt_y</p:attrName>
                                        </p:attrNameLst>
                                      </p:cBhvr>
                                      <p:tavLst>
                                        <p:tav tm="0">
                                          <p:val>
                                            <p:strVal val="1+#ppt_h/2"/>
                                          </p:val>
                                        </p:tav>
                                        <p:tav tm="100000">
                                          <p:val>
                                            <p:strVal val="#ppt_y"/>
                                          </p:val>
                                        </p:tav>
                                      </p:tavLst>
                                    </p:anim>
                                  </p:childTnLst>
                                </p:cTn>
                              </p:par>
                              <p:par>
                                <p:cTn id="11" presetID="0" presetClass="path" presetSubtype="0" repeatCount="indefinite" accel="50000" decel="50000" fill="hold" nodeType="withEffect">
                                  <p:stCondLst>
                                    <p:cond delay="0"/>
                                  </p:stCondLst>
                                  <p:childTnLst>
                                    <p:animMotion origin="layout" path="M 0.01146 0.03125 C 0.03438 0.03403 0.09219 0.03912 0.14965 0.04745 C 0.20695 0.05579 0.26632 0.06574 0.35504 0.08079 C 0.44445 0.09583 0.59063 0.12616 0.68386 0.13819 C 0.77743 0.15023 0.84479 0.15856 0.91528 0.15347 C 0.98577 0.14838 1.06649 0.11736 1.10625 0.10787 " pathEditMode="relative" rAng="0" ptsTypes="aaaaaa">
                                      <p:cBhvr>
                                        <p:cTn id="12" dur="5000" fill="hold"/>
                                        <p:tgtEl>
                                          <p:spTgt spid="20485"/>
                                        </p:tgtEl>
                                        <p:attrNameLst>
                                          <p:attrName>ppt_x</p:attrName>
                                          <p:attrName>ppt_y</p:attrName>
                                        </p:attrNameLst>
                                      </p:cBhvr>
                                      <p:rCtr x="54740" y="6366"/>
                                    </p:animMotion>
                                  </p:childTnLst>
                                </p:cTn>
                              </p:par>
                              <p:par>
                                <p:cTn id="13" presetID="0" presetClass="path" presetSubtype="0" repeatCount="indefinite" accel="50000" decel="50000" fill="hold" nodeType="withEffect">
                                  <p:stCondLst>
                                    <p:cond delay="0"/>
                                  </p:stCondLst>
                                  <p:childTnLst>
                                    <p:animMotion origin="layout" path="M -3.88889E-6 2.22222E-6 C 0.02761 0.01435 0.10469 0.06296 0.16598 0.08634 C 0.22726 0.10972 0.29896 0.1294 0.36823 0.14097 C 0.4375 0.15254 0.50921 0.16504 0.58143 0.15602 C 0.654 0.14699 0.73559 0.12824 0.80226 0.08634 C 0.86893 0.04444 0.94445 -0.05741 0.98177 -0.09537 " pathEditMode="relative" rAng="0" ptsTypes="aaaaaa">
                                      <p:cBhvr>
                                        <p:cTn id="14" dur="8000" fill="hold"/>
                                        <p:tgtEl>
                                          <p:spTgt spid="20487"/>
                                        </p:tgtEl>
                                        <p:attrNameLst>
                                          <p:attrName>ppt_x</p:attrName>
                                          <p:attrName>ppt_y</p:attrName>
                                        </p:attrNameLst>
                                      </p:cBhvr>
                                      <p:rCtr x="49080" y="3472"/>
                                    </p:animMotion>
                                  </p:childTnLst>
                                </p:cTn>
                              </p:par>
                              <p:par>
                                <p:cTn id="15" presetID="0" presetClass="path" presetSubtype="0" repeatCount="indefinite" accel="50000" decel="50000" fill="hold" nodeType="withEffect">
                                  <p:stCondLst>
                                    <p:cond delay="0"/>
                                  </p:stCondLst>
                                  <p:childTnLst>
                                    <p:animMotion origin="layout" path="M -0.01112 0.00231 C 0.03211 -0.01179 0.07604 -0.0259 0.1276 -0.02497 C 0.17899 -0.02405 0.2335 -0.03329 0.29982 0.00832 C 0.36649 0.04994 0.45034 0.1852 0.52604 0.22543 C 0.60191 0.26567 0.68038 0.26081 0.75555 0.24971 C 0.8309 0.23861 0.91336 0.14636 0.97829 0.15884 C 1.0434 0.17133 1.11111 0.29064 1.14635 0.32555 " pathEditMode="relative" rAng="0" ptsTypes="aaaaaaa">
                                      <p:cBhvr>
                                        <p:cTn id="16" dur="10000" fill="hold"/>
                                        <p:tgtEl>
                                          <p:spTgt spid="20490"/>
                                        </p:tgtEl>
                                        <p:attrNameLst>
                                          <p:attrName>ppt_x</p:attrName>
                                          <p:attrName>ppt_y</p:attrName>
                                        </p:attrNameLst>
                                      </p:cBhvr>
                                      <p:rCtr x="57865" y="14382"/>
                                    </p:animMotion>
                                  </p:childTnLst>
                                </p:cTn>
                              </p:par>
                              <p:par>
                                <p:cTn id="17" presetID="0" presetClass="path" presetSubtype="0" repeatCount="indefinite" accel="50000" decel="50000" fill="hold" nodeType="withEffect">
                                  <p:stCondLst>
                                    <p:cond delay="3500"/>
                                  </p:stCondLst>
                                  <p:childTnLst>
                                    <p:animMotion origin="layout" path="M 3.33333E-6 -0.00046 C 0.04323 -0.01412 0.08698 -0.02824 0.13854 -0.02731 C 0.19045 -0.02639 0.22621 -0.02083 0.31128 0.00602 C 0.39635 0.03287 0.57014 0.1169 0.64896 0.13356 C 0.72812 0.15023 0.73819 0.12685 0.78559 0.10625 C 0.83298 0.08565 0.88264 0.05324 0.93333 0.00903 C 0.98402 -0.03472 1.05746 -0.12269 1.0901 -0.15741 " pathEditMode="relative" rAng="0" ptsTypes="aaaaaaa">
                                      <p:cBhvr>
                                        <p:cTn id="18" dur="8000" fill="hold"/>
                                        <p:tgtEl>
                                          <p:spTgt spid="20486"/>
                                        </p:tgtEl>
                                        <p:attrNameLst>
                                          <p:attrName>ppt_x</p:attrName>
                                          <p:attrName>ppt_y</p:attrName>
                                        </p:attrNameLst>
                                      </p:cBhvr>
                                      <p:rCtr x="54497" y="-324"/>
                                    </p:animMotion>
                                  </p:childTnLst>
                                </p:cTn>
                              </p:par>
                              <p:par>
                                <p:cTn id="19" presetID="0" presetClass="path" presetSubtype="0" repeatCount="indefinite" accel="50000" decel="50000" fill="hold" nodeType="withEffect">
                                  <p:stCondLst>
                                    <p:cond delay="3500"/>
                                  </p:stCondLst>
                                  <p:childTnLst>
                                    <p:animMotion origin="layout" path="M 8.33333E-7 0 C 0.08611 0.0338 0.35226 0.15278 0.51719 0.20278 C 0.68212 0.25278 0.89167 0.27963 0.9901 0.29977 " pathEditMode="relative" rAng="0" ptsTypes="aaa">
                                      <p:cBhvr>
                                        <p:cTn id="20" dur="2000" fill="hold"/>
                                        <p:tgtEl>
                                          <p:spTgt spid="20488"/>
                                        </p:tgtEl>
                                        <p:attrNameLst>
                                          <p:attrName>ppt_x</p:attrName>
                                          <p:attrName>ppt_y</p:attrName>
                                        </p:attrNameLst>
                                      </p:cBhvr>
                                      <p:rCtr x="49497" y="14977"/>
                                    </p:animMotion>
                                  </p:childTnLst>
                                </p:cTn>
                              </p:par>
                              <p:par>
                                <p:cTn id="21" presetID="0" presetClass="path" presetSubtype="0" repeatCount="indefinite" accel="50000" decel="50000" fill="hold" nodeType="withEffect">
                                  <p:stCondLst>
                                    <p:cond delay="1000"/>
                                  </p:stCondLst>
                                  <p:childTnLst>
                                    <p:animMotion origin="layout" path="M 0 0 C 0.33802 0.09977 0.67604 0.19953 0.81129 0.23935 " pathEditMode="relative" ptsTypes="aA">
                                      <p:cBhvr>
                                        <p:cTn id="22" dur="4000" fill="hold"/>
                                        <p:tgtEl>
                                          <p:spTgt spid="20491"/>
                                        </p:tgtEl>
                                        <p:attrNameLst>
                                          <p:attrName>ppt_x</p:attrName>
                                          <p:attrName>ppt_y</p:attrName>
                                        </p:attrNameLst>
                                      </p:cBhvr>
                                    </p:animMotion>
                                  </p:childTnLst>
                                </p:cTn>
                              </p:par>
                              <p:par>
                                <p:cTn id="23" presetID="0" presetClass="path" presetSubtype="0" repeatCount="indefinite" accel="50000" decel="50000" fill="hold" nodeType="withEffect">
                                  <p:stCondLst>
                                    <p:cond delay="1000"/>
                                  </p:stCondLst>
                                  <p:childTnLst>
                                    <p:animMotion origin="layout" path="M 0.00313 0 C 0.06702 0.02176 0.24149 0.09352 0.38646 0.13056 C 0.53143 0.16759 0.77153 0.20324 0.87274 0.22222 " pathEditMode="relative" rAng="0" ptsTypes="aaa">
                                      <p:cBhvr>
                                        <p:cTn id="24" dur="10000" fill="hold"/>
                                        <p:tgtEl>
                                          <p:spTgt spid="20489"/>
                                        </p:tgtEl>
                                        <p:attrNameLst>
                                          <p:attrName>ppt_x</p:attrName>
                                          <p:attrName>ppt_y</p:attrName>
                                        </p:attrNameLst>
                                      </p:cBhvr>
                                      <p:rCtr x="43472" y="11111"/>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2049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 Box 4">
            <a:extLst>
              <a:ext uri="{FF2B5EF4-FFF2-40B4-BE49-F238E27FC236}">
                <a16:creationId xmlns:a16="http://schemas.microsoft.com/office/drawing/2014/main" id="{660FD7D2-3FDD-428D-9E8D-B6C07E7B47BF}"/>
              </a:ext>
            </a:extLst>
          </p:cNvPr>
          <p:cNvSpPr txBox="1">
            <a:spLocks noChangeArrowheads="1"/>
          </p:cNvSpPr>
          <p:nvPr/>
        </p:nvSpPr>
        <p:spPr bwMode="auto">
          <a:xfrm>
            <a:off x="1763713" y="1989138"/>
            <a:ext cx="6192837" cy="393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800" b="1" i="1">
              <a:solidFill>
                <a:srgbClr val="FF3300"/>
              </a:solidFill>
            </a:endParaRPr>
          </a:p>
          <a:p>
            <a:pPr eaLnBrk="1" hangingPunct="1"/>
            <a:r>
              <a:rPr lang="en-US" altLang="en-US" sz="2800" b="1"/>
              <a:t>- Khi gặp con</a:t>
            </a:r>
          </a:p>
          <a:p>
            <a:pPr eaLnBrk="1" hangingPunct="1"/>
            <a:endParaRPr lang="en-US" altLang="en-US" sz="2800" b="1"/>
          </a:p>
          <a:p>
            <a:pPr eaLnBrk="1" hangingPunct="1"/>
            <a:r>
              <a:rPr lang="en-US" altLang="en-US" sz="2800" b="1"/>
              <a:t>- Trong những ngày ở nhà</a:t>
            </a:r>
          </a:p>
          <a:p>
            <a:pPr eaLnBrk="1" hangingPunct="1"/>
            <a:endParaRPr lang="en-US" altLang="en-US" sz="2800" b="1"/>
          </a:p>
          <a:p>
            <a:pPr eaLnBrk="1" hangingPunct="1"/>
            <a:r>
              <a:rPr lang="en-US" altLang="en-US" sz="2800" b="1"/>
              <a:t>- Lúc chia tay</a:t>
            </a:r>
          </a:p>
          <a:p>
            <a:pPr eaLnBrk="1" hangingPunct="1"/>
            <a:endParaRPr lang="en-US" altLang="en-US" sz="2800" b="1"/>
          </a:p>
          <a:p>
            <a:pPr eaLnBrk="1" hangingPunct="1"/>
            <a:r>
              <a:rPr lang="en-US" altLang="en-US" sz="2800" b="1"/>
              <a:t>- Khi ở chiến khu</a:t>
            </a:r>
            <a:r>
              <a:rPr lang="en-US" altLang="en-US" sz="2800" b="1" i="1" u="sng"/>
              <a:t> </a:t>
            </a:r>
          </a:p>
          <a:p>
            <a:pPr eaLnBrk="1" hangingPunct="1"/>
            <a:endParaRPr lang="en-US" altLang="en-US" sz="2800" b="1" i="1" u="sng"/>
          </a:p>
        </p:txBody>
      </p:sp>
      <p:sp>
        <p:nvSpPr>
          <p:cNvPr id="10243" name="AutoShape 8">
            <a:extLst>
              <a:ext uri="{FF2B5EF4-FFF2-40B4-BE49-F238E27FC236}">
                <a16:creationId xmlns:a16="http://schemas.microsoft.com/office/drawing/2014/main" id="{03C113EE-4DE1-43F2-B3AA-425E4A5333FC}"/>
              </a:ext>
            </a:extLst>
          </p:cNvPr>
          <p:cNvSpPr>
            <a:spLocks noChangeArrowheads="1"/>
          </p:cNvSpPr>
          <p:nvPr/>
        </p:nvSpPr>
        <p:spPr bwMode="auto">
          <a:xfrm>
            <a:off x="1335088" y="403225"/>
            <a:ext cx="6550025" cy="1225550"/>
          </a:xfrm>
          <a:prstGeom prst="roundRect">
            <a:avLst>
              <a:gd name="adj" fmla="val 16667"/>
            </a:avLst>
          </a:prstGeom>
          <a:solidFill>
            <a:srgbClr val="FFFF00"/>
          </a:solidFill>
          <a:ln w="5715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25000"/>
              </a:lnSpc>
              <a:spcBef>
                <a:spcPct val="50000"/>
              </a:spcBef>
            </a:pPr>
            <a:r>
              <a:rPr lang="en-US" altLang="en-US" sz="2800" b="1">
                <a:solidFill>
                  <a:srgbClr val="FF3300"/>
                </a:solidFill>
              </a:rPr>
              <a:t>Tình cảm của anh Sáu dành cho con được thể hiện qua các thời điểm:</a:t>
            </a:r>
            <a:endParaRPr lang="vi-VN" altLang="en-US" sz="4000" b="1" i="1">
              <a:solidFill>
                <a:srgbClr val="FF33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9156">
                                            <p:txEl>
                                              <p:pRg st="1" end="1"/>
                                            </p:txEl>
                                          </p:spTgt>
                                        </p:tgtEl>
                                        <p:attrNameLst>
                                          <p:attrName>style.visibility</p:attrName>
                                        </p:attrNameLst>
                                      </p:cBhvr>
                                      <p:to>
                                        <p:strVal val="visible"/>
                                      </p:to>
                                    </p:set>
                                    <p:animEffect transition="in" filter="wipe(left)">
                                      <p:cBhvr>
                                        <p:cTn id="7" dur="500"/>
                                        <p:tgtEl>
                                          <p:spTgt spid="49156">
                                            <p:txEl>
                                              <p:pRg st="1" end="1"/>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9156">
                                            <p:txEl>
                                              <p:pRg st="3" end="3"/>
                                            </p:txEl>
                                          </p:spTgt>
                                        </p:tgtEl>
                                        <p:attrNameLst>
                                          <p:attrName>style.visibility</p:attrName>
                                        </p:attrNameLst>
                                      </p:cBhvr>
                                      <p:to>
                                        <p:strVal val="visible"/>
                                      </p:to>
                                    </p:set>
                                    <p:animEffect transition="in" filter="wipe(left)">
                                      <p:cBhvr>
                                        <p:cTn id="11" dur="500"/>
                                        <p:tgtEl>
                                          <p:spTgt spid="49156">
                                            <p:txEl>
                                              <p:pRg st="3" end="3"/>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9156">
                                            <p:txEl>
                                              <p:pRg st="5" end="5"/>
                                            </p:txEl>
                                          </p:spTgt>
                                        </p:tgtEl>
                                        <p:attrNameLst>
                                          <p:attrName>style.visibility</p:attrName>
                                        </p:attrNameLst>
                                      </p:cBhvr>
                                      <p:to>
                                        <p:strVal val="visible"/>
                                      </p:to>
                                    </p:set>
                                    <p:animEffect transition="in" filter="wipe(left)">
                                      <p:cBhvr>
                                        <p:cTn id="15" dur="500"/>
                                        <p:tgtEl>
                                          <p:spTgt spid="49156">
                                            <p:txEl>
                                              <p:pRg st="5" end="5"/>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49156">
                                            <p:txEl>
                                              <p:pRg st="7" end="7"/>
                                            </p:txEl>
                                          </p:spTgt>
                                        </p:tgtEl>
                                        <p:attrNameLst>
                                          <p:attrName>style.visibility</p:attrName>
                                        </p:attrNameLst>
                                      </p:cBhvr>
                                      <p:to>
                                        <p:strVal val="visible"/>
                                      </p:to>
                                    </p:set>
                                    <p:animEffect transition="in" filter="wipe(left)">
                                      <p:cBhvr>
                                        <p:cTn id="19" dur="500"/>
                                        <p:tgtEl>
                                          <p:spTgt spid="4915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a:extLst>
              <a:ext uri="{FF2B5EF4-FFF2-40B4-BE49-F238E27FC236}">
                <a16:creationId xmlns:a16="http://schemas.microsoft.com/office/drawing/2014/main" id="{443A1F35-41BE-47D6-B31A-86C988C9E67E}"/>
              </a:ext>
            </a:extLst>
          </p:cNvPr>
          <p:cNvSpPr>
            <a:spLocks noChangeArrowheads="1"/>
          </p:cNvSpPr>
          <p:nvPr/>
        </p:nvSpPr>
        <p:spPr bwMode="auto">
          <a:xfrm>
            <a:off x="827088" y="539750"/>
            <a:ext cx="7993062" cy="55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nl-NL" altLang="en-US" sz="2800" b="1">
                <a:solidFill>
                  <a:srgbClr val="000066"/>
                </a:solidFill>
              </a:rPr>
              <a:t>NỘI DUNG CHUẨN BỊ BÀI </a:t>
            </a:r>
          </a:p>
          <a:p>
            <a:pPr algn="ctr" eaLnBrk="1" hangingPunct="1"/>
            <a:endParaRPr lang="nl-NL" altLang="en-US" b="1">
              <a:solidFill>
                <a:srgbClr val="CC0000"/>
              </a:solidFill>
            </a:endParaRPr>
          </a:p>
          <a:p>
            <a:pPr algn="just" eaLnBrk="1" hangingPunct="1"/>
            <a:r>
              <a:rPr lang="nl-NL" altLang="en-US" sz="2800" b="1">
                <a:solidFill>
                  <a:srgbClr val="CC0000"/>
                </a:solidFill>
              </a:rPr>
              <a:t>Nhóm 1: Tìm hiểu về tâm trạng của anh Sáu khi mới gặp bé Thu.</a:t>
            </a:r>
            <a:endParaRPr lang="nl-NL" altLang="en-US" sz="2400" b="1">
              <a:solidFill>
                <a:srgbClr val="CC0000"/>
              </a:solidFill>
            </a:endParaRPr>
          </a:p>
          <a:p>
            <a:pPr algn="just" eaLnBrk="1" hangingPunct="1"/>
            <a:r>
              <a:rPr lang="nl-NL" altLang="en-US" sz="2800" b="1">
                <a:solidFill>
                  <a:srgbClr val="0000FF"/>
                </a:solidFill>
              </a:rPr>
              <a:t>Nhóm 2: Tìm hiểu về nỗi lòng của người cha trong những ngày ở nhà.</a:t>
            </a:r>
          </a:p>
          <a:p>
            <a:pPr algn="just" eaLnBrk="1" hangingPunct="1"/>
            <a:r>
              <a:rPr lang="nl-NL" altLang="en-US" sz="2800" b="1">
                <a:solidFill>
                  <a:srgbClr val="CC0099"/>
                </a:solidFill>
              </a:rPr>
              <a:t>Nhóm 3: Tìm hiểu về nỗi lòng người cha lúc chia tay</a:t>
            </a:r>
            <a:r>
              <a:rPr lang="nl-NL" altLang="en-US" sz="2800" b="1">
                <a:solidFill>
                  <a:srgbClr val="0000FF"/>
                </a:solidFill>
              </a:rPr>
              <a:t>.</a:t>
            </a:r>
          </a:p>
          <a:p>
            <a:pPr algn="just" eaLnBrk="1" hangingPunct="1"/>
            <a:r>
              <a:rPr lang="nl-NL" altLang="en-US" sz="2800" b="1">
                <a:solidFill>
                  <a:srgbClr val="00B050"/>
                </a:solidFill>
              </a:rPr>
              <a:t>Nhóm 4:  Tìm hiểu về tình cảm của anh Sáu dành cho con khi ở chiến khu.</a:t>
            </a:r>
          </a:p>
          <a:p>
            <a:pPr algn="just" eaLnBrk="1" hangingPunct="1"/>
            <a:r>
              <a:rPr lang="nl-NL" altLang="en-US" sz="2800" b="1"/>
              <a:t>Nhóm 5: Sưu tầm và kể lại một câu chuyện cảm động về tình cha trong cuộc sống ngày nay.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60420"/>
                                        </p:tgtEl>
                                        <p:attrNameLst>
                                          <p:attrName>style.visibility</p:attrName>
                                        </p:attrNameLst>
                                      </p:cBhvr>
                                      <p:to>
                                        <p:strVal val="visible"/>
                                      </p:to>
                                    </p:set>
                                    <p:animEffect transition="in" filter="diamond(out)">
                                      <p:cBhvr>
                                        <p:cTn id="7" dur="500"/>
                                        <p:tgtEl>
                                          <p:spTgt spid="60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6">
            <a:extLst>
              <a:ext uri="{FF2B5EF4-FFF2-40B4-BE49-F238E27FC236}">
                <a16:creationId xmlns:a16="http://schemas.microsoft.com/office/drawing/2014/main" id="{5996DA8F-FD1E-4342-A83E-3B6169A0B19A}"/>
              </a:ext>
            </a:extLst>
          </p:cNvPr>
          <p:cNvSpPr>
            <a:spLocks noChangeArrowheads="1"/>
          </p:cNvSpPr>
          <p:nvPr/>
        </p:nvSpPr>
        <p:spPr bwMode="auto">
          <a:xfrm>
            <a:off x="611188" y="333375"/>
            <a:ext cx="46815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i="1">
                <a:solidFill>
                  <a:srgbClr val="FF3300"/>
                </a:solidFill>
              </a:rPr>
              <a:t> Nhóm 1: </a:t>
            </a:r>
            <a:r>
              <a:rPr lang="en-US" altLang="en-US" sz="2800" b="1" i="1" u="sng">
                <a:solidFill>
                  <a:srgbClr val="FF3300"/>
                </a:solidFill>
              </a:rPr>
              <a:t>Khi gặp con:</a:t>
            </a:r>
          </a:p>
        </p:txBody>
      </p:sp>
      <p:pic>
        <p:nvPicPr>
          <p:cNvPr id="12291" name="Picture 7">
            <a:extLst>
              <a:ext uri="{FF2B5EF4-FFF2-40B4-BE49-F238E27FC236}">
                <a16:creationId xmlns:a16="http://schemas.microsoft.com/office/drawing/2014/main" id="{0F6CA5A2-C729-4049-8731-8173C3D535C6}"/>
              </a:ext>
            </a:extLst>
          </p:cNvPr>
          <p:cNvPicPr>
            <a:picLocks noChangeAspect="1" noChangeArrowheads="1"/>
          </p:cNvPicPr>
          <p:nvPr/>
        </p:nvPicPr>
        <p:blipFill>
          <a:blip r:embed="rId2">
            <a:lum bright="2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24DD6665-1857-46DE-A91D-6B3EB6D3B746}"/>
              </a:ext>
            </a:extLst>
          </p:cNvPr>
          <p:cNvSpPr>
            <a:spLocks noChangeArrowheads="1"/>
          </p:cNvSpPr>
          <p:nvPr/>
        </p:nvSpPr>
        <p:spPr bwMode="auto">
          <a:xfrm>
            <a:off x="611188" y="188913"/>
            <a:ext cx="820896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1" i="1">
                <a:solidFill>
                  <a:srgbClr val="FF3300"/>
                </a:solidFill>
              </a:rPr>
              <a:t>Nhóm 2: </a:t>
            </a:r>
            <a:r>
              <a:rPr lang="en-US" altLang="en-US" sz="3000" b="1" i="1" u="sng">
                <a:solidFill>
                  <a:srgbClr val="FF3300"/>
                </a:solidFill>
              </a:rPr>
              <a:t>Trong những ngày ở nhà</a:t>
            </a:r>
            <a:endParaRPr lang="vi-VN" altLang="en-US" sz="3000" b="1" u="sng">
              <a:solidFill>
                <a:srgbClr val="FF3300"/>
              </a:solidFill>
            </a:endParaRPr>
          </a:p>
          <a:p>
            <a:pPr algn="just" eaLnBrk="1" hangingPunct="1"/>
            <a:endParaRPr lang="en-US" altLang="en-US" sz="1400" b="1"/>
          </a:p>
        </p:txBody>
      </p:sp>
      <p:sp>
        <p:nvSpPr>
          <p:cNvPr id="13315" name="Text Box 8">
            <a:extLst>
              <a:ext uri="{FF2B5EF4-FFF2-40B4-BE49-F238E27FC236}">
                <a16:creationId xmlns:a16="http://schemas.microsoft.com/office/drawing/2014/main" id="{D852D9CE-B6E6-4A26-863B-03E40F20C42E}"/>
              </a:ext>
            </a:extLst>
          </p:cNvPr>
          <p:cNvSpPr txBox="1">
            <a:spLocks noChangeArrowheads="1"/>
          </p:cNvSpPr>
          <p:nvPr/>
        </p:nvSpPr>
        <p:spPr bwMode="auto">
          <a:xfrm>
            <a:off x="1511300" y="5205413"/>
            <a:ext cx="6734175"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b="1">
              <a:solidFill>
                <a:srgbClr val="FF3300"/>
              </a:solidFill>
            </a:endParaRPr>
          </a:p>
          <a:p>
            <a:pPr eaLnBrk="1" hangingPunct="1">
              <a:spcBef>
                <a:spcPct val="50000"/>
              </a:spcBef>
            </a:pPr>
            <a:endParaRPr lang="en-US" altLang="en-US"/>
          </a:p>
        </p:txBody>
      </p:sp>
      <p:sp>
        <p:nvSpPr>
          <p:cNvPr id="13316" name="Rectangle 2">
            <a:extLst>
              <a:ext uri="{FF2B5EF4-FFF2-40B4-BE49-F238E27FC236}">
                <a16:creationId xmlns:a16="http://schemas.microsoft.com/office/drawing/2014/main" id="{C8E0BF51-CEA5-441C-B599-C59C74196A9F}"/>
              </a:ext>
            </a:extLst>
          </p:cNvPr>
          <p:cNvSpPr>
            <a:spLocks noChangeArrowheads="1"/>
          </p:cNvSpPr>
          <p:nvPr/>
        </p:nvSpPr>
        <p:spPr bwMode="auto">
          <a:xfrm>
            <a:off x="2700338" y="3284538"/>
            <a:ext cx="3308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13317" name="Picture 1">
            <a:extLst>
              <a:ext uri="{FF2B5EF4-FFF2-40B4-BE49-F238E27FC236}">
                <a16:creationId xmlns:a16="http://schemas.microsoft.com/office/drawing/2014/main" id="{BA61D529-9065-492A-8F83-6944C8E4F5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0013"/>
            <a:ext cx="9144000" cy="748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a:extLst>
              <a:ext uri="{FF2B5EF4-FFF2-40B4-BE49-F238E27FC236}">
                <a16:creationId xmlns:a16="http://schemas.microsoft.com/office/drawing/2014/main" id="{D757B024-8998-4880-81E5-A30A02F66C10}"/>
              </a:ext>
            </a:extLst>
          </p:cNvPr>
          <p:cNvSpPr>
            <a:spLocks noChangeArrowheads="1"/>
          </p:cNvSpPr>
          <p:nvPr/>
        </p:nvSpPr>
        <p:spPr bwMode="auto">
          <a:xfrm>
            <a:off x="238125" y="174625"/>
            <a:ext cx="39004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b="1" i="1">
                <a:solidFill>
                  <a:srgbClr val="FF3300"/>
                </a:solidFill>
              </a:rPr>
              <a:t>Nhóm 3:  </a:t>
            </a:r>
            <a:r>
              <a:rPr lang="en-US" altLang="en-US" sz="2800" b="1" i="1" u="sng">
                <a:solidFill>
                  <a:srgbClr val="FF3300"/>
                </a:solidFill>
              </a:rPr>
              <a:t>Lúc chia tay</a:t>
            </a:r>
          </a:p>
        </p:txBody>
      </p:sp>
      <p:pic>
        <p:nvPicPr>
          <p:cNvPr id="2" name="trich doan phim.mp4">
            <a:hlinkClick r:id="" action="ppaction://media"/>
            <a:extLst>
              <a:ext uri="{FF2B5EF4-FFF2-40B4-BE49-F238E27FC236}">
                <a16:creationId xmlns:a16="http://schemas.microsoft.com/office/drawing/2014/main" id="{EC01B692-4B22-48E7-94EC-94C4835AAE82}"/>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9" descr="VAN THAOGIANG 14">
            <a:extLst>
              <a:ext uri="{FF2B5EF4-FFF2-40B4-BE49-F238E27FC236}">
                <a16:creationId xmlns:a16="http://schemas.microsoft.com/office/drawing/2014/main" id="{20640AFD-7DEC-419B-A6C6-F6D786B03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363" name="Object 32">
            <a:extLst>
              <a:ext uri="{FF2B5EF4-FFF2-40B4-BE49-F238E27FC236}">
                <a16:creationId xmlns:a16="http://schemas.microsoft.com/office/drawing/2014/main" id="{734156AF-284D-4EE7-A234-1084B6C979CB}"/>
              </a:ext>
            </a:extLst>
          </p:cNvPr>
          <p:cNvGraphicFramePr>
            <a:graphicFrameLocks noChangeAspect="1"/>
          </p:cNvGraphicFramePr>
          <p:nvPr/>
        </p:nvGraphicFramePr>
        <p:xfrm>
          <a:off x="1835150" y="5692775"/>
          <a:ext cx="5761038" cy="1049338"/>
        </p:xfrm>
        <a:graphic>
          <a:graphicData uri="http://schemas.openxmlformats.org/presentationml/2006/ole">
            <mc:AlternateContent xmlns:mc="http://schemas.openxmlformats.org/markup-compatibility/2006">
              <mc:Choice xmlns:v="urn:schemas-microsoft-com:vml" Requires="v">
                <p:oleObj name="Bitmap Image" r:id="rId3" imgW="0" imgH="0" progId="Paint.Picture">
                  <p:embed/>
                </p:oleObj>
              </mc:Choice>
              <mc:Fallback>
                <p:oleObj name="Bitmap Image" r:id="rId3" imgW="0" imgH="0" progId="Paint.Picture">
                  <p:embed/>
                  <p:pic>
                    <p:nvPicPr>
                      <p:cNvPr id="15363" name="Object 32">
                        <a:extLst>
                          <a:ext uri="{FF2B5EF4-FFF2-40B4-BE49-F238E27FC236}">
                            <a16:creationId xmlns:a16="http://schemas.microsoft.com/office/drawing/2014/main" id="{734156AF-284D-4EE7-A234-1084B6C97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5692775"/>
                        <a:ext cx="5761038"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4" name="Text Box 33">
            <a:extLst>
              <a:ext uri="{FF2B5EF4-FFF2-40B4-BE49-F238E27FC236}">
                <a16:creationId xmlns:a16="http://schemas.microsoft.com/office/drawing/2014/main" id="{1F6F7A35-FCBB-4D6A-8340-AE276B4FF139}"/>
              </a:ext>
            </a:extLst>
          </p:cNvPr>
          <p:cNvSpPr txBox="1">
            <a:spLocks noChangeArrowheads="1"/>
          </p:cNvSpPr>
          <p:nvPr/>
        </p:nvSpPr>
        <p:spPr bwMode="auto">
          <a:xfrm>
            <a:off x="1965325" y="5589588"/>
            <a:ext cx="55006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400" b="1">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1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Char char="•"/>
              <a:defRPr sz="21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1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100">
                <a:solidFill>
                  <a:schemeClr val="tx1"/>
                </a:solidFill>
                <a:latin typeface="Arial" panose="020B0604020202020204" pitchFamily="34" charset="0"/>
                <a:cs typeface="Arial" panose="020B0604020202020204" pitchFamily="34" charset="0"/>
              </a:defRPr>
            </a:lvl9pPr>
          </a:lstStyle>
          <a:p>
            <a:pPr>
              <a:spcBef>
                <a:spcPct val="50000"/>
              </a:spcBef>
              <a:buClrTx/>
              <a:buFontTx/>
              <a:buNone/>
            </a:pPr>
            <a:r>
              <a:rPr lang="en-US" altLang="en-US" sz="2800" b="0">
                <a:latin typeface=".VnAristote" pitchFamily="34" charset="0"/>
              </a:rPr>
              <a:t>Yªu nhí tÆng Thu con cña ba</a:t>
            </a:r>
          </a:p>
        </p:txBody>
      </p:sp>
    </p:spTree>
  </p:cSld>
  <p:clrMapOvr>
    <a:masterClrMapping/>
  </p:clrMapOvr>
</p:sld>
</file>

<file path=ppt/theme/theme1.xml><?xml version="1.0" encoding="utf-8"?>
<a:theme xmlns:a="http://schemas.openxmlformats.org/drawingml/2006/main" name="2_cdb2004c019l">
  <a:themeElements>
    <a:clrScheme name="2_cdb2004c019l 3">
      <a:dk1>
        <a:srgbClr val="000066"/>
      </a:dk1>
      <a:lt1>
        <a:srgbClr val="FFFFFF"/>
      </a:lt1>
      <a:dk2>
        <a:srgbClr val="58A252"/>
      </a:dk2>
      <a:lt2>
        <a:srgbClr val="B2B2B2"/>
      </a:lt2>
      <a:accent1>
        <a:srgbClr val="0066FF"/>
      </a:accent1>
      <a:accent2>
        <a:srgbClr val="2C95A0"/>
      </a:accent2>
      <a:accent3>
        <a:srgbClr val="FFFFFF"/>
      </a:accent3>
      <a:accent4>
        <a:srgbClr val="000056"/>
      </a:accent4>
      <a:accent5>
        <a:srgbClr val="AAB8FF"/>
      </a:accent5>
      <a:accent6>
        <a:srgbClr val="278791"/>
      </a:accent6>
      <a:hlink>
        <a:srgbClr val="35BBE5"/>
      </a:hlink>
      <a:folHlink>
        <a:srgbClr val="872ECA"/>
      </a:folHlink>
    </a:clrScheme>
    <a:fontScheme name="2_cdb2004c019l">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cdb2004c019l 1">
        <a:dk1>
          <a:srgbClr val="000066"/>
        </a:dk1>
        <a:lt1>
          <a:srgbClr val="FFFFFF"/>
        </a:lt1>
        <a:dk2>
          <a:srgbClr val="58A252"/>
        </a:dk2>
        <a:lt2>
          <a:srgbClr val="B2B2B2"/>
        </a:lt2>
        <a:accent1>
          <a:srgbClr val="33CCCC"/>
        </a:accent1>
        <a:accent2>
          <a:srgbClr val="0099CC"/>
        </a:accent2>
        <a:accent3>
          <a:srgbClr val="FFFFFF"/>
        </a:accent3>
        <a:accent4>
          <a:srgbClr val="000056"/>
        </a:accent4>
        <a:accent5>
          <a:srgbClr val="ADE2E2"/>
        </a:accent5>
        <a:accent6>
          <a:srgbClr val="008AB9"/>
        </a:accent6>
        <a:hlink>
          <a:srgbClr val="6A9EB0"/>
        </a:hlink>
        <a:folHlink>
          <a:srgbClr val="6666FF"/>
        </a:folHlink>
      </a:clrScheme>
      <a:clrMap bg1="lt1" tx1="dk1" bg2="lt2" tx2="dk2" accent1="accent1" accent2="accent2" accent3="accent3" accent4="accent4" accent5="accent5" accent6="accent6" hlink="hlink" folHlink="folHlink"/>
    </a:extraClrScheme>
    <a:extraClrScheme>
      <a:clrScheme name="2_cdb2004c019l 2">
        <a:dk1>
          <a:srgbClr val="000066"/>
        </a:dk1>
        <a:lt1>
          <a:srgbClr val="FFFFFF"/>
        </a:lt1>
        <a:dk2>
          <a:srgbClr val="415CB3"/>
        </a:dk2>
        <a:lt2>
          <a:srgbClr val="B2B2B2"/>
        </a:lt2>
        <a:accent1>
          <a:srgbClr val="55AEEB"/>
        </a:accent1>
        <a:accent2>
          <a:srgbClr val="FF9933"/>
        </a:accent2>
        <a:accent3>
          <a:srgbClr val="FFFFFF"/>
        </a:accent3>
        <a:accent4>
          <a:srgbClr val="000056"/>
        </a:accent4>
        <a:accent5>
          <a:srgbClr val="B4D3F3"/>
        </a:accent5>
        <a:accent6>
          <a:srgbClr val="E78A2D"/>
        </a:accent6>
        <a:hlink>
          <a:srgbClr val="4D7AB5"/>
        </a:hlink>
        <a:folHlink>
          <a:srgbClr val="9964A2"/>
        </a:folHlink>
      </a:clrScheme>
      <a:clrMap bg1="lt1" tx1="dk1" bg2="lt2" tx2="dk2" accent1="accent1" accent2="accent2" accent3="accent3" accent4="accent4" accent5="accent5" accent6="accent6" hlink="hlink" folHlink="folHlink"/>
    </a:extraClrScheme>
    <a:extraClrScheme>
      <a:clrScheme name="2_cdb2004c019l 3">
        <a:dk1>
          <a:srgbClr val="000066"/>
        </a:dk1>
        <a:lt1>
          <a:srgbClr val="FFFFFF"/>
        </a:lt1>
        <a:dk2>
          <a:srgbClr val="58A252"/>
        </a:dk2>
        <a:lt2>
          <a:srgbClr val="B2B2B2"/>
        </a:lt2>
        <a:accent1>
          <a:srgbClr val="0066FF"/>
        </a:accent1>
        <a:accent2>
          <a:srgbClr val="2C95A0"/>
        </a:accent2>
        <a:accent3>
          <a:srgbClr val="FFFFFF"/>
        </a:accent3>
        <a:accent4>
          <a:srgbClr val="000056"/>
        </a:accent4>
        <a:accent5>
          <a:srgbClr val="AAB8FF"/>
        </a:accent5>
        <a:accent6>
          <a:srgbClr val="278791"/>
        </a:accent6>
        <a:hlink>
          <a:srgbClr val="35BBE5"/>
        </a:hlink>
        <a:folHlink>
          <a:srgbClr val="872EC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2118</TotalTime>
  <Words>1752</Words>
  <Application>Microsoft Office PowerPoint</Application>
  <PresentationFormat>On-screen Show (4:3)</PresentationFormat>
  <Paragraphs>314</Paragraphs>
  <Slides>39</Slides>
  <Notes>2</Notes>
  <HiddenSlides>0</HiddenSlides>
  <MMClips>7</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9" baseType="lpstr">
      <vt:lpstr>.VnAristote</vt:lpstr>
      <vt:lpstr>.VnTimeH</vt:lpstr>
      <vt:lpstr>Arial</vt:lpstr>
      <vt:lpstr>Arial Black</vt:lpstr>
      <vt:lpstr>Times New Roman</vt:lpstr>
      <vt:lpstr>Verdana</vt:lpstr>
      <vt:lpstr>VNI-Helve</vt:lpstr>
      <vt:lpstr>Wingdings</vt:lpstr>
      <vt:lpstr>2_cdb2004c019l</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&lt;arabianhorse&gt;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Nguyen Duc</cp:lastModifiedBy>
  <cp:revision>94</cp:revision>
  <dcterms:created xsi:type="dcterms:W3CDTF">2014-11-13T08:50:45Z</dcterms:created>
  <dcterms:modified xsi:type="dcterms:W3CDTF">2022-07-25T13:51:55Z</dcterms:modified>
</cp:coreProperties>
</file>