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4" r:id="rId2"/>
    <p:sldId id="256" r:id="rId3"/>
    <p:sldId id="262" r:id="rId4"/>
    <p:sldId id="258" r:id="rId5"/>
    <p:sldId id="263" r:id="rId6"/>
    <p:sldId id="265" r:id="rId7"/>
    <p:sldId id="267" r:id="rId8"/>
    <p:sldId id="322" r:id="rId9"/>
    <p:sldId id="264" r:id="rId10"/>
    <p:sldId id="261" r:id="rId11"/>
    <p:sldId id="323" r:id="rId12"/>
    <p:sldId id="272" r:id="rId13"/>
    <p:sldId id="273" r:id="rId14"/>
    <p:sldId id="274" r:id="rId15"/>
    <p:sldId id="275" r:id="rId16"/>
    <p:sldId id="276" r:id="rId17"/>
    <p:sldId id="277" r:id="rId18"/>
    <p:sldId id="278" r:id="rId19"/>
    <p:sldId id="279" r:id="rId20"/>
    <p:sldId id="280" r:id="rId21"/>
    <p:sldId id="282" r:id="rId22"/>
    <p:sldId id="283" r:id="rId23"/>
    <p:sldId id="291" r:id="rId24"/>
    <p:sldId id="329" r:id="rId25"/>
    <p:sldId id="330" r:id="rId26"/>
    <p:sldId id="331" r:id="rId27"/>
    <p:sldId id="334" r:id="rId28"/>
    <p:sldId id="333" r:id="rId29"/>
    <p:sldId id="340" r:id="rId30"/>
    <p:sldId id="339" r:id="rId31"/>
    <p:sldId id="336" r:id="rId32"/>
    <p:sldId id="337" r:id="rId33"/>
    <p:sldId id="33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7BFE6"/>
    <a:srgbClr val="BAFC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6BF442-A81E-4810-AEB9-984F6D47AA8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B9341F2-A620-4901-B617-25644B40A231}">
      <dgm:prSet phldrT="[Text]" phldr="1"/>
      <dgm:spPr>
        <a:solidFill>
          <a:schemeClr val="bg1"/>
        </a:solidFill>
        <a:ln>
          <a:solidFill>
            <a:schemeClr val="tx1"/>
          </a:solidFill>
        </a:ln>
      </dgm:spPr>
      <dgm:t>
        <a:bodyPr/>
        <a:lstStyle/>
        <a:p>
          <a:endParaRPr lang="en-US" dirty="0"/>
        </a:p>
      </dgm:t>
    </dgm:pt>
    <dgm:pt modelId="{88B15A50-EF77-4A95-8679-39EBC38D63E8}" type="parTrans" cxnId="{0ED1D231-0DB5-4C43-A18A-1BE39D61AFED}">
      <dgm:prSet/>
      <dgm:spPr/>
      <dgm:t>
        <a:bodyPr/>
        <a:lstStyle/>
        <a:p>
          <a:endParaRPr lang="en-US"/>
        </a:p>
      </dgm:t>
    </dgm:pt>
    <dgm:pt modelId="{BA0FBDD2-A5A9-4EFC-A3F2-12490FB67ED3}" type="sibTrans" cxnId="{0ED1D231-0DB5-4C43-A18A-1BE39D61AFED}">
      <dgm:prSet/>
      <dgm:spPr/>
      <dgm:t>
        <a:bodyPr/>
        <a:lstStyle/>
        <a:p>
          <a:endParaRPr lang="en-US"/>
        </a:p>
      </dgm:t>
    </dgm:pt>
    <dgm:pt modelId="{29ADE84D-A72E-400F-A6A8-73320CF440C1}">
      <dgm:prSet phldrT="[Text]" phldr="1"/>
      <dgm:spPr>
        <a:solidFill>
          <a:schemeClr val="bg1"/>
        </a:solidFill>
        <a:ln>
          <a:solidFill>
            <a:schemeClr val="tx1"/>
          </a:solidFill>
        </a:ln>
      </dgm:spPr>
      <dgm:t>
        <a:bodyPr/>
        <a:lstStyle/>
        <a:p>
          <a:endParaRPr lang="en-US" dirty="0"/>
        </a:p>
      </dgm:t>
    </dgm:pt>
    <dgm:pt modelId="{C5CFF929-51F1-4063-83BF-05E37BC5D602}" type="parTrans" cxnId="{E936B1B7-38CA-4AB7-991B-5C7B918EA538}">
      <dgm:prSet/>
      <dgm:spPr/>
      <dgm:t>
        <a:bodyPr/>
        <a:lstStyle/>
        <a:p>
          <a:endParaRPr lang="en-US"/>
        </a:p>
      </dgm:t>
    </dgm:pt>
    <dgm:pt modelId="{FF922D28-27EC-4E0F-87F3-361D771A50BF}" type="sibTrans" cxnId="{E936B1B7-38CA-4AB7-991B-5C7B918EA538}">
      <dgm:prSet/>
      <dgm:spPr/>
      <dgm:t>
        <a:bodyPr/>
        <a:lstStyle/>
        <a:p>
          <a:endParaRPr lang="en-US"/>
        </a:p>
      </dgm:t>
    </dgm:pt>
    <dgm:pt modelId="{306DDA1D-C19B-4F97-8D30-B4D23CE02BEE}">
      <dgm:prSet phldrT="[Text]" phldr="1"/>
      <dgm:spPr>
        <a:solidFill>
          <a:schemeClr val="bg1"/>
        </a:solidFill>
        <a:ln>
          <a:solidFill>
            <a:schemeClr val="tx1"/>
          </a:solidFill>
        </a:ln>
      </dgm:spPr>
      <dgm:t>
        <a:bodyPr/>
        <a:lstStyle/>
        <a:p>
          <a:endParaRPr lang="en-US"/>
        </a:p>
      </dgm:t>
    </dgm:pt>
    <dgm:pt modelId="{52C081A9-66BE-4D93-B850-27D16C85D58B}" type="parTrans" cxnId="{F3C1D4DC-BA6F-400D-9AD1-1BFCEBF4175E}">
      <dgm:prSet/>
      <dgm:spPr/>
      <dgm:t>
        <a:bodyPr/>
        <a:lstStyle/>
        <a:p>
          <a:endParaRPr lang="en-US"/>
        </a:p>
      </dgm:t>
    </dgm:pt>
    <dgm:pt modelId="{BD80B806-27CD-4716-84AC-E3E37BF32B6C}" type="sibTrans" cxnId="{F3C1D4DC-BA6F-400D-9AD1-1BFCEBF4175E}">
      <dgm:prSet/>
      <dgm:spPr/>
      <dgm:t>
        <a:bodyPr/>
        <a:lstStyle/>
        <a:p>
          <a:endParaRPr lang="en-US"/>
        </a:p>
      </dgm:t>
    </dgm:pt>
    <dgm:pt modelId="{B14BD5F9-D647-453D-A18A-F8F8A8E14AE2}" type="pres">
      <dgm:prSet presAssocID="{246BF442-A81E-4810-AEB9-984F6D47AA8E}" presName="Name0" presStyleCnt="0">
        <dgm:presLayoutVars>
          <dgm:chMax val="7"/>
          <dgm:chPref val="7"/>
          <dgm:dir/>
        </dgm:presLayoutVars>
      </dgm:prSet>
      <dgm:spPr/>
    </dgm:pt>
    <dgm:pt modelId="{FA7903EA-6F04-42C8-AF19-8F5D99DFF622}" type="pres">
      <dgm:prSet presAssocID="{246BF442-A81E-4810-AEB9-984F6D47AA8E}" presName="Name1" presStyleCnt="0"/>
      <dgm:spPr/>
    </dgm:pt>
    <dgm:pt modelId="{EB0C86F3-4D46-4B6B-8269-20271B82DAB9}" type="pres">
      <dgm:prSet presAssocID="{246BF442-A81E-4810-AEB9-984F6D47AA8E}" presName="cycle" presStyleCnt="0"/>
      <dgm:spPr/>
    </dgm:pt>
    <dgm:pt modelId="{9EA8D71B-F0A9-442B-8C7A-307955060C8F}" type="pres">
      <dgm:prSet presAssocID="{246BF442-A81E-4810-AEB9-984F6D47AA8E}" presName="srcNode" presStyleLbl="node1" presStyleIdx="0" presStyleCnt="3"/>
      <dgm:spPr/>
    </dgm:pt>
    <dgm:pt modelId="{5645C54A-B449-432C-929D-0D42C922D50C}" type="pres">
      <dgm:prSet presAssocID="{246BF442-A81E-4810-AEB9-984F6D47AA8E}" presName="conn" presStyleLbl="parChTrans1D2" presStyleIdx="0" presStyleCnt="1"/>
      <dgm:spPr/>
    </dgm:pt>
    <dgm:pt modelId="{A8A9D034-2524-48C0-A3F9-A6FBB46BA7EA}" type="pres">
      <dgm:prSet presAssocID="{246BF442-A81E-4810-AEB9-984F6D47AA8E}" presName="extraNode" presStyleLbl="node1" presStyleIdx="0" presStyleCnt="3"/>
      <dgm:spPr/>
    </dgm:pt>
    <dgm:pt modelId="{4320F79D-68B7-4BEA-9302-5CEECB3D6ADF}" type="pres">
      <dgm:prSet presAssocID="{246BF442-A81E-4810-AEB9-984F6D47AA8E}" presName="dstNode" presStyleLbl="node1" presStyleIdx="0" presStyleCnt="3"/>
      <dgm:spPr/>
    </dgm:pt>
    <dgm:pt modelId="{92BFEFC4-BD46-4C6B-96CA-9A81EE890E6E}" type="pres">
      <dgm:prSet presAssocID="{1B9341F2-A620-4901-B617-25644B40A231}" presName="text_1" presStyleLbl="node1" presStyleIdx="0" presStyleCnt="3" custScaleY="91186">
        <dgm:presLayoutVars>
          <dgm:bulletEnabled val="1"/>
        </dgm:presLayoutVars>
      </dgm:prSet>
      <dgm:spPr/>
    </dgm:pt>
    <dgm:pt modelId="{46B2229E-384C-412A-838C-C4541EEEE4BD}" type="pres">
      <dgm:prSet presAssocID="{1B9341F2-A620-4901-B617-25644B40A231}" presName="accent_1" presStyleCnt="0"/>
      <dgm:spPr/>
    </dgm:pt>
    <dgm:pt modelId="{007AAD4A-5ACB-4854-903F-90AE5488E4A4}" type="pres">
      <dgm:prSet presAssocID="{1B9341F2-A620-4901-B617-25644B40A231}" presName="accentRepeatNode" presStyleLbl="solidFgAcc1" presStyleIdx="0" presStyleCnt="3" custScaleX="120866"/>
      <dgm:spPr/>
    </dgm:pt>
    <dgm:pt modelId="{E98AFDB2-43FB-466F-8CE1-4476BCAB5C11}" type="pres">
      <dgm:prSet presAssocID="{29ADE84D-A72E-400F-A6A8-73320CF440C1}" presName="text_2" presStyleLbl="node1" presStyleIdx="1" presStyleCnt="3" custScaleY="112676">
        <dgm:presLayoutVars>
          <dgm:bulletEnabled val="1"/>
        </dgm:presLayoutVars>
      </dgm:prSet>
      <dgm:spPr/>
    </dgm:pt>
    <dgm:pt modelId="{F9D8665F-F19B-48A1-8A9E-6BA9455B5A17}" type="pres">
      <dgm:prSet presAssocID="{29ADE84D-A72E-400F-A6A8-73320CF440C1}" presName="accent_2" presStyleCnt="0"/>
      <dgm:spPr/>
    </dgm:pt>
    <dgm:pt modelId="{B10AABEF-C690-4A9D-B290-202FCE14C624}" type="pres">
      <dgm:prSet presAssocID="{29ADE84D-A72E-400F-A6A8-73320CF440C1}" presName="accentRepeatNode" presStyleLbl="solidFgAcc1" presStyleIdx="1" presStyleCnt="3" custScaleX="124989"/>
      <dgm:spPr/>
    </dgm:pt>
    <dgm:pt modelId="{B9601373-923F-43D3-A03F-5D25CFF0596B}" type="pres">
      <dgm:prSet presAssocID="{306DDA1D-C19B-4F97-8D30-B4D23CE02BEE}" presName="text_3" presStyleLbl="node1" presStyleIdx="2" presStyleCnt="3" custScaleY="109434" custLinFactNeighborX="38" custLinFactNeighborY="-13137">
        <dgm:presLayoutVars>
          <dgm:bulletEnabled val="1"/>
        </dgm:presLayoutVars>
      </dgm:prSet>
      <dgm:spPr/>
    </dgm:pt>
    <dgm:pt modelId="{ECE0C1A8-9D8D-4CBD-AA35-9718D1D38008}" type="pres">
      <dgm:prSet presAssocID="{306DDA1D-C19B-4F97-8D30-B4D23CE02BEE}" presName="accent_3" presStyleCnt="0"/>
      <dgm:spPr/>
    </dgm:pt>
    <dgm:pt modelId="{677DD066-9C90-4B27-9D0E-065BC65B5D17}" type="pres">
      <dgm:prSet presAssocID="{306DDA1D-C19B-4F97-8D30-B4D23CE02BEE}" presName="accentRepeatNode" presStyleLbl="solidFgAcc1" presStyleIdx="2" presStyleCnt="3"/>
      <dgm:spPr/>
    </dgm:pt>
  </dgm:ptLst>
  <dgm:cxnLst>
    <dgm:cxn modelId="{0ED1D231-0DB5-4C43-A18A-1BE39D61AFED}" srcId="{246BF442-A81E-4810-AEB9-984F6D47AA8E}" destId="{1B9341F2-A620-4901-B617-25644B40A231}" srcOrd="0" destOrd="0" parTransId="{88B15A50-EF77-4A95-8679-39EBC38D63E8}" sibTransId="{BA0FBDD2-A5A9-4EFC-A3F2-12490FB67ED3}"/>
    <dgm:cxn modelId="{CF69A368-E695-494D-B24B-3A5048F0C4AF}" type="presOf" srcId="{306DDA1D-C19B-4F97-8D30-B4D23CE02BEE}" destId="{B9601373-923F-43D3-A03F-5D25CFF0596B}" srcOrd="0" destOrd="0" presId="urn:microsoft.com/office/officeart/2008/layout/VerticalCurvedList"/>
    <dgm:cxn modelId="{45E0E78B-D54D-421A-842F-558C5E6F974F}" type="presOf" srcId="{29ADE84D-A72E-400F-A6A8-73320CF440C1}" destId="{E98AFDB2-43FB-466F-8CE1-4476BCAB5C11}" srcOrd="0" destOrd="0" presId="urn:microsoft.com/office/officeart/2008/layout/VerticalCurvedList"/>
    <dgm:cxn modelId="{AB250395-796F-457E-A274-EFFAAC96F6B9}" type="presOf" srcId="{1B9341F2-A620-4901-B617-25644B40A231}" destId="{92BFEFC4-BD46-4C6B-96CA-9A81EE890E6E}" srcOrd="0" destOrd="0" presId="urn:microsoft.com/office/officeart/2008/layout/VerticalCurvedList"/>
    <dgm:cxn modelId="{B326B6A9-7DF7-4F2D-8459-A27C30AC4178}" type="presOf" srcId="{BA0FBDD2-A5A9-4EFC-A3F2-12490FB67ED3}" destId="{5645C54A-B449-432C-929D-0D42C922D50C}" srcOrd="0" destOrd="0" presId="urn:microsoft.com/office/officeart/2008/layout/VerticalCurvedList"/>
    <dgm:cxn modelId="{743EBCB0-8FC8-4948-8BFF-5F04A5063FED}" type="presOf" srcId="{246BF442-A81E-4810-AEB9-984F6D47AA8E}" destId="{B14BD5F9-D647-453D-A18A-F8F8A8E14AE2}" srcOrd="0" destOrd="0" presId="urn:microsoft.com/office/officeart/2008/layout/VerticalCurvedList"/>
    <dgm:cxn modelId="{E936B1B7-38CA-4AB7-991B-5C7B918EA538}" srcId="{246BF442-A81E-4810-AEB9-984F6D47AA8E}" destId="{29ADE84D-A72E-400F-A6A8-73320CF440C1}" srcOrd="1" destOrd="0" parTransId="{C5CFF929-51F1-4063-83BF-05E37BC5D602}" sibTransId="{FF922D28-27EC-4E0F-87F3-361D771A50BF}"/>
    <dgm:cxn modelId="{F3C1D4DC-BA6F-400D-9AD1-1BFCEBF4175E}" srcId="{246BF442-A81E-4810-AEB9-984F6D47AA8E}" destId="{306DDA1D-C19B-4F97-8D30-B4D23CE02BEE}" srcOrd="2" destOrd="0" parTransId="{52C081A9-66BE-4D93-B850-27D16C85D58B}" sibTransId="{BD80B806-27CD-4716-84AC-E3E37BF32B6C}"/>
    <dgm:cxn modelId="{8097979C-9F69-482F-944E-15FE661F95D0}" type="presParOf" srcId="{B14BD5F9-D647-453D-A18A-F8F8A8E14AE2}" destId="{FA7903EA-6F04-42C8-AF19-8F5D99DFF622}" srcOrd="0" destOrd="0" presId="urn:microsoft.com/office/officeart/2008/layout/VerticalCurvedList"/>
    <dgm:cxn modelId="{F162206A-C3CA-4F61-ADE8-E6596A0334EE}" type="presParOf" srcId="{FA7903EA-6F04-42C8-AF19-8F5D99DFF622}" destId="{EB0C86F3-4D46-4B6B-8269-20271B82DAB9}" srcOrd="0" destOrd="0" presId="urn:microsoft.com/office/officeart/2008/layout/VerticalCurvedList"/>
    <dgm:cxn modelId="{AEC35649-58E0-45AB-8C22-2554AA474373}" type="presParOf" srcId="{EB0C86F3-4D46-4B6B-8269-20271B82DAB9}" destId="{9EA8D71B-F0A9-442B-8C7A-307955060C8F}" srcOrd="0" destOrd="0" presId="urn:microsoft.com/office/officeart/2008/layout/VerticalCurvedList"/>
    <dgm:cxn modelId="{C5DDB7BD-486B-461F-A43A-A7BD82860DDD}" type="presParOf" srcId="{EB0C86F3-4D46-4B6B-8269-20271B82DAB9}" destId="{5645C54A-B449-432C-929D-0D42C922D50C}" srcOrd="1" destOrd="0" presId="urn:microsoft.com/office/officeart/2008/layout/VerticalCurvedList"/>
    <dgm:cxn modelId="{F5799964-1795-4362-8B85-1CA3449EC0B1}" type="presParOf" srcId="{EB0C86F3-4D46-4B6B-8269-20271B82DAB9}" destId="{A8A9D034-2524-48C0-A3F9-A6FBB46BA7EA}" srcOrd="2" destOrd="0" presId="urn:microsoft.com/office/officeart/2008/layout/VerticalCurvedList"/>
    <dgm:cxn modelId="{1EB21572-88C9-4A48-8443-6BE871C0A2D1}" type="presParOf" srcId="{EB0C86F3-4D46-4B6B-8269-20271B82DAB9}" destId="{4320F79D-68B7-4BEA-9302-5CEECB3D6ADF}" srcOrd="3" destOrd="0" presId="urn:microsoft.com/office/officeart/2008/layout/VerticalCurvedList"/>
    <dgm:cxn modelId="{695DBF00-6C50-41DF-8C8C-0C065F342B5B}" type="presParOf" srcId="{FA7903EA-6F04-42C8-AF19-8F5D99DFF622}" destId="{92BFEFC4-BD46-4C6B-96CA-9A81EE890E6E}" srcOrd="1" destOrd="0" presId="urn:microsoft.com/office/officeart/2008/layout/VerticalCurvedList"/>
    <dgm:cxn modelId="{F126C056-EC37-451C-BBB3-E8444678071C}" type="presParOf" srcId="{FA7903EA-6F04-42C8-AF19-8F5D99DFF622}" destId="{46B2229E-384C-412A-838C-C4541EEEE4BD}" srcOrd="2" destOrd="0" presId="urn:microsoft.com/office/officeart/2008/layout/VerticalCurvedList"/>
    <dgm:cxn modelId="{02E7576F-40E4-420B-8BA7-7BABF9999326}" type="presParOf" srcId="{46B2229E-384C-412A-838C-C4541EEEE4BD}" destId="{007AAD4A-5ACB-4854-903F-90AE5488E4A4}" srcOrd="0" destOrd="0" presId="urn:microsoft.com/office/officeart/2008/layout/VerticalCurvedList"/>
    <dgm:cxn modelId="{097787E3-2053-4A68-BF2F-54EB0EF56924}" type="presParOf" srcId="{FA7903EA-6F04-42C8-AF19-8F5D99DFF622}" destId="{E98AFDB2-43FB-466F-8CE1-4476BCAB5C11}" srcOrd="3" destOrd="0" presId="urn:microsoft.com/office/officeart/2008/layout/VerticalCurvedList"/>
    <dgm:cxn modelId="{D5FEFE2B-152B-40EE-8133-78ED82FBDB88}" type="presParOf" srcId="{FA7903EA-6F04-42C8-AF19-8F5D99DFF622}" destId="{F9D8665F-F19B-48A1-8A9E-6BA9455B5A17}" srcOrd="4" destOrd="0" presId="urn:microsoft.com/office/officeart/2008/layout/VerticalCurvedList"/>
    <dgm:cxn modelId="{E92F0D62-28C5-46A3-AD9E-49302640872A}" type="presParOf" srcId="{F9D8665F-F19B-48A1-8A9E-6BA9455B5A17}" destId="{B10AABEF-C690-4A9D-B290-202FCE14C624}" srcOrd="0" destOrd="0" presId="urn:microsoft.com/office/officeart/2008/layout/VerticalCurvedList"/>
    <dgm:cxn modelId="{C118F1BB-0AEB-4796-8EEB-3846513AF3D9}" type="presParOf" srcId="{FA7903EA-6F04-42C8-AF19-8F5D99DFF622}" destId="{B9601373-923F-43D3-A03F-5D25CFF0596B}" srcOrd="5" destOrd="0" presId="urn:microsoft.com/office/officeart/2008/layout/VerticalCurvedList"/>
    <dgm:cxn modelId="{C4F3051B-613D-4AC5-86A1-B5F368A034CC}" type="presParOf" srcId="{FA7903EA-6F04-42C8-AF19-8F5D99DFF622}" destId="{ECE0C1A8-9D8D-4CBD-AA35-9718D1D38008}" srcOrd="6" destOrd="0" presId="urn:microsoft.com/office/officeart/2008/layout/VerticalCurvedList"/>
    <dgm:cxn modelId="{B92C047D-8EF9-4C4A-80C0-7179788D03CA}" type="presParOf" srcId="{ECE0C1A8-9D8D-4CBD-AA35-9718D1D38008}" destId="{677DD066-9C90-4B27-9D0E-065BC65B5D1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6BF442-A81E-4810-AEB9-984F6D47AA8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B9341F2-A620-4901-B617-25644B40A231}">
      <dgm:prSet phldrT="[Text]" phldr="1"/>
      <dgm:spPr>
        <a:solidFill>
          <a:srgbClr val="FF0000"/>
        </a:solidFill>
        <a:ln>
          <a:solidFill>
            <a:srgbClr val="FFC000"/>
          </a:solidFill>
        </a:ln>
      </dgm:spPr>
      <dgm:t>
        <a:bodyPr/>
        <a:lstStyle/>
        <a:p>
          <a:endParaRPr lang="en-US" dirty="0"/>
        </a:p>
      </dgm:t>
    </dgm:pt>
    <dgm:pt modelId="{88B15A50-EF77-4A95-8679-39EBC38D63E8}" type="parTrans" cxnId="{0ED1D231-0DB5-4C43-A18A-1BE39D61AFED}">
      <dgm:prSet/>
      <dgm:spPr/>
      <dgm:t>
        <a:bodyPr/>
        <a:lstStyle/>
        <a:p>
          <a:endParaRPr lang="en-US"/>
        </a:p>
      </dgm:t>
    </dgm:pt>
    <dgm:pt modelId="{BA0FBDD2-A5A9-4EFC-A3F2-12490FB67ED3}" type="sibTrans" cxnId="{0ED1D231-0DB5-4C43-A18A-1BE39D61AFED}">
      <dgm:prSet/>
      <dgm:spPr/>
      <dgm:t>
        <a:bodyPr/>
        <a:lstStyle/>
        <a:p>
          <a:endParaRPr lang="en-US"/>
        </a:p>
      </dgm:t>
    </dgm:pt>
    <dgm:pt modelId="{29ADE84D-A72E-400F-A6A8-73320CF440C1}">
      <dgm:prSet phldrT="[Text]" phldr="1"/>
      <dgm:spPr>
        <a:solidFill>
          <a:srgbClr val="00B050"/>
        </a:solidFill>
        <a:ln>
          <a:solidFill>
            <a:srgbClr val="FFC000"/>
          </a:solidFill>
        </a:ln>
      </dgm:spPr>
      <dgm:t>
        <a:bodyPr/>
        <a:lstStyle/>
        <a:p>
          <a:endParaRPr lang="en-US" dirty="0"/>
        </a:p>
      </dgm:t>
    </dgm:pt>
    <dgm:pt modelId="{C5CFF929-51F1-4063-83BF-05E37BC5D602}" type="parTrans" cxnId="{E936B1B7-38CA-4AB7-991B-5C7B918EA538}">
      <dgm:prSet/>
      <dgm:spPr/>
      <dgm:t>
        <a:bodyPr/>
        <a:lstStyle/>
        <a:p>
          <a:endParaRPr lang="en-US"/>
        </a:p>
      </dgm:t>
    </dgm:pt>
    <dgm:pt modelId="{FF922D28-27EC-4E0F-87F3-361D771A50BF}" type="sibTrans" cxnId="{E936B1B7-38CA-4AB7-991B-5C7B918EA538}">
      <dgm:prSet/>
      <dgm:spPr/>
      <dgm:t>
        <a:bodyPr/>
        <a:lstStyle/>
        <a:p>
          <a:endParaRPr lang="en-US"/>
        </a:p>
      </dgm:t>
    </dgm:pt>
    <dgm:pt modelId="{B14BD5F9-D647-453D-A18A-F8F8A8E14AE2}" type="pres">
      <dgm:prSet presAssocID="{246BF442-A81E-4810-AEB9-984F6D47AA8E}" presName="Name0" presStyleCnt="0">
        <dgm:presLayoutVars>
          <dgm:chMax val="7"/>
          <dgm:chPref val="7"/>
          <dgm:dir/>
        </dgm:presLayoutVars>
      </dgm:prSet>
      <dgm:spPr/>
    </dgm:pt>
    <dgm:pt modelId="{FA7903EA-6F04-42C8-AF19-8F5D99DFF622}" type="pres">
      <dgm:prSet presAssocID="{246BF442-A81E-4810-AEB9-984F6D47AA8E}" presName="Name1" presStyleCnt="0"/>
      <dgm:spPr/>
    </dgm:pt>
    <dgm:pt modelId="{EB0C86F3-4D46-4B6B-8269-20271B82DAB9}" type="pres">
      <dgm:prSet presAssocID="{246BF442-A81E-4810-AEB9-984F6D47AA8E}" presName="cycle" presStyleCnt="0"/>
      <dgm:spPr/>
    </dgm:pt>
    <dgm:pt modelId="{9EA8D71B-F0A9-442B-8C7A-307955060C8F}" type="pres">
      <dgm:prSet presAssocID="{246BF442-A81E-4810-AEB9-984F6D47AA8E}" presName="srcNode" presStyleLbl="node1" presStyleIdx="0" presStyleCnt="2"/>
      <dgm:spPr/>
    </dgm:pt>
    <dgm:pt modelId="{5645C54A-B449-432C-929D-0D42C922D50C}" type="pres">
      <dgm:prSet presAssocID="{246BF442-A81E-4810-AEB9-984F6D47AA8E}" presName="conn" presStyleLbl="parChTrans1D2" presStyleIdx="0" presStyleCnt="1"/>
      <dgm:spPr/>
    </dgm:pt>
    <dgm:pt modelId="{A8A9D034-2524-48C0-A3F9-A6FBB46BA7EA}" type="pres">
      <dgm:prSet presAssocID="{246BF442-A81E-4810-AEB9-984F6D47AA8E}" presName="extraNode" presStyleLbl="node1" presStyleIdx="0" presStyleCnt="2"/>
      <dgm:spPr/>
    </dgm:pt>
    <dgm:pt modelId="{4320F79D-68B7-4BEA-9302-5CEECB3D6ADF}" type="pres">
      <dgm:prSet presAssocID="{246BF442-A81E-4810-AEB9-984F6D47AA8E}" presName="dstNode" presStyleLbl="node1" presStyleIdx="0" presStyleCnt="2"/>
      <dgm:spPr/>
    </dgm:pt>
    <dgm:pt modelId="{92BFEFC4-BD46-4C6B-96CA-9A81EE890E6E}" type="pres">
      <dgm:prSet presAssocID="{1B9341F2-A620-4901-B617-25644B40A231}" presName="text_1" presStyleLbl="node1" presStyleIdx="0" presStyleCnt="2" custScaleY="97754">
        <dgm:presLayoutVars>
          <dgm:bulletEnabled val="1"/>
        </dgm:presLayoutVars>
      </dgm:prSet>
      <dgm:spPr/>
    </dgm:pt>
    <dgm:pt modelId="{46B2229E-384C-412A-838C-C4541EEEE4BD}" type="pres">
      <dgm:prSet presAssocID="{1B9341F2-A620-4901-B617-25644B40A231}" presName="accent_1" presStyleCnt="0"/>
      <dgm:spPr/>
    </dgm:pt>
    <dgm:pt modelId="{007AAD4A-5ACB-4854-903F-90AE5488E4A4}" type="pres">
      <dgm:prSet presAssocID="{1B9341F2-A620-4901-B617-25644B40A231}" presName="accentRepeatNode" presStyleLbl="solidFgAcc1" presStyleIdx="0" presStyleCnt="2" custScaleX="95425" custScaleY="76061"/>
      <dgm:spPr/>
    </dgm:pt>
    <dgm:pt modelId="{E98AFDB2-43FB-466F-8CE1-4476BCAB5C11}" type="pres">
      <dgm:prSet presAssocID="{29ADE84D-A72E-400F-A6A8-73320CF440C1}" presName="text_2" presStyleLbl="node1" presStyleIdx="1" presStyleCnt="2" custScaleY="118694" custLinFactNeighborX="158" custLinFactNeighborY="10804">
        <dgm:presLayoutVars>
          <dgm:bulletEnabled val="1"/>
        </dgm:presLayoutVars>
      </dgm:prSet>
      <dgm:spPr/>
    </dgm:pt>
    <dgm:pt modelId="{F9D8665F-F19B-48A1-8A9E-6BA9455B5A17}" type="pres">
      <dgm:prSet presAssocID="{29ADE84D-A72E-400F-A6A8-73320CF440C1}" presName="accent_2" presStyleCnt="0"/>
      <dgm:spPr/>
    </dgm:pt>
    <dgm:pt modelId="{B10AABEF-C690-4A9D-B290-202FCE14C624}" type="pres">
      <dgm:prSet presAssocID="{29ADE84D-A72E-400F-A6A8-73320CF440C1}" presName="accentRepeatNode" presStyleLbl="solidFgAcc1" presStyleIdx="1" presStyleCnt="2" custScaleX="95425" custScaleY="69463"/>
      <dgm:spPr/>
    </dgm:pt>
  </dgm:ptLst>
  <dgm:cxnLst>
    <dgm:cxn modelId="{0ED1D231-0DB5-4C43-A18A-1BE39D61AFED}" srcId="{246BF442-A81E-4810-AEB9-984F6D47AA8E}" destId="{1B9341F2-A620-4901-B617-25644B40A231}" srcOrd="0" destOrd="0" parTransId="{88B15A50-EF77-4A95-8679-39EBC38D63E8}" sibTransId="{BA0FBDD2-A5A9-4EFC-A3F2-12490FB67ED3}"/>
    <dgm:cxn modelId="{45E0E78B-D54D-421A-842F-558C5E6F974F}" type="presOf" srcId="{29ADE84D-A72E-400F-A6A8-73320CF440C1}" destId="{E98AFDB2-43FB-466F-8CE1-4476BCAB5C11}" srcOrd="0" destOrd="0" presId="urn:microsoft.com/office/officeart/2008/layout/VerticalCurvedList"/>
    <dgm:cxn modelId="{AB250395-796F-457E-A274-EFFAAC96F6B9}" type="presOf" srcId="{1B9341F2-A620-4901-B617-25644B40A231}" destId="{92BFEFC4-BD46-4C6B-96CA-9A81EE890E6E}" srcOrd="0" destOrd="0" presId="urn:microsoft.com/office/officeart/2008/layout/VerticalCurvedList"/>
    <dgm:cxn modelId="{B326B6A9-7DF7-4F2D-8459-A27C30AC4178}" type="presOf" srcId="{BA0FBDD2-A5A9-4EFC-A3F2-12490FB67ED3}" destId="{5645C54A-B449-432C-929D-0D42C922D50C}" srcOrd="0" destOrd="0" presId="urn:microsoft.com/office/officeart/2008/layout/VerticalCurvedList"/>
    <dgm:cxn modelId="{743EBCB0-8FC8-4948-8BFF-5F04A5063FED}" type="presOf" srcId="{246BF442-A81E-4810-AEB9-984F6D47AA8E}" destId="{B14BD5F9-D647-453D-A18A-F8F8A8E14AE2}" srcOrd="0" destOrd="0" presId="urn:microsoft.com/office/officeart/2008/layout/VerticalCurvedList"/>
    <dgm:cxn modelId="{E936B1B7-38CA-4AB7-991B-5C7B918EA538}" srcId="{246BF442-A81E-4810-AEB9-984F6D47AA8E}" destId="{29ADE84D-A72E-400F-A6A8-73320CF440C1}" srcOrd="1" destOrd="0" parTransId="{C5CFF929-51F1-4063-83BF-05E37BC5D602}" sibTransId="{FF922D28-27EC-4E0F-87F3-361D771A50BF}"/>
    <dgm:cxn modelId="{8097979C-9F69-482F-944E-15FE661F95D0}" type="presParOf" srcId="{B14BD5F9-D647-453D-A18A-F8F8A8E14AE2}" destId="{FA7903EA-6F04-42C8-AF19-8F5D99DFF622}" srcOrd="0" destOrd="0" presId="urn:microsoft.com/office/officeart/2008/layout/VerticalCurvedList"/>
    <dgm:cxn modelId="{F162206A-C3CA-4F61-ADE8-E6596A0334EE}" type="presParOf" srcId="{FA7903EA-6F04-42C8-AF19-8F5D99DFF622}" destId="{EB0C86F3-4D46-4B6B-8269-20271B82DAB9}" srcOrd="0" destOrd="0" presId="urn:microsoft.com/office/officeart/2008/layout/VerticalCurvedList"/>
    <dgm:cxn modelId="{AEC35649-58E0-45AB-8C22-2554AA474373}" type="presParOf" srcId="{EB0C86F3-4D46-4B6B-8269-20271B82DAB9}" destId="{9EA8D71B-F0A9-442B-8C7A-307955060C8F}" srcOrd="0" destOrd="0" presId="urn:microsoft.com/office/officeart/2008/layout/VerticalCurvedList"/>
    <dgm:cxn modelId="{C5DDB7BD-486B-461F-A43A-A7BD82860DDD}" type="presParOf" srcId="{EB0C86F3-4D46-4B6B-8269-20271B82DAB9}" destId="{5645C54A-B449-432C-929D-0D42C922D50C}" srcOrd="1" destOrd="0" presId="urn:microsoft.com/office/officeart/2008/layout/VerticalCurvedList"/>
    <dgm:cxn modelId="{F5799964-1795-4362-8B85-1CA3449EC0B1}" type="presParOf" srcId="{EB0C86F3-4D46-4B6B-8269-20271B82DAB9}" destId="{A8A9D034-2524-48C0-A3F9-A6FBB46BA7EA}" srcOrd="2" destOrd="0" presId="urn:microsoft.com/office/officeart/2008/layout/VerticalCurvedList"/>
    <dgm:cxn modelId="{1EB21572-88C9-4A48-8443-6BE871C0A2D1}" type="presParOf" srcId="{EB0C86F3-4D46-4B6B-8269-20271B82DAB9}" destId="{4320F79D-68B7-4BEA-9302-5CEECB3D6ADF}" srcOrd="3" destOrd="0" presId="urn:microsoft.com/office/officeart/2008/layout/VerticalCurvedList"/>
    <dgm:cxn modelId="{695DBF00-6C50-41DF-8C8C-0C065F342B5B}" type="presParOf" srcId="{FA7903EA-6F04-42C8-AF19-8F5D99DFF622}" destId="{92BFEFC4-BD46-4C6B-96CA-9A81EE890E6E}" srcOrd="1" destOrd="0" presId="urn:microsoft.com/office/officeart/2008/layout/VerticalCurvedList"/>
    <dgm:cxn modelId="{F126C056-EC37-451C-BBB3-E8444678071C}" type="presParOf" srcId="{FA7903EA-6F04-42C8-AF19-8F5D99DFF622}" destId="{46B2229E-384C-412A-838C-C4541EEEE4BD}" srcOrd="2" destOrd="0" presId="urn:microsoft.com/office/officeart/2008/layout/VerticalCurvedList"/>
    <dgm:cxn modelId="{02E7576F-40E4-420B-8BA7-7BABF9999326}" type="presParOf" srcId="{46B2229E-384C-412A-838C-C4541EEEE4BD}" destId="{007AAD4A-5ACB-4854-903F-90AE5488E4A4}" srcOrd="0" destOrd="0" presId="urn:microsoft.com/office/officeart/2008/layout/VerticalCurvedList"/>
    <dgm:cxn modelId="{097787E3-2053-4A68-BF2F-54EB0EF56924}" type="presParOf" srcId="{FA7903EA-6F04-42C8-AF19-8F5D99DFF622}" destId="{E98AFDB2-43FB-466F-8CE1-4476BCAB5C11}" srcOrd="3" destOrd="0" presId="urn:microsoft.com/office/officeart/2008/layout/VerticalCurvedList"/>
    <dgm:cxn modelId="{D5FEFE2B-152B-40EE-8133-78ED82FBDB88}" type="presParOf" srcId="{FA7903EA-6F04-42C8-AF19-8F5D99DFF622}" destId="{F9D8665F-F19B-48A1-8A9E-6BA9455B5A17}" srcOrd="4" destOrd="0" presId="urn:microsoft.com/office/officeart/2008/layout/VerticalCurvedList"/>
    <dgm:cxn modelId="{E92F0D62-28C5-46A3-AD9E-49302640872A}" type="presParOf" srcId="{F9D8665F-F19B-48A1-8A9E-6BA9455B5A17}" destId="{B10AABEF-C690-4A9D-B290-202FCE14C62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6BF442-A81E-4810-AEB9-984F6D47AA8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B9341F2-A620-4901-B617-25644B40A231}">
      <dgm:prSet phldrT="[Text]" phldr="1"/>
      <dgm:spPr>
        <a:solidFill>
          <a:srgbClr val="FF0000"/>
        </a:solidFill>
        <a:ln>
          <a:solidFill>
            <a:srgbClr val="FFC000"/>
          </a:solidFill>
        </a:ln>
      </dgm:spPr>
      <dgm:t>
        <a:bodyPr/>
        <a:lstStyle/>
        <a:p>
          <a:endParaRPr lang="en-US" dirty="0"/>
        </a:p>
      </dgm:t>
    </dgm:pt>
    <dgm:pt modelId="{88B15A50-EF77-4A95-8679-39EBC38D63E8}" type="parTrans" cxnId="{0ED1D231-0DB5-4C43-A18A-1BE39D61AFED}">
      <dgm:prSet/>
      <dgm:spPr/>
      <dgm:t>
        <a:bodyPr/>
        <a:lstStyle/>
        <a:p>
          <a:endParaRPr lang="en-US"/>
        </a:p>
      </dgm:t>
    </dgm:pt>
    <dgm:pt modelId="{BA0FBDD2-A5A9-4EFC-A3F2-12490FB67ED3}" type="sibTrans" cxnId="{0ED1D231-0DB5-4C43-A18A-1BE39D61AFED}">
      <dgm:prSet/>
      <dgm:spPr/>
      <dgm:t>
        <a:bodyPr/>
        <a:lstStyle/>
        <a:p>
          <a:endParaRPr lang="en-US"/>
        </a:p>
      </dgm:t>
    </dgm:pt>
    <dgm:pt modelId="{29ADE84D-A72E-400F-A6A8-73320CF440C1}">
      <dgm:prSet phldrT="[Text]" phldr="1"/>
      <dgm:spPr>
        <a:solidFill>
          <a:srgbClr val="00B050"/>
        </a:solidFill>
        <a:ln>
          <a:solidFill>
            <a:srgbClr val="FFC000"/>
          </a:solidFill>
        </a:ln>
      </dgm:spPr>
      <dgm:t>
        <a:bodyPr/>
        <a:lstStyle/>
        <a:p>
          <a:endParaRPr lang="en-US" dirty="0"/>
        </a:p>
      </dgm:t>
    </dgm:pt>
    <dgm:pt modelId="{C5CFF929-51F1-4063-83BF-05E37BC5D602}" type="parTrans" cxnId="{E936B1B7-38CA-4AB7-991B-5C7B918EA538}">
      <dgm:prSet/>
      <dgm:spPr/>
      <dgm:t>
        <a:bodyPr/>
        <a:lstStyle/>
        <a:p>
          <a:endParaRPr lang="en-US"/>
        </a:p>
      </dgm:t>
    </dgm:pt>
    <dgm:pt modelId="{FF922D28-27EC-4E0F-87F3-361D771A50BF}" type="sibTrans" cxnId="{E936B1B7-38CA-4AB7-991B-5C7B918EA538}">
      <dgm:prSet/>
      <dgm:spPr/>
      <dgm:t>
        <a:bodyPr/>
        <a:lstStyle/>
        <a:p>
          <a:endParaRPr lang="en-US"/>
        </a:p>
      </dgm:t>
    </dgm:pt>
    <dgm:pt modelId="{306DDA1D-C19B-4F97-8D30-B4D23CE02BEE}">
      <dgm:prSet phldrT="[Text]" phldr="1"/>
      <dgm:spPr>
        <a:solidFill>
          <a:srgbClr val="FFFF00"/>
        </a:solidFill>
        <a:ln>
          <a:solidFill>
            <a:srgbClr val="FFC000"/>
          </a:solidFill>
        </a:ln>
      </dgm:spPr>
      <dgm:t>
        <a:bodyPr/>
        <a:lstStyle/>
        <a:p>
          <a:endParaRPr lang="en-US" dirty="0"/>
        </a:p>
      </dgm:t>
    </dgm:pt>
    <dgm:pt modelId="{52C081A9-66BE-4D93-B850-27D16C85D58B}" type="parTrans" cxnId="{F3C1D4DC-BA6F-400D-9AD1-1BFCEBF4175E}">
      <dgm:prSet/>
      <dgm:spPr/>
      <dgm:t>
        <a:bodyPr/>
        <a:lstStyle/>
        <a:p>
          <a:endParaRPr lang="en-US"/>
        </a:p>
      </dgm:t>
    </dgm:pt>
    <dgm:pt modelId="{BD80B806-27CD-4716-84AC-E3E37BF32B6C}" type="sibTrans" cxnId="{F3C1D4DC-BA6F-400D-9AD1-1BFCEBF4175E}">
      <dgm:prSet/>
      <dgm:spPr/>
      <dgm:t>
        <a:bodyPr/>
        <a:lstStyle/>
        <a:p>
          <a:endParaRPr lang="en-US"/>
        </a:p>
      </dgm:t>
    </dgm:pt>
    <dgm:pt modelId="{B14BD5F9-D647-453D-A18A-F8F8A8E14AE2}" type="pres">
      <dgm:prSet presAssocID="{246BF442-A81E-4810-AEB9-984F6D47AA8E}" presName="Name0" presStyleCnt="0">
        <dgm:presLayoutVars>
          <dgm:chMax val="7"/>
          <dgm:chPref val="7"/>
          <dgm:dir/>
        </dgm:presLayoutVars>
      </dgm:prSet>
      <dgm:spPr/>
    </dgm:pt>
    <dgm:pt modelId="{FA7903EA-6F04-42C8-AF19-8F5D99DFF622}" type="pres">
      <dgm:prSet presAssocID="{246BF442-A81E-4810-AEB9-984F6D47AA8E}" presName="Name1" presStyleCnt="0"/>
      <dgm:spPr/>
    </dgm:pt>
    <dgm:pt modelId="{EB0C86F3-4D46-4B6B-8269-20271B82DAB9}" type="pres">
      <dgm:prSet presAssocID="{246BF442-A81E-4810-AEB9-984F6D47AA8E}" presName="cycle" presStyleCnt="0"/>
      <dgm:spPr/>
    </dgm:pt>
    <dgm:pt modelId="{9EA8D71B-F0A9-442B-8C7A-307955060C8F}" type="pres">
      <dgm:prSet presAssocID="{246BF442-A81E-4810-AEB9-984F6D47AA8E}" presName="srcNode" presStyleLbl="node1" presStyleIdx="0" presStyleCnt="3"/>
      <dgm:spPr/>
    </dgm:pt>
    <dgm:pt modelId="{5645C54A-B449-432C-929D-0D42C922D50C}" type="pres">
      <dgm:prSet presAssocID="{246BF442-A81E-4810-AEB9-984F6D47AA8E}" presName="conn" presStyleLbl="parChTrans1D2" presStyleIdx="0" presStyleCnt="1"/>
      <dgm:spPr/>
    </dgm:pt>
    <dgm:pt modelId="{A8A9D034-2524-48C0-A3F9-A6FBB46BA7EA}" type="pres">
      <dgm:prSet presAssocID="{246BF442-A81E-4810-AEB9-984F6D47AA8E}" presName="extraNode" presStyleLbl="node1" presStyleIdx="0" presStyleCnt="3"/>
      <dgm:spPr/>
    </dgm:pt>
    <dgm:pt modelId="{4320F79D-68B7-4BEA-9302-5CEECB3D6ADF}" type="pres">
      <dgm:prSet presAssocID="{246BF442-A81E-4810-AEB9-984F6D47AA8E}" presName="dstNode" presStyleLbl="node1" presStyleIdx="0" presStyleCnt="3"/>
      <dgm:spPr/>
    </dgm:pt>
    <dgm:pt modelId="{92BFEFC4-BD46-4C6B-96CA-9A81EE890E6E}" type="pres">
      <dgm:prSet presAssocID="{1B9341F2-A620-4901-B617-25644B40A231}" presName="text_1" presStyleLbl="node1" presStyleIdx="0" presStyleCnt="3" custScaleY="103929" custLinFactNeighborX="902" custLinFactNeighborY="-9118">
        <dgm:presLayoutVars>
          <dgm:bulletEnabled val="1"/>
        </dgm:presLayoutVars>
      </dgm:prSet>
      <dgm:spPr/>
    </dgm:pt>
    <dgm:pt modelId="{46B2229E-384C-412A-838C-C4541EEEE4BD}" type="pres">
      <dgm:prSet presAssocID="{1B9341F2-A620-4901-B617-25644B40A231}" presName="accent_1" presStyleCnt="0"/>
      <dgm:spPr/>
    </dgm:pt>
    <dgm:pt modelId="{007AAD4A-5ACB-4854-903F-90AE5488E4A4}" type="pres">
      <dgm:prSet presAssocID="{1B9341F2-A620-4901-B617-25644B40A231}" presName="accentRepeatNode" presStyleLbl="solidFgAcc1" presStyleIdx="0" presStyleCnt="3" custScaleX="122278" custScaleY="115934"/>
      <dgm:spPr/>
    </dgm:pt>
    <dgm:pt modelId="{E98AFDB2-43FB-466F-8CE1-4476BCAB5C11}" type="pres">
      <dgm:prSet presAssocID="{29ADE84D-A72E-400F-A6A8-73320CF440C1}" presName="text_2" presStyleLbl="node1" presStyleIdx="1" presStyleCnt="3" custScaleY="134943" custLinFactNeighborX="173" custLinFactNeighborY="6010">
        <dgm:presLayoutVars>
          <dgm:bulletEnabled val="1"/>
        </dgm:presLayoutVars>
      </dgm:prSet>
      <dgm:spPr/>
    </dgm:pt>
    <dgm:pt modelId="{F9D8665F-F19B-48A1-8A9E-6BA9455B5A17}" type="pres">
      <dgm:prSet presAssocID="{29ADE84D-A72E-400F-A6A8-73320CF440C1}" presName="accent_2" presStyleCnt="0"/>
      <dgm:spPr/>
    </dgm:pt>
    <dgm:pt modelId="{B10AABEF-C690-4A9D-B290-202FCE14C624}" type="pres">
      <dgm:prSet presAssocID="{29ADE84D-A72E-400F-A6A8-73320CF440C1}" presName="accentRepeatNode" presStyleLbl="solidFgAcc1" presStyleIdx="1" presStyleCnt="3" custScaleX="147059" custScaleY="114784" custLinFactNeighborX="1407" custLinFactNeighborY="2769"/>
      <dgm:spPr/>
    </dgm:pt>
    <dgm:pt modelId="{B9601373-923F-43D3-A03F-5D25CFF0596B}" type="pres">
      <dgm:prSet presAssocID="{306DDA1D-C19B-4F97-8D30-B4D23CE02BEE}" presName="text_3" presStyleLbl="node1" presStyleIdx="2" presStyleCnt="3" custScaleX="100088" custScaleY="138985" custLinFactNeighborX="-432" custLinFactNeighborY="29425">
        <dgm:presLayoutVars>
          <dgm:bulletEnabled val="1"/>
        </dgm:presLayoutVars>
      </dgm:prSet>
      <dgm:spPr/>
    </dgm:pt>
    <dgm:pt modelId="{ECE0C1A8-9D8D-4CBD-AA35-9718D1D38008}" type="pres">
      <dgm:prSet presAssocID="{306DDA1D-C19B-4F97-8D30-B4D23CE02BEE}" presName="accent_3" presStyleCnt="0"/>
      <dgm:spPr/>
    </dgm:pt>
    <dgm:pt modelId="{677DD066-9C90-4B27-9D0E-065BC65B5D17}" type="pres">
      <dgm:prSet presAssocID="{306DDA1D-C19B-4F97-8D30-B4D23CE02BEE}" presName="accentRepeatNode" presStyleLbl="solidFgAcc1" presStyleIdx="2" presStyleCnt="3" custScaleX="121473" custLinFactNeighborX="-152" custLinFactNeighborY="10791"/>
      <dgm:spPr/>
    </dgm:pt>
  </dgm:ptLst>
  <dgm:cxnLst>
    <dgm:cxn modelId="{0ED1D231-0DB5-4C43-A18A-1BE39D61AFED}" srcId="{246BF442-A81E-4810-AEB9-984F6D47AA8E}" destId="{1B9341F2-A620-4901-B617-25644B40A231}" srcOrd="0" destOrd="0" parTransId="{88B15A50-EF77-4A95-8679-39EBC38D63E8}" sibTransId="{BA0FBDD2-A5A9-4EFC-A3F2-12490FB67ED3}"/>
    <dgm:cxn modelId="{CF69A368-E695-494D-B24B-3A5048F0C4AF}" type="presOf" srcId="{306DDA1D-C19B-4F97-8D30-B4D23CE02BEE}" destId="{B9601373-923F-43D3-A03F-5D25CFF0596B}" srcOrd="0" destOrd="0" presId="urn:microsoft.com/office/officeart/2008/layout/VerticalCurvedList"/>
    <dgm:cxn modelId="{45E0E78B-D54D-421A-842F-558C5E6F974F}" type="presOf" srcId="{29ADE84D-A72E-400F-A6A8-73320CF440C1}" destId="{E98AFDB2-43FB-466F-8CE1-4476BCAB5C11}" srcOrd="0" destOrd="0" presId="urn:microsoft.com/office/officeart/2008/layout/VerticalCurvedList"/>
    <dgm:cxn modelId="{AB250395-796F-457E-A274-EFFAAC96F6B9}" type="presOf" srcId="{1B9341F2-A620-4901-B617-25644B40A231}" destId="{92BFEFC4-BD46-4C6B-96CA-9A81EE890E6E}" srcOrd="0" destOrd="0" presId="urn:microsoft.com/office/officeart/2008/layout/VerticalCurvedList"/>
    <dgm:cxn modelId="{B326B6A9-7DF7-4F2D-8459-A27C30AC4178}" type="presOf" srcId="{BA0FBDD2-A5A9-4EFC-A3F2-12490FB67ED3}" destId="{5645C54A-B449-432C-929D-0D42C922D50C}" srcOrd="0" destOrd="0" presId="urn:microsoft.com/office/officeart/2008/layout/VerticalCurvedList"/>
    <dgm:cxn modelId="{743EBCB0-8FC8-4948-8BFF-5F04A5063FED}" type="presOf" srcId="{246BF442-A81E-4810-AEB9-984F6D47AA8E}" destId="{B14BD5F9-D647-453D-A18A-F8F8A8E14AE2}" srcOrd="0" destOrd="0" presId="urn:microsoft.com/office/officeart/2008/layout/VerticalCurvedList"/>
    <dgm:cxn modelId="{E936B1B7-38CA-4AB7-991B-5C7B918EA538}" srcId="{246BF442-A81E-4810-AEB9-984F6D47AA8E}" destId="{29ADE84D-A72E-400F-A6A8-73320CF440C1}" srcOrd="1" destOrd="0" parTransId="{C5CFF929-51F1-4063-83BF-05E37BC5D602}" sibTransId="{FF922D28-27EC-4E0F-87F3-361D771A50BF}"/>
    <dgm:cxn modelId="{F3C1D4DC-BA6F-400D-9AD1-1BFCEBF4175E}" srcId="{246BF442-A81E-4810-AEB9-984F6D47AA8E}" destId="{306DDA1D-C19B-4F97-8D30-B4D23CE02BEE}" srcOrd="2" destOrd="0" parTransId="{52C081A9-66BE-4D93-B850-27D16C85D58B}" sibTransId="{BD80B806-27CD-4716-84AC-E3E37BF32B6C}"/>
    <dgm:cxn modelId="{8097979C-9F69-482F-944E-15FE661F95D0}" type="presParOf" srcId="{B14BD5F9-D647-453D-A18A-F8F8A8E14AE2}" destId="{FA7903EA-6F04-42C8-AF19-8F5D99DFF622}" srcOrd="0" destOrd="0" presId="urn:microsoft.com/office/officeart/2008/layout/VerticalCurvedList"/>
    <dgm:cxn modelId="{F162206A-C3CA-4F61-ADE8-E6596A0334EE}" type="presParOf" srcId="{FA7903EA-6F04-42C8-AF19-8F5D99DFF622}" destId="{EB0C86F3-4D46-4B6B-8269-20271B82DAB9}" srcOrd="0" destOrd="0" presId="urn:microsoft.com/office/officeart/2008/layout/VerticalCurvedList"/>
    <dgm:cxn modelId="{AEC35649-58E0-45AB-8C22-2554AA474373}" type="presParOf" srcId="{EB0C86F3-4D46-4B6B-8269-20271B82DAB9}" destId="{9EA8D71B-F0A9-442B-8C7A-307955060C8F}" srcOrd="0" destOrd="0" presId="urn:microsoft.com/office/officeart/2008/layout/VerticalCurvedList"/>
    <dgm:cxn modelId="{C5DDB7BD-486B-461F-A43A-A7BD82860DDD}" type="presParOf" srcId="{EB0C86F3-4D46-4B6B-8269-20271B82DAB9}" destId="{5645C54A-B449-432C-929D-0D42C922D50C}" srcOrd="1" destOrd="0" presId="urn:microsoft.com/office/officeart/2008/layout/VerticalCurvedList"/>
    <dgm:cxn modelId="{F5799964-1795-4362-8B85-1CA3449EC0B1}" type="presParOf" srcId="{EB0C86F3-4D46-4B6B-8269-20271B82DAB9}" destId="{A8A9D034-2524-48C0-A3F9-A6FBB46BA7EA}" srcOrd="2" destOrd="0" presId="urn:microsoft.com/office/officeart/2008/layout/VerticalCurvedList"/>
    <dgm:cxn modelId="{1EB21572-88C9-4A48-8443-6BE871C0A2D1}" type="presParOf" srcId="{EB0C86F3-4D46-4B6B-8269-20271B82DAB9}" destId="{4320F79D-68B7-4BEA-9302-5CEECB3D6ADF}" srcOrd="3" destOrd="0" presId="urn:microsoft.com/office/officeart/2008/layout/VerticalCurvedList"/>
    <dgm:cxn modelId="{695DBF00-6C50-41DF-8C8C-0C065F342B5B}" type="presParOf" srcId="{FA7903EA-6F04-42C8-AF19-8F5D99DFF622}" destId="{92BFEFC4-BD46-4C6B-96CA-9A81EE890E6E}" srcOrd="1" destOrd="0" presId="urn:microsoft.com/office/officeart/2008/layout/VerticalCurvedList"/>
    <dgm:cxn modelId="{F126C056-EC37-451C-BBB3-E8444678071C}" type="presParOf" srcId="{FA7903EA-6F04-42C8-AF19-8F5D99DFF622}" destId="{46B2229E-384C-412A-838C-C4541EEEE4BD}" srcOrd="2" destOrd="0" presId="urn:microsoft.com/office/officeart/2008/layout/VerticalCurvedList"/>
    <dgm:cxn modelId="{02E7576F-40E4-420B-8BA7-7BABF9999326}" type="presParOf" srcId="{46B2229E-384C-412A-838C-C4541EEEE4BD}" destId="{007AAD4A-5ACB-4854-903F-90AE5488E4A4}" srcOrd="0" destOrd="0" presId="urn:microsoft.com/office/officeart/2008/layout/VerticalCurvedList"/>
    <dgm:cxn modelId="{097787E3-2053-4A68-BF2F-54EB0EF56924}" type="presParOf" srcId="{FA7903EA-6F04-42C8-AF19-8F5D99DFF622}" destId="{E98AFDB2-43FB-466F-8CE1-4476BCAB5C11}" srcOrd="3" destOrd="0" presId="urn:microsoft.com/office/officeart/2008/layout/VerticalCurvedList"/>
    <dgm:cxn modelId="{D5FEFE2B-152B-40EE-8133-78ED82FBDB88}" type="presParOf" srcId="{FA7903EA-6F04-42C8-AF19-8F5D99DFF622}" destId="{F9D8665F-F19B-48A1-8A9E-6BA9455B5A17}" srcOrd="4" destOrd="0" presId="urn:microsoft.com/office/officeart/2008/layout/VerticalCurvedList"/>
    <dgm:cxn modelId="{E92F0D62-28C5-46A3-AD9E-49302640872A}" type="presParOf" srcId="{F9D8665F-F19B-48A1-8A9E-6BA9455B5A17}" destId="{B10AABEF-C690-4A9D-B290-202FCE14C624}" srcOrd="0" destOrd="0" presId="urn:microsoft.com/office/officeart/2008/layout/VerticalCurvedList"/>
    <dgm:cxn modelId="{C118F1BB-0AEB-4796-8EEB-3846513AF3D9}" type="presParOf" srcId="{FA7903EA-6F04-42C8-AF19-8F5D99DFF622}" destId="{B9601373-923F-43D3-A03F-5D25CFF0596B}" srcOrd="5" destOrd="0" presId="urn:microsoft.com/office/officeart/2008/layout/VerticalCurvedList"/>
    <dgm:cxn modelId="{C4F3051B-613D-4AC5-86A1-B5F368A034CC}" type="presParOf" srcId="{FA7903EA-6F04-42C8-AF19-8F5D99DFF622}" destId="{ECE0C1A8-9D8D-4CBD-AA35-9718D1D38008}" srcOrd="6" destOrd="0" presId="urn:microsoft.com/office/officeart/2008/layout/VerticalCurvedList"/>
    <dgm:cxn modelId="{B92C047D-8EF9-4C4A-80C0-7179788D03CA}" type="presParOf" srcId="{ECE0C1A8-9D8D-4CBD-AA35-9718D1D38008}" destId="{677DD066-9C90-4B27-9D0E-065BC65B5D1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6BF442-A81E-4810-AEB9-984F6D47AA8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B9341F2-A620-4901-B617-25644B40A231}">
      <dgm:prSet phldrT="[Text]" phldr="1"/>
      <dgm:spPr>
        <a:solidFill>
          <a:schemeClr val="accent2">
            <a:lumMod val="20000"/>
            <a:lumOff val="80000"/>
          </a:schemeClr>
        </a:solidFill>
        <a:ln>
          <a:solidFill>
            <a:srgbClr val="FFC000"/>
          </a:solidFill>
        </a:ln>
      </dgm:spPr>
      <dgm:t>
        <a:bodyPr/>
        <a:lstStyle/>
        <a:p>
          <a:endParaRPr lang="en-US" dirty="0"/>
        </a:p>
      </dgm:t>
    </dgm:pt>
    <dgm:pt modelId="{88B15A50-EF77-4A95-8679-39EBC38D63E8}" type="parTrans" cxnId="{0ED1D231-0DB5-4C43-A18A-1BE39D61AFED}">
      <dgm:prSet/>
      <dgm:spPr/>
      <dgm:t>
        <a:bodyPr/>
        <a:lstStyle/>
        <a:p>
          <a:endParaRPr lang="en-US"/>
        </a:p>
      </dgm:t>
    </dgm:pt>
    <dgm:pt modelId="{BA0FBDD2-A5A9-4EFC-A3F2-12490FB67ED3}" type="sibTrans" cxnId="{0ED1D231-0DB5-4C43-A18A-1BE39D61AFED}">
      <dgm:prSet/>
      <dgm:spPr/>
      <dgm:t>
        <a:bodyPr/>
        <a:lstStyle/>
        <a:p>
          <a:endParaRPr lang="en-US"/>
        </a:p>
      </dgm:t>
    </dgm:pt>
    <dgm:pt modelId="{29ADE84D-A72E-400F-A6A8-73320CF440C1}">
      <dgm:prSet phldrT="[Text]" phldr="1"/>
      <dgm:spPr>
        <a:solidFill>
          <a:srgbClr val="FFFF00"/>
        </a:solidFill>
        <a:ln>
          <a:solidFill>
            <a:srgbClr val="FFC000"/>
          </a:solidFill>
        </a:ln>
      </dgm:spPr>
      <dgm:t>
        <a:bodyPr/>
        <a:lstStyle/>
        <a:p>
          <a:endParaRPr lang="en-US" dirty="0"/>
        </a:p>
      </dgm:t>
    </dgm:pt>
    <dgm:pt modelId="{C5CFF929-51F1-4063-83BF-05E37BC5D602}" type="parTrans" cxnId="{E936B1B7-38CA-4AB7-991B-5C7B918EA538}">
      <dgm:prSet/>
      <dgm:spPr/>
      <dgm:t>
        <a:bodyPr/>
        <a:lstStyle/>
        <a:p>
          <a:endParaRPr lang="en-US"/>
        </a:p>
      </dgm:t>
    </dgm:pt>
    <dgm:pt modelId="{FF922D28-27EC-4E0F-87F3-361D771A50BF}" type="sibTrans" cxnId="{E936B1B7-38CA-4AB7-991B-5C7B918EA538}">
      <dgm:prSet/>
      <dgm:spPr/>
      <dgm:t>
        <a:bodyPr/>
        <a:lstStyle/>
        <a:p>
          <a:endParaRPr lang="en-US"/>
        </a:p>
      </dgm:t>
    </dgm:pt>
    <dgm:pt modelId="{B14BD5F9-D647-453D-A18A-F8F8A8E14AE2}" type="pres">
      <dgm:prSet presAssocID="{246BF442-A81E-4810-AEB9-984F6D47AA8E}" presName="Name0" presStyleCnt="0">
        <dgm:presLayoutVars>
          <dgm:chMax val="7"/>
          <dgm:chPref val="7"/>
          <dgm:dir/>
        </dgm:presLayoutVars>
      </dgm:prSet>
      <dgm:spPr/>
    </dgm:pt>
    <dgm:pt modelId="{FA7903EA-6F04-42C8-AF19-8F5D99DFF622}" type="pres">
      <dgm:prSet presAssocID="{246BF442-A81E-4810-AEB9-984F6D47AA8E}" presName="Name1" presStyleCnt="0"/>
      <dgm:spPr/>
    </dgm:pt>
    <dgm:pt modelId="{EB0C86F3-4D46-4B6B-8269-20271B82DAB9}" type="pres">
      <dgm:prSet presAssocID="{246BF442-A81E-4810-AEB9-984F6D47AA8E}" presName="cycle" presStyleCnt="0"/>
      <dgm:spPr/>
    </dgm:pt>
    <dgm:pt modelId="{9EA8D71B-F0A9-442B-8C7A-307955060C8F}" type="pres">
      <dgm:prSet presAssocID="{246BF442-A81E-4810-AEB9-984F6D47AA8E}" presName="srcNode" presStyleLbl="node1" presStyleIdx="0" presStyleCnt="2"/>
      <dgm:spPr/>
    </dgm:pt>
    <dgm:pt modelId="{5645C54A-B449-432C-929D-0D42C922D50C}" type="pres">
      <dgm:prSet presAssocID="{246BF442-A81E-4810-AEB9-984F6D47AA8E}" presName="conn" presStyleLbl="parChTrans1D2" presStyleIdx="0" presStyleCnt="1"/>
      <dgm:spPr/>
    </dgm:pt>
    <dgm:pt modelId="{A8A9D034-2524-48C0-A3F9-A6FBB46BA7EA}" type="pres">
      <dgm:prSet presAssocID="{246BF442-A81E-4810-AEB9-984F6D47AA8E}" presName="extraNode" presStyleLbl="node1" presStyleIdx="0" presStyleCnt="2"/>
      <dgm:spPr/>
    </dgm:pt>
    <dgm:pt modelId="{4320F79D-68B7-4BEA-9302-5CEECB3D6ADF}" type="pres">
      <dgm:prSet presAssocID="{246BF442-A81E-4810-AEB9-984F6D47AA8E}" presName="dstNode" presStyleLbl="node1" presStyleIdx="0" presStyleCnt="2"/>
      <dgm:spPr/>
    </dgm:pt>
    <dgm:pt modelId="{92BFEFC4-BD46-4C6B-96CA-9A81EE890E6E}" type="pres">
      <dgm:prSet presAssocID="{1B9341F2-A620-4901-B617-25644B40A231}" presName="text_1" presStyleLbl="node1" presStyleIdx="0" presStyleCnt="2" custScaleY="137406">
        <dgm:presLayoutVars>
          <dgm:bulletEnabled val="1"/>
        </dgm:presLayoutVars>
      </dgm:prSet>
      <dgm:spPr/>
    </dgm:pt>
    <dgm:pt modelId="{46B2229E-384C-412A-838C-C4541EEEE4BD}" type="pres">
      <dgm:prSet presAssocID="{1B9341F2-A620-4901-B617-25644B40A231}" presName="accent_1" presStyleCnt="0"/>
      <dgm:spPr/>
    </dgm:pt>
    <dgm:pt modelId="{007AAD4A-5ACB-4854-903F-90AE5488E4A4}" type="pres">
      <dgm:prSet presAssocID="{1B9341F2-A620-4901-B617-25644B40A231}" presName="accentRepeatNode" presStyleLbl="solidFgAcc1" presStyleIdx="0" presStyleCnt="2" custScaleX="95425" custScaleY="76061"/>
      <dgm:spPr/>
    </dgm:pt>
    <dgm:pt modelId="{E98AFDB2-43FB-466F-8CE1-4476BCAB5C11}" type="pres">
      <dgm:prSet presAssocID="{29ADE84D-A72E-400F-A6A8-73320CF440C1}" presName="text_2" presStyleLbl="node1" presStyleIdx="1" presStyleCnt="2" custScaleY="89989" custLinFactNeighborX="27" custLinFactNeighborY="14315">
        <dgm:presLayoutVars>
          <dgm:bulletEnabled val="1"/>
        </dgm:presLayoutVars>
      </dgm:prSet>
      <dgm:spPr/>
    </dgm:pt>
    <dgm:pt modelId="{F9D8665F-F19B-48A1-8A9E-6BA9455B5A17}" type="pres">
      <dgm:prSet presAssocID="{29ADE84D-A72E-400F-A6A8-73320CF440C1}" presName="accent_2" presStyleCnt="0"/>
      <dgm:spPr/>
    </dgm:pt>
    <dgm:pt modelId="{B10AABEF-C690-4A9D-B290-202FCE14C624}" type="pres">
      <dgm:prSet presAssocID="{29ADE84D-A72E-400F-A6A8-73320CF440C1}" presName="accentRepeatNode" presStyleLbl="solidFgAcc1" presStyleIdx="1" presStyleCnt="2" custScaleX="95425" custScaleY="69463"/>
      <dgm:spPr/>
    </dgm:pt>
  </dgm:ptLst>
  <dgm:cxnLst>
    <dgm:cxn modelId="{0ED1D231-0DB5-4C43-A18A-1BE39D61AFED}" srcId="{246BF442-A81E-4810-AEB9-984F6D47AA8E}" destId="{1B9341F2-A620-4901-B617-25644B40A231}" srcOrd="0" destOrd="0" parTransId="{88B15A50-EF77-4A95-8679-39EBC38D63E8}" sibTransId="{BA0FBDD2-A5A9-4EFC-A3F2-12490FB67ED3}"/>
    <dgm:cxn modelId="{45E0E78B-D54D-421A-842F-558C5E6F974F}" type="presOf" srcId="{29ADE84D-A72E-400F-A6A8-73320CF440C1}" destId="{E98AFDB2-43FB-466F-8CE1-4476BCAB5C11}" srcOrd="0" destOrd="0" presId="urn:microsoft.com/office/officeart/2008/layout/VerticalCurvedList"/>
    <dgm:cxn modelId="{AB250395-796F-457E-A274-EFFAAC96F6B9}" type="presOf" srcId="{1B9341F2-A620-4901-B617-25644B40A231}" destId="{92BFEFC4-BD46-4C6B-96CA-9A81EE890E6E}" srcOrd="0" destOrd="0" presId="urn:microsoft.com/office/officeart/2008/layout/VerticalCurvedList"/>
    <dgm:cxn modelId="{B326B6A9-7DF7-4F2D-8459-A27C30AC4178}" type="presOf" srcId="{BA0FBDD2-A5A9-4EFC-A3F2-12490FB67ED3}" destId="{5645C54A-B449-432C-929D-0D42C922D50C}" srcOrd="0" destOrd="0" presId="urn:microsoft.com/office/officeart/2008/layout/VerticalCurvedList"/>
    <dgm:cxn modelId="{743EBCB0-8FC8-4948-8BFF-5F04A5063FED}" type="presOf" srcId="{246BF442-A81E-4810-AEB9-984F6D47AA8E}" destId="{B14BD5F9-D647-453D-A18A-F8F8A8E14AE2}" srcOrd="0" destOrd="0" presId="urn:microsoft.com/office/officeart/2008/layout/VerticalCurvedList"/>
    <dgm:cxn modelId="{E936B1B7-38CA-4AB7-991B-5C7B918EA538}" srcId="{246BF442-A81E-4810-AEB9-984F6D47AA8E}" destId="{29ADE84D-A72E-400F-A6A8-73320CF440C1}" srcOrd="1" destOrd="0" parTransId="{C5CFF929-51F1-4063-83BF-05E37BC5D602}" sibTransId="{FF922D28-27EC-4E0F-87F3-361D771A50BF}"/>
    <dgm:cxn modelId="{8097979C-9F69-482F-944E-15FE661F95D0}" type="presParOf" srcId="{B14BD5F9-D647-453D-A18A-F8F8A8E14AE2}" destId="{FA7903EA-6F04-42C8-AF19-8F5D99DFF622}" srcOrd="0" destOrd="0" presId="urn:microsoft.com/office/officeart/2008/layout/VerticalCurvedList"/>
    <dgm:cxn modelId="{F162206A-C3CA-4F61-ADE8-E6596A0334EE}" type="presParOf" srcId="{FA7903EA-6F04-42C8-AF19-8F5D99DFF622}" destId="{EB0C86F3-4D46-4B6B-8269-20271B82DAB9}" srcOrd="0" destOrd="0" presId="urn:microsoft.com/office/officeart/2008/layout/VerticalCurvedList"/>
    <dgm:cxn modelId="{AEC35649-58E0-45AB-8C22-2554AA474373}" type="presParOf" srcId="{EB0C86F3-4D46-4B6B-8269-20271B82DAB9}" destId="{9EA8D71B-F0A9-442B-8C7A-307955060C8F}" srcOrd="0" destOrd="0" presId="urn:microsoft.com/office/officeart/2008/layout/VerticalCurvedList"/>
    <dgm:cxn modelId="{C5DDB7BD-486B-461F-A43A-A7BD82860DDD}" type="presParOf" srcId="{EB0C86F3-4D46-4B6B-8269-20271B82DAB9}" destId="{5645C54A-B449-432C-929D-0D42C922D50C}" srcOrd="1" destOrd="0" presId="urn:microsoft.com/office/officeart/2008/layout/VerticalCurvedList"/>
    <dgm:cxn modelId="{F5799964-1795-4362-8B85-1CA3449EC0B1}" type="presParOf" srcId="{EB0C86F3-4D46-4B6B-8269-20271B82DAB9}" destId="{A8A9D034-2524-48C0-A3F9-A6FBB46BA7EA}" srcOrd="2" destOrd="0" presId="urn:microsoft.com/office/officeart/2008/layout/VerticalCurvedList"/>
    <dgm:cxn modelId="{1EB21572-88C9-4A48-8443-6BE871C0A2D1}" type="presParOf" srcId="{EB0C86F3-4D46-4B6B-8269-20271B82DAB9}" destId="{4320F79D-68B7-4BEA-9302-5CEECB3D6ADF}" srcOrd="3" destOrd="0" presId="urn:microsoft.com/office/officeart/2008/layout/VerticalCurvedList"/>
    <dgm:cxn modelId="{695DBF00-6C50-41DF-8C8C-0C065F342B5B}" type="presParOf" srcId="{FA7903EA-6F04-42C8-AF19-8F5D99DFF622}" destId="{92BFEFC4-BD46-4C6B-96CA-9A81EE890E6E}" srcOrd="1" destOrd="0" presId="urn:microsoft.com/office/officeart/2008/layout/VerticalCurvedList"/>
    <dgm:cxn modelId="{F126C056-EC37-451C-BBB3-E8444678071C}" type="presParOf" srcId="{FA7903EA-6F04-42C8-AF19-8F5D99DFF622}" destId="{46B2229E-384C-412A-838C-C4541EEEE4BD}" srcOrd="2" destOrd="0" presId="urn:microsoft.com/office/officeart/2008/layout/VerticalCurvedList"/>
    <dgm:cxn modelId="{02E7576F-40E4-420B-8BA7-7BABF9999326}" type="presParOf" srcId="{46B2229E-384C-412A-838C-C4541EEEE4BD}" destId="{007AAD4A-5ACB-4854-903F-90AE5488E4A4}" srcOrd="0" destOrd="0" presId="urn:microsoft.com/office/officeart/2008/layout/VerticalCurvedList"/>
    <dgm:cxn modelId="{097787E3-2053-4A68-BF2F-54EB0EF56924}" type="presParOf" srcId="{FA7903EA-6F04-42C8-AF19-8F5D99DFF622}" destId="{E98AFDB2-43FB-466F-8CE1-4476BCAB5C11}" srcOrd="3" destOrd="0" presId="urn:microsoft.com/office/officeart/2008/layout/VerticalCurvedList"/>
    <dgm:cxn modelId="{D5FEFE2B-152B-40EE-8133-78ED82FBDB88}" type="presParOf" srcId="{FA7903EA-6F04-42C8-AF19-8F5D99DFF622}" destId="{F9D8665F-F19B-48A1-8A9E-6BA9455B5A17}" srcOrd="4" destOrd="0" presId="urn:microsoft.com/office/officeart/2008/layout/VerticalCurvedList"/>
    <dgm:cxn modelId="{E92F0D62-28C5-46A3-AD9E-49302640872A}" type="presParOf" srcId="{F9D8665F-F19B-48A1-8A9E-6BA9455B5A17}" destId="{B10AABEF-C690-4A9D-B290-202FCE14C62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46BF442-A81E-4810-AEB9-984F6D47AA8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B9341F2-A620-4901-B617-25644B40A231}">
      <dgm:prSet phldrT="[Text]" phldr="1"/>
      <dgm:spPr>
        <a:solidFill>
          <a:srgbClr val="BAFCDB"/>
        </a:solidFill>
        <a:ln>
          <a:solidFill>
            <a:srgbClr val="FFC000"/>
          </a:solidFill>
        </a:ln>
      </dgm:spPr>
      <dgm:t>
        <a:bodyPr/>
        <a:lstStyle/>
        <a:p>
          <a:endParaRPr lang="en-US" dirty="0"/>
        </a:p>
      </dgm:t>
    </dgm:pt>
    <dgm:pt modelId="{88B15A50-EF77-4A95-8679-39EBC38D63E8}" type="parTrans" cxnId="{0ED1D231-0DB5-4C43-A18A-1BE39D61AFED}">
      <dgm:prSet/>
      <dgm:spPr/>
      <dgm:t>
        <a:bodyPr/>
        <a:lstStyle/>
        <a:p>
          <a:endParaRPr lang="en-US"/>
        </a:p>
      </dgm:t>
    </dgm:pt>
    <dgm:pt modelId="{BA0FBDD2-A5A9-4EFC-A3F2-12490FB67ED3}" type="sibTrans" cxnId="{0ED1D231-0DB5-4C43-A18A-1BE39D61AFED}">
      <dgm:prSet/>
      <dgm:spPr/>
      <dgm:t>
        <a:bodyPr/>
        <a:lstStyle/>
        <a:p>
          <a:endParaRPr lang="en-US"/>
        </a:p>
      </dgm:t>
    </dgm:pt>
    <dgm:pt modelId="{29ADE84D-A72E-400F-A6A8-73320CF440C1}">
      <dgm:prSet phldrT="[Text]" phldr="1"/>
      <dgm:spPr>
        <a:solidFill>
          <a:srgbClr val="FFC000"/>
        </a:solidFill>
        <a:ln>
          <a:solidFill>
            <a:srgbClr val="FFC000"/>
          </a:solidFill>
        </a:ln>
      </dgm:spPr>
      <dgm:t>
        <a:bodyPr/>
        <a:lstStyle/>
        <a:p>
          <a:endParaRPr lang="en-US" dirty="0"/>
        </a:p>
      </dgm:t>
    </dgm:pt>
    <dgm:pt modelId="{C5CFF929-51F1-4063-83BF-05E37BC5D602}" type="parTrans" cxnId="{E936B1B7-38CA-4AB7-991B-5C7B918EA538}">
      <dgm:prSet/>
      <dgm:spPr/>
      <dgm:t>
        <a:bodyPr/>
        <a:lstStyle/>
        <a:p>
          <a:endParaRPr lang="en-US"/>
        </a:p>
      </dgm:t>
    </dgm:pt>
    <dgm:pt modelId="{FF922D28-27EC-4E0F-87F3-361D771A50BF}" type="sibTrans" cxnId="{E936B1B7-38CA-4AB7-991B-5C7B918EA538}">
      <dgm:prSet/>
      <dgm:spPr/>
      <dgm:t>
        <a:bodyPr/>
        <a:lstStyle/>
        <a:p>
          <a:endParaRPr lang="en-US"/>
        </a:p>
      </dgm:t>
    </dgm:pt>
    <dgm:pt modelId="{B14BD5F9-D647-453D-A18A-F8F8A8E14AE2}" type="pres">
      <dgm:prSet presAssocID="{246BF442-A81E-4810-AEB9-984F6D47AA8E}" presName="Name0" presStyleCnt="0">
        <dgm:presLayoutVars>
          <dgm:chMax val="7"/>
          <dgm:chPref val="7"/>
          <dgm:dir/>
        </dgm:presLayoutVars>
      </dgm:prSet>
      <dgm:spPr/>
    </dgm:pt>
    <dgm:pt modelId="{FA7903EA-6F04-42C8-AF19-8F5D99DFF622}" type="pres">
      <dgm:prSet presAssocID="{246BF442-A81E-4810-AEB9-984F6D47AA8E}" presName="Name1" presStyleCnt="0"/>
      <dgm:spPr/>
    </dgm:pt>
    <dgm:pt modelId="{EB0C86F3-4D46-4B6B-8269-20271B82DAB9}" type="pres">
      <dgm:prSet presAssocID="{246BF442-A81E-4810-AEB9-984F6D47AA8E}" presName="cycle" presStyleCnt="0"/>
      <dgm:spPr/>
    </dgm:pt>
    <dgm:pt modelId="{9EA8D71B-F0A9-442B-8C7A-307955060C8F}" type="pres">
      <dgm:prSet presAssocID="{246BF442-A81E-4810-AEB9-984F6D47AA8E}" presName="srcNode" presStyleLbl="node1" presStyleIdx="0" presStyleCnt="2"/>
      <dgm:spPr/>
    </dgm:pt>
    <dgm:pt modelId="{5645C54A-B449-432C-929D-0D42C922D50C}" type="pres">
      <dgm:prSet presAssocID="{246BF442-A81E-4810-AEB9-984F6D47AA8E}" presName="conn" presStyleLbl="parChTrans1D2" presStyleIdx="0" presStyleCnt="1"/>
      <dgm:spPr/>
    </dgm:pt>
    <dgm:pt modelId="{A8A9D034-2524-48C0-A3F9-A6FBB46BA7EA}" type="pres">
      <dgm:prSet presAssocID="{246BF442-A81E-4810-AEB9-984F6D47AA8E}" presName="extraNode" presStyleLbl="node1" presStyleIdx="0" presStyleCnt="2"/>
      <dgm:spPr/>
    </dgm:pt>
    <dgm:pt modelId="{4320F79D-68B7-4BEA-9302-5CEECB3D6ADF}" type="pres">
      <dgm:prSet presAssocID="{246BF442-A81E-4810-AEB9-984F6D47AA8E}" presName="dstNode" presStyleLbl="node1" presStyleIdx="0" presStyleCnt="2"/>
      <dgm:spPr/>
    </dgm:pt>
    <dgm:pt modelId="{92BFEFC4-BD46-4C6B-96CA-9A81EE890E6E}" type="pres">
      <dgm:prSet presAssocID="{1B9341F2-A620-4901-B617-25644B40A231}" presName="text_1" presStyleLbl="node1" presStyleIdx="0" presStyleCnt="2" custScaleY="139076">
        <dgm:presLayoutVars>
          <dgm:bulletEnabled val="1"/>
        </dgm:presLayoutVars>
      </dgm:prSet>
      <dgm:spPr/>
    </dgm:pt>
    <dgm:pt modelId="{46B2229E-384C-412A-838C-C4541EEEE4BD}" type="pres">
      <dgm:prSet presAssocID="{1B9341F2-A620-4901-B617-25644B40A231}" presName="accent_1" presStyleCnt="0"/>
      <dgm:spPr/>
    </dgm:pt>
    <dgm:pt modelId="{007AAD4A-5ACB-4854-903F-90AE5488E4A4}" type="pres">
      <dgm:prSet presAssocID="{1B9341F2-A620-4901-B617-25644B40A231}" presName="accentRepeatNode" presStyleLbl="solidFgAcc1" presStyleIdx="0" presStyleCnt="2" custScaleX="115372" custScaleY="92236"/>
      <dgm:spPr/>
    </dgm:pt>
    <dgm:pt modelId="{E98AFDB2-43FB-466F-8CE1-4476BCAB5C11}" type="pres">
      <dgm:prSet presAssocID="{29ADE84D-A72E-400F-A6A8-73320CF440C1}" presName="text_2" presStyleLbl="node1" presStyleIdx="1" presStyleCnt="2" custScaleY="128082" custLinFactNeighborX="-310" custLinFactNeighborY="27060">
        <dgm:presLayoutVars>
          <dgm:bulletEnabled val="1"/>
        </dgm:presLayoutVars>
      </dgm:prSet>
      <dgm:spPr/>
    </dgm:pt>
    <dgm:pt modelId="{F9D8665F-F19B-48A1-8A9E-6BA9455B5A17}" type="pres">
      <dgm:prSet presAssocID="{29ADE84D-A72E-400F-A6A8-73320CF440C1}" presName="accent_2" presStyleCnt="0"/>
      <dgm:spPr/>
    </dgm:pt>
    <dgm:pt modelId="{B10AABEF-C690-4A9D-B290-202FCE14C624}" type="pres">
      <dgm:prSet presAssocID="{29ADE84D-A72E-400F-A6A8-73320CF440C1}" presName="accentRepeatNode" presStyleLbl="solidFgAcc1" presStyleIdx="1" presStyleCnt="2" custScaleX="122410" custScaleY="90625" custLinFactNeighborX="3139" custLinFactNeighborY="6513"/>
      <dgm:spPr/>
    </dgm:pt>
  </dgm:ptLst>
  <dgm:cxnLst>
    <dgm:cxn modelId="{0ED1D231-0DB5-4C43-A18A-1BE39D61AFED}" srcId="{246BF442-A81E-4810-AEB9-984F6D47AA8E}" destId="{1B9341F2-A620-4901-B617-25644B40A231}" srcOrd="0" destOrd="0" parTransId="{88B15A50-EF77-4A95-8679-39EBC38D63E8}" sibTransId="{BA0FBDD2-A5A9-4EFC-A3F2-12490FB67ED3}"/>
    <dgm:cxn modelId="{45E0E78B-D54D-421A-842F-558C5E6F974F}" type="presOf" srcId="{29ADE84D-A72E-400F-A6A8-73320CF440C1}" destId="{E98AFDB2-43FB-466F-8CE1-4476BCAB5C11}" srcOrd="0" destOrd="0" presId="urn:microsoft.com/office/officeart/2008/layout/VerticalCurvedList"/>
    <dgm:cxn modelId="{AB250395-796F-457E-A274-EFFAAC96F6B9}" type="presOf" srcId="{1B9341F2-A620-4901-B617-25644B40A231}" destId="{92BFEFC4-BD46-4C6B-96CA-9A81EE890E6E}" srcOrd="0" destOrd="0" presId="urn:microsoft.com/office/officeart/2008/layout/VerticalCurvedList"/>
    <dgm:cxn modelId="{B326B6A9-7DF7-4F2D-8459-A27C30AC4178}" type="presOf" srcId="{BA0FBDD2-A5A9-4EFC-A3F2-12490FB67ED3}" destId="{5645C54A-B449-432C-929D-0D42C922D50C}" srcOrd="0" destOrd="0" presId="urn:microsoft.com/office/officeart/2008/layout/VerticalCurvedList"/>
    <dgm:cxn modelId="{743EBCB0-8FC8-4948-8BFF-5F04A5063FED}" type="presOf" srcId="{246BF442-A81E-4810-AEB9-984F6D47AA8E}" destId="{B14BD5F9-D647-453D-A18A-F8F8A8E14AE2}" srcOrd="0" destOrd="0" presId="urn:microsoft.com/office/officeart/2008/layout/VerticalCurvedList"/>
    <dgm:cxn modelId="{E936B1B7-38CA-4AB7-991B-5C7B918EA538}" srcId="{246BF442-A81E-4810-AEB9-984F6D47AA8E}" destId="{29ADE84D-A72E-400F-A6A8-73320CF440C1}" srcOrd="1" destOrd="0" parTransId="{C5CFF929-51F1-4063-83BF-05E37BC5D602}" sibTransId="{FF922D28-27EC-4E0F-87F3-361D771A50BF}"/>
    <dgm:cxn modelId="{8097979C-9F69-482F-944E-15FE661F95D0}" type="presParOf" srcId="{B14BD5F9-D647-453D-A18A-F8F8A8E14AE2}" destId="{FA7903EA-6F04-42C8-AF19-8F5D99DFF622}" srcOrd="0" destOrd="0" presId="urn:microsoft.com/office/officeart/2008/layout/VerticalCurvedList"/>
    <dgm:cxn modelId="{F162206A-C3CA-4F61-ADE8-E6596A0334EE}" type="presParOf" srcId="{FA7903EA-6F04-42C8-AF19-8F5D99DFF622}" destId="{EB0C86F3-4D46-4B6B-8269-20271B82DAB9}" srcOrd="0" destOrd="0" presId="urn:microsoft.com/office/officeart/2008/layout/VerticalCurvedList"/>
    <dgm:cxn modelId="{AEC35649-58E0-45AB-8C22-2554AA474373}" type="presParOf" srcId="{EB0C86F3-4D46-4B6B-8269-20271B82DAB9}" destId="{9EA8D71B-F0A9-442B-8C7A-307955060C8F}" srcOrd="0" destOrd="0" presId="urn:microsoft.com/office/officeart/2008/layout/VerticalCurvedList"/>
    <dgm:cxn modelId="{C5DDB7BD-486B-461F-A43A-A7BD82860DDD}" type="presParOf" srcId="{EB0C86F3-4D46-4B6B-8269-20271B82DAB9}" destId="{5645C54A-B449-432C-929D-0D42C922D50C}" srcOrd="1" destOrd="0" presId="urn:microsoft.com/office/officeart/2008/layout/VerticalCurvedList"/>
    <dgm:cxn modelId="{F5799964-1795-4362-8B85-1CA3449EC0B1}" type="presParOf" srcId="{EB0C86F3-4D46-4B6B-8269-20271B82DAB9}" destId="{A8A9D034-2524-48C0-A3F9-A6FBB46BA7EA}" srcOrd="2" destOrd="0" presId="urn:microsoft.com/office/officeart/2008/layout/VerticalCurvedList"/>
    <dgm:cxn modelId="{1EB21572-88C9-4A48-8443-6BE871C0A2D1}" type="presParOf" srcId="{EB0C86F3-4D46-4B6B-8269-20271B82DAB9}" destId="{4320F79D-68B7-4BEA-9302-5CEECB3D6ADF}" srcOrd="3" destOrd="0" presId="urn:microsoft.com/office/officeart/2008/layout/VerticalCurvedList"/>
    <dgm:cxn modelId="{695DBF00-6C50-41DF-8C8C-0C065F342B5B}" type="presParOf" srcId="{FA7903EA-6F04-42C8-AF19-8F5D99DFF622}" destId="{92BFEFC4-BD46-4C6B-96CA-9A81EE890E6E}" srcOrd="1" destOrd="0" presId="urn:microsoft.com/office/officeart/2008/layout/VerticalCurvedList"/>
    <dgm:cxn modelId="{F126C056-EC37-451C-BBB3-E8444678071C}" type="presParOf" srcId="{FA7903EA-6F04-42C8-AF19-8F5D99DFF622}" destId="{46B2229E-384C-412A-838C-C4541EEEE4BD}" srcOrd="2" destOrd="0" presId="urn:microsoft.com/office/officeart/2008/layout/VerticalCurvedList"/>
    <dgm:cxn modelId="{02E7576F-40E4-420B-8BA7-7BABF9999326}" type="presParOf" srcId="{46B2229E-384C-412A-838C-C4541EEEE4BD}" destId="{007AAD4A-5ACB-4854-903F-90AE5488E4A4}" srcOrd="0" destOrd="0" presId="urn:microsoft.com/office/officeart/2008/layout/VerticalCurvedList"/>
    <dgm:cxn modelId="{097787E3-2053-4A68-BF2F-54EB0EF56924}" type="presParOf" srcId="{FA7903EA-6F04-42C8-AF19-8F5D99DFF622}" destId="{E98AFDB2-43FB-466F-8CE1-4476BCAB5C11}" srcOrd="3" destOrd="0" presId="urn:microsoft.com/office/officeart/2008/layout/VerticalCurvedList"/>
    <dgm:cxn modelId="{D5FEFE2B-152B-40EE-8133-78ED82FBDB88}" type="presParOf" srcId="{FA7903EA-6F04-42C8-AF19-8F5D99DFF622}" destId="{F9D8665F-F19B-48A1-8A9E-6BA9455B5A17}" srcOrd="4" destOrd="0" presId="urn:microsoft.com/office/officeart/2008/layout/VerticalCurvedList"/>
    <dgm:cxn modelId="{E92F0D62-28C5-46A3-AD9E-49302640872A}" type="presParOf" srcId="{F9D8665F-F19B-48A1-8A9E-6BA9455B5A17}" destId="{B10AABEF-C690-4A9D-B290-202FCE14C62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5C54A-B449-432C-929D-0D42C922D50C}">
      <dsp:nvSpPr>
        <dsp:cNvPr id="0" name=""/>
        <dsp:cNvSpPr/>
      </dsp:nvSpPr>
      <dsp:spPr>
        <a:xfrm>
          <a:off x="-5553248" y="-860179"/>
          <a:ext cx="6690005" cy="6690005"/>
        </a:xfrm>
        <a:prstGeom prst="blockArc">
          <a:avLst>
            <a:gd name="adj1" fmla="val 18900000"/>
            <a:gd name="adj2" fmla="val 2700000"/>
            <a:gd name="adj3" fmla="val 32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BFEFC4-BD46-4C6B-96CA-9A81EE890E6E}">
      <dsp:nvSpPr>
        <dsp:cNvPr id="0" name=""/>
        <dsp:cNvSpPr/>
      </dsp:nvSpPr>
      <dsp:spPr>
        <a:xfrm>
          <a:off x="754597" y="540767"/>
          <a:ext cx="9977502" cy="906324"/>
        </a:xfrm>
        <a:prstGeom prst="rect">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8931" tIns="119380" rIns="119380" bIns="119380" numCol="1" spcCol="1270" anchor="ctr" anchorCtr="0">
          <a:noAutofit/>
        </a:bodyPr>
        <a:lstStyle/>
        <a:p>
          <a:pPr marL="0" lvl="0" indent="0" algn="l" defTabSz="2089150">
            <a:lnSpc>
              <a:spcPct val="90000"/>
            </a:lnSpc>
            <a:spcBef>
              <a:spcPct val="0"/>
            </a:spcBef>
            <a:spcAft>
              <a:spcPct val="35000"/>
            </a:spcAft>
            <a:buNone/>
          </a:pPr>
          <a:endParaRPr lang="en-US" sz="4700" kern="1200" dirty="0"/>
        </a:p>
      </dsp:txBody>
      <dsp:txXfrm>
        <a:off x="754597" y="540767"/>
        <a:ext cx="9977502" cy="906324"/>
      </dsp:txXfrm>
    </dsp:sp>
    <dsp:sp modelId="{007AAD4A-5ACB-4854-903F-90AE5488E4A4}">
      <dsp:nvSpPr>
        <dsp:cNvPr id="0" name=""/>
        <dsp:cNvSpPr/>
      </dsp:nvSpPr>
      <dsp:spPr>
        <a:xfrm>
          <a:off x="3770" y="372723"/>
          <a:ext cx="1501653" cy="12424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8AFDB2-43FB-466F-8CE1-4476BCAB5C11}">
      <dsp:nvSpPr>
        <dsp:cNvPr id="0" name=""/>
        <dsp:cNvSpPr/>
      </dsp:nvSpPr>
      <dsp:spPr>
        <a:xfrm>
          <a:off x="1115890" y="1924863"/>
          <a:ext cx="9616209" cy="1119919"/>
        </a:xfrm>
        <a:prstGeom prst="rect">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8931" tIns="147320" rIns="147320" bIns="147320" numCol="1" spcCol="1270" anchor="ctr" anchorCtr="0">
          <a:noAutofit/>
        </a:bodyPr>
        <a:lstStyle/>
        <a:p>
          <a:pPr marL="0" lvl="0" indent="0" algn="l" defTabSz="2578100">
            <a:lnSpc>
              <a:spcPct val="90000"/>
            </a:lnSpc>
            <a:spcBef>
              <a:spcPct val="0"/>
            </a:spcBef>
            <a:spcAft>
              <a:spcPct val="35000"/>
            </a:spcAft>
            <a:buNone/>
          </a:pPr>
          <a:endParaRPr lang="en-US" sz="5800" kern="1200" dirty="0"/>
        </a:p>
      </dsp:txBody>
      <dsp:txXfrm>
        <a:off x="1115890" y="1924863"/>
        <a:ext cx="9616209" cy="1119919"/>
      </dsp:txXfrm>
    </dsp:sp>
    <dsp:sp modelId="{B10AABEF-C690-4A9D-B290-202FCE14C624}">
      <dsp:nvSpPr>
        <dsp:cNvPr id="0" name=""/>
        <dsp:cNvSpPr/>
      </dsp:nvSpPr>
      <dsp:spPr>
        <a:xfrm>
          <a:off x="339451" y="1863617"/>
          <a:ext cx="1552878" cy="12424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601373-923F-43D3-A03F-5D25CFF0596B}">
      <dsp:nvSpPr>
        <dsp:cNvPr id="0" name=""/>
        <dsp:cNvSpPr/>
      </dsp:nvSpPr>
      <dsp:spPr>
        <a:xfrm>
          <a:off x="758368" y="3301296"/>
          <a:ext cx="9977502" cy="1087696"/>
        </a:xfrm>
        <a:prstGeom prst="rect">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8931" tIns="144780" rIns="144780" bIns="144780" numCol="1" spcCol="1270" anchor="ctr" anchorCtr="0">
          <a:noAutofit/>
        </a:bodyPr>
        <a:lstStyle/>
        <a:p>
          <a:pPr marL="0" lvl="0" indent="0" algn="l" defTabSz="2533650">
            <a:lnSpc>
              <a:spcPct val="90000"/>
            </a:lnSpc>
            <a:spcBef>
              <a:spcPct val="0"/>
            </a:spcBef>
            <a:spcAft>
              <a:spcPct val="35000"/>
            </a:spcAft>
            <a:buNone/>
          </a:pPr>
          <a:endParaRPr lang="en-US" sz="5700" kern="1200"/>
        </a:p>
      </dsp:txBody>
      <dsp:txXfrm>
        <a:off x="758368" y="3301296"/>
        <a:ext cx="9977502" cy="1087696"/>
      </dsp:txXfrm>
    </dsp:sp>
    <dsp:sp modelId="{677DD066-9C90-4B27-9D0E-065BC65B5D17}">
      <dsp:nvSpPr>
        <dsp:cNvPr id="0" name=""/>
        <dsp:cNvSpPr/>
      </dsp:nvSpPr>
      <dsp:spPr>
        <a:xfrm>
          <a:off x="133391" y="3354511"/>
          <a:ext cx="1242411" cy="12424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5C54A-B449-432C-929D-0D42C922D50C}">
      <dsp:nvSpPr>
        <dsp:cNvPr id="0" name=""/>
        <dsp:cNvSpPr/>
      </dsp:nvSpPr>
      <dsp:spPr>
        <a:xfrm>
          <a:off x="-5439372" y="-836232"/>
          <a:ext cx="6502889" cy="6502889"/>
        </a:xfrm>
        <a:prstGeom prst="blockArc">
          <a:avLst>
            <a:gd name="adj1" fmla="val 18900000"/>
            <a:gd name="adj2" fmla="val 2700000"/>
            <a:gd name="adj3" fmla="val 332"/>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BFEFC4-BD46-4C6B-96CA-9A81EE890E6E}">
      <dsp:nvSpPr>
        <dsp:cNvPr id="0" name=""/>
        <dsp:cNvSpPr/>
      </dsp:nvSpPr>
      <dsp:spPr>
        <a:xfrm>
          <a:off x="868223" y="705571"/>
          <a:ext cx="10257833" cy="1348961"/>
        </a:xfrm>
        <a:prstGeom prst="rect">
          <a:avLst/>
        </a:prstGeom>
        <a:solidFill>
          <a:srgbClr val="FF0000"/>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5340" tIns="165100" rIns="165100" bIns="165100" numCol="1" spcCol="1270" anchor="ctr" anchorCtr="0">
          <a:noAutofit/>
        </a:bodyPr>
        <a:lstStyle/>
        <a:p>
          <a:pPr marL="0" lvl="0" indent="0" algn="l" defTabSz="2889250">
            <a:lnSpc>
              <a:spcPct val="90000"/>
            </a:lnSpc>
            <a:spcBef>
              <a:spcPct val="0"/>
            </a:spcBef>
            <a:spcAft>
              <a:spcPct val="35000"/>
            </a:spcAft>
            <a:buNone/>
          </a:pPr>
          <a:endParaRPr lang="en-US" sz="6500" kern="1200" dirty="0"/>
        </a:p>
      </dsp:txBody>
      <dsp:txXfrm>
        <a:off x="868223" y="705571"/>
        <a:ext cx="10257833" cy="1348961"/>
      </dsp:txXfrm>
    </dsp:sp>
    <dsp:sp modelId="{007AAD4A-5ACB-4854-903F-90AE5488E4A4}">
      <dsp:nvSpPr>
        <dsp:cNvPr id="0" name=""/>
        <dsp:cNvSpPr/>
      </dsp:nvSpPr>
      <dsp:spPr>
        <a:xfrm>
          <a:off x="45209" y="724047"/>
          <a:ext cx="1646028" cy="13120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8AFDB2-43FB-466F-8CE1-4476BCAB5C11}">
      <dsp:nvSpPr>
        <dsp:cNvPr id="0" name=""/>
        <dsp:cNvSpPr/>
      </dsp:nvSpPr>
      <dsp:spPr>
        <a:xfrm>
          <a:off x="884431" y="2780500"/>
          <a:ext cx="10257833" cy="1637924"/>
        </a:xfrm>
        <a:prstGeom prst="rect">
          <a:avLst/>
        </a:prstGeom>
        <a:solidFill>
          <a:srgbClr val="00B050"/>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5340" tIns="165100" rIns="165100" bIns="165100" numCol="1" spcCol="1270" anchor="ctr" anchorCtr="0">
          <a:noAutofit/>
        </a:bodyPr>
        <a:lstStyle/>
        <a:p>
          <a:pPr marL="0" lvl="0" indent="0" algn="l" defTabSz="2889250">
            <a:lnSpc>
              <a:spcPct val="90000"/>
            </a:lnSpc>
            <a:spcBef>
              <a:spcPct val="0"/>
            </a:spcBef>
            <a:spcAft>
              <a:spcPct val="35000"/>
            </a:spcAft>
            <a:buNone/>
          </a:pPr>
          <a:endParaRPr lang="en-US" sz="6500" kern="1200" dirty="0"/>
        </a:p>
      </dsp:txBody>
      <dsp:txXfrm>
        <a:off x="884431" y="2780500"/>
        <a:ext cx="10257833" cy="1637924"/>
      </dsp:txXfrm>
    </dsp:sp>
    <dsp:sp modelId="{B10AABEF-C690-4A9D-B290-202FCE14C624}">
      <dsp:nvSpPr>
        <dsp:cNvPr id="0" name=""/>
        <dsp:cNvSpPr/>
      </dsp:nvSpPr>
      <dsp:spPr>
        <a:xfrm>
          <a:off x="45209" y="2851272"/>
          <a:ext cx="1646028" cy="119819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5C54A-B449-432C-929D-0D42C922D50C}">
      <dsp:nvSpPr>
        <dsp:cNvPr id="0" name=""/>
        <dsp:cNvSpPr/>
      </dsp:nvSpPr>
      <dsp:spPr>
        <a:xfrm>
          <a:off x="-6682187" y="-1034579"/>
          <a:ext cx="8052758" cy="8052758"/>
        </a:xfrm>
        <a:prstGeom prst="blockArc">
          <a:avLst>
            <a:gd name="adj1" fmla="val 18900000"/>
            <a:gd name="adj2" fmla="val 2700000"/>
            <a:gd name="adj3" fmla="val 26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BFEFC4-BD46-4C6B-96CA-9A81EE890E6E}">
      <dsp:nvSpPr>
        <dsp:cNvPr id="0" name=""/>
        <dsp:cNvSpPr/>
      </dsp:nvSpPr>
      <dsp:spPr>
        <a:xfrm>
          <a:off x="913097" y="465733"/>
          <a:ext cx="10437388" cy="1243739"/>
        </a:xfrm>
        <a:prstGeom prst="rect">
          <a:avLst/>
        </a:prstGeom>
        <a:solidFill>
          <a:srgbClr val="FF0000"/>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9897" tIns="162560" rIns="162560" bIns="162560" numCol="1" spcCol="1270" anchor="ctr" anchorCtr="0">
          <a:noAutofit/>
        </a:bodyPr>
        <a:lstStyle/>
        <a:p>
          <a:pPr marL="0" lvl="0" indent="0" algn="l" defTabSz="2844800">
            <a:lnSpc>
              <a:spcPct val="90000"/>
            </a:lnSpc>
            <a:spcBef>
              <a:spcPct val="0"/>
            </a:spcBef>
            <a:spcAft>
              <a:spcPct val="35000"/>
            </a:spcAft>
            <a:buNone/>
          </a:pPr>
          <a:endParaRPr lang="en-US" sz="6400" kern="1200" dirty="0"/>
        </a:p>
      </dsp:txBody>
      <dsp:txXfrm>
        <a:off x="913097" y="465733"/>
        <a:ext cx="10437388" cy="1243739"/>
      </dsp:txXfrm>
    </dsp:sp>
    <dsp:sp modelId="{007AAD4A-5ACB-4854-903F-90AE5488E4A4}">
      <dsp:nvSpPr>
        <dsp:cNvPr id="0" name=""/>
        <dsp:cNvSpPr/>
      </dsp:nvSpPr>
      <dsp:spPr>
        <a:xfrm>
          <a:off x="-3036" y="329591"/>
          <a:ext cx="1829156" cy="173425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8AFDB2-43FB-466F-8CE1-4476BCAB5C11}">
      <dsp:nvSpPr>
        <dsp:cNvPr id="0" name=""/>
        <dsp:cNvSpPr/>
      </dsp:nvSpPr>
      <dsp:spPr>
        <a:xfrm>
          <a:off x="1348105" y="2256277"/>
          <a:ext cx="10002380" cy="1614889"/>
        </a:xfrm>
        <a:prstGeom prst="rect">
          <a:avLst/>
        </a:prstGeom>
        <a:solidFill>
          <a:srgbClr val="00B050"/>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9897" tIns="162560" rIns="162560" bIns="162560" numCol="1" spcCol="1270" anchor="ctr" anchorCtr="0">
          <a:noAutofit/>
        </a:bodyPr>
        <a:lstStyle/>
        <a:p>
          <a:pPr marL="0" lvl="0" indent="0" algn="l" defTabSz="2844800">
            <a:lnSpc>
              <a:spcPct val="90000"/>
            </a:lnSpc>
            <a:spcBef>
              <a:spcPct val="0"/>
            </a:spcBef>
            <a:spcAft>
              <a:spcPct val="35000"/>
            </a:spcAft>
            <a:buNone/>
          </a:pPr>
          <a:endParaRPr lang="en-US" sz="6400" kern="1200" dirty="0"/>
        </a:p>
      </dsp:txBody>
      <dsp:txXfrm>
        <a:off x="1348105" y="2256277"/>
        <a:ext cx="10002380" cy="1614889"/>
      </dsp:txXfrm>
    </dsp:sp>
    <dsp:sp modelId="{B10AABEF-C690-4A9D-B290-202FCE14C624}">
      <dsp:nvSpPr>
        <dsp:cNvPr id="0" name=""/>
        <dsp:cNvSpPr/>
      </dsp:nvSpPr>
      <dsp:spPr>
        <a:xfrm>
          <a:off x="267668" y="2174694"/>
          <a:ext cx="2199855" cy="171705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601373-923F-43D3-A03F-5D25CFF0596B}">
      <dsp:nvSpPr>
        <dsp:cNvPr id="0" name=""/>
        <dsp:cNvSpPr/>
      </dsp:nvSpPr>
      <dsp:spPr>
        <a:xfrm>
          <a:off x="861859" y="4307384"/>
          <a:ext cx="10446573" cy="1663261"/>
        </a:xfrm>
        <a:prstGeom prst="rect">
          <a:avLst/>
        </a:prstGeom>
        <a:solidFill>
          <a:srgbClr val="FFFF00"/>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9897" tIns="162560" rIns="162560" bIns="162560" numCol="1" spcCol="1270" anchor="ctr" anchorCtr="0">
          <a:noAutofit/>
        </a:bodyPr>
        <a:lstStyle/>
        <a:p>
          <a:pPr marL="0" lvl="0" indent="0" algn="l" defTabSz="2844800">
            <a:lnSpc>
              <a:spcPct val="90000"/>
            </a:lnSpc>
            <a:spcBef>
              <a:spcPct val="0"/>
            </a:spcBef>
            <a:spcAft>
              <a:spcPct val="35000"/>
            </a:spcAft>
            <a:buNone/>
          </a:pPr>
          <a:endParaRPr lang="en-US" sz="6400" kern="1200" dirty="0"/>
        </a:p>
      </dsp:txBody>
      <dsp:txXfrm>
        <a:off x="861859" y="4307384"/>
        <a:ext cx="10446573" cy="1663261"/>
      </dsp:txXfrm>
    </dsp:sp>
    <dsp:sp modelId="{677DD066-9C90-4B27-9D0E-065BC65B5D17}">
      <dsp:nvSpPr>
        <dsp:cNvPr id="0" name=""/>
        <dsp:cNvSpPr/>
      </dsp:nvSpPr>
      <dsp:spPr>
        <a:xfrm>
          <a:off x="710" y="4200352"/>
          <a:ext cx="1817114" cy="14959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5C54A-B449-432C-929D-0D42C922D50C}">
      <dsp:nvSpPr>
        <dsp:cNvPr id="0" name=""/>
        <dsp:cNvSpPr/>
      </dsp:nvSpPr>
      <dsp:spPr>
        <a:xfrm>
          <a:off x="-5506579" y="-846508"/>
          <a:ext cx="6583184" cy="6583184"/>
        </a:xfrm>
        <a:prstGeom prst="blockArc">
          <a:avLst>
            <a:gd name="adj1" fmla="val 18900000"/>
            <a:gd name="adj2" fmla="val 2700000"/>
            <a:gd name="adj3" fmla="val 32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BFEFC4-BD46-4C6B-96CA-9A81EE890E6E}">
      <dsp:nvSpPr>
        <dsp:cNvPr id="0" name=""/>
        <dsp:cNvSpPr/>
      </dsp:nvSpPr>
      <dsp:spPr>
        <a:xfrm>
          <a:off x="878961" y="437324"/>
          <a:ext cx="10376061" cy="1919593"/>
        </a:xfrm>
        <a:prstGeom prst="rect">
          <a:avLst/>
        </a:prstGeom>
        <a:solidFill>
          <a:schemeClr val="accent2">
            <a:lumMod val="20000"/>
            <a:lumOff val="8000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8887" tIns="165100" rIns="165100" bIns="165100" numCol="1" spcCol="1270" anchor="ctr" anchorCtr="0">
          <a:noAutofit/>
        </a:bodyPr>
        <a:lstStyle/>
        <a:p>
          <a:pPr marL="0" lvl="0" indent="0" algn="l" defTabSz="2889250">
            <a:lnSpc>
              <a:spcPct val="90000"/>
            </a:lnSpc>
            <a:spcBef>
              <a:spcPct val="0"/>
            </a:spcBef>
            <a:spcAft>
              <a:spcPct val="35000"/>
            </a:spcAft>
            <a:buNone/>
          </a:pPr>
          <a:endParaRPr lang="en-US" sz="6500" kern="1200" dirty="0"/>
        </a:p>
      </dsp:txBody>
      <dsp:txXfrm>
        <a:off x="878961" y="437324"/>
        <a:ext cx="10376061" cy="1919593"/>
      </dsp:txXfrm>
    </dsp:sp>
    <dsp:sp modelId="{007AAD4A-5ACB-4854-903F-90AE5488E4A4}">
      <dsp:nvSpPr>
        <dsp:cNvPr id="0" name=""/>
        <dsp:cNvSpPr/>
      </dsp:nvSpPr>
      <dsp:spPr>
        <a:xfrm>
          <a:off x="45768" y="733002"/>
          <a:ext cx="1666386" cy="13282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8AFDB2-43FB-466F-8CE1-4476BCAB5C11}">
      <dsp:nvSpPr>
        <dsp:cNvPr id="0" name=""/>
        <dsp:cNvSpPr/>
      </dsp:nvSpPr>
      <dsp:spPr>
        <a:xfrm>
          <a:off x="881763" y="3064446"/>
          <a:ext cx="10376061" cy="1257166"/>
        </a:xfrm>
        <a:prstGeom prst="rect">
          <a:avLst/>
        </a:prstGeom>
        <a:solidFill>
          <a:srgbClr val="FFFF00"/>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8887" tIns="165100" rIns="165100" bIns="165100" numCol="1" spcCol="1270" anchor="ctr" anchorCtr="0">
          <a:noAutofit/>
        </a:bodyPr>
        <a:lstStyle/>
        <a:p>
          <a:pPr marL="0" lvl="0" indent="0" algn="l" defTabSz="2889250">
            <a:lnSpc>
              <a:spcPct val="90000"/>
            </a:lnSpc>
            <a:spcBef>
              <a:spcPct val="0"/>
            </a:spcBef>
            <a:spcAft>
              <a:spcPct val="35000"/>
            </a:spcAft>
            <a:buNone/>
          </a:pPr>
          <a:endParaRPr lang="en-US" sz="6500" kern="1200" dirty="0"/>
        </a:p>
      </dsp:txBody>
      <dsp:txXfrm>
        <a:off x="881763" y="3064446"/>
        <a:ext cx="10376061" cy="1257166"/>
      </dsp:txXfrm>
    </dsp:sp>
    <dsp:sp modelId="{B10AABEF-C690-4A9D-B290-202FCE14C624}">
      <dsp:nvSpPr>
        <dsp:cNvPr id="0" name=""/>
        <dsp:cNvSpPr/>
      </dsp:nvSpPr>
      <dsp:spPr>
        <a:xfrm>
          <a:off x="45768" y="2886537"/>
          <a:ext cx="1666386" cy="121301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5C54A-B449-432C-929D-0D42C922D50C}">
      <dsp:nvSpPr>
        <dsp:cNvPr id="0" name=""/>
        <dsp:cNvSpPr/>
      </dsp:nvSpPr>
      <dsp:spPr>
        <a:xfrm>
          <a:off x="-5158874" y="-810589"/>
          <a:ext cx="6302510" cy="6302510"/>
        </a:xfrm>
        <a:prstGeom prst="blockArc">
          <a:avLst>
            <a:gd name="adj1" fmla="val 18900000"/>
            <a:gd name="adj2" fmla="val 2700000"/>
            <a:gd name="adj3" fmla="val 34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BFEFC4-BD46-4C6B-96CA-9A81EE890E6E}">
      <dsp:nvSpPr>
        <dsp:cNvPr id="0" name=""/>
        <dsp:cNvSpPr/>
      </dsp:nvSpPr>
      <dsp:spPr>
        <a:xfrm>
          <a:off x="954203" y="407481"/>
          <a:ext cx="10495063" cy="1859950"/>
        </a:xfrm>
        <a:prstGeom prst="rect">
          <a:avLst/>
        </a:prstGeom>
        <a:solidFill>
          <a:srgbClr val="BAFCDB"/>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1532" tIns="165100" rIns="165100" bIns="165100" numCol="1" spcCol="1270" anchor="ctr" anchorCtr="0">
          <a:noAutofit/>
        </a:bodyPr>
        <a:lstStyle/>
        <a:p>
          <a:pPr marL="0" lvl="0" indent="0" algn="l" defTabSz="2889250">
            <a:lnSpc>
              <a:spcPct val="90000"/>
            </a:lnSpc>
            <a:spcBef>
              <a:spcPct val="0"/>
            </a:spcBef>
            <a:spcAft>
              <a:spcPct val="35000"/>
            </a:spcAft>
            <a:buNone/>
          </a:pPr>
          <a:endParaRPr lang="en-US" sz="6500" kern="1200" dirty="0"/>
        </a:p>
      </dsp:txBody>
      <dsp:txXfrm>
        <a:off x="954203" y="407481"/>
        <a:ext cx="10495063" cy="1859950"/>
      </dsp:txXfrm>
    </dsp:sp>
    <dsp:sp modelId="{007AAD4A-5ACB-4854-903F-90AE5488E4A4}">
      <dsp:nvSpPr>
        <dsp:cNvPr id="0" name=""/>
        <dsp:cNvSpPr/>
      </dsp:nvSpPr>
      <dsp:spPr>
        <a:xfrm>
          <a:off x="-10135" y="566500"/>
          <a:ext cx="1928677" cy="154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8AFDB2-43FB-466F-8CE1-4476BCAB5C11}">
      <dsp:nvSpPr>
        <dsp:cNvPr id="0" name=""/>
        <dsp:cNvSpPr/>
      </dsp:nvSpPr>
      <dsp:spPr>
        <a:xfrm>
          <a:off x="921668" y="2849305"/>
          <a:ext cx="10495063" cy="1712921"/>
        </a:xfrm>
        <a:prstGeom prst="rect">
          <a:avLst/>
        </a:prstGeom>
        <a:solidFill>
          <a:srgbClr val="FFC000"/>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1532" tIns="165100" rIns="165100" bIns="165100" numCol="1" spcCol="1270" anchor="ctr" anchorCtr="0">
          <a:noAutofit/>
        </a:bodyPr>
        <a:lstStyle/>
        <a:p>
          <a:pPr marL="0" lvl="0" indent="0" algn="l" defTabSz="2889250">
            <a:lnSpc>
              <a:spcPct val="90000"/>
            </a:lnSpc>
            <a:spcBef>
              <a:spcPct val="0"/>
            </a:spcBef>
            <a:spcAft>
              <a:spcPct val="35000"/>
            </a:spcAft>
            <a:buNone/>
          </a:pPr>
          <a:endParaRPr lang="en-US" sz="6500" kern="1200" dirty="0"/>
        </a:p>
      </dsp:txBody>
      <dsp:txXfrm>
        <a:off x="921668" y="2849305"/>
        <a:ext cx="10495063" cy="1712921"/>
      </dsp:txXfrm>
    </dsp:sp>
    <dsp:sp modelId="{B10AABEF-C690-4A9D-B290-202FCE14C624}">
      <dsp:nvSpPr>
        <dsp:cNvPr id="0" name=""/>
        <dsp:cNvSpPr/>
      </dsp:nvSpPr>
      <dsp:spPr>
        <a:xfrm>
          <a:off x="-16488" y="2695262"/>
          <a:ext cx="2046332" cy="151498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8EFF7-6666-48B3-A191-223BBB59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63E8CD-950E-431E-99F6-5987000F8A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9B91C1-24F8-4897-9DB2-84A66D8BCD07}"/>
              </a:ext>
            </a:extLst>
          </p:cNvPr>
          <p:cNvSpPr>
            <a:spLocks noGrp="1"/>
          </p:cNvSpPr>
          <p:nvPr>
            <p:ph type="dt" sz="half" idx="10"/>
          </p:nvPr>
        </p:nvSpPr>
        <p:spPr/>
        <p:txBody>
          <a:bodyPr/>
          <a:lstStyle/>
          <a:p>
            <a:fld id="{D830435E-F51F-414B-B497-979B71514026}" type="datetimeFigureOut">
              <a:rPr lang="en-US" smtClean="0"/>
              <a:t>11/08/2022</a:t>
            </a:fld>
            <a:endParaRPr lang="en-US"/>
          </a:p>
        </p:txBody>
      </p:sp>
      <p:sp>
        <p:nvSpPr>
          <p:cNvPr id="5" name="Footer Placeholder 4">
            <a:extLst>
              <a:ext uri="{FF2B5EF4-FFF2-40B4-BE49-F238E27FC236}">
                <a16:creationId xmlns:a16="http://schemas.microsoft.com/office/drawing/2014/main" id="{7DD04F3B-1525-457D-B0A5-6754EFA2F2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382-F5EA-4A48-9407-AE79B17D7F2C}"/>
              </a:ext>
            </a:extLst>
          </p:cNvPr>
          <p:cNvSpPr>
            <a:spLocks noGrp="1"/>
          </p:cNvSpPr>
          <p:nvPr>
            <p:ph type="sldNum" sz="quarter" idx="12"/>
          </p:nvPr>
        </p:nvSpPr>
        <p:spPr/>
        <p:txBody>
          <a:bodyPr/>
          <a:lstStyle/>
          <a:p>
            <a:fld id="{F1CADB86-1703-4799-8CED-4DCD7EE67961}" type="slidenum">
              <a:rPr lang="en-US" smtClean="0"/>
              <a:t>‹#›</a:t>
            </a:fld>
            <a:endParaRPr lang="en-US"/>
          </a:p>
        </p:txBody>
      </p:sp>
    </p:spTree>
    <p:extLst>
      <p:ext uri="{BB962C8B-B14F-4D97-AF65-F5344CB8AC3E}">
        <p14:creationId xmlns:p14="http://schemas.microsoft.com/office/powerpoint/2010/main" val="1042728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0169F-8DAF-4D6E-8BB7-AD4AB2577E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BAB57B-3D41-47BE-88BD-48B731AEEC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AC5B88-C801-404F-BE32-47FA1E224157}"/>
              </a:ext>
            </a:extLst>
          </p:cNvPr>
          <p:cNvSpPr>
            <a:spLocks noGrp="1"/>
          </p:cNvSpPr>
          <p:nvPr>
            <p:ph type="dt" sz="half" idx="10"/>
          </p:nvPr>
        </p:nvSpPr>
        <p:spPr/>
        <p:txBody>
          <a:bodyPr/>
          <a:lstStyle/>
          <a:p>
            <a:fld id="{D830435E-F51F-414B-B497-979B71514026}" type="datetimeFigureOut">
              <a:rPr lang="en-US" smtClean="0"/>
              <a:t>11/08/2022</a:t>
            </a:fld>
            <a:endParaRPr lang="en-US"/>
          </a:p>
        </p:txBody>
      </p:sp>
      <p:sp>
        <p:nvSpPr>
          <p:cNvPr id="5" name="Footer Placeholder 4">
            <a:extLst>
              <a:ext uri="{FF2B5EF4-FFF2-40B4-BE49-F238E27FC236}">
                <a16:creationId xmlns:a16="http://schemas.microsoft.com/office/drawing/2014/main" id="{48AE1B41-EB85-4116-B625-7B78D39290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7088D-F055-4EB1-84D6-B18C5154C63D}"/>
              </a:ext>
            </a:extLst>
          </p:cNvPr>
          <p:cNvSpPr>
            <a:spLocks noGrp="1"/>
          </p:cNvSpPr>
          <p:nvPr>
            <p:ph type="sldNum" sz="quarter" idx="12"/>
          </p:nvPr>
        </p:nvSpPr>
        <p:spPr/>
        <p:txBody>
          <a:bodyPr/>
          <a:lstStyle/>
          <a:p>
            <a:fld id="{F1CADB86-1703-4799-8CED-4DCD7EE67961}" type="slidenum">
              <a:rPr lang="en-US" smtClean="0"/>
              <a:t>‹#›</a:t>
            </a:fld>
            <a:endParaRPr lang="en-US"/>
          </a:p>
        </p:txBody>
      </p:sp>
    </p:spTree>
    <p:extLst>
      <p:ext uri="{BB962C8B-B14F-4D97-AF65-F5344CB8AC3E}">
        <p14:creationId xmlns:p14="http://schemas.microsoft.com/office/powerpoint/2010/main" val="3379739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B44D8E-F440-4CE4-8EBF-A01D3457EC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6FD370-FF94-4F3D-94AF-67EFDBE75A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D1737-4BE7-4CA9-8DA1-011664DCE086}"/>
              </a:ext>
            </a:extLst>
          </p:cNvPr>
          <p:cNvSpPr>
            <a:spLocks noGrp="1"/>
          </p:cNvSpPr>
          <p:nvPr>
            <p:ph type="dt" sz="half" idx="10"/>
          </p:nvPr>
        </p:nvSpPr>
        <p:spPr/>
        <p:txBody>
          <a:bodyPr/>
          <a:lstStyle/>
          <a:p>
            <a:fld id="{D830435E-F51F-414B-B497-979B71514026}" type="datetimeFigureOut">
              <a:rPr lang="en-US" smtClean="0"/>
              <a:t>11/08/2022</a:t>
            </a:fld>
            <a:endParaRPr lang="en-US"/>
          </a:p>
        </p:txBody>
      </p:sp>
      <p:sp>
        <p:nvSpPr>
          <p:cNvPr id="5" name="Footer Placeholder 4">
            <a:extLst>
              <a:ext uri="{FF2B5EF4-FFF2-40B4-BE49-F238E27FC236}">
                <a16:creationId xmlns:a16="http://schemas.microsoft.com/office/drawing/2014/main" id="{B852564E-F059-48A5-B16D-8235998E05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72171B-2E76-42DB-A24E-6875993766F3}"/>
              </a:ext>
            </a:extLst>
          </p:cNvPr>
          <p:cNvSpPr>
            <a:spLocks noGrp="1"/>
          </p:cNvSpPr>
          <p:nvPr>
            <p:ph type="sldNum" sz="quarter" idx="12"/>
          </p:nvPr>
        </p:nvSpPr>
        <p:spPr/>
        <p:txBody>
          <a:bodyPr/>
          <a:lstStyle/>
          <a:p>
            <a:fld id="{F1CADB86-1703-4799-8CED-4DCD7EE67961}" type="slidenum">
              <a:rPr lang="en-US" smtClean="0"/>
              <a:t>‹#›</a:t>
            </a:fld>
            <a:endParaRPr lang="en-US"/>
          </a:p>
        </p:txBody>
      </p:sp>
    </p:spTree>
    <p:extLst>
      <p:ext uri="{BB962C8B-B14F-4D97-AF65-F5344CB8AC3E}">
        <p14:creationId xmlns:p14="http://schemas.microsoft.com/office/powerpoint/2010/main" val="3353746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5EC81-A309-417D-A7B9-56CA76F514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B104E1-7D41-47C1-8DFF-F53BFB584E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225C0A-3C5E-4512-B773-ED2235BC9B6F}"/>
              </a:ext>
            </a:extLst>
          </p:cNvPr>
          <p:cNvSpPr>
            <a:spLocks noGrp="1"/>
          </p:cNvSpPr>
          <p:nvPr>
            <p:ph type="dt" sz="half" idx="10"/>
          </p:nvPr>
        </p:nvSpPr>
        <p:spPr/>
        <p:txBody>
          <a:bodyPr/>
          <a:lstStyle/>
          <a:p>
            <a:fld id="{D830435E-F51F-414B-B497-979B71514026}" type="datetimeFigureOut">
              <a:rPr lang="en-US" smtClean="0"/>
              <a:t>11/08/2022</a:t>
            </a:fld>
            <a:endParaRPr lang="en-US"/>
          </a:p>
        </p:txBody>
      </p:sp>
      <p:sp>
        <p:nvSpPr>
          <p:cNvPr id="5" name="Footer Placeholder 4">
            <a:extLst>
              <a:ext uri="{FF2B5EF4-FFF2-40B4-BE49-F238E27FC236}">
                <a16:creationId xmlns:a16="http://schemas.microsoft.com/office/drawing/2014/main" id="{F49D2C0A-7ABC-4FEE-BD94-73E7161AE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67A9F6-4D11-4DA7-A829-5DDA299FA88F}"/>
              </a:ext>
            </a:extLst>
          </p:cNvPr>
          <p:cNvSpPr>
            <a:spLocks noGrp="1"/>
          </p:cNvSpPr>
          <p:nvPr>
            <p:ph type="sldNum" sz="quarter" idx="12"/>
          </p:nvPr>
        </p:nvSpPr>
        <p:spPr/>
        <p:txBody>
          <a:bodyPr/>
          <a:lstStyle/>
          <a:p>
            <a:fld id="{F1CADB86-1703-4799-8CED-4DCD7EE67961}" type="slidenum">
              <a:rPr lang="en-US" smtClean="0"/>
              <a:t>‹#›</a:t>
            </a:fld>
            <a:endParaRPr lang="en-US"/>
          </a:p>
        </p:txBody>
      </p:sp>
    </p:spTree>
    <p:extLst>
      <p:ext uri="{BB962C8B-B14F-4D97-AF65-F5344CB8AC3E}">
        <p14:creationId xmlns:p14="http://schemas.microsoft.com/office/powerpoint/2010/main" val="2985224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E3161-EC58-4361-9B93-0EAFC07CF1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E19242-3F5C-4BF5-B7B7-35B414C898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379BE6-C908-497A-8E5F-E55FB22A485C}"/>
              </a:ext>
            </a:extLst>
          </p:cNvPr>
          <p:cNvSpPr>
            <a:spLocks noGrp="1"/>
          </p:cNvSpPr>
          <p:nvPr>
            <p:ph type="dt" sz="half" idx="10"/>
          </p:nvPr>
        </p:nvSpPr>
        <p:spPr/>
        <p:txBody>
          <a:bodyPr/>
          <a:lstStyle/>
          <a:p>
            <a:fld id="{D830435E-F51F-414B-B497-979B71514026}" type="datetimeFigureOut">
              <a:rPr lang="en-US" smtClean="0"/>
              <a:t>11/08/2022</a:t>
            </a:fld>
            <a:endParaRPr lang="en-US"/>
          </a:p>
        </p:txBody>
      </p:sp>
      <p:sp>
        <p:nvSpPr>
          <p:cNvPr id="5" name="Footer Placeholder 4">
            <a:extLst>
              <a:ext uri="{FF2B5EF4-FFF2-40B4-BE49-F238E27FC236}">
                <a16:creationId xmlns:a16="http://schemas.microsoft.com/office/drawing/2014/main" id="{40A45863-A67A-43BA-B99D-8BD9242F93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E97DA7-64CA-4ADC-AA6C-629AC438DD20}"/>
              </a:ext>
            </a:extLst>
          </p:cNvPr>
          <p:cNvSpPr>
            <a:spLocks noGrp="1"/>
          </p:cNvSpPr>
          <p:nvPr>
            <p:ph type="sldNum" sz="quarter" idx="12"/>
          </p:nvPr>
        </p:nvSpPr>
        <p:spPr/>
        <p:txBody>
          <a:bodyPr/>
          <a:lstStyle/>
          <a:p>
            <a:fld id="{F1CADB86-1703-4799-8CED-4DCD7EE67961}" type="slidenum">
              <a:rPr lang="en-US" smtClean="0"/>
              <a:t>‹#›</a:t>
            </a:fld>
            <a:endParaRPr lang="en-US"/>
          </a:p>
        </p:txBody>
      </p:sp>
    </p:spTree>
    <p:extLst>
      <p:ext uri="{BB962C8B-B14F-4D97-AF65-F5344CB8AC3E}">
        <p14:creationId xmlns:p14="http://schemas.microsoft.com/office/powerpoint/2010/main" val="275043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67D8-D2E7-49D7-9F9D-34C057F652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AC3BE7-D817-4B38-889A-9DDB0F71A8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936060-CAE1-4CED-94F8-EC543A16CA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3F118A-548B-4C9F-B726-B97337B74431}"/>
              </a:ext>
            </a:extLst>
          </p:cNvPr>
          <p:cNvSpPr>
            <a:spLocks noGrp="1"/>
          </p:cNvSpPr>
          <p:nvPr>
            <p:ph type="dt" sz="half" idx="10"/>
          </p:nvPr>
        </p:nvSpPr>
        <p:spPr/>
        <p:txBody>
          <a:bodyPr/>
          <a:lstStyle/>
          <a:p>
            <a:fld id="{D830435E-F51F-414B-B497-979B71514026}" type="datetimeFigureOut">
              <a:rPr lang="en-US" smtClean="0"/>
              <a:t>11/08/2022</a:t>
            </a:fld>
            <a:endParaRPr lang="en-US"/>
          </a:p>
        </p:txBody>
      </p:sp>
      <p:sp>
        <p:nvSpPr>
          <p:cNvPr id="6" name="Footer Placeholder 5">
            <a:extLst>
              <a:ext uri="{FF2B5EF4-FFF2-40B4-BE49-F238E27FC236}">
                <a16:creationId xmlns:a16="http://schemas.microsoft.com/office/drawing/2014/main" id="{402059DB-39AA-43E0-9657-1C0B6DF8D1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C0A6AB-3711-462A-B097-76F4DEEE7678}"/>
              </a:ext>
            </a:extLst>
          </p:cNvPr>
          <p:cNvSpPr>
            <a:spLocks noGrp="1"/>
          </p:cNvSpPr>
          <p:nvPr>
            <p:ph type="sldNum" sz="quarter" idx="12"/>
          </p:nvPr>
        </p:nvSpPr>
        <p:spPr/>
        <p:txBody>
          <a:bodyPr/>
          <a:lstStyle/>
          <a:p>
            <a:fld id="{F1CADB86-1703-4799-8CED-4DCD7EE67961}" type="slidenum">
              <a:rPr lang="en-US" smtClean="0"/>
              <a:t>‹#›</a:t>
            </a:fld>
            <a:endParaRPr lang="en-US"/>
          </a:p>
        </p:txBody>
      </p:sp>
    </p:spTree>
    <p:extLst>
      <p:ext uri="{BB962C8B-B14F-4D97-AF65-F5344CB8AC3E}">
        <p14:creationId xmlns:p14="http://schemas.microsoft.com/office/powerpoint/2010/main" val="2199013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DF201-22D1-4607-A491-AB31D4494F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39F5D2-7946-4314-BA0E-8A048029E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844B69-F92D-4776-8BA2-94646F25A9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F71555-E5EA-4644-B845-0134169F4A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D63268-E9A1-49AB-99B8-9D47187723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E9DE16-357A-406C-BB72-499D82192FFF}"/>
              </a:ext>
            </a:extLst>
          </p:cNvPr>
          <p:cNvSpPr>
            <a:spLocks noGrp="1"/>
          </p:cNvSpPr>
          <p:nvPr>
            <p:ph type="dt" sz="half" idx="10"/>
          </p:nvPr>
        </p:nvSpPr>
        <p:spPr/>
        <p:txBody>
          <a:bodyPr/>
          <a:lstStyle/>
          <a:p>
            <a:fld id="{D830435E-F51F-414B-B497-979B71514026}" type="datetimeFigureOut">
              <a:rPr lang="en-US" smtClean="0"/>
              <a:t>11/08/2022</a:t>
            </a:fld>
            <a:endParaRPr lang="en-US"/>
          </a:p>
        </p:txBody>
      </p:sp>
      <p:sp>
        <p:nvSpPr>
          <p:cNvPr id="8" name="Footer Placeholder 7">
            <a:extLst>
              <a:ext uri="{FF2B5EF4-FFF2-40B4-BE49-F238E27FC236}">
                <a16:creationId xmlns:a16="http://schemas.microsoft.com/office/drawing/2014/main" id="{4DCBA347-7C3B-440F-9BBB-7A7795E18A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CB16A6-A1BB-40C1-8BE4-1E905E49DD90}"/>
              </a:ext>
            </a:extLst>
          </p:cNvPr>
          <p:cNvSpPr>
            <a:spLocks noGrp="1"/>
          </p:cNvSpPr>
          <p:nvPr>
            <p:ph type="sldNum" sz="quarter" idx="12"/>
          </p:nvPr>
        </p:nvSpPr>
        <p:spPr/>
        <p:txBody>
          <a:bodyPr/>
          <a:lstStyle/>
          <a:p>
            <a:fld id="{F1CADB86-1703-4799-8CED-4DCD7EE67961}" type="slidenum">
              <a:rPr lang="en-US" smtClean="0"/>
              <a:t>‹#›</a:t>
            </a:fld>
            <a:endParaRPr lang="en-US"/>
          </a:p>
        </p:txBody>
      </p:sp>
    </p:spTree>
    <p:extLst>
      <p:ext uri="{BB962C8B-B14F-4D97-AF65-F5344CB8AC3E}">
        <p14:creationId xmlns:p14="http://schemas.microsoft.com/office/powerpoint/2010/main" val="2665130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BFEED-52EE-4753-BFC2-023244E141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6FEF09-1B6A-4851-AF47-A74665CF3837}"/>
              </a:ext>
            </a:extLst>
          </p:cNvPr>
          <p:cNvSpPr>
            <a:spLocks noGrp="1"/>
          </p:cNvSpPr>
          <p:nvPr>
            <p:ph type="dt" sz="half" idx="10"/>
          </p:nvPr>
        </p:nvSpPr>
        <p:spPr/>
        <p:txBody>
          <a:bodyPr/>
          <a:lstStyle/>
          <a:p>
            <a:fld id="{D830435E-F51F-414B-B497-979B71514026}" type="datetimeFigureOut">
              <a:rPr lang="en-US" smtClean="0"/>
              <a:t>11/08/2022</a:t>
            </a:fld>
            <a:endParaRPr lang="en-US"/>
          </a:p>
        </p:txBody>
      </p:sp>
      <p:sp>
        <p:nvSpPr>
          <p:cNvPr id="4" name="Footer Placeholder 3">
            <a:extLst>
              <a:ext uri="{FF2B5EF4-FFF2-40B4-BE49-F238E27FC236}">
                <a16:creationId xmlns:a16="http://schemas.microsoft.com/office/drawing/2014/main" id="{D6C70FBD-03C4-4DD0-B530-512D1D636F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8F4B12-B7BC-492C-87CC-2EB8EE8F92D2}"/>
              </a:ext>
            </a:extLst>
          </p:cNvPr>
          <p:cNvSpPr>
            <a:spLocks noGrp="1"/>
          </p:cNvSpPr>
          <p:nvPr>
            <p:ph type="sldNum" sz="quarter" idx="12"/>
          </p:nvPr>
        </p:nvSpPr>
        <p:spPr/>
        <p:txBody>
          <a:bodyPr/>
          <a:lstStyle/>
          <a:p>
            <a:fld id="{F1CADB86-1703-4799-8CED-4DCD7EE67961}" type="slidenum">
              <a:rPr lang="en-US" smtClean="0"/>
              <a:t>‹#›</a:t>
            </a:fld>
            <a:endParaRPr lang="en-US"/>
          </a:p>
        </p:txBody>
      </p:sp>
    </p:spTree>
    <p:extLst>
      <p:ext uri="{BB962C8B-B14F-4D97-AF65-F5344CB8AC3E}">
        <p14:creationId xmlns:p14="http://schemas.microsoft.com/office/powerpoint/2010/main" val="3335029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6451E3-CF33-4395-823B-5CE71D4F5618}"/>
              </a:ext>
            </a:extLst>
          </p:cNvPr>
          <p:cNvSpPr>
            <a:spLocks noGrp="1"/>
          </p:cNvSpPr>
          <p:nvPr>
            <p:ph type="dt" sz="half" idx="10"/>
          </p:nvPr>
        </p:nvSpPr>
        <p:spPr/>
        <p:txBody>
          <a:bodyPr/>
          <a:lstStyle/>
          <a:p>
            <a:fld id="{D830435E-F51F-414B-B497-979B71514026}" type="datetimeFigureOut">
              <a:rPr lang="en-US" smtClean="0"/>
              <a:t>11/08/2022</a:t>
            </a:fld>
            <a:endParaRPr lang="en-US"/>
          </a:p>
        </p:txBody>
      </p:sp>
      <p:sp>
        <p:nvSpPr>
          <p:cNvPr id="3" name="Footer Placeholder 2">
            <a:extLst>
              <a:ext uri="{FF2B5EF4-FFF2-40B4-BE49-F238E27FC236}">
                <a16:creationId xmlns:a16="http://schemas.microsoft.com/office/drawing/2014/main" id="{A6744C28-0B78-4141-A068-7A67BF6F2B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114469-5BFB-4511-BDDC-5423C79840C0}"/>
              </a:ext>
            </a:extLst>
          </p:cNvPr>
          <p:cNvSpPr>
            <a:spLocks noGrp="1"/>
          </p:cNvSpPr>
          <p:nvPr>
            <p:ph type="sldNum" sz="quarter" idx="12"/>
          </p:nvPr>
        </p:nvSpPr>
        <p:spPr/>
        <p:txBody>
          <a:bodyPr/>
          <a:lstStyle/>
          <a:p>
            <a:fld id="{F1CADB86-1703-4799-8CED-4DCD7EE67961}" type="slidenum">
              <a:rPr lang="en-US" smtClean="0"/>
              <a:t>‹#›</a:t>
            </a:fld>
            <a:endParaRPr lang="en-US"/>
          </a:p>
        </p:txBody>
      </p:sp>
    </p:spTree>
    <p:extLst>
      <p:ext uri="{BB962C8B-B14F-4D97-AF65-F5344CB8AC3E}">
        <p14:creationId xmlns:p14="http://schemas.microsoft.com/office/powerpoint/2010/main" val="2271073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E9D57-0936-4DC5-91CC-A8B6DE585B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1F2D0D-54E5-4650-9E9A-A0184F470F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076479-9AF7-440F-9EA7-3ED0893A20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BF4450-E872-4B23-82C1-464C96AF56AE}"/>
              </a:ext>
            </a:extLst>
          </p:cNvPr>
          <p:cNvSpPr>
            <a:spLocks noGrp="1"/>
          </p:cNvSpPr>
          <p:nvPr>
            <p:ph type="dt" sz="half" idx="10"/>
          </p:nvPr>
        </p:nvSpPr>
        <p:spPr/>
        <p:txBody>
          <a:bodyPr/>
          <a:lstStyle/>
          <a:p>
            <a:fld id="{D830435E-F51F-414B-B497-979B71514026}" type="datetimeFigureOut">
              <a:rPr lang="en-US" smtClean="0"/>
              <a:t>11/08/2022</a:t>
            </a:fld>
            <a:endParaRPr lang="en-US"/>
          </a:p>
        </p:txBody>
      </p:sp>
      <p:sp>
        <p:nvSpPr>
          <p:cNvPr id="6" name="Footer Placeholder 5">
            <a:extLst>
              <a:ext uri="{FF2B5EF4-FFF2-40B4-BE49-F238E27FC236}">
                <a16:creationId xmlns:a16="http://schemas.microsoft.com/office/drawing/2014/main" id="{6538D975-2B64-4EDF-A358-65272B5122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1A5A7D-2042-4CD2-AA89-E34F5EC183BA}"/>
              </a:ext>
            </a:extLst>
          </p:cNvPr>
          <p:cNvSpPr>
            <a:spLocks noGrp="1"/>
          </p:cNvSpPr>
          <p:nvPr>
            <p:ph type="sldNum" sz="quarter" idx="12"/>
          </p:nvPr>
        </p:nvSpPr>
        <p:spPr/>
        <p:txBody>
          <a:bodyPr/>
          <a:lstStyle/>
          <a:p>
            <a:fld id="{F1CADB86-1703-4799-8CED-4DCD7EE67961}" type="slidenum">
              <a:rPr lang="en-US" smtClean="0"/>
              <a:t>‹#›</a:t>
            </a:fld>
            <a:endParaRPr lang="en-US"/>
          </a:p>
        </p:txBody>
      </p:sp>
    </p:spTree>
    <p:extLst>
      <p:ext uri="{BB962C8B-B14F-4D97-AF65-F5344CB8AC3E}">
        <p14:creationId xmlns:p14="http://schemas.microsoft.com/office/powerpoint/2010/main" val="2296982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DF12C-D4EB-4494-A2C0-ADFFAF28C4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3BCC53-7A30-400D-899B-F96D9FE31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22FD6D-4B8E-4FCE-992C-DD014E13B6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6E6D14-3F93-4A97-B1B5-4F0C1AE1B53B}"/>
              </a:ext>
            </a:extLst>
          </p:cNvPr>
          <p:cNvSpPr>
            <a:spLocks noGrp="1"/>
          </p:cNvSpPr>
          <p:nvPr>
            <p:ph type="dt" sz="half" idx="10"/>
          </p:nvPr>
        </p:nvSpPr>
        <p:spPr/>
        <p:txBody>
          <a:bodyPr/>
          <a:lstStyle/>
          <a:p>
            <a:fld id="{D830435E-F51F-414B-B497-979B71514026}" type="datetimeFigureOut">
              <a:rPr lang="en-US" smtClean="0"/>
              <a:t>11/08/2022</a:t>
            </a:fld>
            <a:endParaRPr lang="en-US"/>
          </a:p>
        </p:txBody>
      </p:sp>
      <p:sp>
        <p:nvSpPr>
          <p:cNvPr id="6" name="Footer Placeholder 5">
            <a:extLst>
              <a:ext uri="{FF2B5EF4-FFF2-40B4-BE49-F238E27FC236}">
                <a16:creationId xmlns:a16="http://schemas.microsoft.com/office/drawing/2014/main" id="{0B227582-1B35-4971-A62F-258728E501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7352DB-D3F7-42C0-9D54-37CB615B289F}"/>
              </a:ext>
            </a:extLst>
          </p:cNvPr>
          <p:cNvSpPr>
            <a:spLocks noGrp="1"/>
          </p:cNvSpPr>
          <p:nvPr>
            <p:ph type="sldNum" sz="quarter" idx="12"/>
          </p:nvPr>
        </p:nvSpPr>
        <p:spPr/>
        <p:txBody>
          <a:bodyPr/>
          <a:lstStyle/>
          <a:p>
            <a:fld id="{F1CADB86-1703-4799-8CED-4DCD7EE67961}" type="slidenum">
              <a:rPr lang="en-US" smtClean="0"/>
              <a:t>‹#›</a:t>
            </a:fld>
            <a:endParaRPr lang="en-US"/>
          </a:p>
        </p:txBody>
      </p:sp>
    </p:spTree>
    <p:extLst>
      <p:ext uri="{BB962C8B-B14F-4D97-AF65-F5344CB8AC3E}">
        <p14:creationId xmlns:p14="http://schemas.microsoft.com/office/powerpoint/2010/main" val="1643700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46EFA1-7A30-44AA-9C77-1D3FDF7856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EAA237-2248-4606-BBC9-E99246A338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091520-ADE3-456F-8597-C84EB50D8A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30435E-F51F-414B-B497-979B71514026}" type="datetimeFigureOut">
              <a:rPr lang="en-US" smtClean="0"/>
              <a:t>11/08/2022</a:t>
            </a:fld>
            <a:endParaRPr lang="en-US"/>
          </a:p>
        </p:txBody>
      </p:sp>
      <p:sp>
        <p:nvSpPr>
          <p:cNvPr id="5" name="Footer Placeholder 4">
            <a:extLst>
              <a:ext uri="{FF2B5EF4-FFF2-40B4-BE49-F238E27FC236}">
                <a16:creationId xmlns:a16="http://schemas.microsoft.com/office/drawing/2014/main" id="{4D11933B-5AE4-4A85-82F7-AADB567A15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E49C00-0AD4-4406-883B-4AAB3CACAB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CADB86-1703-4799-8CED-4DCD7EE67961}" type="slidenum">
              <a:rPr lang="en-US" smtClean="0"/>
              <a:t>‹#›</a:t>
            </a:fld>
            <a:endParaRPr lang="en-US"/>
          </a:p>
        </p:txBody>
      </p:sp>
    </p:spTree>
    <p:extLst>
      <p:ext uri="{BB962C8B-B14F-4D97-AF65-F5344CB8AC3E}">
        <p14:creationId xmlns:p14="http://schemas.microsoft.com/office/powerpoint/2010/main" val="888750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8.xml"/><Relationship Id="rId5" Type="http://schemas.openxmlformats.org/officeDocument/2006/relationships/image" Target="../media/image7.jpe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 Id="rId5" Type="http://schemas.openxmlformats.org/officeDocument/2006/relationships/image" Target="../media/image11.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8.xml"/><Relationship Id="rId5" Type="http://schemas.openxmlformats.org/officeDocument/2006/relationships/image" Target="../media/image7.jpe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B3CC68-42F5-410F-AB46-B506B569E200}"/>
              </a:ext>
            </a:extLst>
          </p:cNvPr>
          <p:cNvPicPr>
            <a:picLocks noChangeAspect="1"/>
          </p:cNvPicPr>
          <p:nvPr/>
        </p:nvPicPr>
        <p:blipFill>
          <a:blip r:embed="rId2"/>
          <a:stretch>
            <a:fillRect/>
          </a:stretch>
        </p:blipFill>
        <p:spPr>
          <a:xfrm>
            <a:off x="119336" y="-143987"/>
            <a:ext cx="12192000" cy="6995144"/>
          </a:xfrm>
          <a:prstGeom prst="rect">
            <a:avLst/>
          </a:prstGeom>
        </p:spPr>
      </p:pic>
      <p:sp>
        <p:nvSpPr>
          <p:cNvPr id="5" name="WordArt 4">
            <a:extLst>
              <a:ext uri="{FF2B5EF4-FFF2-40B4-BE49-F238E27FC236}">
                <a16:creationId xmlns:a16="http://schemas.microsoft.com/office/drawing/2014/main" id="{BA14B46C-1EEC-40BB-9C17-CA3197956AE6}"/>
              </a:ext>
            </a:extLst>
          </p:cNvPr>
          <p:cNvSpPr>
            <a:spLocks noChangeArrowheads="1" noChangeShapeType="1" noTextEdit="1"/>
          </p:cNvSpPr>
          <p:nvPr/>
        </p:nvSpPr>
        <p:spPr bwMode="auto">
          <a:xfrm>
            <a:off x="1167800" y="3763617"/>
            <a:ext cx="9924270" cy="1512060"/>
          </a:xfrm>
          <a:prstGeom prst="rect">
            <a:avLst/>
          </a:prstGeom>
        </p:spPr>
        <p:txBody>
          <a:bodyPr wrap="none" fromWordArt="1">
            <a:prstTxWarp prst="textWave1">
              <a:avLst>
                <a:gd name="adj1" fmla="val 12639"/>
                <a:gd name="adj2" fmla="val 0"/>
              </a:avLst>
            </a:prstTxWarp>
          </a:bodyPr>
          <a:lstStyle/>
          <a:p>
            <a:pPr algn="ctr"/>
            <a:r>
              <a:rPr lang="pt-BR"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a:t>
            </a:r>
            <a:r>
              <a:rPr lang="en-US"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ỪNG CÁC EM HỌC SINH THÂN MẾN</a:t>
            </a:r>
          </a:p>
        </p:txBody>
      </p:sp>
      <p:sp>
        <p:nvSpPr>
          <p:cNvPr id="6" name="TextBox 5">
            <a:extLst>
              <a:ext uri="{FF2B5EF4-FFF2-40B4-BE49-F238E27FC236}">
                <a16:creationId xmlns:a16="http://schemas.microsoft.com/office/drawing/2014/main" id="{12194F18-3669-448D-AE27-0A9DD4ED74E4}"/>
              </a:ext>
            </a:extLst>
          </p:cNvPr>
          <p:cNvSpPr txBox="1"/>
          <p:nvPr/>
        </p:nvSpPr>
        <p:spPr>
          <a:xfrm>
            <a:off x="2804437" y="5275677"/>
            <a:ext cx="6583126" cy="1508105"/>
          </a:xfrm>
          <a:prstGeom prst="rect">
            <a:avLst/>
          </a:prstGeom>
          <a:noFill/>
        </p:spPr>
        <p:txBody>
          <a:bodyPr wrap="square" rtlCol="0">
            <a:spAutoFit/>
          </a:bodyPr>
          <a:lstStyle/>
          <a:p>
            <a:pPr algn="ctr"/>
            <a:endParaRPr lang="en-US" sz="2800" b="1" dirty="0">
              <a:solidFill>
                <a:srgbClr val="FFFF00"/>
              </a:solidFill>
              <a:latin typeface="Times New Roman" panose="02020603050405020304" pitchFamily="18" charset="0"/>
              <a:cs typeface="Times New Roman" panose="02020603050405020304" pitchFamily="18" charset="0"/>
            </a:endParaRPr>
          </a:p>
          <a:p>
            <a:pPr algn="ctr"/>
            <a:r>
              <a:rPr lang="en-US" sz="3200" b="1" dirty="0">
                <a:solidFill>
                  <a:srgbClr val="FFFF00"/>
                </a:solidFill>
                <a:latin typeface="Times New Roman" panose="02020603050405020304" pitchFamily="18" charset="0"/>
                <a:cs typeface="Times New Roman" panose="02020603050405020304" pitchFamily="18" charset="0"/>
              </a:rPr>
              <a:t>TỔ: NGỮ VĂN</a:t>
            </a:r>
          </a:p>
          <a:p>
            <a:pPr algn="ctr"/>
            <a:r>
              <a:rPr lang="en-US" sz="3200" b="1">
                <a:solidFill>
                  <a:srgbClr val="FFFF00"/>
                </a:solidFill>
                <a:latin typeface="Times New Roman" panose="02020603050405020304" pitchFamily="18" charset="0"/>
                <a:cs typeface="Times New Roman" panose="02020603050405020304" pitchFamily="18" charset="0"/>
              </a:rPr>
              <a:t>TRƯỜNG: THCS BÌNH KHÁNH</a:t>
            </a:r>
            <a:endParaRPr lang="en-US" sz="32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3656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D812C6-18E4-429E-841D-E5343AC97ED8}"/>
              </a:ext>
            </a:extLst>
          </p:cNvPr>
          <p:cNvSpPr txBox="1"/>
          <p:nvPr/>
        </p:nvSpPr>
        <p:spPr>
          <a:xfrm>
            <a:off x="3041373" y="253037"/>
            <a:ext cx="4437821" cy="646331"/>
          </a:xfrm>
          <a:prstGeom prst="rect">
            <a:avLst/>
          </a:prstGeom>
          <a:noFill/>
        </p:spPr>
        <p:txBody>
          <a:bodyPr wrap="square" rtlCol="0">
            <a:spAutoFit/>
          </a:bodyPr>
          <a:lstStyle/>
          <a:p>
            <a:pPr algn="just"/>
            <a:r>
              <a:rPr lang="en-US" sz="3600" b="1" i="1" dirty="0">
                <a:solidFill>
                  <a:srgbClr val="FF0000"/>
                </a:solidFill>
                <a:latin typeface="Times New Roman" panose="02020603050405020304" pitchFamily="18" charset="0"/>
                <a:cs typeface="Times New Roman" panose="02020603050405020304" pitchFamily="18" charset="0"/>
              </a:rPr>
              <a:t>2. B</a:t>
            </a:r>
            <a:r>
              <a:rPr lang="vi-VN" sz="3600" b="1" i="1" dirty="0">
                <a:solidFill>
                  <a:srgbClr val="FF0000"/>
                </a:solidFill>
                <a:latin typeface="Times New Roman" panose="02020603050405020304" pitchFamily="18" charset="0"/>
                <a:cs typeface="Times New Roman" panose="02020603050405020304" pitchFamily="18" charset="0"/>
              </a:rPr>
              <a:t>ư</a:t>
            </a:r>
            <a:r>
              <a:rPr lang="en-US" sz="3600" b="1" i="1" dirty="0" err="1">
                <a:solidFill>
                  <a:srgbClr val="FF0000"/>
                </a:solidFill>
                <a:latin typeface="Times New Roman" panose="02020603050405020304" pitchFamily="18" charset="0"/>
                <a:cs typeface="Times New Roman" panose="02020603050405020304" pitchFamily="18" charset="0"/>
              </a:rPr>
              <a:t>ớc</a:t>
            </a:r>
            <a:r>
              <a:rPr lang="en-US" sz="3600" b="1" i="1" dirty="0">
                <a:solidFill>
                  <a:srgbClr val="FF0000"/>
                </a:solidFill>
                <a:latin typeface="Times New Roman" panose="02020603050405020304" pitchFamily="18" charset="0"/>
                <a:cs typeface="Times New Roman" panose="02020603050405020304" pitchFamily="18" charset="0"/>
              </a:rPr>
              <a:t> 2: </a:t>
            </a:r>
            <a:r>
              <a:rPr lang="en-US" sz="3600" b="1" i="1" dirty="0" err="1">
                <a:solidFill>
                  <a:srgbClr val="FF0000"/>
                </a:solidFill>
                <a:latin typeface="Times New Roman" panose="02020603050405020304" pitchFamily="18" charset="0"/>
                <a:cs typeface="Times New Roman" panose="02020603050405020304" pitchFamily="18" charset="0"/>
              </a:rPr>
              <a:t>Lập</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dàn</a:t>
            </a:r>
            <a:r>
              <a:rPr lang="en-US" sz="3600" b="1" i="1" dirty="0">
                <a:solidFill>
                  <a:srgbClr val="FF0000"/>
                </a:solidFill>
                <a:latin typeface="Times New Roman" panose="02020603050405020304" pitchFamily="18" charset="0"/>
                <a:cs typeface="Times New Roman" panose="02020603050405020304" pitchFamily="18" charset="0"/>
              </a:rPr>
              <a:t> ý</a:t>
            </a:r>
          </a:p>
        </p:txBody>
      </p:sp>
      <p:sp>
        <p:nvSpPr>
          <p:cNvPr id="5" name="TextBox 4">
            <a:extLst>
              <a:ext uri="{FF2B5EF4-FFF2-40B4-BE49-F238E27FC236}">
                <a16:creationId xmlns:a16="http://schemas.microsoft.com/office/drawing/2014/main" id="{74094D57-1844-47A6-B27E-5A7E41A9B87D}"/>
              </a:ext>
            </a:extLst>
          </p:cNvPr>
          <p:cNvSpPr txBox="1"/>
          <p:nvPr/>
        </p:nvSpPr>
        <p:spPr>
          <a:xfrm>
            <a:off x="487017" y="1154210"/>
            <a:ext cx="2216427" cy="646331"/>
          </a:xfrm>
          <a:prstGeom prst="rect">
            <a:avLst/>
          </a:prstGeom>
          <a:noFill/>
        </p:spPr>
        <p:txBody>
          <a:bodyPr wrap="square" rtlCol="0">
            <a:spAutoFit/>
          </a:bodyPr>
          <a:lstStyle/>
          <a:p>
            <a:pPr algn="just"/>
            <a:r>
              <a:rPr lang="en-US" sz="3600" b="1" i="1" dirty="0">
                <a:solidFill>
                  <a:srgbClr val="0000FF"/>
                </a:solidFill>
                <a:latin typeface="Times New Roman" panose="02020603050405020304" pitchFamily="18" charset="0"/>
                <a:cs typeface="Times New Roman" panose="02020603050405020304" pitchFamily="18" charset="0"/>
              </a:rPr>
              <a:t>a) </a:t>
            </a:r>
            <a:r>
              <a:rPr lang="en-US" sz="3600" b="1" i="1" dirty="0" err="1">
                <a:solidFill>
                  <a:srgbClr val="0000FF"/>
                </a:solidFill>
                <a:latin typeface="Times New Roman" panose="02020603050405020304" pitchFamily="18" charset="0"/>
                <a:cs typeface="Times New Roman" panose="02020603050405020304" pitchFamily="18" charset="0"/>
              </a:rPr>
              <a:t>Mở</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bài</a:t>
            </a:r>
            <a:r>
              <a:rPr lang="en-US" sz="3600" b="1" i="1" dirty="0">
                <a:solidFill>
                  <a:srgbClr val="0000FF"/>
                </a:solidFill>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884C276B-6328-4A41-B285-97EAED9E128A}"/>
              </a:ext>
            </a:extLst>
          </p:cNvPr>
          <p:cNvSpPr txBox="1"/>
          <p:nvPr/>
        </p:nvSpPr>
        <p:spPr>
          <a:xfrm>
            <a:off x="2633869" y="1200376"/>
            <a:ext cx="9104243" cy="1200329"/>
          </a:xfrm>
          <a:prstGeom prst="rect">
            <a:avLst/>
          </a:prstGeom>
          <a:noFill/>
        </p:spPr>
        <p:txBody>
          <a:bodyPr wrap="square" rtlCol="0">
            <a:spAutoFit/>
          </a:bodyPr>
          <a:lstStyle/>
          <a:p>
            <a:pPr algn="just"/>
            <a:r>
              <a:rPr lang="en-US" sz="3600" b="1" i="1" dirty="0" err="1">
                <a:latin typeface="Times New Roman" panose="02020603050405020304" pitchFamily="18" charset="0"/>
                <a:cs typeface="Times New Roman" panose="02020603050405020304" pitchFamily="18" charset="0"/>
              </a:rPr>
              <a:t>Giới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thiệu</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câu</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tục</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ngữ</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và</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nêu</a:t>
            </a:r>
            <a:r>
              <a:rPr lang="en-US" sz="3600" b="1" i="1" dirty="0">
                <a:latin typeface="Times New Roman" panose="02020603050405020304" pitchFamily="18" charset="0"/>
                <a:cs typeface="Times New Roman" panose="02020603050405020304" pitchFamily="18" charset="0"/>
              </a:rPr>
              <a:t> t</a:t>
            </a:r>
            <a:r>
              <a:rPr lang="vi-VN" sz="3600" b="1" i="1" dirty="0">
                <a:latin typeface="Times New Roman" panose="02020603050405020304" pitchFamily="18" charset="0"/>
                <a:cs typeface="Times New Roman" panose="02020603050405020304" pitchFamily="18" charset="0"/>
              </a:rPr>
              <a:t>ư</a:t>
            </a:r>
            <a:r>
              <a:rPr lang="en-US" sz="3600" b="1" i="1" dirty="0">
                <a:latin typeface="Times New Roman" panose="02020603050405020304" pitchFamily="18" charset="0"/>
                <a:cs typeface="Times New Roman" panose="02020603050405020304" pitchFamily="18" charset="0"/>
              </a:rPr>
              <a:t> t</a:t>
            </a:r>
            <a:r>
              <a:rPr lang="vi-VN" sz="3600" b="1" i="1" dirty="0">
                <a:latin typeface="Times New Roman" panose="02020603050405020304" pitchFamily="18" charset="0"/>
                <a:cs typeface="Times New Roman" panose="02020603050405020304" pitchFamily="18" charset="0"/>
              </a:rPr>
              <a:t>ư</a:t>
            </a:r>
            <a:r>
              <a:rPr lang="en-US" sz="3600" b="1" i="1" dirty="0" err="1">
                <a:latin typeface="Times New Roman" panose="02020603050405020304" pitchFamily="18" charset="0"/>
                <a:cs typeface="Times New Roman" panose="02020603050405020304" pitchFamily="18" charset="0"/>
              </a:rPr>
              <a:t>ởng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chung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của</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nó</a:t>
            </a:r>
            <a:r>
              <a:rPr lang="en-US" sz="3600" b="1" i="1" dirty="0">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633A7645-ED88-4DAD-87C0-85F57E9BCD13}"/>
              </a:ext>
            </a:extLst>
          </p:cNvPr>
          <p:cNvSpPr txBox="1"/>
          <p:nvPr/>
        </p:nvSpPr>
        <p:spPr>
          <a:xfrm>
            <a:off x="710031" y="2389783"/>
            <a:ext cx="5293204" cy="646331"/>
          </a:xfrm>
          <a:prstGeom prst="rect">
            <a:avLst/>
          </a:prstGeom>
          <a:noFill/>
        </p:spPr>
        <p:txBody>
          <a:bodyPr wrap="square" rtlCol="0">
            <a:spAutoFit/>
          </a:bodyPr>
          <a:lstStyle/>
          <a:p>
            <a:pPr algn="just"/>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Cách</a:t>
            </a:r>
            <a:r>
              <a:rPr lang="en-US" sz="3600" b="1" i="1" dirty="0">
                <a:solidFill>
                  <a:srgbClr val="0000FF"/>
                </a:solidFill>
                <a:latin typeface="Times New Roman" panose="02020603050405020304" pitchFamily="18" charset="0"/>
                <a:cs typeface="Times New Roman" panose="02020603050405020304" pitchFamily="18" charset="0"/>
              </a:rPr>
              <a:t> 1: </a:t>
            </a:r>
            <a:r>
              <a:rPr lang="en-US" sz="3600" b="1" i="1" dirty="0" err="1">
                <a:solidFill>
                  <a:srgbClr val="0000FF"/>
                </a:solidFill>
                <a:latin typeface="Times New Roman" panose="02020603050405020304" pitchFamily="18" charset="0"/>
                <a:cs typeface="Times New Roman" panose="02020603050405020304" pitchFamily="18" charset="0"/>
              </a:rPr>
              <a:t>tạo</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tình</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huống</a:t>
            </a:r>
            <a:endParaRPr lang="en-US" sz="3600" b="1" i="1" dirty="0">
              <a:solidFill>
                <a:srgbClr val="0000FF"/>
              </a:solidFill>
              <a:latin typeface="Times New Roman" panose="02020603050405020304" pitchFamily="18" charset="0"/>
              <a:cs typeface="Times New Roman" panose="02020603050405020304" pitchFamily="18" charset="0"/>
            </a:endParaRPr>
          </a:p>
        </p:txBody>
      </p:sp>
      <p:sp>
        <p:nvSpPr>
          <p:cNvPr id="8" name="Freeform 8">
            <a:extLst>
              <a:ext uri="{FF2B5EF4-FFF2-40B4-BE49-F238E27FC236}">
                <a16:creationId xmlns:a16="http://schemas.microsoft.com/office/drawing/2014/main" id="{2DA06E65-194E-45F8-9CBB-D5B45886D924}"/>
              </a:ext>
            </a:extLst>
          </p:cNvPr>
          <p:cNvSpPr/>
          <p:nvPr/>
        </p:nvSpPr>
        <p:spPr>
          <a:xfrm>
            <a:off x="487017" y="3599463"/>
            <a:ext cx="3984729" cy="2532980"/>
          </a:xfrm>
          <a:custGeom>
            <a:avLst/>
            <a:gdLst>
              <a:gd name="connsiteX0" fmla="*/ 0 w 1828059"/>
              <a:gd name="connsiteY0" fmla="*/ 155520 h 1555200"/>
              <a:gd name="connsiteX1" fmla="*/ 155520 w 1828059"/>
              <a:gd name="connsiteY1" fmla="*/ 0 h 1555200"/>
              <a:gd name="connsiteX2" fmla="*/ 1672539 w 1828059"/>
              <a:gd name="connsiteY2" fmla="*/ 0 h 1555200"/>
              <a:gd name="connsiteX3" fmla="*/ 1828059 w 1828059"/>
              <a:gd name="connsiteY3" fmla="*/ 155520 h 1555200"/>
              <a:gd name="connsiteX4" fmla="*/ 1828059 w 1828059"/>
              <a:gd name="connsiteY4" fmla="*/ 1399680 h 1555200"/>
              <a:gd name="connsiteX5" fmla="*/ 1672539 w 1828059"/>
              <a:gd name="connsiteY5" fmla="*/ 1555200 h 1555200"/>
              <a:gd name="connsiteX6" fmla="*/ 155520 w 1828059"/>
              <a:gd name="connsiteY6" fmla="*/ 1555200 h 1555200"/>
              <a:gd name="connsiteX7" fmla="*/ 0 w 1828059"/>
              <a:gd name="connsiteY7" fmla="*/ 1399680 h 1555200"/>
              <a:gd name="connsiteX8" fmla="*/ 0 w 1828059"/>
              <a:gd name="connsiteY8" fmla="*/ 155520 h 1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059" h="1555200">
                <a:moveTo>
                  <a:pt x="0" y="155520"/>
                </a:moveTo>
                <a:cubicBezTo>
                  <a:pt x="0" y="69629"/>
                  <a:pt x="69629" y="0"/>
                  <a:pt x="155520" y="0"/>
                </a:cubicBezTo>
                <a:lnTo>
                  <a:pt x="1672539" y="0"/>
                </a:lnTo>
                <a:cubicBezTo>
                  <a:pt x="1758430" y="0"/>
                  <a:pt x="1828059" y="69629"/>
                  <a:pt x="1828059" y="155520"/>
                </a:cubicBezTo>
                <a:lnTo>
                  <a:pt x="1828059" y="1399680"/>
                </a:lnTo>
                <a:cubicBezTo>
                  <a:pt x="1828059" y="1485571"/>
                  <a:pt x="1758430" y="1555200"/>
                  <a:pt x="1672539" y="1555200"/>
                </a:cubicBezTo>
                <a:lnTo>
                  <a:pt x="155520" y="1555200"/>
                </a:lnTo>
                <a:cubicBezTo>
                  <a:pt x="69629" y="1555200"/>
                  <a:pt x="0" y="1485571"/>
                  <a:pt x="0" y="1399680"/>
                </a:cubicBezTo>
                <a:lnTo>
                  <a:pt x="0" y="155520"/>
                </a:lnTo>
                <a:close/>
              </a:path>
            </a:pathLst>
          </a:custGeom>
          <a:solidFill>
            <a:srgbClr val="FFFFFF"/>
          </a:solidFill>
          <a:ln w="28575">
            <a:solidFill>
              <a:schemeClr val="accent3"/>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7574" tIns="237574" rIns="237574" bIns="237574" numCol="1" spcCol="1270" anchor="t" anchorCtr="0">
            <a:noAutofit/>
          </a:bodyPr>
          <a:lstStyle/>
          <a:p>
            <a:pPr marL="0" lvl="1" algn="l" defTabSz="1200150">
              <a:lnSpc>
                <a:spcPct val="90000"/>
              </a:lnSpc>
              <a:spcBef>
                <a:spcPct val="0"/>
              </a:spcBef>
              <a:spcAft>
                <a:spcPct val="15000"/>
              </a:spcAft>
            </a:pPr>
            <a:endParaRPr lang="en-US" sz="2700" kern="1200" dirty="0"/>
          </a:p>
        </p:txBody>
      </p:sp>
      <p:sp>
        <p:nvSpPr>
          <p:cNvPr id="9" name="Freeform 12">
            <a:extLst>
              <a:ext uri="{FF2B5EF4-FFF2-40B4-BE49-F238E27FC236}">
                <a16:creationId xmlns:a16="http://schemas.microsoft.com/office/drawing/2014/main" id="{5B96B57D-2D72-41AF-B392-9B9BA530A7EE}"/>
              </a:ext>
            </a:extLst>
          </p:cNvPr>
          <p:cNvSpPr/>
          <p:nvPr/>
        </p:nvSpPr>
        <p:spPr>
          <a:xfrm>
            <a:off x="5204463" y="3637134"/>
            <a:ext cx="6404440" cy="2531522"/>
          </a:xfrm>
          <a:custGeom>
            <a:avLst/>
            <a:gdLst>
              <a:gd name="connsiteX0" fmla="*/ 0 w 1828059"/>
              <a:gd name="connsiteY0" fmla="*/ 155520 h 1555200"/>
              <a:gd name="connsiteX1" fmla="*/ 155520 w 1828059"/>
              <a:gd name="connsiteY1" fmla="*/ 0 h 1555200"/>
              <a:gd name="connsiteX2" fmla="*/ 1672539 w 1828059"/>
              <a:gd name="connsiteY2" fmla="*/ 0 h 1555200"/>
              <a:gd name="connsiteX3" fmla="*/ 1828059 w 1828059"/>
              <a:gd name="connsiteY3" fmla="*/ 155520 h 1555200"/>
              <a:gd name="connsiteX4" fmla="*/ 1828059 w 1828059"/>
              <a:gd name="connsiteY4" fmla="*/ 1399680 h 1555200"/>
              <a:gd name="connsiteX5" fmla="*/ 1672539 w 1828059"/>
              <a:gd name="connsiteY5" fmla="*/ 1555200 h 1555200"/>
              <a:gd name="connsiteX6" fmla="*/ 155520 w 1828059"/>
              <a:gd name="connsiteY6" fmla="*/ 1555200 h 1555200"/>
              <a:gd name="connsiteX7" fmla="*/ 0 w 1828059"/>
              <a:gd name="connsiteY7" fmla="*/ 1399680 h 1555200"/>
              <a:gd name="connsiteX8" fmla="*/ 0 w 1828059"/>
              <a:gd name="connsiteY8" fmla="*/ 155520 h 1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059" h="1555200">
                <a:moveTo>
                  <a:pt x="0" y="155520"/>
                </a:moveTo>
                <a:cubicBezTo>
                  <a:pt x="0" y="69629"/>
                  <a:pt x="69629" y="0"/>
                  <a:pt x="155520" y="0"/>
                </a:cubicBezTo>
                <a:lnTo>
                  <a:pt x="1672539" y="0"/>
                </a:lnTo>
                <a:cubicBezTo>
                  <a:pt x="1758430" y="0"/>
                  <a:pt x="1828059" y="69629"/>
                  <a:pt x="1828059" y="155520"/>
                </a:cubicBezTo>
                <a:lnTo>
                  <a:pt x="1828059" y="1399680"/>
                </a:lnTo>
                <a:cubicBezTo>
                  <a:pt x="1828059" y="1485571"/>
                  <a:pt x="1758430" y="1555200"/>
                  <a:pt x="1672539" y="1555200"/>
                </a:cubicBezTo>
                <a:lnTo>
                  <a:pt x="155520" y="1555200"/>
                </a:lnTo>
                <a:cubicBezTo>
                  <a:pt x="69629" y="1555200"/>
                  <a:pt x="0" y="1485571"/>
                  <a:pt x="0" y="1399680"/>
                </a:cubicBezTo>
                <a:lnTo>
                  <a:pt x="0" y="155520"/>
                </a:lnTo>
                <a:close/>
              </a:path>
            </a:pathLst>
          </a:custGeom>
          <a:solidFill>
            <a:srgbClr val="FFFFFF"/>
          </a:solidFill>
          <a:ln w="28575">
            <a:solidFill>
              <a:schemeClr val="accent4"/>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7574" tIns="237574" rIns="237574" bIns="237574" numCol="1" spcCol="1270" anchor="t" anchorCtr="0">
            <a:noAutofit/>
          </a:bodyPr>
          <a:lstStyle/>
          <a:p>
            <a:pPr marL="228600" lvl="1" indent="-228600" defTabSz="1200150">
              <a:lnSpc>
                <a:spcPct val="90000"/>
              </a:lnSpc>
              <a:spcBef>
                <a:spcPct val="0"/>
              </a:spcBef>
              <a:spcAft>
                <a:spcPct val="15000"/>
              </a:spcAft>
              <a:buChar char="••"/>
            </a:pPr>
            <a:endParaRPr lang="en-US" sz="2700" dirty="0"/>
          </a:p>
        </p:txBody>
      </p:sp>
      <p:sp>
        <p:nvSpPr>
          <p:cNvPr id="10" name="Rectangle 9">
            <a:extLst>
              <a:ext uri="{FF2B5EF4-FFF2-40B4-BE49-F238E27FC236}">
                <a16:creationId xmlns:a16="http://schemas.microsoft.com/office/drawing/2014/main" id="{CA580675-080F-4DA2-9980-2BC1966D77BB}"/>
              </a:ext>
            </a:extLst>
          </p:cNvPr>
          <p:cNvSpPr/>
          <p:nvPr/>
        </p:nvSpPr>
        <p:spPr>
          <a:xfrm>
            <a:off x="496819" y="3637134"/>
            <a:ext cx="3900541" cy="2308324"/>
          </a:xfrm>
          <a:prstGeom prst="rect">
            <a:avLst/>
          </a:prstGeom>
        </p:spPr>
        <p:txBody>
          <a:bodyPr wrap="square">
            <a:spAutoFit/>
          </a:bodyPr>
          <a:lstStyle/>
          <a:p>
            <a:pPr indent="276225" algn="just"/>
            <a:r>
              <a:rPr lang="en-US" sz="3600" b="1" i="1" dirty="0" err="1">
                <a:latin typeface="Times New Roman" panose="02020603050405020304" pitchFamily="18" charset="0"/>
                <a:ea typeface="Times New Roman" panose="02020603050405020304" pitchFamily="18" charset="0"/>
              </a:rPr>
              <a:t>Đã</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bao</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giờ</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bạn</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ăn</a:t>
            </a:r>
            <a:r>
              <a:rPr lang="en-US" sz="3600" b="1" i="1" dirty="0">
                <a:latin typeface="Times New Roman" panose="02020603050405020304" pitchFamily="18" charset="0"/>
                <a:ea typeface="Times New Roman" panose="02020603050405020304" pitchFamily="18" charset="0"/>
              </a:rPr>
              <a:t> 1 </a:t>
            </a:r>
            <a:r>
              <a:rPr lang="en-US" sz="3600" b="1" i="1" dirty="0" err="1">
                <a:latin typeface="Times New Roman" panose="02020603050405020304" pitchFamily="18" charset="0"/>
                <a:ea typeface="Times New Roman" panose="02020603050405020304" pitchFamily="18" charset="0"/>
              </a:rPr>
              <a:t>trái</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ngọt</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mà</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nhớ</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đến</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người</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trồng</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cây</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hái</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trái</a:t>
            </a:r>
            <a:r>
              <a:rPr lang="en-US" sz="3600" b="1" i="1" dirty="0">
                <a:latin typeface="Times New Roman" panose="02020603050405020304" pitchFamily="18" charset="0"/>
                <a:ea typeface="Times New Roman" panose="02020603050405020304" pitchFamily="18" charset="0"/>
              </a:rPr>
              <a:t>? </a:t>
            </a:r>
            <a:endParaRPr lang="en-US" sz="3600" b="1" i="1" dirty="0">
              <a:effectLst/>
              <a:latin typeface="Times New Roman" panose="02020603050405020304" pitchFamily="18" charset="0"/>
              <a:ea typeface="Times New Roman" panose="02020603050405020304" pitchFamily="18" charset="0"/>
            </a:endParaRPr>
          </a:p>
        </p:txBody>
      </p:sp>
      <p:sp>
        <p:nvSpPr>
          <p:cNvPr id="11" name="Rectangle 10">
            <a:extLst>
              <a:ext uri="{FF2B5EF4-FFF2-40B4-BE49-F238E27FC236}">
                <a16:creationId xmlns:a16="http://schemas.microsoft.com/office/drawing/2014/main" id="{07B6F6E4-E4EF-4110-BDF1-66EB117FB8A7}"/>
              </a:ext>
            </a:extLst>
          </p:cNvPr>
          <p:cNvSpPr/>
          <p:nvPr/>
        </p:nvSpPr>
        <p:spPr>
          <a:xfrm>
            <a:off x="5296475" y="3748733"/>
            <a:ext cx="6220415" cy="2308324"/>
          </a:xfrm>
          <a:prstGeom prst="rect">
            <a:avLst/>
          </a:prstGeom>
        </p:spPr>
        <p:txBody>
          <a:bodyPr wrap="square">
            <a:spAutoFit/>
          </a:bodyPr>
          <a:lstStyle/>
          <a:p>
            <a:pPr indent="276225" algn="just"/>
            <a:r>
              <a:rPr lang="en-US" sz="3600" b="1" i="1" dirty="0" err="1">
                <a:latin typeface="Times New Roman" panose="02020603050405020304" pitchFamily="18" charset="0"/>
                <a:ea typeface="Times New Roman" panose="02020603050405020304" pitchFamily="18" charset="0"/>
              </a:rPr>
              <a:t>Để</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khuyên</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bảo</a:t>
            </a:r>
            <a:r>
              <a:rPr lang="en-US" sz="3600" b="1" i="1" dirty="0">
                <a:latin typeface="Times New Roman" panose="02020603050405020304" pitchFamily="18" charset="0"/>
                <a:ea typeface="Times New Roman" panose="02020603050405020304" pitchFamily="18" charset="0"/>
              </a:rPr>
              <a:t> con </a:t>
            </a:r>
            <a:r>
              <a:rPr lang="en-US" sz="3600" b="1" i="1" dirty="0" err="1">
                <a:latin typeface="Times New Roman" panose="02020603050405020304" pitchFamily="18" charset="0"/>
                <a:ea typeface="Times New Roman" panose="02020603050405020304" pitchFamily="18" charset="0"/>
              </a:rPr>
              <a:t>cháu</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khắc</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ghi</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về</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truyền</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thống</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biết</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ơn</a:t>
            </a:r>
            <a:r>
              <a:rPr lang="en-US" sz="3600" b="1" i="1" dirty="0">
                <a:latin typeface="Times New Roman" panose="02020603050405020304" pitchFamily="18" charset="0"/>
                <a:ea typeface="Times New Roman" panose="02020603050405020304" pitchFamily="18" charset="0"/>
              </a:rPr>
              <a:t>, cha </a:t>
            </a:r>
            <a:r>
              <a:rPr lang="en-US" sz="3600" b="1" i="1" dirty="0" err="1">
                <a:latin typeface="Times New Roman" panose="02020603050405020304" pitchFamily="18" charset="0"/>
                <a:ea typeface="Times New Roman" panose="02020603050405020304" pitchFamily="18" charset="0"/>
              </a:rPr>
              <a:t>ông</a:t>
            </a:r>
            <a:r>
              <a:rPr lang="en-US" sz="3600" b="1" i="1" dirty="0">
                <a:latin typeface="Times New Roman" panose="02020603050405020304" pitchFamily="18" charset="0"/>
                <a:ea typeface="Times New Roman" panose="02020603050405020304" pitchFamily="18" charset="0"/>
              </a:rPr>
              <a:t> ta </a:t>
            </a:r>
            <a:r>
              <a:rPr lang="en-US" sz="3600" b="1" i="1" dirty="0" err="1">
                <a:latin typeface="Times New Roman" panose="02020603050405020304" pitchFamily="18" charset="0"/>
                <a:ea typeface="Times New Roman" panose="02020603050405020304" pitchFamily="18" charset="0"/>
              </a:rPr>
              <a:t>đã</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gửi</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gắm</a:t>
            </a:r>
            <a:r>
              <a:rPr lang="en-US" sz="3600" b="1" i="1" dirty="0">
                <a:latin typeface="Times New Roman" panose="02020603050405020304" pitchFamily="18" charset="0"/>
                <a:ea typeface="Times New Roman" panose="02020603050405020304" pitchFamily="18" charset="0"/>
              </a:rPr>
              <a:t> qua </a:t>
            </a:r>
            <a:r>
              <a:rPr lang="en-US" sz="3600" b="1" i="1" dirty="0" err="1">
                <a:latin typeface="Times New Roman" panose="02020603050405020304" pitchFamily="18" charset="0"/>
                <a:ea typeface="Times New Roman" panose="02020603050405020304" pitchFamily="18" charset="0"/>
              </a:rPr>
              <a:t>câu</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tục</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ngữ</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Uống</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nước</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nhớ</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nguồn</a:t>
            </a:r>
            <a:r>
              <a:rPr lang="en-US" sz="3600" b="1" i="1" dirty="0">
                <a:latin typeface="Times New Roman" panose="02020603050405020304" pitchFamily="18" charset="0"/>
                <a:ea typeface="Times New Roman" panose="02020603050405020304" pitchFamily="18" charset="0"/>
              </a:rPr>
              <a:t>”</a:t>
            </a:r>
            <a:endParaRPr lang="en-US" sz="3600" b="1"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8663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animBg="1"/>
      <p:bldP spid="9" grpId="0" animBg="1"/>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200225-1B37-4E14-A984-47D03743C7F0}"/>
              </a:ext>
            </a:extLst>
          </p:cNvPr>
          <p:cNvSpPr txBox="1"/>
          <p:nvPr/>
        </p:nvSpPr>
        <p:spPr>
          <a:xfrm>
            <a:off x="755048" y="632333"/>
            <a:ext cx="10515926" cy="646331"/>
          </a:xfrm>
          <a:prstGeom prst="rect">
            <a:avLst/>
          </a:prstGeom>
          <a:noFill/>
        </p:spPr>
        <p:txBody>
          <a:bodyPr wrap="square" rtlCol="0">
            <a:spAutoFit/>
          </a:bodyPr>
          <a:lstStyle/>
          <a:p>
            <a:pPr algn="just"/>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Cách</a:t>
            </a:r>
            <a:r>
              <a:rPr lang="en-US" sz="3600" b="1" i="1" dirty="0">
                <a:solidFill>
                  <a:srgbClr val="0000FF"/>
                </a:solidFill>
                <a:latin typeface="Times New Roman" panose="02020603050405020304" pitchFamily="18" charset="0"/>
                <a:cs typeface="Times New Roman" panose="02020603050405020304" pitchFamily="18" charset="0"/>
              </a:rPr>
              <a:t> 2: </a:t>
            </a:r>
            <a:r>
              <a:rPr lang="en-US" sz="3600" b="1" i="1" dirty="0" err="1">
                <a:solidFill>
                  <a:srgbClr val="0000FF"/>
                </a:solidFill>
                <a:latin typeface="Times New Roman" panose="02020603050405020304" pitchFamily="18" charset="0"/>
                <a:cs typeface="Times New Roman" panose="02020603050405020304" pitchFamily="18" charset="0"/>
              </a:rPr>
              <a:t>đối</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lập</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đến</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giới</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thiệu</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đạo</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lí</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câu</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tục</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ngữ</a:t>
            </a:r>
            <a:endParaRPr lang="en-US" sz="3600" b="1" i="1" dirty="0">
              <a:solidFill>
                <a:srgbClr val="0000FF"/>
              </a:solidFill>
              <a:latin typeface="Times New Roman" panose="02020603050405020304" pitchFamily="18" charset="0"/>
              <a:cs typeface="Times New Roman" panose="02020603050405020304" pitchFamily="18" charset="0"/>
            </a:endParaRPr>
          </a:p>
        </p:txBody>
      </p:sp>
      <p:sp>
        <p:nvSpPr>
          <p:cNvPr id="5" name="Freeform 8">
            <a:extLst>
              <a:ext uri="{FF2B5EF4-FFF2-40B4-BE49-F238E27FC236}">
                <a16:creationId xmlns:a16="http://schemas.microsoft.com/office/drawing/2014/main" id="{DF776179-EF60-4388-9422-481EE31B0F4A}"/>
              </a:ext>
            </a:extLst>
          </p:cNvPr>
          <p:cNvSpPr/>
          <p:nvPr/>
        </p:nvSpPr>
        <p:spPr>
          <a:xfrm>
            <a:off x="616523" y="1625240"/>
            <a:ext cx="4601519" cy="2498540"/>
          </a:xfrm>
          <a:custGeom>
            <a:avLst/>
            <a:gdLst>
              <a:gd name="connsiteX0" fmla="*/ 0 w 1828059"/>
              <a:gd name="connsiteY0" fmla="*/ 155520 h 1555200"/>
              <a:gd name="connsiteX1" fmla="*/ 155520 w 1828059"/>
              <a:gd name="connsiteY1" fmla="*/ 0 h 1555200"/>
              <a:gd name="connsiteX2" fmla="*/ 1672539 w 1828059"/>
              <a:gd name="connsiteY2" fmla="*/ 0 h 1555200"/>
              <a:gd name="connsiteX3" fmla="*/ 1828059 w 1828059"/>
              <a:gd name="connsiteY3" fmla="*/ 155520 h 1555200"/>
              <a:gd name="connsiteX4" fmla="*/ 1828059 w 1828059"/>
              <a:gd name="connsiteY4" fmla="*/ 1399680 h 1555200"/>
              <a:gd name="connsiteX5" fmla="*/ 1672539 w 1828059"/>
              <a:gd name="connsiteY5" fmla="*/ 1555200 h 1555200"/>
              <a:gd name="connsiteX6" fmla="*/ 155520 w 1828059"/>
              <a:gd name="connsiteY6" fmla="*/ 1555200 h 1555200"/>
              <a:gd name="connsiteX7" fmla="*/ 0 w 1828059"/>
              <a:gd name="connsiteY7" fmla="*/ 1399680 h 1555200"/>
              <a:gd name="connsiteX8" fmla="*/ 0 w 1828059"/>
              <a:gd name="connsiteY8" fmla="*/ 155520 h 1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059" h="1555200">
                <a:moveTo>
                  <a:pt x="0" y="155520"/>
                </a:moveTo>
                <a:cubicBezTo>
                  <a:pt x="0" y="69629"/>
                  <a:pt x="69629" y="0"/>
                  <a:pt x="155520" y="0"/>
                </a:cubicBezTo>
                <a:lnTo>
                  <a:pt x="1672539" y="0"/>
                </a:lnTo>
                <a:cubicBezTo>
                  <a:pt x="1758430" y="0"/>
                  <a:pt x="1828059" y="69629"/>
                  <a:pt x="1828059" y="155520"/>
                </a:cubicBezTo>
                <a:lnTo>
                  <a:pt x="1828059" y="1399680"/>
                </a:lnTo>
                <a:cubicBezTo>
                  <a:pt x="1828059" y="1485571"/>
                  <a:pt x="1758430" y="1555200"/>
                  <a:pt x="1672539" y="1555200"/>
                </a:cubicBezTo>
                <a:lnTo>
                  <a:pt x="155520" y="1555200"/>
                </a:lnTo>
                <a:cubicBezTo>
                  <a:pt x="69629" y="1555200"/>
                  <a:pt x="0" y="1485571"/>
                  <a:pt x="0" y="1399680"/>
                </a:cubicBezTo>
                <a:lnTo>
                  <a:pt x="0" y="155520"/>
                </a:lnTo>
                <a:close/>
              </a:path>
            </a:pathLst>
          </a:custGeom>
          <a:solidFill>
            <a:srgbClr val="FFFFFF"/>
          </a:solidFill>
          <a:ln w="28575">
            <a:solidFill>
              <a:schemeClr val="accent3"/>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7574" tIns="237574" rIns="237574" bIns="237574" numCol="1" spcCol="1270" anchor="t" anchorCtr="0">
            <a:noAutofit/>
          </a:bodyPr>
          <a:lstStyle/>
          <a:p>
            <a:pPr marL="0" lvl="1" algn="l" defTabSz="1200150">
              <a:lnSpc>
                <a:spcPct val="90000"/>
              </a:lnSpc>
              <a:spcBef>
                <a:spcPct val="0"/>
              </a:spcBef>
              <a:spcAft>
                <a:spcPct val="15000"/>
              </a:spcAft>
            </a:pPr>
            <a:endParaRPr lang="en-US" sz="2700" kern="1200" dirty="0"/>
          </a:p>
        </p:txBody>
      </p:sp>
      <p:sp>
        <p:nvSpPr>
          <p:cNvPr id="6" name="Rectangle 5">
            <a:extLst>
              <a:ext uri="{FF2B5EF4-FFF2-40B4-BE49-F238E27FC236}">
                <a16:creationId xmlns:a16="http://schemas.microsoft.com/office/drawing/2014/main" id="{BD794165-B3F8-47E5-B7E4-4DB91E628659}"/>
              </a:ext>
            </a:extLst>
          </p:cNvPr>
          <p:cNvSpPr/>
          <p:nvPr/>
        </p:nvSpPr>
        <p:spPr>
          <a:xfrm>
            <a:off x="616522" y="1658048"/>
            <a:ext cx="4441494" cy="2308324"/>
          </a:xfrm>
          <a:prstGeom prst="rect">
            <a:avLst/>
          </a:prstGeom>
        </p:spPr>
        <p:txBody>
          <a:bodyPr wrap="square">
            <a:spAutoFit/>
          </a:bodyPr>
          <a:lstStyle/>
          <a:p>
            <a:pPr indent="276225" algn="just"/>
            <a:r>
              <a:rPr lang="en-US" sz="3600" b="1" i="1" dirty="0" err="1">
                <a:latin typeface="Times New Roman" panose="02020603050405020304" pitchFamily="18" charset="0"/>
                <a:ea typeface="Times New Roman" panose="02020603050405020304" pitchFamily="18" charset="0"/>
              </a:rPr>
              <a:t>Trong</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cuộc</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sống</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có</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không</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ít</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những</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kẻ</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vô</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ơn</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sống</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ăn</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cháo</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đá</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bát</a:t>
            </a:r>
            <a:r>
              <a:rPr lang="en-US" sz="3600" b="1" i="1" dirty="0">
                <a:latin typeface="Times New Roman" panose="02020603050405020304" pitchFamily="18" charset="0"/>
                <a:ea typeface="Times New Roman" panose="02020603050405020304" pitchFamily="18" charset="0"/>
              </a:rPr>
              <a:t>, qua </a:t>
            </a:r>
            <a:r>
              <a:rPr lang="en-US" sz="3600" b="1" i="1" dirty="0" err="1">
                <a:latin typeface="Times New Roman" panose="02020603050405020304" pitchFamily="18" charset="0"/>
                <a:ea typeface="Times New Roman" panose="02020603050405020304" pitchFamily="18" charset="0"/>
              </a:rPr>
              <a:t>cầu</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rút</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ván</a:t>
            </a:r>
            <a:r>
              <a:rPr lang="en-US" sz="3600" b="1" i="1" dirty="0">
                <a:latin typeface="Times New Roman" panose="02020603050405020304" pitchFamily="18" charset="0"/>
                <a:ea typeface="Times New Roman" panose="02020603050405020304" pitchFamily="18" charset="0"/>
              </a:rPr>
              <a:t>”.</a:t>
            </a:r>
          </a:p>
        </p:txBody>
      </p:sp>
      <p:sp>
        <p:nvSpPr>
          <p:cNvPr id="7" name="Freeform 12">
            <a:extLst>
              <a:ext uri="{FF2B5EF4-FFF2-40B4-BE49-F238E27FC236}">
                <a16:creationId xmlns:a16="http://schemas.microsoft.com/office/drawing/2014/main" id="{46EAE436-DF94-4EE1-8302-07DBE720FF60}"/>
              </a:ext>
            </a:extLst>
          </p:cNvPr>
          <p:cNvSpPr/>
          <p:nvPr/>
        </p:nvSpPr>
        <p:spPr>
          <a:xfrm>
            <a:off x="5495417" y="3429000"/>
            <a:ext cx="6080060" cy="2498539"/>
          </a:xfrm>
          <a:custGeom>
            <a:avLst/>
            <a:gdLst>
              <a:gd name="connsiteX0" fmla="*/ 0 w 1828059"/>
              <a:gd name="connsiteY0" fmla="*/ 155520 h 1555200"/>
              <a:gd name="connsiteX1" fmla="*/ 155520 w 1828059"/>
              <a:gd name="connsiteY1" fmla="*/ 0 h 1555200"/>
              <a:gd name="connsiteX2" fmla="*/ 1672539 w 1828059"/>
              <a:gd name="connsiteY2" fmla="*/ 0 h 1555200"/>
              <a:gd name="connsiteX3" fmla="*/ 1828059 w 1828059"/>
              <a:gd name="connsiteY3" fmla="*/ 155520 h 1555200"/>
              <a:gd name="connsiteX4" fmla="*/ 1828059 w 1828059"/>
              <a:gd name="connsiteY4" fmla="*/ 1399680 h 1555200"/>
              <a:gd name="connsiteX5" fmla="*/ 1672539 w 1828059"/>
              <a:gd name="connsiteY5" fmla="*/ 1555200 h 1555200"/>
              <a:gd name="connsiteX6" fmla="*/ 155520 w 1828059"/>
              <a:gd name="connsiteY6" fmla="*/ 1555200 h 1555200"/>
              <a:gd name="connsiteX7" fmla="*/ 0 w 1828059"/>
              <a:gd name="connsiteY7" fmla="*/ 1399680 h 1555200"/>
              <a:gd name="connsiteX8" fmla="*/ 0 w 1828059"/>
              <a:gd name="connsiteY8" fmla="*/ 155520 h 1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059" h="1555200">
                <a:moveTo>
                  <a:pt x="0" y="155520"/>
                </a:moveTo>
                <a:cubicBezTo>
                  <a:pt x="0" y="69629"/>
                  <a:pt x="69629" y="0"/>
                  <a:pt x="155520" y="0"/>
                </a:cubicBezTo>
                <a:lnTo>
                  <a:pt x="1672539" y="0"/>
                </a:lnTo>
                <a:cubicBezTo>
                  <a:pt x="1758430" y="0"/>
                  <a:pt x="1828059" y="69629"/>
                  <a:pt x="1828059" y="155520"/>
                </a:cubicBezTo>
                <a:lnTo>
                  <a:pt x="1828059" y="1399680"/>
                </a:lnTo>
                <a:cubicBezTo>
                  <a:pt x="1828059" y="1485571"/>
                  <a:pt x="1758430" y="1555200"/>
                  <a:pt x="1672539" y="1555200"/>
                </a:cubicBezTo>
                <a:lnTo>
                  <a:pt x="155520" y="1555200"/>
                </a:lnTo>
                <a:cubicBezTo>
                  <a:pt x="69629" y="1555200"/>
                  <a:pt x="0" y="1485571"/>
                  <a:pt x="0" y="1399680"/>
                </a:cubicBezTo>
                <a:lnTo>
                  <a:pt x="0" y="155520"/>
                </a:lnTo>
                <a:close/>
              </a:path>
            </a:pathLst>
          </a:custGeom>
          <a:solidFill>
            <a:srgbClr val="FFFFFF"/>
          </a:solidFill>
          <a:ln w="28575">
            <a:solidFill>
              <a:schemeClr val="accent4"/>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7574" tIns="237574" rIns="237574" bIns="237574" numCol="1" spcCol="1270" anchor="t" anchorCtr="0">
            <a:noAutofit/>
          </a:bodyPr>
          <a:lstStyle/>
          <a:p>
            <a:pPr marL="228600" lvl="1" indent="-228600" defTabSz="1200150">
              <a:lnSpc>
                <a:spcPct val="90000"/>
              </a:lnSpc>
              <a:spcBef>
                <a:spcPct val="0"/>
              </a:spcBef>
              <a:spcAft>
                <a:spcPct val="15000"/>
              </a:spcAft>
              <a:buChar char="••"/>
            </a:pPr>
            <a:endParaRPr lang="en-US" sz="2700" dirty="0"/>
          </a:p>
        </p:txBody>
      </p:sp>
      <p:sp>
        <p:nvSpPr>
          <p:cNvPr id="8" name="Rectangle 7">
            <a:extLst>
              <a:ext uri="{FF2B5EF4-FFF2-40B4-BE49-F238E27FC236}">
                <a16:creationId xmlns:a16="http://schemas.microsoft.com/office/drawing/2014/main" id="{B4963F2D-8C4D-4BE6-B002-DC26AE35233B}"/>
              </a:ext>
            </a:extLst>
          </p:cNvPr>
          <p:cNvSpPr/>
          <p:nvPr/>
        </p:nvSpPr>
        <p:spPr>
          <a:xfrm>
            <a:off x="5560483" y="3524107"/>
            <a:ext cx="5949928" cy="2308324"/>
          </a:xfrm>
          <a:prstGeom prst="rect">
            <a:avLst/>
          </a:prstGeom>
        </p:spPr>
        <p:txBody>
          <a:bodyPr wrap="square">
            <a:spAutoFit/>
          </a:bodyPr>
          <a:lstStyle/>
          <a:p>
            <a:pPr indent="276225" algn="just"/>
            <a:r>
              <a:rPr lang="en-US" sz="3600" b="1" i="1" dirty="0" err="1">
                <a:latin typeface="Times New Roman" panose="02020603050405020304" pitchFamily="18" charset="0"/>
                <a:ea typeface="Times New Roman" panose="02020603050405020304" pitchFamily="18" charset="0"/>
              </a:rPr>
              <a:t>Vì</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thế</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để</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khuyên</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răn</a:t>
            </a:r>
            <a:r>
              <a:rPr lang="en-US" sz="3600" b="1" i="1" dirty="0">
                <a:latin typeface="Times New Roman" panose="02020603050405020304" pitchFamily="18" charset="0"/>
                <a:ea typeface="Times New Roman" panose="02020603050405020304" pitchFamily="18" charset="0"/>
              </a:rPr>
              <a:t> con </a:t>
            </a:r>
            <a:r>
              <a:rPr lang="en-US" sz="3600" b="1" i="1" dirty="0" err="1">
                <a:latin typeface="Times New Roman" panose="02020603050405020304" pitchFamily="18" charset="0"/>
                <a:ea typeface="Times New Roman" panose="02020603050405020304" pitchFamily="18" charset="0"/>
              </a:rPr>
              <a:t>cháu</a:t>
            </a:r>
            <a:r>
              <a:rPr lang="en-US" sz="3600" b="1" i="1" dirty="0">
                <a:latin typeface="Times New Roman" panose="02020603050405020304" pitchFamily="18" charset="0"/>
                <a:ea typeface="Times New Roman" panose="02020603050405020304" pitchFamily="18" charset="0"/>
              </a:rPr>
              <a:t> cha </a:t>
            </a:r>
            <a:r>
              <a:rPr lang="en-US" sz="3600" b="1" i="1" dirty="0" err="1">
                <a:latin typeface="Times New Roman" panose="02020603050405020304" pitchFamily="18" charset="0"/>
                <a:ea typeface="Times New Roman" panose="02020603050405020304" pitchFamily="18" charset="0"/>
              </a:rPr>
              <a:t>ông</a:t>
            </a:r>
            <a:r>
              <a:rPr lang="en-US" sz="3600" b="1" i="1" dirty="0">
                <a:latin typeface="Times New Roman" panose="02020603050405020304" pitchFamily="18" charset="0"/>
                <a:ea typeface="Times New Roman" panose="02020603050405020304" pitchFamily="18" charset="0"/>
              </a:rPr>
              <a:t> ta </a:t>
            </a:r>
            <a:r>
              <a:rPr lang="en-US" sz="3600" b="1" i="1" dirty="0" err="1">
                <a:latin typeface="Times New Roman" panose="02020603050405020304" pitchFamily="18" charset="0"/>
                <a:ea typeface="Times New Roman" panose="02020603050405020304" pitchFamily="18" charset="0"/>
              </a:rPr>
              <a:t>đã</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đưa</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ra</a:t>
            </a:r>
            <a:r>
              <a:rPr lang="en-US" sz="3600" b="1" i="1" dirty="0">
                <a:latin typeface="Times New Roman" panose="02020603050405020304" pitchFamily="18" charset="0"/>
                <a:ea typeface="Times New Roman" panose="02020603050405020304" pitchFamily="18" charset="0"/>
              </a:rPr>
              <a:t> 1 </a:t>
            </a:r>
            <a:r>
              <a:rPr lang="en-US" sz="3600" b="1" i="1" dirty="0" err="1">
                <a:latin typeface="Times New Roman" panose="02020603050405020304" pitchFamily="18" charset="0"/>
                <a:ea typeface="Times New Roman" panose="02020603050405020304" pitchFamily="18" charset="0"/>
              </a:rPr>
              <a:t>đạo</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lí</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tốt</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đẹp</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Uống</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nước</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nhớ</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nguồn</a:t>
            </a:r>
            <a:r>
              <a:rPr lang="en-US" sz="3600" b="1" i="1" dirty="0">
                <a:latin typeface="Times New Roman" panose="02020603050405020304" pitchFamily="18" charset="0"/>
                <a:ea typeface="Times New Roman" panose="02020603050405020304" pitchFamily="18" charset="0"/>
              </a:rPr>
              <a:t>”</a:t>
            </a:r>
            <a:endParaRPr lang="en-US" sz="3600" b="1"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5810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9FF2723-FBF0-43D9-BC78-891675F7588C}"/>
              </a:ext>
            </a:extLst>
          </p:cNvPr>
          <p:cNvSpPr txBox="1"/>
          <p:nvPr/>
        </p:nvSpPr>
        <p:spPr>
          <a:xfrm>
            <a:off x="280656" y="287985"/>
            <a:ext cx="2341481" cy="584775"/>
          </a:xfrm>
          <a:prstGeom prst="rect">
            <a:avLst/>
          </a:prstGeom>
          <a:noFill/>
        </p:spPr>
        <p:txBody>
          <a:bodyPr wrap="square" rtlCol="0">
            <a:spAutoFit/>
          </a:bodyPr>
          <a:lstStyle/>
          <a:p>
            <a:pPr algn="just"/>
            <a:r>
              <a:rPr lang="en-US" sz="3200" b="1" i="1" dirty="0">
                <a:solidFill>
                  <a:srgbClr val="FF0000"/>
                </a:solidFill>
                <a:latin typeface="Times New Roman" panose="02020603050405020304" pitchFamily="18" charset="0"/>
                <a:cs typeface="Times New Roman" panose="02020603050405020304" pitchFamily="18" charset="0"/>
              </a:rPr>
              <a:t>b) </a:t>
            </a:r>
            <a:r>
              <a:rPr lang="en-US" sz="3200" b="1" i="1" dirty="0" err="1">
                <a:solidFill>
                  <a:srgbClr val="FF0000"/>
                </a:solidFill>
                <a:latin typeface="Times New Roman" panose="02020603050405020304" pitchFamily="18" charset="0"/>
                <a:cs typeface="Times New Roman" panose="02020603050405020304" pitchFamily="18" charset="0"/>
              </a:rPr>
              <a:t>Thân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bài</a:t>
            </a:r>
            <a:endParaRPr lang="en-US" sz="3200" b="1" i="1" dirty="0">
              <a:solidFill>
                <a:srgbClr val="FF0000"/>
              </a:solidFill>
              <a:latin typeface="Times New Roman" panose="02020603050405020304" pitchFamily="18" charset="0"/>
              <a:cs typeface="Times New Roman" panose="02020603050405020304" pitchFamily="18" charset="0"/>
            </a:endParaRPr>
          </a:p>
        </p:txBody>
      </p:sp>
      <p:graphicFrame>
        <p:nvGraphicFramePr>
          <p:cNvPr id="15" name="Content Placeholder 14"/>
          <p:cNvGraphicFramePr>
            <a:graphicFrameLocks noGrp="1"/>
          </p:cNvGraphicFramePr>
          <p:nvPr>
            <p:ph idx="1"/>
            <p:extLst>
              <p:ext uri="{D42A27DB-BD31-4B8C-83A1-F6EECF244321}">
                <p14:modId xmlns:p14="http://schemas.microsoft.com/office/powerpoint/2010/main" val="1106390831"/>
              </p:ext>
            </p:extLst>
          </p:nvPr>
        </p:nvGraphicFramePr>
        <p:xfrm>
          <a:off x="1280365" y="944176"/>
          <a:ext cx="10735871" cy="4969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Box 15">
            <a:extLst>
              <a:ext uri="{FF2B5EF4-FFF2-40B4-BE49-F238E27FC236}">
                <a16:creationId xmlns:a16="http://schemas.microsoft.com/office/drawing/2014/main" id="{89FF2723-FBF0-43D9-BC78-891675F7588C}"/>
              </a:ext>
            </a:extLst>
          </p:cNvPr>
          <p:cNvSpPr txBox="1"/>
          <p:nvPr/>
        </p:nvSpPr>
        <p:spPr>
          <a:xfrm>
            <a:off x="1451116" y="1430886"/>
            <a:ext cx="1171021" cy="1077218"/>
          </a:xfrm>
          <a:prstGeom prst="rect">
            <a:avLst/>
          </a:prstGeom>
          <a:noFill/>
        </p:spPr>
        <p:txBody>
          <a:bodyPr wrap="square" rtlCol="0">
            <a:spAutoFit/>
          </a:bodyPr>
          <a:lstStyle/>
          <a:p>
            <a:pPr algn="ctr"/>
            <a:r>
              <a:rPr lang="en-US" sz="3200" b="1" i="1" dirty="0" err="1">
                <a:solidFill>
                  <a:srgbClr val="0000FF"/>
                </a:solidFill>
                <a:latin typeface="Times New Roman" panose="02020603050405020304" pitchFamily="18" charset="0"/>
                <a:cs typeface="Times New Roman" panose="02020603050405020304" pitchFamily="18" charset="0"/>
              </a:rPr>
              <a:t>Uống</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nước</a:t>
            </a:r>
            <a:endParaRPr lang="en-US" sz="3200" b="1" i="1" dirty="0">
              <a:solidFill>
                <a:srgbClr val="0000FF"/>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2792888" y="1620819"/>
            <a:ext cx="9223348" cy="584775"/>
          </a:xfrm>
          <a:prstGeom prst="rect">
            <a:avLst/>
          </a:prstGeom>
        </p:spPr>
        <p:txBody>
          <a:bodyPr wrap="square">
            <a:spAutoFit/>
          </a:bodyPr>
          <a:lstStyle/>
          <a:p>
            <a:pPr algn="just"/>
            <a:r>
              <a:rPr lang="nl-NL" sz="3200" b="1" i="1" dirty="0">
                <a:latin typeface="Times New Roman" panose="02020603050405020304" pitchFamily="18" charset="0"/>
                <a:ea typeface="Times New Roman" panose="02020603050405020304" pitchFamily="18" charset="0"/>
              </a:rPr>
              <a:t>hưởng thụ thành quả, sản phẩm vật chất và tinh thần</a:t>
            </a:r>
            <a:endParaRPr lang="en-US" sz="3200" b="1" i="1" dirty="0">
              <a:effectLst/>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id="{89FF2723-FBF0-43D9-BC78-891675F7588C}"/>
              </a:ext>
            </a:extLst>
          </p:cNvPr>
          <p:cNvSpPr txBox="1"/>
          <p:nvPr/>
        </p:nvSpPr>
        <p:spPr>
          <a:xfrm>
            <a:off x="1650101" y="3101679"/>
            <a:ext cx="1477899" cy="584775"/>
          </a:xfrm>
          <a:prstGeom prst="rect">
            <a:avLst/>
          </a:prstGeom>
          <a:noFill/>
        </p:spPr>
        <p:txBody>
          <a:bodyPr wrap="square" rtlCol="0">
            <a:spAutoFit/>
          </a:bodyPr>
          <a:lstStyle/>
          <a:p>
            <a:pPr algn="ctr"/>
            <a:r>
              <a:rPr lang="en-US" sz="3200" b="1" i="1" dirty="0" err="1">
                <a:solidFill>
                  <a:srgbClr val="0000FF"/>
                </a:solidFill>
                <a:latin typeface="Times New Roman" panose="02020603050405020304" pitchFamily="18" charset="0"/>
                <a:cs typeface="Times New Roman" panose="02020603050405020304" pitchFamily="18" charset="0"/>
              </a:rPr>
              <a:t>Nguồn</a:t>
            </a:r>
            <a:endParaRPr lang="en-US" sz="3200" b="1" i="1" dirty="0">
              <a:solidFill>
                <a:srgbClr val="0000FF"/>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3230218" y="2911740"/>
            <a:ext cx="8670107" cy="1077218"/>
          </a:xfrm>
          <a:prstGeom prst="rect">
            <a:avLst/>
          </a:prstGeom>
        </p:spPr>
        <p:txBody>
          <a:bodyPr wrap="square">
            <a:spAutoFit/>
          </a:bodyPr>
          <a:lstStyle/>
          <a:p>
            <a:pPr algn="just"/>
            <a:r>
              <a:rPr lang="nl-NL" sz="3200" b="1" i="1" dirty="0">
                <a:latin typeface="Times New Roman" panose="02020603050405020304" pitchFamily="18" charset="0"/>
                <a:ea typeface="Times New Roman" panose="02020603050405020304" pitchFamily="18" charset="0"/>
              </a:rPr>
              <a:t>nguồn gốc, cội nguồn của tất cả những thành quả mà con người được hưởng</a:t>
            </a:r>
            <a:endParaRPr lang="en-US" sz="3200" b="1" i="1" dirty="0">
              <a:effectLst/>
              <a:latin typeface="Times New Roman" panose="02020603050405020304" pitchFamily="18" charset="0"/>
              <a:ea typeface="Times New Roman" panose="02020603050405020304" pitchFamily="18" charset="0"/>
            </a:endParaRPr>
          </a:p>
        </p:txBody>
      </p:sp>
      <p:sp>
        <p:nvSpPr>
          <p:cNvPr id="20" name="TextBox 19">
            <a:extLst>
              <a:ext uri="{FF2B5EF4-FFF2-40B4-BE49-F238E27FC236}">
                <a16:creationId xmlns:a16="http://schemas.microsoft.com/office/drawing/2014/main" id="{89FF2723-FBF0-43D9-BC78-891675F7588C}"/>
              </a:ext>
            </a:extLst>
          </p:cNvPr>
          <p:cNvSpPr txBox="1"/>
          <p:nvPr/>
        </p:nvSpPr>
        <p:spPr>
          <a:xfrm>
            <a:off x="1422603" y="4592600"/>
            <a:ext cx="1155960" cy="584775"/>
          </a:xfrm>
          <a:prstGeom prst="rect">
            <a:avLst/>
          </a:prstGeom>
          <a:noFill/>
        </p:spPr>
        <p:txBody>
          <a:bodyPr wrap="square" rtlCol="0">
            <a:spAutoFit/>
          </a:bodyPr>
          <a:lstStyle/>
          <a:p>
            <a:pPr algn="ctr"/>
            <a:r>
              <a:rPr lang="en-US" sz="3200" b="1" i="1" dirty="0" err="1">
                <a:solidFill>
                  <a:srgbClr val="0000FF"/>
                </a:solidFill>
                <a:latin typeface="Times New Roman" panose="02020603050405020304" pitchFamily="18" charset="0"/>
                <a:cs typeface="Times New Roman" panose="02020603050405020304" pitchFamily="18" charset="0"/>
              </a:rPr>
              <a:t>Nhớ</a:t>
            </a:r>
            <a:endParaRPr lang="en-US" sz="3200" b="1" i="1" dirty="0">
              <a:solidFill>
                <a:srgbClr val="0000FF"/>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2743681" y="4245474"/>
            <a:ext cx="9107437" cy="1077218"/>
          </a:xfrm>
          <a:prstGeom prst="rect">
            <a:avLst/>
          </a:prstGeom>
        </p:spPr>
        <p:txBody>
          <a:bodyPr wrap="square">
            <a:spAutoFit/>
          </a:bodyPr>
          <a:lstStyle/>
          <a:p>
            <a:pPr algn="just"/>
            <a:r>
              <a:rPr lang="nl-NL" sz="3200" b="1" i="1" dirty="0">
                <a:latin typeface="Times New Roman" panose="02020603050405020304" pitchFamily="18" charset="0"/>
                <a:ea typeface="Times New Roman" panose="02020603050405020304" pitchFamily="18" charset="0"/>
              </a:rPr>
              <a:t>sự tri ân, biết ơn những người đã làm ra những thành quả ấy</a:t>
            </a:r>
            <a:r>
              <a:rPr lang="nl-NL" sz="2600" b="1" dirty="0">
                <a:latin typeface="Times New Roman" panose="02020603050405020304" pitchFamily="18" charset="0"/>
                <a:ea typeface="Times New Roman" panose="02020603050405020304" pitchFamily="18" charset="0"/>
              </a:rPr>
              <a:t>.</a:t>
            </a:r>
            <a:endParaRPr lang="en-US" sz="2600" b="1" dirty="0">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397567" y="5716945"/>
            <a:ext cx="11794433" cy="584775"/>
          </a:xfrm>
          <a:prstGeom prst="rect">
            <a:avLst/>
          </a:prstGeom>
        </p:spPr>
        <p:txBody>
          <a:bodyPr wrap="square">
            <a:spAutoFit/>
          </a:bodyPr>
          <a:lstStyle/>
          <a:p>
            <a:pPr algn="just"/>
            <a:r>
              <a:rPr lang="nl-NL" sz="3200" b="1" i="1" dirty="0">
                <a:solidFill>
                  <a:srgbClr val="0000FF"/>
                </a:solidFill>
                <a:latin typeface="Times New Roman" panose="02020603050405020304" pitchFamily="18" charset="0"/>
                <a:ea typeface="Times New Roman" panose="02020603050405020304" pitchFamily="18" charset="0"/>
              </a:rPr>
              <a:t>- Nghĩa cả câu: </a:t>
            </a:r>
            <a:r>
              <a:rPr lang="nl-NL" sz="3200" b="1" i="1" dirty="0">
                <a:latin typeface="Times New Roman" panose="02020603050405020304" pitchFamily="18" charset="0"/>
                <a:ea typeface="Times New Roman" panose="02020603050405020304" pitchFamily="18" charset="0"/>
              </a:rPr>
              <a:t>Khi hưởng thụ thành quả phải nhớ người làm ra nó</a:t>
            </a:r>
            <a:endParaRPr lang="en-US" sz="3200" b="1" i="1" dirty="0">
              <a:effectLst/>
              <a:latin typeface="Times New Roman" panose="02020603050405020304" pitchFamily="18" charset="0"/>
              <a:ea typeface="Times New Roman" panose="02020603050405020304" pitchFamily="18" charset="0"/>
            </a:endParaRPr>
          </a:p>
        </p:txBody>
      </p:sp>
      <p:sp>
        <p:nvSpPr>
          <p:cNvPr id="26" name="TextBox 25">
            <a:extLst>
              <a:ext uri="{FF2B5EF4-FFF2-40B4-BE49-F238E27FC236}">
                <a16:creationId xmlns:a16="http://schemas.microsoft.com/office/drawing/2014/main" id="{89FF2723-FBF0-43D9-BC78-891675F7588C}"/>
              </a:ext>
            </a:extLst>
          </p:cNvPr>
          <p:cNvSpPr txBox="1"/>
          <p:nvPr/>
        </p:nvSpPr>
        <p:spPr>
          <a:xfrm>
            <a:off x="-55708" y="2643600"/>
            <a:ext cx="1376038" cy="1569660"/>
          </a:xfrm>
          <a:prstGeom prst="rect">
            <a:avLst/>
          </a:prstGeom>
          <a:noFill/>
        </p:spPr>
        <p:txBody>
          <a:bodyPr wrap="square" rtlCol="0">
            <a:spAutoFit/>
          </a:bodyPr>
          <a:lstStyle/>
          <a:p>
            <a:pPr algn="ctr"/>
            <a:r>
              <a:rPr lang="en-US" sz="3200" b="1" i="1" dirty="0">
                <a:solidFill>
                  <a:srgbClr val="FF0000"/>
                </a:solidFill>
                <a:latin typeface="Times New Roman" panose="02020603050405020304" pitchFamily="18" charset="0"/>
                <a:cs typeface="Times New Roman" panose="02020603050405020304" pitchFamily="18" charset="0"/>
              </a:rPr>
              <a:t>* Ý 1: </a:t>
            </a:r>
            <a:r>
              <a:rPr lang="en-US" sz="3200" b="1" i="1" dirty="0" err="1">
                <a:solidFill>
                  <a:srgbClr val="FF0000"/>
                </a:solidFill>
                <a:latin typeface="Times New Roman" panose="02020603050405020304" pitchFamily="18" charset="0"/>
                <a:cs typeface="Times New Roman" panose="02020603050405020304" pitchFamily="18" charset="0"/>
              </a:rPr>
              <a:t>Giải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thích</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96AF6702-9029-4A3C-AC11-6CBD990F1AAB}"/>
              </a:ext>
            </a:extLst>
          </p:cNvPr>
          <p:cNvSpPr/>
          <p:nvPr/>
        </p:nvSpPr>
        <p:spPr>
          <a:xfrm>
            <a:off x="2820729" y="442469"/>
            <a:ext cx="9167665" cy="584775"/>
          </a:xfrm>
          <a:prstGeom prst="rect">
            <a:avLst/>
          </a:prstGeom>
        </p:spPr>
        <p:txBody>
          <a:bodyPr wrap="square">
            <a:spAutoFit/>
          </a:bodyPr>
          <a:lstStyle/>
          <a:p>
            <a:pPr algn="just"/>
            <a:r>
              <a:rPr lang="nl-NL" sz="3200" b="1" i="1" dirty="0">
                <a:solidFill>
                  <a:srgbClr val="0000FF"/>
                </a:solidFill>
                <a:latin typeface="Times New Roman" panose="02020603050405020304" pitchFamily="18" charset="0"/>
                <a:ea typeface="Times New Roman" panose="02020603050405020304" pitchFamily="18" charset="0"/>
              </a:rPr>
              <a:t>- Vấn đề NL: </a:t>
            </a:r>
            <a:r>
              <a:rPr lang="nl-NL" sz="3200" b="1" i="1" dirty="0">
                <a:latin typeface="Times New Roman" panose="02020603050405020304" pitchFamily="18" charset="0"/>
                <a:ea typeface="Times New Roman" panose="02020603050405020304" pitchFamily="18" charset="0"/>
              </a:rPr>
              <a:t>biết ơn những người làm ra thành quả</a:t>
            </a:r>
            <a:endParaRPr lang="en-US" sz="3200" b="1"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6265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strips(down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circle(in)">
                                      <p:cBhvr>
                                        <p:cTn id="40" dur="20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linds(horizontal)">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checkerboard(across)">
                                      <p:cBhvr>
                                        <p:cTn id="5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15" grpId="0">
        <p:bldAsOne/>
      </p:bldGraphic>
      <p:bldP spid="16" grpId="0"/>
      <p:bldP spid="17" grpId="0"/>
      <p:bldP spid="18" grpId="0"/>
      <p:bldP spid="19" grpId="0"/>
      <p:bldP spid="20" grpId="0"/>
      <p:bldP spid="21" grpId="0"/>
      <p:bldP spid="23" grpId="0"/>
      <p:bldP spid="26"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4"/>
          <p:cNvGraphicFramePr>
            <a:graphicFrameLocks noGrp="1"/>
          </p:cNvGraphicFramePr>
          <p:nvPr>
            <p:ph idx="1"/>
            <p:extLst>
              <p:ext uri="{D42A27DB-BD31-4B8C-83A1-F6EECF244321}">
                <p14:modId xmlns:p14="http://schemas.microsoft.com/office/powerpoint/2010/main" val="318703646"/>
              </p:ext>
            </p:extLst>
          </p:nvPr>
        </p:nvGraphicFramePr>
        <p:xfrm>
          <a:off x="765629" y="924447"/>
          <a:ext cx="11171267" cy="4830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89FF2723-FBF0-43D9-BC78-891675F7588C}"/>
              </a:ext>
            </a:extLst>
          </p:cNvPr>
          <p:cNvSpPr txBox="1"/>
          <p:nvPr/>
        </p:nvSpPr>
        <p:spPr>
          <a:xfrm>
            <a:off x="900608" y="1703533"/>
            <a:ext cx="1498913" cy="1138773"/>
          </a:xfrm>
          <a:prstGeom prst="rect">
            <a:avLst/>
          </a:prstGeom>
          <a:noFill/>
        </p:spPr>
        <p:txBody>
          <a:bodyPr wrap="square" rtlCol="0">
            <a:spAutoFit/>
          </a:bodyPr>
          <a:lstStyle/>
          <a:p>
            <a:pPr algn="ctr"/>
            <a:r>
              <a:rPr lang="en-US" sz="3400" b="1" i="1" dirty="0" err="1">
                <a:latin typeface="Times New Roman" panose="02020603050405020304" pitchFamily="18" charset="0"/>
                <a:cs typeface="Times New Roman" panose="02020603050405020304" pitchFamily="18" charset="0"/>
              </a:rPr>
              <a:t>Cá</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nhân</a:t>
            </a:r>
            <a:endParaRPr lang="en-US" sz="3400" b="1" i="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9FF2723-FBF0-43D9-BC78-891675F7588C}"/>
              </a:ext>
            </a:extLst>
          </p:cNvPr>
          <p:cNvSpPr txBox="1"/>
          <p:nvPr/>
        </p:nvSpPr>
        <p:spPr>
          <a:xfrm>
            <a:off x="956353" y="4006734"/>
            <a:ext cx="1387421" cy="615553"/>
          </a:xfrm>
          <a:prstGeom prst="rect">
            <a:avLst/>
          </a:prstGeom>
          <a:noFill/>
        </p:spPr>
        <p:txBody>
          <a:bodyPr wrap="square" rtlCol="0">
            <a:spAutoFit/>
          </a:bodyPr>
          <a:lstStyle/>
          <a:p>
            <a:pPr algn="ctr"/>
            <a:r>
              <a:rPr lang="en-US" sz="3400" b="1" i="1" dirty="0" err="1">
                <a:latin typeface="Times New Roman" panose="02020603050405020304" pitchFamily="18" charset="0"/>
                <a:cs typeface="Times New Roman" panose="02020603050405020304" pitchFamily="18" charset="0"/>
              </a:rPr>
              <a:t>Xã</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hội</a:t>
            </a:r>
            <a:endParaRPr lang="en-US" sz="3400" b="1" i="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9FF2723-FBF0-43D9-BC78-891675F7588C}"/>
              </a:ext>
            </a:extLst>
          </p:cNvPr>
          <p:cNvSpPr txBox="1"/>
          <p:nvPr/>
        </p:nvSpPr>
        <p:spPr>
          <a:xfrm>
            <a:off x="427384" y="419461"/>
            <a:ext cx="11509512" cy="615553"/>
          </a:xfrm>
          <a:prstGeom prst="rect">
            <a:avLst/>
          </a:prstGeom>
          <a:noFill/>
        </p:spPr>
        <p:txBody>
          <a:bodyPr wrap="square" rtlCol="0">
            <a:spAutoFit/>
          </a:bodyPr>
          <a:lstStyle/>
          <a:p>
            <a:pPr algn="just"/>
            <a:r>
              <a:rPr lang="en-US" sz="3400" b="1" i="1" dirty="0">
                <a:solidFill>
                  <a:srgbClr val="FF0000"/>
                </a:solidFill>
                <a:latin typeface="Times New Roman" panose="02020603050405020304" pitchFamily="18" charset="0"/>
                <a:cs typeface="Times New Roman" panose="02020603050405020304" pitchFamily="18" charset="0"/>
              </a:rPr>
              <a:t>* Ý 2: </a:t>
            </a:r>
            <a:r>
              <a:rPr lang="en-US" sz="3400" b="1" i="1" dirty="0" err="1">
                <a:solidFill>
                  <a:srgbClr val="FF0000"/>
                </a:solidFill>
                <a:latin typeface="Times New Roman" panose="02020603050405020304" pitchFamily="18" charset="0"/>
                <a:cs typeface="Times New Roman" panose="02020603050405020304" pitchFamily="18" charset="0"/>
              </a:rPr>
              <a:t>Bàn</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luận</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đánh</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giá</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tính</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đúng</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đắn</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của</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câu</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tục</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ngữ</a:t>
            </a:r>
            <a:endParaRPr lang="en-US" sz="3400" b="1" i="1"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459506" y="1677666"/>
            <a:ext cx="9308424" cy="1138773"/>
          </a:xfrm>
          <a:prstGeom prst="rect">
            <a:avLst/>
          </a:prstGeom>
        </p:spPr>
        <p:txBody>
          <a:bodyPr wrap="square">
            <a:spAutoFit/>
          </a:bodyPr>
          <a:lstStyle/>
          <a:p>
            <a:pPr indent="219710" algn="just"/>
            <a:r>
              <a:rPr lang="nl-NL" sz="3400" b="1" i="1" dirty="0">
                <a:solidFill>
                  <a:schemeClr val="bg1"/>
                </a:solidFill>
                <a:latin typeface="Times New Roman" panose="02020603050405020304" pitchFamily="18" charset="0"/>
                <a:ea typeface="Times New Roman" panose="02020603050405020304" pitchFamily="18" charset="0"/>
              </a:rPr>
              <a:t>Những thành quả không tự sinh ra nên người hưởng thụ cần biết tri ân, giữ gìn, phát huy chúng</a:t>
            </a:r>
            <a:endParaRPr lang="en-US" sz="3400" b="1" i="1" dirty="0">
              <a:solidFill>
                <a:schemeClr val="bg1"/>
              </a:solidFill>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2429513" y="3704948"/>
            <a:ext cx="9368409" cy="1661993"/>
          </a:xfrm>
          <a:prstGeom prst="rect">
            <a:avLst/>
          </a:prstGeom>
        </p:spPr>
        <p:txBody>
          <a:bodyPr wrap="square">
            <a:spAutoFit/>
          </a:bodyPr>
          <a:lstStyle/>
          <a:p>
            <a:pPr indent="219710" algn="just"/>
            <a:r>
              <a:rPr lang="nl-NL" sz="3400" b="1" i="1" dirty="0">
                <a:solidFill>
                  <a:schemeClr val="bg1"/>
                </a:solidFill>
                <a:latin typeface="Times New Roman" panose="02020603050405020304" pitchFamily="18" charset="0"/>
                <a:ea typeface="Times New Roman" panose="02020603050405020304" pitchFamily="18" charset="0"/>
              </a:rPr>
              <a:t>Đó là 1 truyền thống tốt đẹp của nhân dân ta từ xưa đến nay với biểu hiện phong phú (gia đình, nhà trường, xã hội)</a:t>
            </a:r>
            <a:endParaRPr lang="en-US" sz="3400" b="1" i="1"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3556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000" fill="hold"/>
                                        <p:tgtEl>
                                          <p:spTgt spid="16"/>
                                        </p:tgtEl>
                                        <p:attrNameLst>
                                          <p:attrName>ppt_w</p:attrName>
                                        </p:attrNameLst>
                                      </p:cBhvr>
                                      <p:tavLst>
                                        <p:tav tm="0">
                                          <p:val>
                                            <p:strVal val="#ppt_w*0.70"/>
                                          </p:val>
                                        </p:tav>
                                        <p:tav tm="100000">
                                          <p:val>
                                            <p:strVal val="#ppt_w"/>
                                          </p:val>
                                        </p:tav>
                                      </p:tavLst>
                                    </p:anim>
                                    <p:anim calcmode="lin" valueType="num">
                                      <p:cBhvr>
                                        <p:cTn id="30" dur="1000" fill="hold"/>
                                        <p:tgtEl>
                                          <p:spTgt spid="16"/>
                                        </p:tgtEl>
                                        <p:attrNameLst>
                                          <p:attrName>ppt_h</p:attrName>
                                        </p:attrNameLst>
                                      </p:cBhvr>
                                      <p:tavLst>
                                        <p:tav tm="0">
                                          <p:val>
                                            <p:strVal val="#ppt_h"/>
                                          </p:val>
                                        </p:tav>
                                        <p:tav tm="100000">
                                          <p:val>
                                            <p:strVal val="#ppt_h"/>
                                          </p:val>
                                        </p:tav>
                                      </p:tavLst>
                                    </p:anim>
                                    <p:animEffect transition="in" filter="fade">
                                      <p:cBhvr>
                                        <p:cTn id="3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Kết quả hình ảnh cho biết ơntổ ti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Kết quả hình ảnh cho biết ơntổ tiê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Kết quả hình ảnh cho biết ơntổ tiê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Kết quả hình ảnh cho biết ơntổ tiê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0" name="Picture 16" descr="Kết quả hình ảnh cho biết ơn thầy c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0118" y="179111"/>
            <a:ext cx="5595871" cy="284255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18" descr="Kết quả hình ảnh cho biết ơn tổ tiê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6" name="Picture 22" descr="VĂN KIỆN “HƯỚNG DẪN VIỆC TÔN KÍNH TỔ TI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79112"/>
            <a:ext cx="5807343" cy="284255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Kết quả hình ảnh cho biết ơn các bà mẹ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3489734"/>
            <a:ext cx="5807343" cy="290660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https://ecoview.vn/wp-content/uploads/2018/12/1_332186.jpg"/>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https://ecoview.vn/wp-content/uploads/2018/12/1_332186.jp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Kết quả hình ảnh cho giỗ tổ hùng vươ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0118" y="3499479"/>
            <a:ext cx="5595871" cy="29066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4775" y="3009295"/>
            <a:ext cx="2177648" cy="461665"/>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đình</a:t>
            </a:r>
            <a:endParaRPr lang="en-US" sz="24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7889338" y="3019040"/>
            <a:ext cx="3171467" cy="461665"/>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trường</a:t>
            </a:r>
            <a:endParaRPr lang="en-US" sz="24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5331294" y="6396335"/>
            <a:ext cx="2177648" cy="461665"/>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Ngoài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hội</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044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46"/>
                                        </p:tgtEl>
                                        <p:attrNameLst>
                                          <p:attrName>style.visibility</p:attrName>
                                        </p:attrNameLst>
                                      </p:cBhvr>
                                      <p:to>
                                        <p:strVal val="visible"/>
                                      </p:to>
                                    </p:set>
                                    <p:animEffect transition="in" filter="fade">
                                      <p:cBhvr>
                                        <p:cTn id="7" dur="500"/>
                                        <p:tgtEl>
                                          <p:spTgt spid="10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40"/>
                                        </p:tgtEl>
                                        <p:attrNameLst>
                                          <p:attrName>style.visibility</p:attrName>
                                        </p:attrNameLst>
                                      </p:cBhvr>
                                      <p:to>
                                        <p:strVal val="visible"/>
                                      </p:to>
                                    </p:set>
                                    <p:animEffect transition="in" filter="fade">
                                      <p:cBhvr>
                                        <p:cTn id="15" dur="500"/>
                                        <p:tgtEl>
                                          <p:spTgt spid="104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50"/>
                                        </p:tgtEl>
                                        <p:attrNameLst>
                                          <p:attrName>style.visibility</p:attrName>
                                        </p:attrNameLst>
                                      </p:cBhvr>
                                      <p:to>
                                        <p:strVal val="visible"/>
                                      </p:to>
                                    </p:set>
                                    <p:animEffect transition="in" filter="fade">
                                      <p:cBhvr>
                                        <p:cTn id="23" dur="500"/>
                                        <p:tgtEl>
                                          <p:spTgt spid="1050"/>
                                        </p:tgtEl>
                                      </p:cBhvr>
                                    </p:animEffect>
                                  </p:childTnLst>
                                </p:cTn>
                              </p:par>
                              <p:par>
                                <p:cTn id="24" presetID="10" presetClass="entr" presetSubtype="0" fill="hold" nodeType="withEffect">
                                  <p:stCondLst>
                                    <p:cond delay="0"/>
                                  </p:stCondLst>
                                  <p:childTnLst>
                                    <p:set>
                                      <p:cBhvr>
                                        <p:cTn id="25" dur="1" fill="hold">
                                          <p:stCondLst>
                                            <p:cond delay="0"/>
                                          </p:stCondLst>
                                        </p:cTn>
                                        <p:tgtEl>
                                          <p:spTgt spid="1036"/>
                                        </p:tgtEl>
                                        <p:attrNameLst>
                                          <p:attrName>style.visibility</p:attrName>
                                        </p:attrNameLst>
                                      </p:cBhvr>
                                      <p:to>
                                        <p:strVal val="visible"/>
                                      </p:to>
                                    </p:set>
                                    <p:animEffect transition="in" filter="fade">
                                      <p:cBhvr>
                                        <p:cTn id="26" dur="500"/>
                                        <p:tgtEl>
                                          <p:spTgt spid="103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bác sĩ việt nam  chống dị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90" y="141668"/>
            <a:ext cx="5614161" cy="293638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hung nguoi linh ngan dich corona giua dai ngan hinh anh 7 bienphong7_z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8827" y="3528810"/>
            <a:ext cx="5962919" cy="320919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Nhung nguoi linh ngan dich corona giua dai ngan hinh anh 4 bienphong4_z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090" y="3528856"/>
            <a:ext cx="5614161" cy="321006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Kết quả hình ảnh cho bác sĩ việt nam   phòng chống dịch nCo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8827" y="167425"/>
            <a:ext cx="5962919" cy="29111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44732" y="3041538"/>
            <a:ext cx="2923505"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Ngoài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607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066"/>
                                        </p:tgtEl>
                                        <p:attrNameLst>
                                          <p:attrName>style.visibility</p:attrName>
                                        </p:attrNameLst>
                                      </p:cBhvr>
                                      <p:to>
                                        <p:strVal val="visible"/>
                                      </p:to>
                                    </p:set>
                                    <p:anim calcmode="lin" valueType="num">
                                      <p:cBhvr>
                                        <p:cTn id="11" dur="500" fill="hold"/>
                                        <p:tgtEl>
                                          <p:spTgt spid="2066"/>
                                        </p:tgtEl>
                                        <p:attrNameLst>
                                          <p:attrName>ppt_w</p:attrName>
                                        </p:attrNameLst>
                                      </p:cBhvr>
                                      <p:tavLst>
                                        <p:tav tm="0">
                                          <p:val>
                                            <p:fltVal val="0"/>
                                          </p:val>
                                        </p:tav>
                                        <p:tav tm="100000">
                                          <p:val>
                                            <p:strVal val="#ppt_w"/>
                                          </p:val>
                                        </p:tav>
                                      </p:tavLst>
                                    </p:anim>
                                    <p:anim calcmode="lin" valueType="num">
                                      <p:cBhvr>
                                        <p:cTn id="12" dur="500" fill="hold"/>
                                        <p:tgtEl>
                                          <p:spTgt spid="206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064"/>
                                        </p:tgtEl>
                                        <p:attrNameLst>
                                          <p:attrName>style.visibility</p:attrName>
                                        </p:attrNameLst>
                                      </p:cBhvr>
                                      <p:to>
                                        <p:strVal val="visible"/>
                                      </p:to>
                                    </p:set>
                                    <p:anim calcmode="lin" valueType="num">
                                      <p:cBhvr>
                                        <p:cTn id="19" dur="500" fill="hold"/>
                                        <p:tgtEl>
                                          <p:spTgt spid="2064"/>
                                        </p:tgtEl>
                                        <p:attrNameLst>
                                          <p:attrName>ppt_w</p:attrName>
                                        </p:attrNameLst>
                                      </p:cBhvr>
                                      <p:tavLst>
                                        <p:tav tm="0">
                                          <p:val>
                                            <p:fltVal val="0"/>
                                          </p:val>
                                        </p:tav>
                                        <p:tav tm="100000">
                                          <p:val>
                                            <p:strVal val="#ppt_w"/>
                                          </p:val>
                                        </p:tav>
                                      </p:tavLst>
                                    </p:anim>
                                    <p:anim calcmode="lin" valueType="num">
                                      <p:cBhvr>
                                        <p:cTn id="20" dur="500" fill="hold"/>
                                        <p:tgtEl>
                                          <p:spTgt spid="2064"/>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060"/>
                                        </p:tgtEl>
                                        <p:attrNameLst>
                                          <p:attrName>style.visibility</p:attrName>
                                        </p:attrNameLst>
                                      </p:cBhvr>
                                      <p:to>
                                        <p:strVal val="visible"/>
                                      </p:to>
                                    </p:set>
                                    <p:anim calcmode="lin" valueType="num">
                                      <p:cBhvr>
                                        <p:cTn id="23" dur="500" fill="hold"/>
                                        <p:tgtEl>
                                          <p:spTgt spid="2060"/>
                                        </p:tgtEl>
                                        <p:attrNameLst>
                                          <p:attrName>ppt_w</p:attrName>
                                        </p:attrNameLst>
                                      </p:cBhvr>
                                      <p:tavLst>
                                        <p:tav tm="0">
                                          <p:val>
                                            <p:fltVal val="0"/>
                                          </p:val>
                                        </p:tav>
                                        <p:tav tm="100000">
                                          <p:val>
                                            <p:strVal val="#ppt_w"/>
                                          </p:val>
                                        </p:tav>
                                      </p:tavLst>
                                    </p:anim>
                                    <p:anim calcmode="lin" valueType="num">
                                      <p:cBhvr>
                                        <p:cTn id="24" dur="500" fill="hold"/>
                                        <p:tgtEl>
                                          <p:spTgt spid="20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descr="Kết quả hình ảnh cho biết ơn thầy c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8942" y="179111"/>
            <a:ext cx="4507047" cy="28425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2" descr="VĂN KIỆN “HƯỚNG DẪN VIỆC TÔN KÍNH TỔ TI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79112"/>
            <a:ext cx="4596727" cy="28425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6" descr="Kết quả hình ảnh cho biết ơn các bà mẹ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7" y="3489734"/>
            <a:ext cx="4596726" cy="29066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Kết quả hình ảnh cho giỗ tổ hùng vươ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8942" y="3499479"/>
            <a:ext cx="4507047" cy="29066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33819" y="2932533"/>
            <a:ext cx="3620737" cy="615553"/>
          </a:xfrm>
          <a:prstGeom prst="rect">
            <a:avLst/>
          </a:prstGeom>
          <a:noFill/>
        </p:spPr>
        <p:txBody>
          <a:bodyPr wrap="square" rtlCol="0">
            <a:spAutoFit/>
          </a:bodyPr>
          <a:lstStyle/>
          <a:p>
            <a:pPr algn="just"/>
            <a:r>
              <a:rPr lang="en-US" sz="3400" b="1" dirty="0" err="1">
                <a:latin typeface="Times New Roman" panose="02020603050405020304" pitchFamily="18" charset="0"/>
                <a:cs typeface="Times New Roman" panose="02020603050405020304" pitchFamily="18" charset="0"/>
              </a:rPr>
              <a:t>Trong</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gia</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đình</a:t>
            </a:r>
            <a:endParaRPr lang="en-US" sz="34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944404" y="2952960"/>
            <a:ext cx="4136260" cy="615553"/>
          </a:xfrm>
          <a:prstGeom prst="rect">
            <a:avLst/>
          </a:prstGeom>
          <a:noFill/>
        </p:spPr>
        <p:txBody>
          <a:bodyPr wrap="square" rtlCol="0">
            <a:spAutoFit/>
          </a:bodyPr>
          <a:lstStyle/>
          <a:p>
            <a:pPr algn="just"/>
            <a:r>
              <a:rPr lang="en-US" sz="3400" b="1" dirty="0" err="1">
                <a:latin typeface="Times New Roman" panose="02020603050405020304" pitchFamily="18" charset="0"/>
                <a:cs typeface="Times New Roman" panose="02020603050405020304" pitchFamily="18" charset="0"/>
              </a:rPr>
              <a:t>Trong</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nhà</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trường</a:t>
            </a:r>
            <a:endParaRPr lang="en-US" sz="34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891504" y="6082914"/>
            <a:ext cx="3179070" cy="646331"/>
          </a:xfrm>
          <a:prstGeom prst="rect">
            <a:avLst/>
          </a:prstGeom>
          <a:noFill/>
        </p:spPr>
        <p:txBody>
          <a:bodyPr wrap="square" rtlCol="0">
            <a:spAutoFit/>
          </a:bodyPr>
          <a:lstStyle/>
          <a:p>
            <a:pPr algn="just"/>
            <a:r>
              <a:rPr lang="en-US" sz="3600" b="1" dirty="0" err="1">
                <a:latin typeface="Times New Roman" panose="02020603050405020304" pitchFamily="18" charset="0"/>
                <a:cs typeface="Times New Roman" panose="02020603050405020304" pitchFamily="18" charset="0"/>
              </a:rPr>
              <a:t>Ngoài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hội</a:t>
            </a:r>
            <a:endParaRPr lang="en-US" sz="36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5017911" y="727443"/>
            <a:ext cx="2421788" cy="1200329"/>
          </a:xfrm>
          <a:prstGeom prst="rect">
            <a:avLst/>
          </a:prstGeom>
          <a:noFill/>
        </p:spPr>
        <p:txBody>
          <a:bodyPr wrap="square" rtlCol="0">
            <a:spAutoFit/>
          </a:bodyPr>
          <a:lstStyle/>
          <a:p>
            <a:pPr algn="ctr"/>
            <a:r>
              <a:rPr lang="en-US" sz="3600" b="1" i="1" dirty="0" err="1">
                <a:solidFill>
                  <a:srgbClr val="3333FF"/>
                </a:solidFill>
                <a:latin typeface="Times New Roman" panose="02020603050405020304" pitchFamily="18" charset="0"/>
                <a:cs typeface="Times New Roman" panose="02020603050405020304" pitchFamily="18" charset="0"/>
              </a:rPr>
              <a:t>Các</a:t>
            </a:r>
            <a:r>
              <a:rPr lang="en-US" sz="3600" b="1" i="1" dirty="0">
                <a:solidFill>
                  <a:srgbClr val="3333FF"/>
                </a:solidFill>
                <a:latin typeface="Times New Roman" panose="02020603050405020304" pitchFamily="18" charset="0"/>
                <a:cs typeface="Times New Roman" panose="02020603050405020304" pitchFamily="18" charset="0"/>
              </a:rPr>
              <a:t> </a:t>
            </a:r>
            <a:r>
              <a:rPr lang="en-US" sz="3600" b="1" i="1" dirty="0" err="1">
                <a:solidFill>
                  <a:srgbClr val="3333FF"/>
                </a:solidFill>
                <a:latin typeface="Times New Roman" panose="02020603050405020304" pitchFamily="18" charset="0"/>
                <a:cs typeface="Times New Roman" panose="02020603050405020304" pitchFamily="18" charset="0"/>
              </a:rPr>
              <a:t>dẫn</a:t>
            </a:r>
            <a:r>
              <a:rPr lang="en-US" sz="3600" b="1" i="1" dirty="0">
                <a:solidFill>
                  <a:srgbClr val="3333FF"/>
                </a:solidFill>
                <a:latin typeface="Times New Roman" panose="02020603050405020304" pitchFamily="18" charset="0"/>
                <a:cs typeface="Times New Roman" panose="02020603050405020304" pitchFamily="18" charset="0"/>
              </a:rPr>
              <a:t> </a:t>
            </a:r>
            <a:r>
              <a:rPr lang="en-US" sz="3600" b="1" i="1" dirty="0" err="1">
                <a:solidFill>
                  <a:srgbClr val="3333FF"/>
                </a:solidFill>
                <a:latin typeface="Times New Roman" panose="02020603050405020304" pitchFamily="18" charset="0"/>
                <a:cs typeface="Times New Roman" panose="02020603050405020304" pitchFamily="18" charset="0"/>
              </a:rPr>
              <a:t>chứng</a:t>
            </a:r>
            <a:endParaRPr lang="en-US" sz="3600" b="1" i="1" dirty="0">
              <a:solidFill>
                <a:srgbClr val="3333FF"/>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022479" y="2090457"/>
            <a:ext cx="2421788" cy="2862322"/>
          </a:xfrm>
          <a:prstGeom prst="rect">
            <a:avLst/>
          </a:prstGeom>
          <a:noFill/>
        </p:spPr>
        <p:txBody>
          <a:bodyPr wrap="square" rtlCol="0">
            <a:spAutoFit/>
          </a:bodyPr>
          <a:lstStyle/>
          <a:p>
            <a:pPr algn="just"/>
            <a:r>
              <a:rPr lang="en-US" sz="3600" b="1" i="1" dirty="0">
                <a:solidFill>
                  <a:srgbClr val="3333FF"/>
                </a:solidFill>
                <a:latin typeface="Times New Roman" panose="02020603050405020304" pitchFamily="18" charset="0"/>
                <a:cs typeface="Times New Roman" panose="02020603050405020304" pitchFamily="18" charset="0"/>
              </a:rPr>
              <a:t>- </a:t>
            </a:r>
            <a:r>
              <a:rPr lang="en-US" sz="3600" b="1" i="1" dirty="0" err="1">
                <a:solidFill>
                  <a:srgbClr val="3333FF"/>
                </a:solidFill>
                <a:latin typeface="Times New Roman" panose="02020603050405020304" pitchFamily="18" charset="0"/>
                <a:cs typeface="Times New Roman" panose="02020603050405020304" pitchFamily="18" charset="0"/>
              </a:rPr>
              <a:t>Toàn</a:t>
            </a:r>
            <a:r>
              <a:rPr lang="en-US" sz="3600" b="1" i="1" dirty="0">
                <a:solidFill>
                  <a:srgbClr val="3333FF"/>
                </a:solidFill>
                <a:latin typeface="Times New Roman" panose="02020603050405020304" pitchFamily="18" charset="0"/>
                <a:cs typeface="Times New Roman" panose="02020603050405020304" pitchFamily="18" charset="0"/>
              </a:rPr>
              <a:t> </a:t>
            </a:r>
            <a:r>
              <a:rPr lang="en-US" sz="3600" b="1" i="1" dirty="0" err="1">
                <a:solidFill>
                  <a:srgbClr val="3333FF"/>
                </a:solidFill>
                <a:latin typeface="Times New Roman" panose="02020603050405020304" pitchFamily="18" charset="0"/>
                <a:cs typeface="Times New Roman" panose="02020603050405020304" pitchFamily="18" charset="0"/>
              </a:rPr>
              <a:t>diện</a:t>
            </a:r>
            <a:endParaRPr lang="en-US" sz="3600" b="1" i="1" dirty="0">
              <a:solidFill>
                <a:srgbClr val="3333FF"/>
              </a:solidFill>
              <a:latin typeface="Times New Roman" panose="02020603050405020304" pitchFamily="18" charset="0"/>
              <a:cs typeface="Times New Roman" panose="02020603050405020304" pitchFamily="18" charset="0"/>
            </a:endParaRPr>
          </a:p>
          <a:p>
            <a:pPr algn="just"/>
            <a:r>
              <a:rPr lang="en-US" sz="3600" b="1" i="1" dirty="0">
                <a:solidFill>
                  <a:srgbClr val="3333FF"/>
                </a:solidFill>
                <a:latin typeface="Times New Roman" panose="02020603050405020304" pitchFamily="18" charset="0"/>
                <a:cs typeface="Times New Roman" panose="02020603050405020304" pitchFamily="18" charset="0"/>
              </a:rPr>
              <a:t>- Hay</a:t>
            </a:r>
          </a:p>
          <a:p>
            <a:pPr algn="just"/>
            <a:r>
              <a:rPr lang="en-US" sz="3600" b="1" i="1" dirty="0">
                <a:solidFill>
                  <a:srgbClr val="3333FF"/>
                </a:solidFill>
                <a:latin typeface="Times New Roman" panose="02020603050405020304" pitchFamily="18" charset="0"/>
                <a:cs typeface="Times New Roman" panose="02020603050405020304" pitchFamily="18" charset="0"/>
              </a:rPr>
              <a:t>- </a:t>
            </a:r>
            <a:r>
              <a:rPr lang="en-US" sz="3600" b="1" i="1" dirty="0" err="1">
                <a:solidFill>
                  <a:srgbClr val="3333FF"/>
                </a:solidFill>
                <a:latin typeface="Times New Roman" panose="02020603050405020304" pitchFamily="18" charset="0"/>
                <a:cs typeface="Times New Roman" panose="02020603050405020304" pitchFamily="18" charset="0"/>
              </a:rPr>
              <a:t>Sắp</a:t>
            </a:r>
            <a:r>
              <a:rPr lang="en-US" sz="3600" b="1" i="1" dirty="0">
                <a:solidFill>
                  <a:srgbClr val="3333FF"/>
                </a:solidFill>
                <a:latin typeface="Times New Roman" panose="02020603050405020304" pitchFamily="18" charset="0"/>
                <a:cs typeface="Times New Roman" panose="02020603050405020304" pitchFamily="18" charset="0"/>
              </a:rPr>
              <a:t> </a:t>
            </a:r>
            <a:r>
              <a:rPr lang="en-US" sz="3600" b="1" i="1" dirty="0" err="1">
                <a:solidFill>
                  <a:srgbClr val="3333FF"/>
                </a:solidFill>
                <a:latin typeface="Times New Roman" panose="02020603050405020304" pitchFamily="18" charset="0"/>
                <a:cs typeface="Times New Roman" panose="02020603050405020304" pitchFamily="18" charset="0"/>
              </a:rPr>
              <a:t>xếp</a:t>
            </a:r>
            <a:r>
              <a:rPr lang="en-US" sz="3600" b="1" i="1" dirty="0">
                <a:solidFill>
                  <a:srgbClr val="3333FF"/>
                </a:solidFill>
                <a:latin typeface="Times New Roman" panose="02020603050405020304" pitchFamily="18" charset="0"/>
                <a:cs typeface="Times New Roman" panose="02020603050405020304" pitchFamily="18" charset="0"/>
              </a:rPr>
              <a:t> </a:t>
            </a:r>
            <a:r>
              <a:rPr lang="en-US" sz="3600" b="1" i="1" dirty="0" err="1">
                <a:solidFill>
                  <a:srgbClr val="3333FF"/>
                </a:solidFill>
                <a:latin typeface="Times New Roman" panose="02020603050405020304" pitchFamily="18" charset="0"/>
                <a:cs typeface="Times New Roman" panose="02020603050405020304" pitchFamily="18" charset="0"/>
              </a:rPr>
              <a:t>theo</a:t>
            </a:r>
            <a:r>
              <a:rPr lang="en-US" sz="3600" b="1" i="1" dirty="0">
                <a:solidFill>
                  <a:srgbClr val="3333FF"/>
                </a:solidFill>
                <a:latin typeface="Times New Roman" panose="02020603050405020304" pitchFamily="18" charset="0"/>
                <a:cs typeface="Times New Roman" panose="02020603050405020304" pitchFamily="18" charset="0"/>
              </a:rPr>
              <a:t> </a:t>
            </a:r>
            <a:r>
              <a:rPr lang="en-US" sz="3600" b="1" i="1" dirty="0" err="1">
                <a:solidFill>
                  <a:srgbClr val="3333FF"/>
                </a:solidFill>
                <a:latin typeface="Times New Roman" panose="02020603050405020304" pitchFamily="18" charset="0"/>
                <a:cs typeface="Times New Roman" panose="02020603050405020304" pitchFamily="18" charset="0"/>
              </a:rPr>
              <a:t>trình</a:t>
            </a:r>
            <a:r>
              <a:rPr lang="en-US" sz="3600" b="1" i="1" dirty="0">
                <a:solidFill>
                  <a:srgbClr val="3333FF"/>
                </a:solidFill>
                <a:latin typeface="Times New Roman" panose="02020603050405020304" pitchFamily="18" charset="0"/>
                <a:cs typeface="Times New Roman" panose="02020603050405020304" pitchFamily="18" charset="0"/>
              </a:rPr>
              <a:t> </a:t>
            </a:r>
            <a:r>
              <a:rPr lang="en-US" sz="3600" b="1" i="1" dirty="0" err="1">
                <a:solidFill>
                  <a:srgbClr val="3333FF"/>
                </a:solidFill>
                <a:latin typeface="Times New Roman" panose="02020603050405020304" pitchFamily="18" charset="0"/>
                <a:cs typeface="Times New Roman" panose="02020603050405020304" pitchFamily="18" charset="0"/>
              </a:rPr>
              <a:t>tự</a:t>
            </a:r>
            <a:r>
              <a:rPr lang="en-US" sz="3600" b="1" i="1" dirty="0">
                <a:solidFill>
                  <a:srgbClr val="3333FF"/>
                </a:solidFill>
                <a:latin typeface="Times New Roman" panose="02020603050405020304" pitchFamily="18" charset="0"/>
                <a:cs typeface="Times New Roman" panose="02020603050405020304" pitchFamily="18" charset="0"/>
              </a:rPr>
              <a:t> </a:t>
            </a:r>
            <a:r>
              <a:rPr lang="en-US" sz="3600" b="1" i="1" dirty="0" err="1">
                <a:solidFill>
                  <a:srgbClr val="3333FF"/>
                </a:solidFill>
                <a:latin typeface="Times New Roman" panose="02020603050405020304" pitchFamily="18" charset="0"/>
                <a:cs typeface="Times New Roman" panose="02020603050405020304" pitchFamily="18" charset="0"/>
              </a:rPr>
              <a:t>hợp</a:t>
            </a:r>
            <a:r>
              <a:rPr lang="en-US" sz="3600" b="1" i="1" dirty="0">
                <a:solidFill>
                  <a:srgbClr val="3333FF"/>
                </a:solidFill>
                <a:latin typeface="Times New Roman" panose="02020603050405020304" pitchFamily="18" charset="0"/>
                <a:cs typeface="Times New Roman" panose="02020603050405020304" pitchFamily="18" charset="0"/>
              </a:rPr>
              <a:t> </a:t>
            </a:r>
            <a:r>
              <a:rPr lang="en-US" sz="3600" b="1" i="1" dirty="0" err="1">
                <a:solidFill>
                  <a:srgbClr val="3333FF"/>
                </a:solidFill>
                <a:latin typeface="Times New Roman" panose="02020603050405020304" pitchFamily="18" charset="0"/>
                <a:cs typeface="Times New Roman" panose="02020603050405020304" pitchFamily="18" charset="0"/>
              </a:rPr>
              <a:t>lí</a:t>
            </a:r>
            <a:endParaRPr lang="en-US" sz="3600" b="1" i="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518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3"/>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strVal val="#ppt_w+.3"/>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Effect transition="in" filter="fade">
                                      <p:cBhvr>
                                        <p:cTn id="24" dur="1000"/>
                                        <p:tgtEl>
                                          <p:spTgt spid="10"/>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strVal val="#ppt_w+.3"/>
                                          </p:val>
                                        </p:tav>
                                        <p:tav tm="100000">
                                          <p:val>
                                            <p:strVal val="#ppt_w"/>
                                          </p:val>
                                        </p:tav>
                                      </p:tavLst>
                                    </p:anim>
                                    <p:anim calcmode="lin" valueType="num">
                                      <p:cBhvr>
                                        <p:cTn id="28" dur="1000" fill="hold"/>
                                        <p:tgtEl>
                                          <p:spTgt spid="8"/>
                                        </p:tgtEl>
                                        <p:attrNameLst>
                                          <p:attrName>ppt_h</p:attrName>
                                        </p:attrNameLst>
                                      </p:cBhvr>
                                      <p:tavLst>
                                        <p:tav tm="0">
                                          <p:val>
                                            <p:strVal val="#ppt_h"/>
                                          </p:val>
                                        </p:tav>
                                        <p:tav tm="100000">
                                          <p:val>
                                            <p:strVal val="#ppt_h"/>
                                          </p:val>
                                        </p:tav>
                                      </p:tavLst>
                                    </p:anim>
                                    <p:animEffect transition="in" filter="fade">
                                      <p:cBhvr>
                                        <p:cTn id="29" dur="1000"/>
                                        <p:tgtEl>
                                          <p:spTgt spid="8"/>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strVal val="#ppt_w+.3"/>
                                          </p:val>
                                        </p:tav>
                                        <p:tav tm="100000">
                                          <p:val>
                                            <p:strVal val="#ppt_w"/>
                                          </p:val>
                                        </p:tav>
                                      </p:tavLst>
                                    </p:anim>
                                    <p:anim calcmode="lin" valueType="num">
                                      <p:cBhvr>
                                        <p:cTn id="33" dur="1000" fill="hold"/>
                                        <p:tgtEl>
                                          <p:spTgt spid="7"/>
                                        </p:tgtEl>
                                        <p:attrNameLst>
                                          <p:attrName>ppt_h</p:attrName>
                                        </p:attrNameLst>
                                      </p:cBhvr>
                                      <p:tavLst>
                                        <p:tav tm="0">
                                          <p:val>
                                            <p:strVal val="#ppt_h"/>
                                          </p:val>
                                        </p:tav>
                                        <p:tav tm="100000">
                                          <p:val>
                                            <p:strVal val="#ppt_h"/>
                                          </p:val>
                                        </p:tav>
                                      </p:tavLst>
                                    </p:anim>
                                    <p:animEffect transition="in" filter="fade">
                                      <p:cBhvr>
                                        <p:cTn id="34" dur="1000"/>
                                        <p:tgtEl>
                                          <p:spTgt spid="7"/>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strVal val="#ppt_w+.3"/>
                                          </p:val>
                                        </p:tav>
                                        <p:tav tm="100000">
                                          <p:val>
                                            <p:strVal val="#ppt_w"/>
                                          </p:val>
                                        </p:tav>
                                      </p:tavLst>
                                    </p:anim>
                                    <p:anim calcmode="lin" valueType="num">
                                      <p:cBhvr>
                                        <p:cTn id="38" dur="1000" fill="hold"/>
                                        <p:tgtEl>
                                          <p:spTgt spid="11"/>
                                        </p:tgtEl>
                                        <p:attrNameLst>
                                          <p:attrName>ppt_h</p:attrName>
                                        </p:attrNameLst>
                                      </p:cBhvr>
                                      <p:tavLst>
                                        <p:tav tm="0">
                                          <p:val>
                                            <p:strVal val="#ppt_h"/>
                                          </p:val>
                                        </p:tav>
                                        <p:tav tm="100000">
                                          <p:val>
                                            <p:strVal val="#ppt_h"/>
                                          </p:val>
                                        </p:tav>
                                      </p:tavLst>
                                    </p:anim>
                                    <p:animEffect transition="in" filter="fade">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80">
                                          <p:stCondLst>
                                            <p:cond delay="0"/>
                                          </p:stCondLst>
                                        </p:cTn>
                                        <p:tgtEl>
                                          <p:spTgt spid="12"/>
                                        </p:tgtEl>
                                      </p:cBhvr>
                                    </p:animEffect>
                                    <p:anim calcmode="lin" valueType="num">
                                      <p:cBhvr>
                                        <p:cTn id="4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0" dur="26">
                                          <p:stCondLst>
                                            <p:cond delay="650"/>
                                          </p:stCondLst>
                                        </p:cTn>
                                        <p:tgtEl>
                                          <p:spTgt spid="12"/>
                                        </p:tgtEl>
                                      </p:cBhvr>
                                      <p:to x="100000" y="60000"/>
                                    </p:animScale>
                                    <p:animScale>
                                      <p:cBhvr>
                                        <p:cTn id="51" dur="166" decel="50000">
                                          <p:stCondLst>
                                            <p:cond delay="676"/>
                                          </p:stCondLst>
                                        </p:cTn>
                                        <p:tgtEl>
                                          <p:spTgt spid="12"/>
                                        </p:tgtEl>
                                      </p:cBhvr>
                                      <p:to x="100000" y="100000"/>
                                    </p:animScale>
                                    <p:animScale>
                                      <p:cBhvr>
                                        <p:cTn id="52" dur="26">
                                          <p:stCondLst>
                                            <p:cond delay="1312"/>
                                          </p:stCondLst>
                                        </p:cTn>
                                        <p:tgtEl>
                                          <p:spTgt spid="12"/>
                                        </p:tgtEl>
                                      </p:cBhvr>
                                      <p:to x="100000" y="80000"/>
                                    </p:animScale>
                                    <p:animScale>
                                      <p:cBhvr>
                                        <p:cTn id="53" dur="166" decel="50000">
                                          <p:stCondLst>
                                            <p:cond delay="1338"/>
                                          </p:stCondLst>
                                        </p:cTn>
                                        <p:tgtEl>
                                          <p:spTgt spid="12"/>
                                        </p:tgtEl>
                                      </p:cBhvr>
                                      <p:to x="100000" y="100000"/>
                                    </p:animScale>
                                    <p:animScale>
                                      <p:cBhvr>
                                        <p:cTn id="54" dur="26">
                                          <p:stCondLst>
                                            <p:cond delay="1642"/>
                                          </p:stCondLst>
                                        </p:cTn>
                                        <p:tgtEl>
                                          <p:spTgt spid="12"/>
                                        </p:tgtEl>
                                      </p:cBhvr>
                                      <p:to x="100000" y="90000"/>
                                    </p:animScale>
                                    <p:animScale>
                                      <p:cBhvr>
                                        <p:cTn id="55" dur="166" decel="50000">
                                          <p:stCondLst>
                                            <p:cond delay="1668"/>
                                          </p:stCondLst>
                                        </p:cTn>
                                        <p:tgtEl>
                                          <p:spTgt spid="12"/>
                                        </p:tgtEl>
                                      </p:cBhvr>
                                      <p:to x="100000" y="100000"/>
                                    </p:animScale>
                                    <p:animScale>
                                      <p:cBhvr>
                                        <p:cTn id="56" dur="26">
                                          <p:stCondLst>
                                            <p:cond delay="1808"/>
                                          </p:stCondLst>
                                        </p:cTn>
                                        <p:tgtEl>
                                          <p:spTgt spid="12"/>
                                        </p:tgtEl>
                                      </p:cBhvr>
                                      <p:to x="100000" y="95000"/>
                                    </p:animScale>
                                    <p:animScale>
                                      <p:cBhvr>
                                        <p:cTn id="57" dur="166" decel="50000">
                                          <p:stCondLst>
                                            <p:cond delay="1834"/>
                                          </p:stCondLst>
                                        </p:cTn>
                                        <p:tgtEl>
                                          <p:spTgt spid="12"/>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down)">
                                      <p:cBhvr>
                                        <p:cTn id="62" dur="580">
                                          <p:stCondLst>
                                            <p:cond delay="0"/>
                                          </p:stCondLst>
                                        </p:cTn>
                                        <p:tgtEl>
                                          <p:spTgt spid="14"/>
                                        </p:tgtEl>
                                      </p:cBhvr>
                                    </p:animEffect>
                                    <p:anim calcmode="lin" valueType="num">
                                      <p:cBhvr>
                                        <p:cTn id="6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8" dur="26">
                                          <p:stCondLst>
                                            <p:cond delay="650"/>
                                          </p:stCondLst>
                                        </p:cTn>
                                        <p:tgtEl>
                                          <p:spTgt spid="14"/>
                                        </p:tgtEl>
                                      </p:cBhvr>
                                      <p:to x="100000" y="60000"/>
                                    </p:animScale>
                                    <p:animScale>
                                      <p:cBhvr>
                                        <p:cTn id="69" dur="166" decel="50000">
                                          <p:stCondLst>
                                            <p:cond delay="676"/>
                                          </p:stCondLst>
                                        </p:cTn>
                                        <p:tgtEl>
                                          <p:spTgt spid="14"/>
                                        </p:tgtEl>
                                      </p:cBhvr>
                                      <p:to x="100000" y="100000"/>
                                    </p:animScale>
                                    <p:animScale>
                                      <p:cBhvr>
                                        <p:cTn id="70" dur="26">
                                          <p:stCondLst>
                                            <p:cond delay="1312"/>
                                          </p:stCondLst>
                                        </p:cTn>
                                        <p:tgtEl>
                                          <p:spTgt spid="14"/>
                                        </p:tgtEl>
                                      </p:cBhvr>
                                      <p:to x="100000" y="80000"/>
                                    </p:animScale>
                                    <p:animScale>
                                      <p:cBhvr>
                                        <p:cTn id="71" dur="166" decel="50000">
                                          <p:stCondLst>
                                            <p:cond delay="1338"/>
                                          </p:stCondLst>
                                        </p:cTn>
                                        <p:tgtEl>
                                          <p:spTgt spid="14"/>
                                        </p:tgtEl>
                                      </p:cBhvr>
                                      <p:to x="100000" y="100000"/>
                                    </p:animScale>
                                    <p:animScale>
                                      <p:cBhvr>
                                        <p:cTn id="72" dur="26">
                                          <p:stCondLst>
                                            <p:cond delay="1642"/>
                                          </p:stCondLst>
                                        </p:cTn>
                                        <p:tgtEl>
                                          <p:spTgt spid="14"/>
                                        </p:tgtEl>
                                      </p:cBhvr>
                                      <p:to x="100000" y="90000"/>
                                    </p:animScale>
                                    <p:animScale>
                                      <p:cBhvr>
                                        <p:cTn id="73" dur="166" decel="50000">
                                          <p:stCondLst>
                                            <p:cond delay="1668"/>
                                          </p:stCondLst>
                                        </p:cTn>
                                        <p:tgtEl>
                                          <p:spTgt spid="14"/>
                                        </p:tgtEl>
                                      </p:cBhvr>
                                      <p:to x="100000" y="100000"/>
                                    </p:animScale>
                                    <p:animScale>
                                      <p:cBhvr>
                                        <p:cTn id="74" dur="26">
                                          <p:stCondLst>
                                            <p:cond delay="1808"/>
                                          </p:stCondLst>
                                        </p:cTn>
                                        <p:tgtEl>
                                          <p:spTgt spid="14"/>
                                        </p:tgtEl>
                                      </p:cBhvr>
                                      <p:to x="100000" y="95000"/>
                                    </p:animScale>
                                    <p:animScale>
                                      <p:cBhvr>
                                        <p:cTn id="75"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4"/>
          <p:cNvGraphicFramePr>
            <a:graphicFrameLocks noGrp="1"/>
          </p:cNvGraphicFramePr>
          <p:nvPr>
            <p:ph idx="1"/>
            <p:extLst>
              <p:ext uri="{D42A27DB-BD31-4B8C-83A1-F6EECF244321}">
                <p14:modId xmlns:p14="http://schemas.microsoft.com/office/powerpoint/2010/main" val="3763411991"/>
              </p:ext>
            </p:extLst>
          </p:nvPr>
        </p:nvGraphicFramePr>
        <p:xfrm>
          <a:off x="417444" y="347870"/>
          <a:ext cx="11350486" cy="598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xtBox 19">
            <a:extLst>
              <a:ext uri="{FF2B5EF4-FFF2-40B4-BE49-F238E27FC236}">
                <a16:creationId xmlns:a16="http://schemas.microsoft.com/office/drawing/2014/main" id="{89FF2723-FBF0-43D9-BC78-891675F7588C}"/>
              </a:ext>
            </a:extLst>
          </p:cNvPr>
          <p:cNvSpPr txBox="1"/>
          <p:nvPr/>
        </p:nvSpPr>
        <p:spPr>
          <a:xfrm>
            <a:off x="424070" y="1171343"/>
            <a:ext cx="1734378" cy="584775"/>
          </a:xfrm>
          <a:prstGeom prst="rect">
            <a:avLst/>
          </a:prstGeom>
          <a:noFill/>
        </p:spPr>
        <p:txBody>
          <a:bodyPr wrap="square" rtlCol="0">
            <a:spAutoFit/>
          </a:bodyPr>
          <a:lstStyle/>
          <a:p>
            <a:pPr algn="ctr"/>
            <a:r>
              <a:rPr lang="en-US" sz="3200" b="1" i="1" dirty="0" err="1">
                <a:latin typeface="Times New Roman" panose="02020603050405020304" pitchFamily="18" charset="0"/>
                <a:cs typeface="Times New Roman" panose="02020603050405020304" pitchFamily="18" charset="0"/>
              </a:rPr>
              <a:t>Cá</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nhân</a:t>
            </a:r>
            <a:endParaRPr lang="en-US" sz="3200" b="1" i="1" dirty="0">
              <a:latin typeface="Times New Roman" panose="02020603050405020304" pitchFamily="18" charset="0"/>
              <a:cs typeface="Times New Roman" panose="02020603050405020304" pitchFamily="18" charset="0"/>
            </a:endParaRPr>
          </a:p>
        </p:txBody>
      </p:sp>
      <p:sp>
        <p:nvSpPr>
          <p:cNvPr id="21" name="Rectangle 20"/>
          <p:cNvSpPr/>
          <p:nvPr/>
        </p:nvSpPr>
        <p:spPr>
          <a:xfrm>
            <a:off x="2272747" y="861886"/>
            <a:ext cx="9380883" cy="1077218"/>
          </a:xfrm>
          <a:prstGeom prst="rect">
            <a:avLst/>
          </a:prstGeom>
        </p:spPr>
        <p:txBody>
          <a:bodyPr wrap="square">
            <a:spAutoFit/>
          </a:bodyPr>
          <a:lstStyle/>
          <a:p>
            <a:pPr indent="219710" algn="just"/>
            <a:r>
              <a:rPr lang="nl-NL" sz="3200" b="1" i="1" dirty="0">
                <a:solidFill>
                  <a:schemeClr val="bg1"/>
                </a:solidFill>
                <a:latin typeface="Times New Roman" panose="02020603050405020304" pitchFamily="18" charset="0"/>
                <a:ea typeface="Times New Roman" panose="02020603050405020304" pitchFamily="18" charset="0"/>
              </a:rPr>
              <a:t>Những thành quả không tự sinh ra nên người hưởng thụ cần biết tri ân, giữ gìn, phát huy chúng</a:t>
            </a:r>
            <a:endParaRPr lang="en-US" sz="3200" b="1" i="1" dirty="0">
              <a:solidFill>
                <a:schemeClr val="bg1"/>
              </a:solidFill>
              <a:effectLst/>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89FF2723-FBF0-43D9-BC78-891675F7588C}"/>
              </a:ext>
            </a:extLst>
          </p:cNvPr>
          <p:cNvSpPr txBox="1"/>
          <p:nvPr/>
        </p:nvSpPr>
        <p:spPr>
          <a:xfrm>
            <a:off x="1122271" y="2913298"/>
            <a:ext cx="1325010" cy="584775"/>
          </a:xfrm>
          <a:prstGeom prst="rect">
            <a:avLst/>
          </a:prstGeom>
          <a:noFill/>
        </p:spPr>
        <p:txBody>
          <a:bodyPr wrap="square" rtlCol="0">
            <a:spAutoFit/>
          </a:bodyPr>
          <a:lstStyle/>
          <a:p>
            <a:pPr algn="ctr"/>
            <a:r>
              <a:rPr lang="en-US" sz="3200" b="1" i="1" dirty="0" err="1">
                <a:latin typeface="Times New Roman" panose="02020603050405020304" pitchFamily="18" charset="0"/>
                <a:cs typeface="Times New Roman" panose="02020603050405020304" pitchFamily="18" charset="0"/>
              </a:rPr>
              <a:t>Xã</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hội</a:t>
            </a:r>
            <a:endParaRPr lang="en-US" sz="3200" b="1" i="1" dirty="0">
              <a:latin typeface="Times New Roman" panose="02020603050405020304" pitchFamily="18" charset="0"/>
              <a:cs typeface="Times New Roman" panose="02020603050405020304" pitchFamily="18" charset="0"/>
            </a:endParaRPr>
          </a:p>
        </p:txBody>
      </p:sp>
      <p:sp>
        <p:nvSpPr>
          <p:cNvPr id="23" name="Rectangle 22"/>
          <p:cNvSpPr/>
          <p:nvPr/>
        </p:nvSpPr>
        <p:spPr>
          <a:xfrm>
            <a:off x="2862470" y="2644170"/>
            <a:ext cx="8791160" cy="1569660"/>
          </a:xfrm>
          <a:prstGeom prst="rect">
            <a:avLst/>
          </a:prstGeom>
        </p:spPr>
        <p:txBody>
          <a:bodyPr wrap="square">
            <a:spAutoFit/>
          </a:bodyPr>
          <a:lstStyle/>
          <a:p>
            <a:pPr indent="219710" algn="just"/>
            <a:r>
              <a:rPr lang="nl-NL" sz="3200" b="1" i="1" dirty="0">
                <a:solidFill>
                  <a:schemeClr val="bg1"/>
                </a:solidFill>
                <a:latin typeface="Times New Roman" panose="02020603050405020304" pitchFamily="18" charset="0"/>
                <a:ea typeface="Times New Roman" panose="02020603050405020304" pitchFamily="18" charset="0"/>
              </a:rPr>
              <a:t>Đó là 1 truyền thống tốt đẹp của nhân dân ta từ xưa đến nay với biểu hiện phong phú (gia đình, nhà trường, xã hội)</a:t>
            </a:r>
            <a:endParaRPr lang="en-US" sz="3200" b="1" i="1" dirty="0">
              <a:solidFill>
                <a:schemeClr val="bg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2158446" y="4742898"/>
            <a:ext cx="9609483" cy="1569660"/>
          </a:xfrm>
          <a:prstGeom prst="rect">
            <a:avLst/>
          </a:prstGeom>
        </p:spPr>
        <p:txBody>
          <a:bodyPr wrap="square">
            <a:spAutoFit/>
          </a:bodyPr>
          <a:lstStyle/>
          <a:p>
            <a:pPr algn="just"/>
            <a:r>
              <a:rPr lang="nl-NL" sz="2600" b="1" dirty="0">
                <a:latin typeface="Times New Roman" panose="02020603050405020304" pitchFamily="18" charset="0"/>
                <a:ea typeface="Times New Roman" panose="02020603050405020304" pitchFamily="18" charset="0"/>
              </a:rPr>
              <a:t>     </a:t>
            </a:r>
            <a:r>
              <a:rPr lang="nl-NL" sz="3200" b="1" i="1" dirty="0">
                <a:latin typeface="Times New Roman" panose="02020603050405020304" pitchFamily="18" charset="0"/>
                <a:ea typeface="Times New Roman" panose="02020603050405020304" pitchFamily="18" charset="0"/>
              </a:rPr>
              <a:t>Người giữ được đạo lí sống đó sẽ là người có phẩm chất  đẹp</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góp</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phần</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tạo</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dựng</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nên</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những</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mối</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quan</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hệ</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nền</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tảng</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đạo</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đức</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tốt</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đẹp</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cho</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xã</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hội</a:t>
            </a:r>
            <a:endParaRPr lang="en-US" sz="3200" b="1"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2709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900" decel="100000" fill="hold"/>
                                        <p:tgtEl>
                                          <p:spTgt spid="2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43"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
                                        <p:tgtEl>
                                          <p:spTgt spid="22"/>
                                        </p:tgtEl>
                                      </p:cBhvr>
                                    </p:animEffect>
                                    <p:anim calcmode="lin" valueType="num">
                                      <p:cBhvr>
                                        <p:cTn id="28" dur="400" fill="hold"/>
                                        <p:tgtEl>
                                          <p:spTgt spid="22"/>
                                        </p:tgtEl>
                                        <p:attrNameLst>
                                          <p:attrName>ppt_x</p:attrName>
                                        </p:attrNameLst>
                                      </p:cBhvr>
                                      <p:tavLst>
                                        <p:tav tm="0">
                                          <p:val>
                                            <p:strVal val="#ppt_x"/>
                                          </p:val>
                                        </p:tav>
                                        <p:tav tm="100000">
                                          <p:val>
                                            <p:strVal val="#ppt_x"/>
                                          </p:val>
                                        </p:tav>
                                      </p:tavLst>
                                    </p:anim>
                                    <p:anim calcmode="lin" valueType="num">
                                      <p:cBhvr>
                                        <p:cTn id="29" dur="400" fill="hold"/>
                                        <p:tgtEl>
                                          <p:spTgt spid="22"/>
                                        </p:tgtEl>
                                        <p:attrNameLst>
                                          <p:attrName>ppt_y</p:attrName>
                                        </p:attrNameLst>
                                      </p:cBhvr>
                                      <p:tavLst>
                                        <p:tav tm="0">
                                          <p:val>
                                            <p:strVal val="#ppt_y+0.31"/>
                                          </p:val>
                                        </p:tav>
                                        <p:tav tm="100000">
                                          <p:val>
                                            <p:strVal val="#ppt_y+0.31"/>
                                          </p:val>
                                        </p:tav>
                                      </p:tavLst>
                                    </p:anim>
                                    <p:anim calcmode="lin" valueType="num">
                                      <p:cBhvr>
                                        <p:cTn id="30"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1"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ppt_w</p:attrName>
                                        </p:attrNameLst>
                                      </p:cBhvr>
                                      <p:tavLst>
                                        <p:tav tm="0">
                                          <p:val>
                                            <p:fltVal val="0"/>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anim calcmode="lin" valueType="num">
                                      <p:cBhvr>
                                        <p:cTn id="45" dur="500" fill="hold"/>
                                        <p:tgtEl>
                                          <p:spTgt spid="26"/>
                                        </p:tgtEl>
                                        <p:attrNameLst>
                                          <p:attrName>style.rotation</p:attrName>
                                        </p:attrNameLst>
                                      </p:cBhvr>
                                      <p:tavLst>
                                        <p:tav tm="0">
                                          <p:val>
                                            <p:fltVal val="360"/>
                                          </p:val>
                                        </p:tav>
                                        <p:tav tm="100000">
                                          <p:val>
                                            <p:fltVal val="0"/>
                                          </p:val>
                                        </p:tav>
                                      </p:tavLst>
                                    </p:anim>
                                    <p:animEffect transition="in" filter="fade">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9FF2723-FBF0-43D9-BC78-891675F7588C}"/>
              </a:ext>
            </a:extLst>
          </p:cNvPr>
          <p:cNvSpPr txBox="1"/>
          <p:nvPr/>
        </p:nvSpPr>
        <p:spPr>
          <a:xfrm>
            <a:off x="2584361" y="308570"/>
            <a:ext cx="3408935" cy="646331"/>
          </a:xfrm>
          <a:prstGeom prst="rect">
            <a:avLst/>
          </a:prstGeom>
          <a:noFill/>
        </p:spPr>
        <p:txBody>
          <a:bodyPr wrap="square" rtlCol="0">
            <a:spAutoFit/>
          </a:bodyPr>
          <a:lstStyle/>
          <a:p>
            <a:pPr algn="just"/>
            <a:r>
              <a:rPr lang="en-US" sz="3600" b="1" i="1" dirty="0">
                <a:solidFill>
                  <a:srgbClr val="0000FF"/>
                </a:solidFill>
                <a:latin typeface="Times New Roman" panose="02020603050405020304" pitchFamily="18" charset="0"/>
                <a:cs typeface="Times New Roman" panose="02020603050405020304" pitchFamily="18" charset="0"/>
              </a:rPr>
              <a:t>* Ý 3: </a:t>
            </a:r>
            <a:r>
              <a:rPr lang="en-US" sz="3600" b="1" i="1" dirty="0" err="1">
                <a:solidFill>
                  <a:srgbClr val="0000FF"/>
                </a:solidFill>
                <a:latin typeface="Times New Roman" panose="02020603050405020304" pitchFamily="18" charset="0"/>
                <a:cs typeface="Times New Roman" panose="02020603050405020304" pitchFamily="18" charset="0"/>
              </a:rPr>
              <a:t>Mở</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rộng</a:t>
            </a:r>
            <a:endParaRPr lang="en-US" sz="3600" b="1" i="1" dirty="0">
              <a:solidFill>
                <a:srgbClr val="0000FF"/>
              </a:solidFill>
              <a:latin typeface="Times New Roman" panose="02020603050405020304" pitchFamily="18" charset="0"/>
              <a:cs typeface="Times New Roman" panose="02020603050405020304" pitchFamily="18" charset="0"/>
            </a:endParaRPr>
          </a:p>
        </p:txBody>
      </p:sp>
      <p:graphicFrame>
        <p:nvGraphicFramePr>
          <p:cNvPr id="7" name="Content Placeholder 14"/>
          <p:cNvGraphicFramePr>
            <a:graphicFrameLocks noGrp="1"/>
          </p:cNvGraphicFramePr>
          <p:nvPr>
            <p:ph idx="1"/>
            <p:extLst>
              <p:ext uri="{D42A27DB-BD31-4B8C-83A1-F6EECF244321}">
                <p14:modId xmlns:p14="http://schemas.microsoft.com/office/powerpoint/2010/main" val="2709933379"/>
              </p:ext>
            </p:extLst>
          </p:nvPr>
        </p:nvGraphicFramePr>
        <p:xfrm>
          <a:off x="417443" y="864704"/>
          <a:ext cx="11300792" cy="48901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89FF2723-FBF0-43D9-BC78-891675F7588C}"/>
              </a:ext>
            </a:extLst>
          </p:cNvPr>
          <p:cNvSpPr txBox="1"/>
          <p:nvPr/>
        </p:nvSpPr>
        <p:spPr>
          <a:xfrm>
            <a:off x="549777" y="1671686"/>
            <a:ext cx="1498913" cy="1138773"/>
          </a:xfrm>
          <a:prstGeom prst="rect">
            <a:avLst/>
          </a:prstGeom>
          <a:noFill/>
        </p:spPr>
        <p:txBody>
          <a:bodyPr wrap="square" rtlCol="0">
            <a:spAutoFit/>
          </a:bodyPr>
          <a:lstStyle/>
          <a:p>
            <a:pPr algn="ctr"/>
            <a:r>
              <a:rPr lang="en-US" sz="3400" b="1" i="1" dirty="0" err="1">
                <a:latin typeface="Times New Roman" panose="02020603050405020304" pitchFamily="18" charset="0"/>
                <a:cs typeface="Times New Roman" panose="02020603050405020304" pitchFamily="18" charset="0"/>
              </a:rPr>
              <a:t>Bổ</a:t>
            </a:r>
            <a:r>
              <a:rPr lang="en-US" sz="3400" b="1" i="1" dirty="0">
                <a:latin typeface="Times New Roman" panose="02020603050405020304" pitchFamily="18" charset="0"/>
                <a:cs typeface="Times New Roman" panose="02020603050405020304" pitchFamily="18" charset="0"/>
              </a:rPr>
              <a:t> sung</a:t>
            </a:r>
          </a:p>
        </p:txBody>
      </p:sp>
      <p:sp>
        <p:nvSpPr>
          <p:cNvPr id="9" name="TextBox 8">
            <a:extLst>
              <a:ext uri="{FF2B5EF4-FFF2-40B4-BE49-F238E27FC236}">
                <a16:creationId xmlns:a16="http://schemas.microsoft.com/office/drawing/2014/main" id="{89FF2723-FBF0-43D9-BC78-891675F7588C}"/>
              </a:ext>
            </a:extLst>
          </p:cNvPr>
          <p:cNvSpPr txBox="1"/>
          <p:nvPr/>
        </p:nvSpPr>
        <p:spPr>
          <a:xfrm>
            <a:off x="549776" y="3813524"/>
            <a:ext cx="1498913" cy="1138773"/>
          </a:xfrm>
          <a:prstGeom prst="rect">
            <a:avLst/>
          </a:prstGeom>
          <a:noFill/>
        </p:spPr>
        <p:txBody>
          <a:bodyPr wrap="square" rtlCol="0">
            <a:spAutoFit/>
          </a:bodyPr>
          <a:lstStyle/>
          <a:p>
            <a:pPr algn="ctr"/>
            <a:r>
              <a:rPr lang="en-US" sz="3400" b="1" i="1" dirty="0" err="1">
                <a:latin typeface="Times New Roman" panose="02020603050405020304" pitchFamily="18" charset="0"/>
                <a:cs typeface="Times New Roman" panose="02020603050405020304" pitchFamily="18" charset="0"/>
              </a:rPr>
              <a:t>Phản</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đề</a:t>
            </a:r>
            <a:endParaRPr lang="en-US" sz="3400" b="1" i="1" dirty="0">
              <a:latin typeface="Times New Roman" panose="02020603050405020304" pitchFamily="18" charset="0"/>
              <a:cs typeface="Times New Roman" panose="02020603050405020304" pitchFamily="18" charset="0"/>
            </a:endParaRPr>
          </a:p>
        </p:txBody>
      </p:sp>
      <p:sp>
        <p:nvSpPr>
          <p:cNvPr id="12" name="Rectangle 11"/>
          <p:cNvSpPr/>
          <p:nvPr/>
        </p:nvSpPr>
        <p:spPr>
          <a:xfrm>
            <a:off x="2152862" y="1410075"/>
            <a:ext cx="9461199" cy="1661993"/>
          </a:xfrm>
          <a:prstGeom prst="rect">
            <a:avLst/>
          </a:prstGeom>
        </p:spPr>
        <p:txBody>
          <a:bodyPr wrap="square">
            <a:spAutoFit/>
          </a:bodyPr>
          <a:lstStyle/>
          <a:p>
            <a:pPr algn="just"/>
            <a:r>
              <a:rPr lang="nl-NL" sz="2600" b="1" dirty="0">
                <a:latin typeface="Times New Roman" panose="02020603050405020304" pitchFamily="18" charset="0"/>
                <a:ea typeface="Times New Roman" panose="02020603050405020304" pitchFamily="18" charset="0"/>
              </a:rPr>
              <a:t>     </a:t>
            </a:r>
            <a:r>
              <a:rPr lang="nl-NL" sz="3400" b="1" i="1" dirty="0">
                <a:latin typeface="Times New Roman" panose="02020603050405020304" pitchFamily="18" charset="0"/>
                <a:ea typeface="Times New Roman" panose="02020603050405020304" pitchFamily="18" charset="0"/>
              </a:rPr>
              <a:t>Nhớ nguồn không chỉ là giữ gìn, bảo vệ thành quả của người đi trước mà còn phải biết cố gắng cống hiến để người đời sau được hưởng thụ </a:t>
            </a:r>
            <a:endParaRPr lang="en-US" sz="3400" b="1" i="1" dirty="0">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2152863" y="3980010"/>
            <a:ext cx="9461199" cy="1138773"/>
          </a:xfrm>
          <a:prstGeom prst="rect">
            <a:avLst/>
          </a:prstGeom>
        </p:spPr>
        <p:txBody>
          <a:bodyPr wrap="square">
            <a:spAutoFit/>
          </a:bodyPr>
          <a:lstStyle/>
          <a:p>
            <a:pPr algn="just"/>
            <a:r>
              <a:rPr lang="nl-NL" sz="2600" b="1" dirty="0">
                <a:latin typeface="Times New Roman" panose="02020603050405020304" pitchFamily="18" charset="0"/>
                <a:ea typeface="Times New Roman" panose="02020603050405020304" pitchFamily="18" charset="0"/>
              </a:rPr>
              <a:t> </a:t>
            </a:r>
            <a:r>
              <a:rPr lang="nl-NL" sz="3400" b="1" i="1" dirty="0">
                <a:latin typeface="Times New Roman" panose="02020603050405020304" pitchFamily="18" charset="0"/>
                <a:ea typeface="Times New Roman" panose="02020603050405020304" pitchFamily="18" charset="0"/>
              </a:rPr>
              <a:t>phê phán những kẻ sống trái với đạo lí này, ăn cháo đá bát, vong ăn bội nghĩa. </a:t>
            </a:r>
            <a:endParaRPr lang="en-US" sz="3400" b="1" i="1" dirty="0"/>
          </a:p>
        </p:txBody>
      </p:sp>
    </p:spTree>
    <p:extLst>
      <p:ext uri="{BB962C8B-B14F-4D97-AF65-F5344CB8AC3E}">
        <p14:creationId xmlns:p14="http://schemas.microsoft.com/office/powerpoint/2010/main" val="60332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Scale>
                                      <p:cBhvr>
                                        <p:cTn id="15"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8"/>
                                        </p:tgtEl>
                                        <p:attrNameLst>
                                          <p:attrName>ppt_x</p:attrName>
                                          <p:attrName>ppt_y</p:attrName>
                                        </p:attrNameLst>
                                      </p:cBhvr>
                                    </p:animMotion>
                                    <p:animEffect transition="in" filter="fade">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heckerboard(across)">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9FF2723-FBF0-43D9-BC78-891675F7588C}"/>
              </a:ext>
            </a:extLst>
          </p:cNvPr>
          <p:cNvSpPr txBox="1"/>
          <p:nvPr/>
        </p:nvSpPr>
        <p:spPr>
          <a:xfrm>
            <a:off x="2584361" y="308570"/>
            <a:ext cx="5217856" cy="646331"/>
          </a:xfrm>
          <a:prstGeom prst="rect">
            <a:avLst/>
          </a:prstGeom>
          <a:noFill/>
        </p:spPr>
        <p:txBody>
          <a:bodyPr wrap="square" rtlCol="0">
            <a:spAutoFit/>
          </a:bodyPr>
          <a:lstStyle/>
          <a:p>
            <a:pPr algn="just"/>
            <a:r>
              <a:rPr lang="en-US" sz="3600" b="1" i="1" dirty="0">
                <a:solidFill>
                  <a:srgbClr val="0000FF"/>
                </a:solidFill>
                <a:latin typeface="Times New Roman" panose="02020603050405020304" pitchFamily="18" charset="0"/>
                <a:cs typeface="Times New Roman" panose="02020603050405020304" pitchFamily="18" charset="0"/>
              </a:rPr>
              <a:t>* Ý 4: </a:t>
            </a:r>
            <a:r>
              <a:rPr lang="en-US" sz="3600" b="1" i="1" dirty="0" err="1">
                <a:solidFill>
                  <a:srgbClr val="0000FF"/>
                </a:solidFill>
                <a:latin typeface="Times New Roman" panose="02020603050405020304" pitchFamily="18" charset="0"/>
                <a:cs typeface="Times New Roman" panose="02020603050405020304" pitchFamily="18" charset="0"/>
              </a:rPr>
              <a:t>Liên</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hệ</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bài</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học</a:t>
            </a:r>
            <a:endParaRPr lang="en-US" sz="3600" b="1" i="1" dirty="0">
              <a:solidFill>
                <a:srgbClr val="0000FF"/>
              </a:solidFill>
              <a:latin typeface="Times New Roman" panose="02020603050405020304" pitchFamily="18" charset="0"/>
              <a:cs typeface="Times New Roman" panose="02020603050405020304" pitchFamily="18" charset="0"/>
            </a:endParaRPr>
          </a:p>
        </p:txBody>
      </p:sp>
      <p:graphicFrame>
        <p:nvGraphicFramePr>
          <p:cNvPr id="7" name="Content Placeholder 14"/>
          <p:cNvGraphicFramePr>
            <a:graphicFrameLocks noGrp="1"/>
          </p:cNvGraphicFramePr>
          <p:nvPr>
            <p:ph idx="1"/>
            <p:extLst>
              <p:ext uri="{D42A27DB-BD31-4B8C-83A1-F6EECF244321}">
                <p14:modId xmlns:p14="http://schemas.microsoft.com/office/powerpoint/2010/main" val="558252202"/>
              </p:ext>
            </p:extLst>
          </p:nvPr>
        </p:nvGraphicFramePr>
        <p:xfrm>
          <a:off x="387626" y="1023729"/>
          <a:ext cx="11380303" cy="4681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89FF2723-FBF0-43D9-BC78-891675F7588C}"/>
              </a:ext>
            </a:extLst>
          </p:cNvPr>
          <p:cNvSpPr txBox="1"/>
          <p:nvPr/>
        </p:nvSpPr>
        <p:spPr>
          <a:xfrm>
            <a:off x="564947" y="1732954"/>
            <a:ext cx="1658822" cy="1200329"/>
          </a:xfrm>
          <a:prstGeom prst="rect">
            <a:avLst/>
          </a:prstGeom>
          <a:noFill/>
        </p:spPr>
        <p:txBody>
          <a:bodyPr wrap="square" rtlCol="0">
            <a:spAutoFit/>
          </a:bodyPr>
          <a:lstStyle/>
          <a:p>
            <a:pPr algn="ctr"/>
            <a:r>
              <a:rPr lang="en-US" sz="3600" b="1" i="1" dirty="0" err="1">
                <a:latin typeface="Times New Roman" panose="02020603050405020304" pitchFamily="18" charset="0"/>
                <a:cs typeface="Times New Roman" panose="02020603050405020304" pitchFamily="18" charset="0"/>
              </a:rPr>
              <a:t>Nhận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thức</a:t>
            </a:r>
            <a:endParaRPr lang="en-US" sz="3600" b="1" i="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9FF2723-FBF0-43D9-BC78-891675F7588C}"/>
              </a:ext>
            </a:extLst>
          </p:cNvPr>
          <p:cNvSpPr txBox="1"/>
          <p:nvPr/>
        </p:nvSpPr>
        <p:spPr>
          <a:xfrm>
            <a:off x="658070" y="3874948"/>
            <a:ext cx="1472575" cy="1200329"/>
          </a:xfrm>
          <a:prstGeom prst="rect">
            <a:avLst/>
          </a:prstGeom>
          <a:noFill/>
        </p:spPr>
        <p:txBody>
          <a:bodyPr wrap="square" rtlCol="0">
            <a:spAutoFit/>
          </a:bodyPr>
          <a:lstStyle/>
          <a:p>
            <a:pPr algn="ctr"/>
            <a:r>
              <a:rPr lang="en-US" sz="3600" b="1" i="1" dirty="0" err="1">
                <a:latin typeface="Times New Roman" panose="02020603050405020304" pitchFamily="18" charset="0"/>
                <a:cs typeface="Times New Roman" panose="02020603050405020304" pitchFamily="18" charset="0"/>
              </a:rPr>
              <a:t>Hành</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động</a:t>
            </a:r>
            <a:endParaRPr lang="en-US" sz="3600" b="1" i="1" dirty="0">
              <a:latin typeface="Times New Roman" panose="02020603050405020304" pitchFamily="18" charset="0"/>
              <a:cs typeface="Times New Roman" panose="02020603050405020304" pitchFamily="18" charset="0"/>
            </a:endParaRPr>
          </a:p>
        </p:txBody>
      </p:sp>
      <p:sp>
        <p:nvSpPr>
          <p:cNvPr id="12" name="Rectangle 11"/>
          <p:cNvSpPr/>
          <p:nvPr/>
        </p:nvSpPr>
        <p:spPr>
          <a:xfrm>
            <a:off x="2260214" y="1564826"/>
            <a:ext cx="9544160" cy="1754326"/>
          </a:xfrm>
          <a:prstGeom prst="rect">
            <a:avLst/>
          </a:prstGeom>
        </p:spPr>
        <p:txBody>
          <a:bodyPr wrap="square">
            <a:spAutoFit/>
          </a:bodyPr>
          <a:lstStyle/>
          <a:p>
            <a:pPr algn="just"/>
            <a:r>
              <a:rPr lang="nl-NL" sz="2600" b="1" dirty="0">
                <a:latin typeface="Times New Roman" panose="02020603050405020304" pitchFamily="18" charset="0"/>
                <a:ea typeface="Times New Roman" panose="02020603050405020304" pitchFamily="18" charset="0"/>
              </a:rPr>
              <a:t>     </a:t>
            </a:r>
            <a:r>
              <a:rPr lang="nl-NL" sz="3600" b="1" i="1" dirty="0">
                <a:latin typeface="Times New Roman" panose="02020603050405020304" pitchFamily="18" charset="0"/>
                <a:ea typeface="Times New Roman" panose="02020603050405020304" pitchFamily="18" charset="0"/>
              </a:rPr>
              <a:t>Giúp em hiểu hơn về đạo lí sống tốt đẹp của dân tộc, thấy được trách nhiệm của thế hệ trẻ ngày hôm nay.</a:t>
            </a:r>
            <a:endParaRPr lang="en-US" sz="3600" b="1" i="1" dirty="0">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2474844" y="3898693"/>
            <a:ext cx="9293085" cy="1754326"/>
          </a:xfrm>
          <a:prstGeom prst="rect">
            <a:avLst/>
          </a:prstGeom>
        </p:spPr>
        <p:txBody>
          <a:bodyPr wrap="square">
            <a:spAutoFit/>
          </a:bodyPr>
          <a:lstStyle/>
          <a:p>
            <a:pPr algn="just"/>
            <a:r>
              <a:rPr lang="nl-NL" sz="2600" b="1" dirty="0">
                <a:latin typeface="Times New Roman" panose="02020603050405020304" pitchFamily="18" charset="0"/>
                <a:ea typeface="Times New Roman" panose="02020603050405020304" pitchFamily="18" charset="0"/>
              </a:rPr>
              <a:t>     </a:t>
            </a:r>
            <a:r>
              <a:rPr lang="nl-NL" sz="3600" b="1" i="1" dirty="0">
                <a:latin typeface="Times New Roman" panose="02020603050405020304" pitchFamily="18" charset="0"/>
                <a:ea typeface="Times New Roman" panose="02020603050405020304" pitchFamily="18" charset="0"/>
              </a:rPr>
              <a:t>Rèn luyện để có được những phẩm chất đó (tham gia phong trào đền ơn đáp nghĩa, biết ơn thầy cô..)</a:t>
            </a:r>
            <a:endParaRPr lang="en-US" sz="3600" b="1" i="1" dirty="0"/>
          </a:p>
        </p:txBody>
      </p:sp>
    </p:spTree>
    <p:extLst>
      <p:ext uri="{BB962C8B-B14F-4D97-AF65-F5344CB8AC3E}">
        <p14:creationId xmlns:p14="http://schemas.microsoft.com/office/powerpoint/2010/main" val="376002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trips(down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76412B-AC30-4FE2-A549-C5DAF901CEAD}"/>
              </a:ext>
            </a:extLst>
          </p:cNvPr>
          <p:cNvSpPr/>
          <p:nvPr/>
        </p:nvSpPr>
        <p:spPr>
          <a:xfrm>
            <a:off x="3193960" y="402833"/>
            <a:ext cx="6284891" cy="1200329"/>
          </a:xfrm>
          <a:prstGeom prst="rect">
            <a:avLst/>
          </a:prstGeom>
        </p:spPr>
        <p:txBody>
          <a:bodyPr wrap="square">
            <a:spAutoFit/>
          </a:bodyPr>
          <a:lstStyle/>
          <a:p>
            <a:pPr algn="ctr"/>
            <a:r>
              <a:rPr lang="vi-VN" sz="7200" dirty="0">
                <a:latin typeface=".VnAristote" panose="020B7200000000000000" pitchFamily="34" charset="0"/>
                <a:ea typeface="Times New Roman" panose="02020603050405020304" pitchFamily="18" charset="0"/>
              </a:rPr>
              <a:t> </a:t>
            </a:r>
            <a:endParaRPr lang="en-US" sz="7200" dirty="0">
              <a:latin typeface=".VnAristote" panose="020B7200000000000000" pitchFamily="34" charset="0"/>
              <a:ea typeface="Times New Roman" panose="02020603050405020304" pitchFamily="18" charset="0"/>
            </a:endParaRPr>
          </a:p>
        </p:txBody>
      </p:sp>
      <p:sp>
        <p:nvSpPr>
          <p:cNvPr id="5" name="Rectangle 4">
            <a:extLst>
              <a:ext uri="{FF2B5EF4-FFF2-40B4-BE49-F238E27FC236}">
                <a16:creationId xmlns:a16="http://schemas.microsoft.com/office/drawing/2014/main" id="{41651AB0-292D-47CB-B15D-2F10B03B3180}"/>
              </a:ext>
            </a:extLst>
          </p:cNvPr>
          <p:cNvSpPr/>
          <p:nvPr/>
        </p:nvSpPr>
        <p:spPr>
          <a:xfrm>
            <a:off x="725557" y="1837386"/>
            <a:ext cx="10923104" cy="3947187"/>
          </a:xfrm>
          <a:prstGeom prst="rect">
            <a:avLst/>
          </a:prstGeom>
          <a:noFill/>
        </p:spPr>
        <p:txBody>
          <a:bodyPr wrap="none" lIns="91440" tIns="45720" rIns="91440" bIns="45720">
            <a:prstTxWarp prst="textCanUp">
              <a:avLst/>
            </a:prstTxWarp>
            <a:spAutoFit/>
          </a:bodyPr>
          <a:lstStyle/>
          <a:p>
            <a:pPr algn="ctr"/>
            <a:r>
              <a:rPr lang="en-US" sz="5400" b="1" dirty="0" err="1">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Cách</a:t>
            </a:r>
            <a:r>
              <a:rPr lang="en-US" sz="5400" b="1" dirty="0">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dirty="0" err="1">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làm</a:t>
            </a:r>
            <a:r>
              <a:rPr lang="en-US" sz="5400" b="1" dirty="0">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dirty="0" err="1">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a:t>
            </a:r>
            <a:r>
              <a:rPr lang="en-US" sz="5400" b="1" dirty="0">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dirty="0" err="1">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nghị</a:t>
            </a:r>
            <a:r>
              <a:rPr lang="en-US" sz="5400" b="1" dirty="0">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dirty="0" err="1">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luận</a:t>
            </a:r>
            <a:r>
              <a:rPr lang="en-US" sz="5400" b="1" dirty="0">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p>
          <a:p>
            <a:pPr algn="ctr"/>
            <a:r>
              <a:rPr lang="en-US" sz="5400" b="1" dirty="0" err="1">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về</a:t>
            </a:r>
            <a:r>
              <a:rPr lang="en-US" sz="5400" b="1" dirty="0">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dirty="0" err="1">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một</a:t>
            </a:r>
            <a:r>
              <a:rPr lang="en-US" sz="5400" b="1" dirty="0">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dirty="0" err="1">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vấn</a:t>
            </a:r>
            <a:r>
              <a:rPr lang="en-US" sz="5400" b="1" dirty="0">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dirty="0" err="1">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đề</a:t>
            </a:r>
            <a:r>
              <a:rPr lang="en-US" sz="5400" b="1" dirty="0">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dirty="0" err="1">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tư</a:t>
            </a:r>
            <a:r>
              <a:rPr lang="en-US" sz="5400" b="1" dirty="0">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dirty="0" err="1">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tưởng</a:t>
            </a:r>
            <a:r>
              <a:rPr lang="en-US" sz="5400" b="1" dirty="0">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dirty="0" err="1">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đạo</a:t>
            </a:r>
            <a:r>
              <a:rPr lang="en-US" sz="5400" b="1" dirty="0">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dirty="0" err="1">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lí</a:t>
            </a:r>
            <a:endParaRPr lang="en-US" sz="5400" b="1" dirty="0">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975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8">
            <a:extLst>
              <a:ext uri="{FF2B5EF4-FFF2-40B4-BE49-F238E27FC236}">
                <a16:creationId xmlns:a16="http://schemas.microsoft.com/office/drawing/2014/main" id="{69D437DD-EE8F-4763-82E7-FB45B9A98FF1}"/>
              </a:ext>
            </a:extLst>
          </p:cNvPr>
          <p:cNvSpPr/>
          <p:nvPr/>
        </p:nvSpPr>
        <p:spPr>
          <a:xfrm>
            <a:off x="317239" y="3018023"/>
            <a:ext cx="1784719" cy="15145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6F9A114-A179-4251-A399-484B0AF00860}"/>
              </a:ext>
            </a:extLst>
          </p:cNvPr>
          <p:cNvSpPr txBox="1"/>
          <p:nvPr/>
        </p:nvSpPr>
        <p:spPr>
          <a:xfrm>
            <a:off x="361964" y="3116360"/>
            <a:ext cx="1639957" cy="1200329"/>
          </a:xfrm>
          <a:prstGeom prst="rect">
            <a:avLst/>
          </a:prstGeom>
          <a:noFill/>
        </p:spPr>
        <p:txBody>
          <a:bodyPr wrap="square" rtlCol="0">
            <a:spAutoFit/>
          </a:bodyPr>
          <a:lstStyle/>
          <a:p>
            <a:pPr algn="ctr"/>
            <a:r>
              <a:rPr lang="en-US" sz="3600" b="1" i="1" dirty="0">
                <a:latin typeface="Times New Roman" panose="02020603050405020304" pitchFamily="18" charset="0"/>
                <a:cs typeface="Times New Roman" panose="02020603050405020304" pitchFamily="18" charset="0"/>
              </a:rPr>
              <a:t>c) </a:t>
            </a:r>
          </a:p>
          <a:p>
            <a:pPr algn="ctr"/>
            <a:r>
              <a:rPr lang="en-US" sz="3600" b="1" i="1" dirty="0" err="1">
                <a:latin typeface="Times New Roman" panose="02020603050405020304" pitchFamily="18" charset="0"/>
                <a:cs typeface="Times New Roman" panose="02020603050405020304" pitchFamily="18" charset="0"/>
              </a:rPr>
              <a:t>Kết</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bài</a:t>
            </a:r>
            <a:endParaRPr lang="en-US" sz="3600" b="1" i="1"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9570FA1-BC93-4B57-923A-CA1F708BDA03}"/>
              </a:ext>
            </a:extLst>
          </p:cNvPr>
          <p:cNvSpPr/>
          <p:nvPr/>
        </p:nvSpPr>
        <p:spPr>
          <a:xfrm>
            <a:off x="3746390" y="1388727"/>
            <a:ext cx="7773061" cy="13115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7534D82B-FF9B-4D86-8008-A26096BBD46E}"/>
              </a:ext>
            </a:extLst>
          </p:cNvPr>
          <p:cNvCxnSpPr>
            <a:cxnSpLocks/>
            <a:stCxn id="7" idx="3"/>
          </p:cNvCxnSpPr>
          <p:nvPr/>
        </p:nvCxnSpPr>
        <p:spPr>
          <a:xfrm flipV="1">
            <a:off x="2101958" y="2146018"/>
            <a:ext cx="1644431" cy="1629296"/>
          </a:xfrm>
          <a:prstGeom prst="straightConnector1">
            <a:avLst/>
          </a:prstGeom>
          <a:ln w="28575">
            <a:solidFill>
              <a:srgbClr val="90C22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242E98F-CD7C-499E-9DD5-D5EFB992B6FD}"/>
              </a:ext>
            </a:extLst>
          </p:cNvPr>
          <p:cNvCxnSpPr>
            <a:cxnSpLocks/>
            <a:stCxn id="7" idx="3"/>
          </p:cNvCxnSpPr>
          <p:nvPr/>
        </p:nvCxnSpPr>
        <p:spPr>
          <a:xfrm>
            <a:off x="2101958" y="3775314"/>
            <a:ext cx="1729407" cy="757291"/>
          </a:xfrm>
          <a:prstGeom prst="straightConnector1">
            <a:avLst/>
          </a:prstGeom>
          <a:ln w="28575">
            <a:solidFill>
              <a:srgbClr val="90C226"/>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9570FA1-BC93-4B57-923A-CA1F708BDA03}"/>
              </a:ext>
            </a:extLst>
          </p:cNvPr>
          <p:cNvSpPr/>
          <p:nvPr/>
        </p:nvSpPr>
        <p:spPr>
          <a:xfrm>
            <a:off x="3861510" y="3978730"/>
            <a:ext cx="7538674" cy="97095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FA15C88-88B7-415F-8540-85FF00BA8B19}"/>
              </a:ext>
            </a:extLst>
          </p:cNvPr>
          <p:cNvSpPr txBox="1"/>
          <p:nvPr/>
        </p:nvSpPr>
        <p:spPr>
          <a:xfrm>
            <a:off x="3876092" y="1499991"/>
            <a:ext cx="7524092" cy="1200329"/>
          </a:xfrm>
          <a:prstGeom prst="rect">
            <a:avLst/>
          </a:prstGeom>
          <a:noFill/>
        </p:spPr>
        <p:txBody>
          <a:bodyPr wrap="square" rtlCol="0">
            <a:spAutoFit/>
          </a:bodyPr>
          <a:lstStyle/>
          <a:p>
            <a:pPr algn="just"/>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Cách</a:t>
            </a:r>
            <a:r>
              <a:rPr lang="en-US" sz="3600" b="1" i="1" dirty="0">
                <a:latin typeface="Times New Roman" panose="02020603050405020304" pitchFamily="18" charset="0"/>
                <a:cs typeface="Times New Roman" panose="02020603050405020304" pitchFamily="18" charset="0"/>
              </a:rPr>
              <a:t> 1: </a:t>
            </a:r>
            <a:r>
              <a:rPr lang="en-US" sz="3600" b="1" i="1" dirty="0" err="1">
                <a:latin typeface="Times New Roman" panose="02020603050405020304" pitchFamily="18" charset="0"/>
                <a:cs typeface="Times New Roman" panose="02020603050405020304" pitchFamily="18" charset="0"/>
              </a:rPr>
              <a:t>Đi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từ</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nhận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thức</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tới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hành</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động</a:t>
            </a:r>
            <a:endParaRPr lang="en-US" sz="3600" b="1" i="1"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9FA15C88-88B7-415F-8540-85FF00BA8B19}"/>
              </a:ext>
            </a:extLst>
          </p:cNvPr>
          <p:cNvSpPr txBox="1"/>
          <p:nvPr/>
        </p:nvSpPr>
        <p:spPr>
          <a:xfrm>
            <a:off x="3995531" y="4070467"/>
            <a:ext cx="7076078" cy="646331"/>
          </a:xfrm>
          <a:prstGeom prst="rect">
            <a:avLst/>
          </a:prstGeom>
          <a:noFill/>
        </p:spPr>
        <p:txBody>
          <a:bodyPr wrap="square" rtlCol="0">
            <a:spAutoFit/>
          </a:bodyPr>
          <a:lstStyle/>
          <a:p>
            <a:pPr algn="just"/>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Cách</a:t>
            </a:r>
            <a:r>
              <a:rPr lang="en-US" sz="3600" b="1" i="1" dirty="0">
                <a:latin typeface="Times New Roman" panose="02020603050405020304" pitchFamily="18" charset="0"/>
                <a:cs typeface="Times New Roman" panose="02020603050405020304" pitchFamily="18" charset="0"/>
              </a:rPr>
              <a:t> 2: </a:t>
            </a:r>
            <a:r>
              <a:rPr lang="en-US" sz="3600" b="1" i="1" dirty="0" err="1">
                <a:latin typeface="Times New Roman" panose="02020603050405020304" pitchFamily="18" charset="0"/>
                <a:cs typeface="Times New Roman" panose="02020603050405020304" pitchFamily="18" charset="0"/>
              </a:rPr>
              <a:t>Tính</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chất</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tổng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kết</a:t>
            </a:r>
            <a:endParaRPr lang="en-US" sz="36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255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3" grpId="0" animBg="1"/>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0493" y="229855"/>
            <a:ext cx="10083650" cy="6555641"/>
          </a:xfrm>
          <a:prstGeom prst="rect">
            <a:avLst/>
          </a:prstGeom>
        </p:spPr>
        <p:txBody>
          <a:bodyPr wrap="square">
            <a:spAutoFit/>
          </a:bodyPr>
          <a:lstStyle/>
          <a:p>
            <a:pPr indent="285750" algn="just"/>
            <a:r>
              <a:rPr lang="it-IT" sz="3000" b="1" i="1" dirty="0">
                <a:latin typeface="Times New Roman" panose="02020603050405020304" pitchFamily="18" charset="0"/>
                <a:ea typeface="Times New Roman" panose="02020603050405020304" pitchFamily="18" charset="0"/>
              </a:rPr>
              <a:t>5. Thành công là kết quả, là chiến thắng đã đạt được. Đam mê là cảm hứng dạt dào mãnh liệt thôi thúc ta làm những công việc mà mình mong muốn </a:t>
            </a:r>
            <a:r>
              <a:rPr lang="it-IT" sz="3000" b="1" i="1" dirty="0">
                <a:latin typeface="Times New Roman" panose="02020603050405020304" pitchFamily="18" charset="0"/>
                <a:ea typeface="Times New Roman" panose="02020603050405020304" pitchFamily="18" charset="0"/>
                <a:sym typeface="Wingdings" panose="05000000000000000000" pitchFamily="2" charset="2"/>
              </a:rPr>
              <a:t></a:t>
            </a:r>
            <a:r>
              <a:rPr lang="it-IT" sz="3000" b="1" i="1" dirty="0">
                <a:latin typeface="Times New Roman" panose="02020603050405020304" pitchFamily="18" charset="0"/>
                <a:ea typeface="Times New Roman" panose="02020603050405020304" pitchFamily="18" charset="0"/>
              </a:rPr>
              <a:t> Chỉ khi làm việc với tất cả nhiệt tình, nỗ lực thì thành công mới mỉm cười với ta. </a:t>
            </a:r>
            <a:endParaRPr lang="en-US" sz="3000" b="1" i="1" dirty="0">
              <a:latin typeface="Times New Roman" panose="02020603050405020304" pitchFamily="18" charset="0"/>
              <a:ea typeface="Times New Roman" panose="02020603050405020304" pitchFamily="18" charset="0"/>
            </a:endParaRPr>
          </a:p>
          <a:p>
            <a:pPr indent="285750" algn="just"/>
            <a:r>
              <a:rPr lang="it-IT" sz="3000" b="1" i="1" dirty="0">
                <a:latin typeface="Times New Roman" panose="02020603050405020304" pitchFamily="18" charset="0"/>
                <a:ea typeface="Times New Roman" panose="02020603050405020304" pitchFamily="18" charset="0"/>
              </a:rPr>
              <a:t>1. Đam mê là lửa giúp nhiệt huyết cháy lên, đam mê là gió giúp con thuyền  sáng tạo thăng hoa tới thành công</a:t>
            </a:r>
            <a:endParaRPr lang="en-US" sz="3000" b="1" i="1" dirty="0">
              <a:latin typeface="Times New Roman" panose="02020603050405020304" pitchFamily="18" charset="0"/>
              <a:ea typeface="Times New Roman" panose="02020603050405020304" pitchFamily="18" charset="0"/>
            </a:endParaRPr>
          </a:p>
          <a:p>
            <a:pPr indent="285750" algn="just"/>
            <a:r>
              <a:rPr lang="it-IT" sz="3000" b="1" i="1" dirty="0">
                <a:latin typeface="Times New Roman" panose="02020603050405020304" pitchFamily="18" charset="0"/>
                <a:ea typeface="Times New Roman" panose="02020603050405020304" pitchFamily="18" charset="0"/>
              </a:rPr>
              <a:t>4. Đam mê phải gắn với mục tiêu cao đẹp, có giá trị và đóng góp cho bản thân, xã hội thì mới có ý nghĩa và dễ dàng đạt đến thành công</a:t>
            </a:r>
          </a:p>
          <a:p>
            <a:pPr indent="285750" algn="just"/>
            <a:r>
              <a:rPr lang="it-IT" sz="3000" b="1" i="1" dirty="0">
                <a:latin typeface="Times New Roman" panose="02020603050405020304" pitchFamily="18" charset="0"/>
                <a:ea typeface="Times New Roman" panose="02020603050405020304" pitchFamily="18" charset="0"/>
              </a:rPr>
              <a:t>3. Chỉ có đam mê mà không có sự kiên trì, không có kỉ luật thì đam mê ấy sẽ làm bạn lãng phí thời gian và công sức</a:t>
            </a:r>
            <a:endParaRPr lang="en-US" sz="3000" b="1" i="1" dirty="0">
              <a:latin typeface="Times New Roman" panose="02020603050405020304" pitchFamily="18" charset="0"/>
              <a:ea typeface="Times New Roman" panose="02020603050405020304" pitchFamily="18" charset="0"/>
            </a:endParaRPr>
          </a:p>
          <a:p>
            <a:pPr indent="285750" algn="just"/>
            <a:r>
              <a:rPr lang="it-IT" sz="3000" b="1" i="1" dirty="0">
                <a:latin typeface="Times New Roman" panose="02020603050405020304" pitchFamily="18" charset="0"/>
                <a:ea typeface="Times New Roman" panose="02020603050405020304" pitchFamily="18" charset="0"/>
              </a:rPr>
              <a:t>2. Thực tế đời sống có những bạn trẻ không có mục đích rõ ràng. Có bạn không dám theo đuổi đam mê đến cùng hay có những người đam mê mù quáng.</a:t>
            </a:r>
            <a:endParaRPr lang="en-US" sz="3000" b="1" i="1" dirty="0">
              <a:latin typeface="Times New Roman" panose="02020603050405020304" pitchFamily="18" charset="0"/>
              <a:ea typeface="Times New Roman" panose="02020603050405020304" pitchFamily="18" charset="0"/>
            </a:endParaRPr>
          </a:p>
        </p:txBody>
      </p:sp>
      <p:sp>
        <p:nvSpPr>
          <p:cNvPr id="8" name="Left Brace 7"/>
          <p:cNvSpPr/>
          <p:nvPr/>
        </p:nvSpPr>
        <p:spPr>
          <a:xfrm>
            <a:off x="1501457" y="229856"/>
            <a:ext cx="229068" cy="1890402"/>
          </a:xfrm>
          <a:prstGeom prst="leftBrace">
            <a:avLst/>
          </a:prstGeom>
          <a:ln w="38100">
            <a:solidFill>
              <a:srgbClr val="3333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26F9A114-A179-4251-A399-484B0AF00860}"/>
              </a:ext>
            </a:extLst>
          </p:cNvPr>
          <p:cNvSpPr txBox="1"/>
          <p:nvPr/>
        </p:nvSpPr>
        <p:spPr>
          <a:xfrm>
            <a:off x="372675" y="767805"/>
            <a:ext cx="1188148" cy="1077218"/>
          </a:xfrm>
          <a:prstGeom prst="rect">
            <a:avLst/>
          </a:prstGeom>
          <a:noFill/>
        </p:spPr>
        <p:txBody>
          <a:bodyPr wrap="square" rtlCol="0">
            <a:spAutoFit/>
          </a:bodyPr>
          <a:lstStyle/>
          <a:p>
            <a:pPr algn="just"/>
            <a:r>
              <a:rPr lang="en-US" sz="3200" b="1" i="1" dirty="0" err="1">
                <a:solidFill>
                  <a:srgbClr val="FF0000"/>
                </a:solidFill>
                <a:latin typeface="Times New Roman" panose="02020603050405020304" pitchFamily="18" charset="0"/>
                <a:cs typeface="Times New Roman" panose="02020603050405020304" pitchFamily="18" charset="0"/>
              </a:rPr>
              <a:t>Khái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niệm</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10" name="Left Brace 9"/>
          <p:cNvSpPr/>
          <p:nvPr/>
        </p:nvSpPr>
        <p:spPr>
          <a:xfrm>
            <a:off x="1501456" y="2329708"/>
            <a:ext cx="327344" cy="2908214"/>
          </a:xfrm>
          <a:prstGeom prst="leftBrace">
            <a:avLst/>
          </a:prstGeom>
          <a:ln w="38100">
            <a:solidFill>
              <a:srgbClr val="3333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26F9A114-A179-4251-A399-484B0AF00860}"/>
              </a:ext>
            </a:extLst>
          </p:cNvPr>
          <p:cNvSpPr txBox="1"/>
          <p:nvPr/>
        </p:nvSpPr>
        <p:spPr>
          <a:xfrm>
            <a:off x="290717" y="2969066"/>
            <a:ext cx="1188148" cy="1077218"/>
          </a:xfrm>
          <a:prstGeom prst="rect">
            <a:avLst/>
          </a:prstGeom>
          <a:noFill/>
        </p:spPr>
        <p:txBody>
          <a:bodyPr wrap="square" rtlCol="0">
            <a:spAutoFit/>
          </a:bodyPr>
          <a:lstStyle/>
          <a:p>
            <a:pPr algn="just"/>
            <a:r>
              <a:rPr lang="en-US" sz="3200" b="1" i="1" dirty="0" err="1">
                <a:solidFill>
                  <a:srgbClr val="FF0000"/>
                </a:solidFill>
                <a:latin typeface="Times New Roman" panose="02020603050405020304" pitchFamily="18" charset="0"/>
                <a:cs typeface="Times New Roman" panose="02020603050405020304" pitchFamily="18" charset="0"/>
              </a:rPr>
              <a:t>Bình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luận</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12" name="Left Brace 11"/>
          <p:cNvSpPr/>
          <p:nvPr/>
        </p:nvSpPr>
        <p:spPr>
          <a:xfrm>
            <a:off x="1481488" y="5447372"/>
            <a:ext cx="249037" cy="1075288"/>
          </a:xfrm>
          <a:prstGeom prst="leftBrace">
            <a:avLst/>
          </a:prstGeom>
          <a:ln w="38100">
            <a:solidFill>
              <a:srgbClr val="3333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26F9A114-A179-4251-A399-484B0AF00860}"/>
              </a:ext>
            </a:extLst>
          </p:cNvPr>
          <p:cNvSpPr txBox="1"/>
          <p:nvPr/>
        </p:nvSpPr>
        <p:spPr>
          <a:xfrm>
            <a:off x="351259" y="5353348"/>
            <a:ext cx="1098416" cy="1077218"/>
          </a:xfrm>
          <a:prstGeom prst="rect">
            <a:avLst/>
          </a:prstGeom>
          <a:noFill/>
        </p:spPr>
        <p:txBody>
          <a:bodyPr wrap="square" rtlCol="0">
            <a:spAutoFit/>
          </a:bodyPr>
          <a:lstStyle/>
          <a:p>
            <a:pPr algn="just"/>
            <a:r>
              <a:rPr lang="en-US" sz="3200" b="1" i="1" dirty="0" err="1">
                <a:solidFill>
                  <a:srgbClr val="FF0000"/>
                </a:solidFill>
                <a:latin typeface="Times New Roman" panose="02020603050405020304" pitchFamily="18" charset="0"/>
                <a:cs typeface="Times New Roman" panose="02020603050405020304" pitchFamily="18" charset="0"/>
              </a:rPr>
              <a:t>Phản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đề</a:t>
            </a:r>
            <a:endParaRPr lang="en-US"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616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fltVal val="0"/>
                                          </p:val>
                                        </p:tav>
                                        <p:tav tm="100000">
                                          <p:val>
                                            <p:strVal val="#ppt_w"/>
                                          </p:val>
                                        </p:tav>
                                      </p:tavLst>
                                    </p:anim>
                                    <p:anim calcmode="lin" valueType="num">
                                      <p:cBhvr>
                                        <p:cTn id="19" dur="1000" fill="hold"/>
                                        <p:tgtEl>
                                          <p:spTgt spid="9"/>
                                        </p:tgtEl>
                                        <p:attrNameLst>
                                          <p:attrName>ppt_h</p:attrName>
                                        </p:attrNameLst>
                                      </p:cBhvr>
                                      <p:tavLst>
                                        <p:tav tm="0">
                                          <p:val>
                                            <p:fltVal val="0"/>
                                          </p:val>
                                        </p:tav>
                                        <p:tav tm="100000">
                                          <p:val>
                                            <p:strVal val="#ppt_h"/>
                                          </p:val>
                                        </p:tav>
                                      </p:tavLst>
                                    </p:anim>
                                    <p:anim calcmode="lin" valueType="num">
                                      <p:cBhvr>
                                        <p:cTn id="20" dur="1000" fill="hold"/>
                                        <p:tgtEl>
                                          <p:spTgt spid="9"/>
                                        </p:tgtEl>
                                        <p:attrNameLst>
                                          <p:attrName>style.rotation</p:attrName>
                                        </p:attrNameLst>
                                      </p:cBhvr>
                                      <p:tavLst>
                                        <p:tav tm="0">
                                          <p:val>
                                            <p:fltVal val="90"/>
                                          </p:val>
                                        </p:tav>
                                        <p:tav tm="100000">
                                          <p:val>
                                            <p:fltVal val="0"/>
                                          </p:val>
                                        </p:tav>
                                      </p:tavLst>
                                    </p:anim>
                                    <p:animEffect transition="in" filter="fade">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7" dur="1000" fill="hold"/>
                                        <p:tgtEl>
                                          <p:spTgt spid="12"/>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12"/>
                                        </p:tgtEl>
                                      </p:cBhvr>
                                    </p:animEffect>
                                  </p:childTnLst>
                                </p:cTn>
                              </p:par>
                              <p:par>
                                <p:cTn id="42" presetID="25"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47" dur="1000" fill="hold"/>
                                        <p:tgtEl>
                                          <p:spTgt spid="13"/>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p:bldP spid="10" grpId="0" animBg="1"/>
      <p:bldP spid="11" grpId="0"/>
      <p:bldP spid="12"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2330" y="421668"/>
            <a:ext cx="11405295" cy="6001643"/>
          </a:xfrm>
          <a:prstGeom prst="rect">
            <a:avLst/>
          </a:prstGeom>
        </p:spPr>
        <p:txBody>
          <a:bodyPr wrap="square">
            <a:spAutoFit/>
          </a:bodyPr>
          <a:lstStyle/>
          <a:p>
            <a:pPr algn="just"/>
            <a:r>
              <a:rPr lang="it-IT" sz="3200" b="1" i="1" dirty="0">
                <a:solidFill>
                  <a:srgbClr val="FF0000"/>
                </a:solidFill>
                <a:latin typeface="Times New Roman" panose="02020603050405020304" pitchFamily="18" charset="0"/>
                <a:ea typeface="Times New Roman" panose="02020603050405020304" pitchFamily="18" charset="0"/>
              </a:rPr>
              <a:t>b) Các ý cần bổ sung</a:t>
            </a:r>
          </a:p>
          <a:p>
            <a:pPr algn="just"/>
            <a:r>
              <a:rPr lang="it-IT" sz="3200" b="1" i="1" dirty="0">
                <a:solidFill>
                  <a:srgbClr val="0000FF"/>
                </a:solidFill>
                <a:latin typeface="Times New Roman" panose="02020603050405020304" pitchFamily="18" charset="0"/>
                <a:ea typeface="Times New Roman" panose="02020603050405020304" pitchFamily="18" charset="0"/>
              </a:rPr>
              <a:t>* Dẫn chứng:</a:t>
            </a:r>
            <a:endParaRPr lang="en-US" sz="3200" b="1" i="1" dirty="0">
              <a:solidFill>
                <a:srgbClr val="0000FF"/>
              </a:solidFill>
              <a:latin typeface="Times New Roman" panose="02020603050405020304" pitchFamily="18" charset="0"/>
              <a:ea typeface="Times New Roman" panose="02020603050405020304" pitchFamily="18" charset="0"/>
            </a:endParaRPr>
          </a:p>
          <a:p>
            <a:pPr indent="396875" algn="just"/>
            <a:r>
              <a:rPr lang="it-IT" sz="3200" b="1" i="1" dirty="0">
                <a:latin typeface="Times New Roman" panose="02020603050405020304" pitchFamily="18" charset="0"/>
                <a:ea typeface="Times New Roman" panose="02020603050405020304" pitchFamily="18" charset="0"/>
              </a:rPr>
              <a:t>    - Thomas Edison nhờ giữ vững đam mê mà đã thất bại hơn 10.000 lần trước khi phát minh ra bóng đèn nhưng vẫn kiên trì đến thành công</a:t>
            </a:r>
            <a:endParaRPr lang="en-US" sz="3200" b="1" i="1" dirty="0">
              <a:latin typeface="Times New Roman" panose="02020603050405020304" pitchFamily="18" charset="0"/>
              <a:ea typeface="Times New Roman" panose="02020603050405020304" pitchFamily="18" charset="0"/>
            </a:endParaRPr>
          </a:p>
          <a:p>
            <a:pPr indent="396875" algn="just"/>
            <a:r>
              <a:rPr lang="it-IT" sz="3200" b="1" i="1" dirty="0">
                <a:latin typeface="Times New Roman" panose="02020603050405020304" pitchFamily="18" charset="0"/>
                <a:ea typeface="Times New Roman" panose="02020603050405020304" pitchFamily="18" charset="0"/>
              </a:rPr>
              <a:t>    - Nhà tỉ phú Bill Gates cùng chia sẻ bí quyết thành công của mình: “Đam mê và thành công luôn đi cùng nhau”</a:t>
            </a:r>
            <a:endParaRPr lang="en-US" sz="3200" b="1" i="1" dirty="0">
              <a:latin typeface="Times New Roman" panose="02020603050405020304" pitchFamily="18" charset="0"/>
              <a:ea typeface="Times New Roman" panose="02020603050405020304" pitchFamily="18" charset="0"/>
            </a:endParaRPr>
          </a:p>
          <a:p>
            <a:pPr indent="396875" algn="just"/>
            <a:r>
              <a:rPr lang="it-IT" sz="3200" b="1" i="1" dirty="0">
                <a:latin typeface="Times New Roman" panose="02020603050405020304" pitchFamily="18" charset="0"/>
                <a:ea typeface="Times New Roman" panose="02020603050405020304" pitchFamily="18" charset="0"/>
              </a:rPr>
              <a:t>    - Giáo sư Ngô Bảo Châu – người đã nhận giải thưởng Fields toán học từng nói: “Tôi không có bí quyết nào cả. Phương pháp của tôi chỉ tóm tắt trong 3 từ: kỉ luật, đam mê, quả cảm”</a:t>
            </a:r>
            <a:endParaRPr lang="en-US" sz="3200" b="1" i="1" dirty="0">
              <a:latin typeface="Times New Roman" panose="02020603050405020304" pitchFamily="18" charset="0"/>
              <a:ea typeface="Times New Roman" panose="02020603050405020304" pitchFamily="18" charset="0"/>
            </a:endParaRPr>
          </a:p>
          <a:p>
            <a:pPr algn="just"/>
            <a:r>
              <a:rPr lang="it-IT" sz="3200" b="1" i="1" dirty="0">
                <a:solidFill>
                  <a:srgbClr val="0000FF"/>
                </a:solidFill>
                <a:latin typeface="Times New Roman" panose="02020603050405020304" pitchFamily="18" charset="0"/>
                <a:ea typeface="Times New Roman" panose="02020603050405020304" pitchFamily="18" charset="0"/>
              </a:rPr>
              <a:t>* Bài học, liên hệ: </a:t>
            </a:r>
            <a:r>
              <a:rPr lang="it-IT" sz="3200" b="1" i="1" dirty="0">
                <a:latin typeface="Times New Roman" panose="02020603050405020304" pitchFamily="18" charset="0"/>
                <a:ea typeface="Times New Roman" panose="02020603050405020304" pitchFamily="18" charset="0"/>
              </a:rPr>
              <a:t>Cách để xác định đúng đam mê và theo đuổi đam mê để đạt được thành công</a:t>
            </a:r>
            <a:endParaRPr lang="en-US" sz="3200" b="1"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4087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wipe(down)">
                                      <p:cBhvr>
                                        <p:cTn id="26" dur="500"/>
                                        <p:tgtEl>
                                          <p:spTgt spid="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barn(inVertical)">
                                      <p:cBhvr>
                                        <p:cTn id="35"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ibros Plantilla PowerPoint | Plantillas PowerPoint Gratis">
            <a:extLst>
              <a:ext uri="{FF2B5EF4-FFF2-40B4-BE49-F238E27FC236}">
                <a16:creationId xmlns:a16="http://schemas.microsoft.com/office/drawing/2014/main" id="{CF8BDAF2-BDA9-4834-9AE6-78C153AB4C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281453" cy="7010400"/>
          </a:xfr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C973FBF-E827-435C-A05A-09BA8B5C7B2D}"/>
              </a:ext>
            </a:extLst>
          </p:cNvPr>
          <p:cNvSpPr/>
          <p:nvPr/>
        </p:nvSpPr>
        <p:spPr>
          <a:xfrm>
            <a:off x="407503" y="349854"/>
            <a:ext cx="11509513" cy="5102679"/>
          </a:xfrm>
          <a:prstGeom prst="rect">
            <a:avLst/>
          </a:prstGeom>
        </p:spPr>
        <p:txBody>
          <a:bodyPr wrap="square">
            <a:spAutoFit/>
          </a:bodyPr>
          <a:lstStyle/>
          <a:p>
            <a:pPr algn="ctr">
              <a:lnSpc>
                <a:spcPct val="107000"/>
              </a:lnSpc>
            </a:pPr>
            <a:r>
              <a:rPr lang="it-IT" sz="3400" b="1"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tập 3</a:t>
            </a:r>
          </a:p>
          <a:p>
            <a:pPr algn="just">
              <a:lnSpc>
                <a:spcPct val="107000"/>
              </a:lnSpc>
            </a:pPr>
            <a:r>
              <a:rPr lang="it-IT" sz="3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 Câu chủ đề</a:t>
            </a:r>
            <a:endParaRPr lang="en-US" sz="3400" b="1"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it-IT" sz="34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Cách 1: Từ chung đến riêng </a:t>
            </a:r>
            <a:endParaRPr lang="en-US" sz="3400" b="1" i="1"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indent="396875" algn="just">
              <a:lnSpc>
                <a:spcPct val="107000"/>
              </a:lnSpc>
            </a:pPr>
            <a:r>
              <a:rPr lang="it-IT" sz="3400" b="1" i="1" dirty="0">
                <a:latin typeface="Times New Roman" panose="02020603050405020304" pitchFamily="18" charset="0"/>
                <a:ea typeface="Times New Roman" panose="02020603050405020304" pitchFamily="18" charset="0"/>
                <a:cs typeface="Times New Roman" panose="02020603050405020304" pitchFamily="18" charset="0"/>
              </a:rPr>
              <a:t>- Giới thiệu vai trò ty thương trong c/s </a:t>
            </a:r>
            <a:r>
              <a:rPr lang="it-IT" sz="3400"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it-IT" sz="3400" b="1" i="1" dirty="0">
                <a:latin typeface="Times New Roman" panose="02020603050405020304" pitchFamily="18" charset="0"/>
                <a:ea typeface="Times New Roman" panose="02020603050405020304" pitchFamily="18" charset="0"/>
                <a:cs typeface="Times New Roman" panose="02020603050405020304" pitchFamily="18" charset="0"/>
              </a:rPr>
              <a:t> giới thiệu về mẩu chuyện </a:t>
            </a:r>
            <a:r>
              <a:rPr lang="it-IT" sz="3400"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it-IT" sz="3400" b="1" i="1" dirty="0">
                <a:latin typeface="Times New Roman" panose="02020603050405020304" pitchFamily="18" charset="0"/>
                <a:ea typeface="Times New Roman" panose="02020603050405020304" pitchFamily="18" charset="0"/>
                <a:cs typeface="Times New Roman" panose="02020603050405020304" pitchFamily="18" charset="0"/>
              </a:rPr>
              <a:t> vấn đề cần NL</a:t>
            </a:r>
            <a:endParaRPr lang="en-US" sz="3400" b="1" i="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it-IT" sz="34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Cách 2: Từ thực tế đến đạo lí</a:t>
            </a:r>
            <a:endParaRPr lang="en-US" sz="3400" b="1" i="1"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indent="396875" algn="just">
              <a:lnSpc>
                <a:spcPct val="107000"/>
              </a:lnSpc>
            </a:pPr>
            <a:r>
              <a:rPr lang="it-IT" sz="3400" b="1" i="1" dirty="0">
                <a:latin typeface="Times New Roman" panose="02020603050405020304" pitchFamily="18" charset="0"/>
                <a:ea typeface="Times New Roman" panose="02020603050405020304" pitchFamily="18" charset="0"/>
                <a:cs typeface="Times New Roman" panose="02020603050405020304" pitchFamily="18" charset="0"/>
              </a:rPr>
              <a:t>- Trong hoàn cảnh hiện tại đất nước còn gặp nhiều khó khăn thì ty thương và lan toả ty thương có YN rất quan trọng </a:t>
            </a:r>
          </a:p>
          <a:p>
            <a:pPr indent="396875" algn="just">
              <a:lnSpc>
                <a:spcPct val="107000"/>
              </a:lnSpc>
            </a:pPr>
            <a:r>
              <a:rPr lang="it-IT" sz="3400" b="1" i="1" dirty="0">
                <a:latin typeface="Times New Roman" panose="02020603050405020304" pitchFamily="18" charset="0"/>
                <a:ea typeface="Times New Roman" panose="02020603050405020304" pitchFamily="18" charset="0"/>
                <a:cs typeface="Times New Roman" panose="02020603050405020304" pitchFamily="18" charset="0"/>
              </a:rPr>
              <a:t>- Giới thiệu mẩu chuyện, mẩu tin </a:t>
            </a:r>
            <a:r>
              <a:rPr lang="it-IT" sz="3400"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it-IT" sz="3400" b="1" i="1" dirty="0">
                <a:latin typeface="Times New Roman" panose="02020603050405020304" pitchFamily="18" charset="0"/>
                <a:ea typeface="Times New Roman" panose="02020603050405020304" pitchFamily="18" charset="0"/>
                <a:cs typeface="Times New Roman" panose="02020603050405020304" pitchFamily="18" charset="0"/>
              </a:rPr>
              <a:t> NDNL</a:t>
            </a:r>
            <a:endParaRPr lang="en-US" sz="3400" b="1"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424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fade">
                                      <p:cBhvr>
                                        <p:cTn id="28" dur="500"/>
                                        <p:tgtEl>
                                          <p:spTgt spid="6">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animEffect transition="in" filter="fade">
                                      <p:cBhvr>
                                        <p:cTn id="33"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ibros Plantilla PowerPoint | Plantillas PowerPoint Gratis">
            <a:extLst>
              <a:ext uri="{FF2B5EF4-FFF2-40B4-BE49-F238E27FC236}">
                <a16:creationId xmlns:a16="http://schemas.microsoft.com/office/drawing/2014/main" id="{5171D8A4-1B01-43CE-8B0F-DA03BB4ECF4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281453" cy="7010400"/>
          </a:xfr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48EB3A8-D219-4DCB-A71E-DAA0C531A9D5}"/>
              </a:ext>
            </a:extLst>
          </p:cNvPr>
          <p:cNvSpPr/>
          <p:nvPr/>
        </p:nvSpPr>
        <p:spPr>
          <a:xfrm>
            <a:off x="296517" y="238026"/>
            <a:ext cx="11688417" cy="6222922"/>
          </a:xfrm>
          <a:prstGeom prst="rect">
            <a:avLst/>
          </a:prstGeom>
        </p:spPr>
        <p:txBody>
          <a:bodyPr wrap="square">
            <a:spAutoFit/>
          </a:bodyPr>
          <a:lstStyle/>
          <a:p>
            <a:pPr algn="just">
              <a:lnSpc>
                <a:spcPct val="107000"/>
              </a:lnSpc>
            </a:pPr>
            <a:r>
              <a:rPr lang="it-IT" sz="3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 Thân đoạn</a:t>
            </a:r>
            <a:endParaRPr lang="en-US" sz="3400" b="1"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it-IT" sz="34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Ý 1: Giải thích</a:t>
            </a:r>
            <a:endParaRPr lang="en-US" sz="3400" b="1" i="1"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it-IT" sz="3400" b="1" i="1" dirty="0">
                <a:latin typeface="Times New Roman" panose="02020603050405020304" pitchFamily="18" charset="0"/>
                <a:ea typeface="Times New Roman" panose="02020603050405020304" pitchFamily="18" charset="0"/>
                <a:cs typeface="Times New Roman" panose="02020603050405020304" pitchFamily="18" charset="0"/>
              </a:rPr>
              <a:t>- Lan toả yêu thương: chia sẻ, cho đi, truyền yêu thương cho người khác</a:t>
            </a:r>
            <a:endParaRPr lang="en-US" sz="3400" b="1" i="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it-IT" sz="3400" b="1" i="1" dirty="0">
                <a:latin typeface="Times New Roman" panose="02020603050405020304" pitchFamily="18" charset="0"/>
                <a:ea typeface="Times New Roman" panose="02020603050405020304" pitchFamily="18" charset="0"/>
                <a:cs typeface="Times New Roman" panose="02020603050405020304" pitchFamily="18" charset="0"/>
              </a:rPr>
              <a:t>- Hạnh phúc: trạng thái cảm xúc khi con người thoả mãn nhu cầu nào đó</a:t>
            </a:r>
            <a:endParaRPr lang="en-US" sz="3400" b="1" i="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it-IT" sz="3400" b="1" i="1" dirty="0">
                <a:latin typeface="Times New Roman" panose="02020603050405020304" pitchFamily="18" charset="0"/>
                <a:ea typeface="Times New Roman" panose="02020603050405020304" pitchFamily="18" charset="0"/>
                <a:cs typeface="Times New Roman" panose="02020603050405020304" pitchFamily="18" charset="0"/>
              </a:rPr>
              <a:t>- Mẩu chuyện trên cậu bé đã lan toả yêu thương bằng cách dùng tiền mừng tuổi để mua khẩu trang phát miễn phí cho mọi người.</a:t>
            </a:r>
            <a:endParaRPr lang="en-US" sz="3400" b="1" i="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it-IT" sz="3400" b="1" i="1" dirty="0">
                <a:latin typeface="Times New Roman" panose="02020603050405020304" pitchFamily="18" charset="0"/>
                <a:ea typeface="Times New Roman" panose="02020603050405020304" pitchFamily="18" charset="0"/>
                <a:cs typeface="Times New Roman" panose="02020603050405020304" pitchFamily="18" charset="0"/>
              </a:rPr>
              <a:t>- Vấn đề cần NL: Cần biết chia sẻ, yêu thương cho người khác thì bản thân mình mới được hạnh phúc. </a:t>
            </a:r>
            <a:endParaRPr lang="en-US" sz="3400" b="1"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839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additive="base">
                                        <p:cTn id="2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 calcmode="lin" valueType="num">
                                      <p:cBhvr additive="base">
                                        <p:cTn id="3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ibros Plantilla PowerPoint | Plantillas PowerPoint Gratis">
            <a:extLst>
              <a:ext uri="{FF2B5EF4-FFF2-40B4-BE49-F238E27FC236}">
                <a16:creationId xmlns:a16="http://schemas.microsoft.com/office/drawing/2014/main" id="{D1085449-A37D-4425-8109-7C2F468CE84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281453" cy="7010400"/>
          </a:xfr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ACA2853-E648-48D3-92B8-59AB02B2E073}"/>
              </a:ext>
            </a:extLst>
          </p:cNvPr>
          <p:cNvSpPr/>
          <p:nvPr/>
        </p:nvSpPr>
        <p:spPr>
          <a:xfrm>
            <a:off x="495300" y="398505"/>
            <a:ext cx="11290852" cy="5820824"/>
          </a:xfrm>
          <a:prstGeom prst="rect">
            <a:avLst/>
          </a:prstGeom>
        </p:spPr>
        <p:txBody>
          <a:bodyPr wrap="square">
            <a:spAutoFit/>
          </a:bodyPr>
          <a:lstStyle/>
          <a:p>
            <a:pPr algn="just">
              <a:lnSpc>
                <a:spcPct val="107000"/>
              </a:lnSpc>
            </a:pPr>
            <a:r>
              <a:rPr lang="it-IT" sz="36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Ý 2: Bàn luận </a:t>
            </a:r>
          </a:p>
          <a:p>
            <a:pPr algn="just">
              <a:lnSpc>
                <a:spcPct val="107000"/>
              </a:lnSpc>
            </a:pPr>
            <a:r>
              <a:rPr lang="it-IT" sz="3600" b="1" i="1" dirty="0">
                <a:latin typeface="Times New Roman" panose="02020603050405020304" pitchFamily="18" charset="0"/>
                <a:ea typeface="Times New Roman" panose="02020603050405020304" pitchFamily="18" charset="0"/>
                <a:cs typeface="Times New Roman" panose="02020603050405020304" pitchFamily="18" charset="0"/>
              </a:rPr>
              <a:t>- Ý nghĩa:</a:t>
            </a:r>
          </a:p>
          <a:p>
            <a:pPr indent="854075" algn="just">
              <a:lnSpc>
                <a:spcPct val="107000"/>
              </a:lnSpc>
            </a:pPr>
            <a:r>
              <a:rPr lang="it-IT" sz="3600" b="1" i="1" dirty="0">
                <a:latin typeface="Times New Roman" panose="02020603050405020304" pitchFamily="18" charset="0"/>
                <a:ea typeface="Times New Roman" panose="02020603050405020304" pitchFamily="18" charset="0"/>
                <a:cs typeface="Times New Roman" panose="02020603050405020304" pitchFamily="18" charset="0"/>
              </a:rPr>
              <a:t>+  Với cá nhân: Lan toả yêu thương sẽ giúp người khác có sức mạnh, động lực cả về vật chất, tinh thần vượt qua khó khăn. Nó là cơ sở tạo ra những phẩm chất cao đẹp khác </a:t>
            </a:r>
          </a:p>
          <a:p>
            <a:pPr indent="854075" algn="just">
              <a:lnSpc>
                <a:spcPct val="107000"/>
              </a:lnSpc>
            </a:pPr>
            <a:r>
              <a:rPr lang="it-IT" sz="3600" b="1" i="1" dirty="0">
                <a:latin typeface="Times New Roman" panose="02020603050405020304" pitchFamily="18" charset="0"/>
                <a:ea typeface="Times New Roman" panose="02020603050405020304" pitchFamily="18" charset="0"/>
                <a:cs typeface="Times New Roman" panose="02020603050405020304" pitchFamily="18" charset="0"/>
              </a:rPr>
              <a:t>+ Với XH: tạo nên lẽ sống tương thân tương ái</a:t>
            </a:r>
            <a:endParaRPr lang="en-US" sz="3600" b="1" i="1" dirty="0">
              <a:latin typeface="Calibri" panose="020F0502020204030204" pitchFamily="34" charset="0"/>
              <a:ea typeface="Calibri" panose="020F0502020204030204" pitchFamily="34" charset="0"/>
              <a:cs typeface="Times New Roman" panose="02020603050405020304" pitchFamily="18" charset="0"/>
            </a:endParaRPr>
          </a:p>
          <a:p>
            <a:pPr indent="854075" algn="just">
              <a:lnSpc>
                <a:spcPct val="107000"/>
              </a:lnSpc>
            </a:pPr>
            <a:r>
              <a:rPr lang="it-IT" sz="3600" b="1" i="1" dirty="0">
                <a:latin typeface="Times New Roman" panose="02020603050405020304" pitchFamily="18" charset="0"/>
                <a:ea typeface="Times New Roman" panose="02020603050405020304" pitchFamily="18" charset="0"/>
                <a:cs typeface="Times New Roman" panose="02020603050405020304" pitchFamily="18" charset="0"/>
              </a:rPr>
              <a:t>+ Nếu ko biết lan toả yêu thương con người sẽ trở nên sống ích kỉ, vô cảm</a:t>
            </a:r>
            <a:endParaRPr lang="en-US" sz="3600" b="1" i="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54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barn(inVertical)">
                                      <p:cBhvr>
                                        <p:cTn id="19" dur="500"/>
                                        <p:tgtEl>
                                          <p:spTgt spid="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barn(inVertical)">
                                      <p:cBhvr>
                                        <p:cTn id="2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ibros Plantilla PowerPoint | Plantillas PowerPoint Gratis">
            <a:extLst>
              <a:ext uri="{FF2B5EF4-FFF2-40B4-BE49-F238E27FC236}">
                <a16:creationId xmlns:a16="http://schemas.microsoft.com/office/drawing/2014/main" id="{4C6B67CC-5674-4FD6-A733-61765F13852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281453" cy="7010400"/>
          </a:xfr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950C9C7-3CBD-4B48-9A44-6FEF7AFDE8DE}"/>
              </a:ext>
            </a:extLst>
          </p:cNvPr>
          <p:cNvSpPr/>
          <p:nvPr/>
        </p:nvSpPr>
        <p:spPr>
          <a:xfrm>
            <a:off x="467139" y="358748"/>
            <a:ext cx="11340548" cy="4805418"/>
          </a:xfrm>
          <a:prstGeom prst="rect">
            <a:avLst/>
          </a:prstGeom>
        </p:spPr>
        <p:txBody>
          <a:bodyPr wrap="square">
            <a:spAutoFit/>
          </a:bodyPr>
          <a:lstStyle/>
          <a:p>
            <a:pPr algn="just">
              <a:lnSpc>
                <a:spcPct val="107000"/>
              </a:lnSpc>
            </a:pPr>
            <a:r>
              <a:rPr lang="it-IT" sz="3600" b="1" i="1" dirty="0">
                <a:latin typeface="Times New Roman" panose="02020603050405020304" pitchFamily="18" charset="0"/>
                <a:ea typeface="Times New Roman" panose="02020603050405020304" pitchFamily="18" charset="0"/>
                <a:cs typeface="Times New Roman" panose="02020603050405020304" pitchFamily="18" charset="0"/>
              </a:rPr>
              <a:t>- Dẫn ch</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ứng</a:t>
            </a:r>
            <a:endParaRPr lang="it-IT" sz="3600" b="1" i="1" dirty="0">
              <a:latin typeface="Times New Roman" panose="02020603050405020304" pitchFamily="18" charset="0"/>
              <a:ea typeface="Times New Roman" panose="02020603050405020304" pitchFamily="18" charset="0"/>
              <a:cs typeface="Times New Roman" panose="02020603050405020304" pitchFamily="18" charset="0"/>
            </a:endParaRPr>
          </a:p>
          <a:p>
            <a:pPr indent="625475" algn="just">
              <a:lnSpc>
                <a:spcPct val="107000"/>
              </a:lnSpc>
            </a:pPr>
            <a:r>
              <a:rPr lang="it-IT" sz="3600" b="1" i="1" dirty="0">
                <a:latin typeface="Times New Roman" panose="02020603050405020304" pitchFamily="18" charset="0"/>
                <a:ea typeface="Times New Roman" panose="02020603050405020304" pitchFamily="18" charset="0"/>
                <a:cs typeface="Times New Roman" panose="02020603050405020304" pitchFamily="18" charset="0"/>
              </a:rPr>
              <a:t>+  Ông Nguyễn Minh Lộc và ông Lê Văn Chính, tại Thành phố HCM, là chủ quán cơm 2000 đồng. Từ nhiều năm nay, họ bán những suất cơm chỉ 2000 đồng cho những người nghèo kém may mắn trên địa bàn thành phố. Hành động đó đã giúp đỡ được  cho nhiều người bất hạnh vượt qua khó khăn để rồi nhiều người dân khác đã cùng hỗ trợ phát triển thành chuỗi 6 quán cơm.</a:t>
            </a:r>
            <a:endParaRPr lang="en-US" sz="3600" b="1" i="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771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ibros Plantilla PowerPoint | Plantillas PowerPoint Gratis">
            <a:extLst>
              <a:ext uri="{FF2B5EF4-FFF2-40B4-BE49-F238E27FC236}">
                <a16:creationId xmlns:a16="http://schemas.microsoft.com/office/drawing/2014/main" id="{7F9D4D54-37A2-4168-8547-66AAFA9FCAC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281453" cy="7010400"/>
          </a:xfr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073B315-9D79-4B9E-987E-4BBA964F1180}"/>
              </a:ext>
            </a:extLst>
          </p:cNvPr>
          <p:cNvSpPr/>
          <p:nvPr/>
        </p:nvSpPr>
        <p:spPr>
          <a:xfrm>
            <a:off x="465482" y="508225"/>
            <a:ext cx="11350488" cy="5993949"/>
          </a:xfrm>
          <a:prstGeom prst="rect">
            <a:avLst/>
          </a:prstGeom>
        </p:spPr>
        <p:txBody>
          <a:bodyPr wrap="square">
            <a:spAutoFit/>
          </a:bodyPr>
          <a:lstStyle/>
          <a:p>
            <a:pPr indent="342900" algn="just">
              <a:lnSpc>
                <a:spcPct val="107000"/>
              </a:lnSpc>
            </a:pPr>
            <a:r>
              <a:rPr lang="it-IT" sz="3600" b="1" i="1" dirty="0">
                <a:latin typeface="Times New Roman" panose="02020603050405020304" pitchFamily="18" charset="0"/>
                <a:ea typeface="Times New Roman" panose="02020603050405020304" pitchFamily="18" charset="0"/>
                <a:cs typeface="Times New Roman" panose="02020603050405020304" pitchFamily="18" charset="0"/>
              </a:rPr>
              <a:t>+ Trong đ</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ợt</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dịch</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bệnh</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Covid</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19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vừa</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qua, ở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gạo</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ATM…</a:t>
            </a:r>
          </a:p>
          <a:p>
            <a:pPr algn="just">
              <a:lnSpc>
                <a:spcPct val="107000"/>
              </a:lnSpc>
            </a:pPr>
            <a:r>
              <a:rPr lang="it-IT" sz="36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Ý 3: Mở rộng</a:t>
            </a:r>
            <a:endParaRPr lang="en-US" sz="3600" b="1" i="1"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it-IT" sz="3600" b="1" i="1" dirty="0">
                <a:latin typeface="Times New Roman" panose="02020603050405020304" pitchFamily="18" charset="0"/>
                <a:ea typeface="Times New Roman" panose="02020603050405020304" pitchFamily="18" charset="0"/>
                <a:cs typeface="Times New Roman" panose="02020603050405020304" pitchFamily="18" charset="0"/>
              </a:rPr>
              <a:t>- Lan toả yêu thương phải xuất phát từ tấm lòng chân thành, ko vụ lợi. Yêu thương chứ ko phải sự ban ơn. Cho đi ko cần nhận lại. Cần khuyến khích nhân rộng hành động yêu thương này ở cộng đồng.</a:t>
            </a:r>
            <a:endParaRPr lang="en-US" sz="3600" b="1" i="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it-IT" sz="3600" b="1" i="1" dirty="0">
                <a:latin typeface="Times New Roman" panose="02020603050405020304" pitchFamily="18" charset="0"/>
                <a:ea typeface="Times New Roman" panose="02020603050405020304" pitchFamily="18" charset="0"/>
                <a:cs typeface="Times New Roman" panose="02020603050405020304" pitchFamily="18" charset="0"/>
              </a:rPr>
              <a:t>- Tuy nhiên thực tế c/s ngày nay có những người ích kỉ, sống thiếu trách nhiệm với cộng đồng</a:t>
            </a:r>
            <a:endParaRPr lang="en-US" sz="3600" b="1" i="1" dirty="0">
              <a:latin typeface="Calibri" panose="020F0502020204030204" pitchFamily="34" charset="0"/>
              <a:ea typeface="Calibri" panose="020F0502020204030204" pitchFamily="34" charset="0"/>
              <a:cs typeface="Times New Roman" panose="02020603050405020304" pitchFamily="18" charset="0"/>
            </a:endParaRPr>
          </a:p>
          <a:p>
            <a:pPr indent="342900" algn="just">
              <a:lnSpc>
                <a:spcPct val="107000"/>
              </a:lnSpc>
            </a:pPr>
            <a:endParaRPr lang="en-US" sz="3600" b="1"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198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ibros Plantilla PowerPoint | Plantillas PowerPoint Gratis">
            <a:extLst>
              <a:ext uri="{FF2B5EF4-FFF2-40B4-BE49-F238E27FC236}">
                <a16:creationId xmlns:a16="http://schemas.microsoft.com/office/drawing/2014/main" id="{2467A27E-6847-4F0F-8EB1-9F7B55D4839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281453" cy="7010400"/>
          </a:xfr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2C580B-362F-4ECC-8FC2-5D05F8B501AB}"/>
              </a:ext>
            </a:extLst>
          </p:cNvPr>
          <p:cNvSpPr/>
          <p:nvPr/>
        </p:nvSpPr>
        <p:spPr>
          <a:xfrm>
            <a:off x="515178" y="768043"/>
            <a:ext cx="11251096" cy="4201856"/>
          </a:xfrm>
          <a:prstGeom prst="rect">
            <a:avLst/>
          </a:prstGeom>
        </p:spPr>
        <p:txBody>
          <a:bodyPr wrap="square">
            <a:spAutoFit/>
          </a:bodyPr>
          <a:lstStyle/>
          <a:p>
            <a:pPr algn="just">
              <a:lnSpc>
                <a:spcPct val="107000"/>
              </a:lnSpc>
            </a:pPr>
            <a:r>
              <a:rPr lang="it-IT" sz="36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Ý 4: Liên hệ bài học</a:t>
            </a:r>
            <a:endParaRPr lang="en-US" sz="3600" b="1" i="1"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indent="854075" algn="just">
              <a:lnSpc>
                <a:spcPct val="107000"/>
              </a:lnSpc>
            </a:pPr>
            <a:r>
              <a:rPr lang="it-IT" sz="3600" b="1" i="1" dirty="0">
                <a:latin typeface="Times New Roman" panose="02020603050405020304" pitchFamily="18" charset="0"/>
                <a:ea typeface="Times New Roman" panose="02020603050405020304" pitchFamily="18" charset="0"/>
                <a:cs typeface="Times New Roman" panose="02020603050405020304" pitchFamily="18" charset="0"/>
              </a:rPr>
              <a:t>- Nhận thức: hiểu hơn lẽ sống yêu thương, chia sẻ, giá trị đích thực của hạnh phúc</a:t>
            </a:r>
            <a:endParaRPr lang="en-US" sz="3600" b="1" i="1" dirty="0">
              <a:latin typeface="Calibri" panose="020F0502020204030204" pitchFamily="34" charset="0"/>
              <a:ea typeface="Calibri" panose="020F0502020204030204" pitchFamily="34" charset="0"/>
              <a:cs typeface="Times New Roman" panose="02020603050405020304" pitchFamily="18" charset="0"/>
            </a:endParaRPr>
          </a:p>
          <a:p>
            <a:pPr indent="854075" algn="just">
              <a:lnSpc>
                <a:spcPct val="107000"/>
              </a:lnSpc>
            </a:pPr>
            <a:r>
              <a:rPr lang="it-IT" sz="3600" b="1" i="1" dirty="0">
                <a:latin typeface="Times New Roman" panose="02020603050405020304" pitchFamily="18" charset="0"/>
                <a:ea typeface="Times New Roman" panose="02020603050405020304" pitchFamily="18" charset="0"/>
                <a:cs typeface="Times New Roman" panose="02020603050405020304" pitchFamily="18" charset="0"/>
              </a:rPr>
              <a:t>- Hành động: rèn luyện lẽ sống yêu thương (tham gia hoạt động thiện nguyện, hoạt động vì cộng đồng, biết quan tâm đến người khác..)</a:t>
            </a:r>
          </a:p>
          <a:p>
            <a:pPr algn="just">
              <a:lnSpc>
                <a:spcPct val="107000"/>
              </a:lnSpc>
            </a:pP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khẳng</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nghị</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luận</a:t>
            </a:r>
            <a:endPar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774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wipe(down)">
                                      <p:cBhvr>
                                        <p:cTn id="24"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ình trống đồng - @ Hình nền website - Nguyễn Thị Bích Trâm ...">
            <a:extLst>
              <a:ext uri="{FF2B5EF4-FFF2-40B4-BE49-F238E27FC236}">
                <a16:creationId xmlns:a16="http://schemas.microsoft.com/office/drawing/2014/main" id="{026AEE81-B535-472A-B11F-C0EC592FD20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4FD7FA5-1784-4775-932A-D703F4D45162}"/>
              </a:ext>
            </a:extLst>
          </p:cNvPr>
          <p:cNvSpPr/>
          <p:nvPr/>
        </p:nvSpPr>
        <p:spPr>
          <a:xfrm>
            <a:off x="564873" y="854480"/>
            <a:ext cx="11062253" cy="4606967"/>
          </a:xfrm>
          <a:prstGeom prst="rect">
            <a:avLst/>
          </a:prstGeom>
        </p:spPr>
        <p:txBody>
          <a:bodyPr wrap="square">
            <a:spAutoFit/>
          </a:bodyPr>
          <a:lstStyle/>
          <a:p>
            <a:pPr algn="ctr">
              <a:lnSpc>
                <a:spcPct val="115000"/>
              </a:lnSpc>
            </a:pPr>
            <a:r>
              <a:rPr lang="en-US" sz="36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36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4:</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bày</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suy</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nghĩ</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tinh</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endPar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endParaRPr lang="en-US" sz="24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36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a)Ý 1: </a:t>
            </a:r>
            <a:r>
              <a:rPr lang="en-US" sz="3600" b="1" i="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Giải</a:t>
            </a:r>
            <a:r>
              <a:rPr lang="en-US" sz="36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thích</a:t>
            </a:r>
            <a:endParaRPr lang="en-US" sz="36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indent="854075" algn="just"/>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Tự</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học</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là</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sự</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chủ</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động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tích</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cực</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độc</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lập</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tìm</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hiểu</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lĩnh</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hội</a:t>
            </a:r>
            <a:r>
              <a:rPr lang="en-US" sz="3600" b="1" i="1" dirty="0">
                <a:latin typeface="Times New Roman" panose="02020603050405020304" pitchFamily="18" charset="0"/>
                <a:cs typeface="Times New Roman" panose="02020603050405020304" pitchFamily="18" charset="0"/>
              </a:rPr>
              <a:t> tri </a:t>
            </a:r>
            <a:r>
              <a:rPr lang="en-US" sz="3600" b="1" i="1" dirty="0" err="1">
                <a:latin typeface="Times New Roman" panose="02020603050405020304" pitchFamily="18" charset="0"/>
                <a:cs typeface="Times New Roman" panose="02020603050405020304" pitchFamily="18" charset="0"/>
              </a:rPr>
              <a:t>thức</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và</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hình</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thành</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kĩ</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năng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cho</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mình</a:t>
            </a:r>
            <a:r>
              <a:rPr lang="en-US" sz="3600" b="1" i="1" dirty="0">
                <a:latin typeface="Times New Roman" panose="02020603050405020304" pitchFamily="18" charset="0"/>
                <a:cs typeface="Times New Roman" panose="02020603050405020304" pitchFamily="18" charset="0"/>
              </a:rPr>
              <a:t>.</a:t>
            </a:r>
          </a:p>
          <a:p>
            <a:pPr indent="854075" algn="just"/>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Người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có</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tinh</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thần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tự</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học</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là</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người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luôn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hăng</a:t>
            </a:r>
            <a:r>
              <a:rPr lang="en-US" sz="3600" b="1" i="1" dirty="0">
                <a:latin typeface="Times New Roman" panose="02020603050405020304" pitchFamily="18" charset="0"/>
                <a:cs typeface="Times New Roman" panose="02020603050405020304" pitchFamily="18" charset="0"/>
              </a:rPr>
              <a:t> say, </a:t>
            </a:r>
            <a:r>
              <a:rPr lang="en-US" sz="3600" b="1" i="1" dirty="0" err="1">
                <a:latin typeface="Times New Roman" panose="02020603050405020304" pitchFamily="18" charset="0"/>
                <a:cs typeface="Times New Roman" panose="02020603050405020304" pitchFamily="18" charset="0"/>
              </a:rPr>
              <a:t>tự</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giác</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học</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tập</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tiếp</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thu</a:t>
            </a:r>
            <a:r>
              <a:rPr lang="en-US" sz="3600" b="1" i="1" dirty="0">
                <a:latin typeface="Times New Roman" panose="02020603050405020304" pitchFamily="18" charset="0"/>
                <a:cs typeface="Times New Roman" panose="02020603050405020304" pitchFamily="18" charset="0"/>
              </a:rPr>
              <a:t> tri </a:t>
            </a:r>
            <a:r>
              <a:rPr lang="en-US" sz="3600" b="1" i="1" dirty="0" err="1">
                <a:latin typeface="Times New Roman" panose="02020603050405020304" pitchFamily="18" charset="0"/>
                <a:cs typeface="Times New Roman" panose="02020603050405020304" pitchFamily="18" charset="0"/>
              </a:rPr>
              <a:t>thức</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mà</a:t>
            </a:r>
            <a:r>
              <a:rPr lang="en-US" sz="3600" b="1" i="1" dirty="0">
                <a:latin typeface="Times New Roman" panose="02020603050405020304" pitchFamily="18" charset="0"/>
                <a:cs typeface="Times New Roman" panose="02020603050405020304" pitchFamily="18" charset="0"/>
              </a:rPr>
              <a:t> ko </a:t>
            </a:r>
            <a:r>
              <a:rPr lang="en-US" sz="3600" b="1" i="1" dirty="0" err="1">
                <a:latin typeface="Times New Roman" panose="02020603050405020304" pitchFamily="18" charset="0"/>
                <a:cs typeface="Times New Roman" panose="02020603050405020304" pitchFamily="18" charset="0"/>
              </a:rPr>
              <a:t>cần</a:t>
            </a:r>
            <a:r>
              <a:rPr lang="en-US" sz="3600" b="1" i="1" dirty="0">
                <a:latin typeface="Times New Roman" panose="02020603050405020304" pitchFamily="18" charset="0"/>
                <a:cs typeface="Times New Roman" panose="02020603050405020304" pitchFamily="18" charset="0"/>
              </a:rPr>
              <a:t> ai </a:t>
            </a:r>
            <a:r>
              <a:rPr lang="en-US" sz="3600" b="1" i="1" dirty="0" err="1">
                <a:latin typeface="Times New Roman" panose="02020603050405020304" pitchFamily="18" charset="0"/>
                <a:cs typeface="Times New Roman" panose="02020603050405020304" pitchFamily="18" charset="0"/>
              </a:rPr>
              <a:t>nhắc</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nhở</a:t>
            </a:r>
            <a:r>
              <a:rPr lang="en-US" sz="3600" b="1" i="1" dirty="0">
                <a:latin typeface="Times New Roman" panose="02020603050405020304" pitchFamily="18" charset="0"/>
                <a:cs typeface="Times New Roman" panose="02020603050405020304" pitchFamily="18" charset="0"/>
              </a:rPr>
              <a:t>.</a:t>
            </a:r>
          </a:p>
          <a:p>
            <a:pPr algn="just">
              <a:lnSpc>
                <a:spcPct val="115000"/>
              </a:lnSpc>
            </a:pPr>
            <a:endParaRPr lang="en-US" sz="3600" b="1" i="1"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316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lide powerpoint mẫu đẹp » Tài liệu miễn phí cho Giáo viên, học sinh.">
            <a:extLst>
              <a:ext uri="{FF2B5EF4-FFF2-40B4-BE49-F238E27FC236}">
                <a16:creationId xmlns:a16="http://schemas.microsoft.com/office/drawing/2014/main" id="{1A3AECCB-C5A7-4A7F-AB30-2D73F414967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58221DA-FBD8-44EF-89C3-C26929E88010}"/>
              </a:ext>
            </a:extLst>
          </p:cNvPr>
          <p:cNvSpPr txBox="1"/>
          <p:nvPr/>
        </p:nvSpPr>
        <p:spPr>
          <a:xfrm>
            <a:off x="424068" y="2524526"/>
            <a:ext cx="2905541" cy="646331"/>
          </a:xfrm>
          <a:prstGeom prst="rect">
            <a:avLst/>
          </a:prstGeom>
          <a:noFill/>
        </p:spPr>
        <p:txBody>
          <a:bodyPr wrap="square" rtlCol="0">
            <a:spAutoFit/>
          </a:bodyPr>
          <a:lstStyle/>
          <a:p>
            <a:pPr algn="just"/>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Giống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nhau</a:t>
            </a:r>
            <a:r>
              <a:rPr lang="en-US" sz="3600" b="1" i="1" dirty="0">
                <a:latin typeface="Times New Roman" panose="020206030504050203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39D44CD9-7FB0-4A9D-A646-790BCD9F0E2A}"/>
              </a:ext>
            </a:extLst>
          </p:cNvPr>
          <p:cNvSpPr txBox="1"/>
          <p:nvPr/>
        </p:nvSpPr>
        <p:spPr>
          <a:xfrm>
            <a:off x="3180521" y="2524526"/>
            <a:ext cx="8309113" cy="646331"/>
          </a:xfrm>
          <a:prstGeom prst="rect">
            <a:avLst/>
          </a:prstGeom>
          <a:noFill/>
        </p:spPr>
        <p:txBody>
          <a:bodyPr wrap="square" rtlCol="0">
            <a:spAutoFit/>
          </a:bodyPr>
          <a:lstStyle/>
          <a:p>
            <a:pPr algn="just"/>
            <a:r>
              <a:rPr lang="en-US" sz="3600" b="1" i="1" dirty="0" err="1">
                <a:latin typeface="Times New Roman" panose="02020603050405020304" pitchFamily="18" charset="0"/>
                <a:cs typeface="Times New Roman" panose="02020603050405020304" pitchFamily="18" charset="0"/>
              </a:rPr>
              <a:t>bàn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luận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về</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một</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vấn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đề</a:t>
            </a:r>
            <a:r>
              <a:rPr lang="en-US" sz="3600" b="1" i="1" dirty="0">
                <a:latin typeface="Times New Roman" panose="02020603050405020304" pitchFamily="18" charset="0"/>
                <a:cs typeface="Times New Roman" panose="02020603050405020304" pitchFamily="18" charset="0"/>
              </a:rPr>
              <a:t> t</a:t>
            </a:r>
            <a:r>
              <a:rPr lang="vi-VN" sz="3600" b="1" i="1" dirty="0">
                <a:latin typeface="Times New Roman" panose="02020603050405020304" pitchFamily="18" charset="0"/>
                <a:cs typeface="Times New Roman" panose="02020603050405020304" pitchFamily="18" charset="0"/>
              </a:rPr>
              <a:t>ư</a:t>
            </a:r>
            <a:r>
              <a:rPr lang="en-US" sz="3600" b="1" i="1" dirty="0">
                <a:latin typeface="Times New Roman" panose="02020603050405020304" pitchFamily="18" charset="0"/>
                <a:cs typeface="Times New Roman" panose="02020603050405020304" pitchFamily="18" charset="0"/>
              </a:rPr>
              <a:t> t</a:t>
            </a:r>
            <a:r>
              <a:rPr lang="vi-VN" sz="3600" b="1" i="1" dirty="0">
                <a:latin typeface="Times New Roman" panose="02020603050405020304" pitchFamily="18" charset="0"/>
                <a:cs typeface="Times New Roman" panose="02020603050405020304" pitchFamily="18" charset="0"/>
              </a:rPr>
              <a:t>ư</a:t>
            </a:r>
            <a:r>
              <a:rPr lang="en-US" sz="3600" b="1" i="1" dirty="0" err="1">
                <a:latin typeface="Times New Roman" panose="02020603050405020304" pitchFamily="18" charset="0"/>
                <a:cs typeface="Times New Roman" panose="02020603050405020304" pitchFamily="18" charset="0"/>
              </a:rPr>
              <a:t>ởng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đạo</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lí</a:t>
            </a:r>
            <a:r>
              <a:rPr lang="en-US" sz="3600" b="1" i="1" dirty="0">
                <a:latin typeface="Times New Roman" panose="020206030504050203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D47D43BE-80B9-4BD0-8986-219F7400DAE7}"/>
              </a:ext>
            </a:extLst>
          </p:cNvPr>
          <p:cNvSpPr txBox="1"/>
          <p:nvPr/>
        </p:nvSpPr>
        <p:spPr>
          <a:xfrm>
            <a:off x="424068" y="3184679"/>
            <a:ext cx="2905541" cy="646331"/>
          </a:xfrm>
          <a:prstGeom prst="rect">
            <a:avLst/>
          </a:prstGeom>
          <a:noFill/>
        </p:spPr>
        <p:txBody>
          <a:bodyPr wrap="square" rtlCol="0">
            <a:spAutoFit/>
          </a:bodyPr>
          <a:lstStyle/>
          <a:p>
            <a:pPr algn="just"/>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Khác</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nhau</a:t>
            </a:r>
            <a:r>
              <a:rPr lang="en-US" sz="3600" b="1" i="1" dirty="0">
                <a:latin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id="{700F9B12-BA41-4BE9-B3D7-674A76719141}"/>
              </a:ext>
            </a:extLst>
          </p:cNvPr>
          <p:cNvSpPr txBox="1"/>
          <p:nvPr/>
        </p:nvSpPr>
        <p:spPr>
          <a:xfrm>
            <a:off x="347870" y="3824288"/>
            <a:ext cx="11420061" cy="1200329"/>
          </a:xfrm>
          <a:prstGeom prst="rect">
            <a:avLst/>
          </a:prstGeom>
          <a:noFill/>
        </p:spPr>
        <p:txBody>
          <a:bodyPr wrap="square" rtlCol="0">
            <a:spAutoFit/>
          </a:bodyPr>
          <a:lstStyle/>
          <a:p>
            <a:pPr indent="854075" algn="just"/>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Dạng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đề</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có</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kèm</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theo</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mệnh</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lệnh</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đề</a:t>
            </a:r>
            <a:r>
              <a:rPr lang="en-US" sz="3600" b="1" i="1" dirty="0">
                <a:latin typeface="Times New Roman" panose="02020603050405020304" pitchFamily="18" charset="0"/>
                <a:cs typeface="Times New Roman" panose="02020603050405020304" pitchFamily="18" charset="0"/>
              </a:rPr>
              <a:t> 1,3,10</a:t>
            </a:r>
          </a:p>
          <a:p>
            <a:pPr indent="854075" algn="just"/>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Dạng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đề</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không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kèm</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theo</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mệnh</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lệnh</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đề</a:t>
            </a:r>
            <a:r>
              <a:rPr lang="en-US" sz="3600" b="1" i="1" dirty="0">
                <a:latin typeface="Times New Roman" panose="02020603050405020304" pitchFamily="18" charset="0"/>
                <a:cs typeface="Times New Roman" panose="02020603050405020304" pitchFamily="18" charset="0"/>
              </a:rPr>
              <a:t> 2,4,5,6,7,8,9</a:t>
            </a:r>
          </a:p>
        </p:txBody>
      </p:sp>
      <p:sp>
        <p:nvSpPr>
          <p:cNvPr id="14" name="TextBox 13">
            <a:extLst>
              <a:ext uri="{FF2B5EF4-FFF2-40B4-BE49-F238E27FC236}">
                <a16:creationId xmlns:a16="http://schemas.microsoft.com/office/drawing/2014/main" id="{474E9F00-1441-45CE-96FD-D126F1F2AE67}"/>
              </a:ext>
            </a:extLst>
          </p:cNvPr>
          <p:cNvSpPr txBox="1"/>
          <p:nvPr/>
        </p:nvSpPr>
        <p:spPr>
          <a:xfrm>
            <a:off x="1379880" y="1145251"/>
            <a:ext cx="10109754" cy="646331"/>
          </a:xfrm>
          <a:prstGeom prst="rect">
            <a:avLst/>
          </a:prstGeom>
          <a:noFill/>
        </p:spPr>
        <p:txBody>
          <a:bodyPr wrap="square" rtlCol="0">
            <a:spAutoFit/>
          </a:bodyPr>
          <a:lstStyle/>
          <a:p>
            <a:pPr algn="just"/>
            <a:r>
              <a:rPr lang="en-US" sz="3600" b="1" dirty="0">
                <a:solidFill>
                  <a:srgbClr val="0000FF"/>
                </a:solidFill>
                <a:latin typeface="Times New Roman" panose="02020603050405020304" pitchFamily="18" charset="0"/>
                <a:cs typeface="Times New Roman" panose="02020603050405020304" pitchFamily="18" charset="0"/>
              </a:rPr>
              <a:t>I/ </a:t>
            </a:r>
            <a:r>
              <a:rPr lang="en-US" sz="3600" b="1" dirty="0" err="1">
                <a:solidFill>
                  <a:srgbClr val="0000FF"/>
                </a:solidFill>
                <a:latin typeface="Times New Roman" panose="02020603050405020304" pitchFamily="18" charset="0"/>
                <a:cs typeface="Times New Roman" panose="02020603050405020304" pitchFamily="18" charset="0"/>
              </a:rPr>
              <a:t>Đề</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bài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nghị</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luận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về</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một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vấn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đề</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tư</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tưởng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đạo</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lí</a:t>
            </a:r>
            <a:endParaRPr lang="en-US" sz="3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2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800" decel="100000"/>
                                        <p:tgtEl>
                                          <p:spTgt spid="14"/>
                                        </p:tgtEl>
                                      </p:cBhvr>
                                    </p:animEffect>
                                    <p:anim calcmode="lin" valueType="num">
                                      <p:cBhvr>
                                        <p:cTn id="8" dur="800" decel="100000" fill="hold"/>
                                        <p:tgtEl>
                                          <p:spTgt spid="14"/>
                                        </p:tgtEl>
                                        <p:attrNameLst>
                                          <p:attrName>style.rotation</p:attrName>
                                        </p:attrNameLst>
                                      </p:cBhvr>
                                      <p:tavLst>
                                        <p:tav tm="0">
                                          <p:val>
                                            <p:fltVal val="-90"/>
                                          </p:val>
                                        </p:tav>
                                        <p:tav tm="100000">
                                          <p:val>
                                            <p:fltVal val="0"/>
                                          </p:val>
                                        </p:tav>
                                      </p:tavLst>
                                    </p:anim>
                                    <p:anim calcmode="lin" valueType="num">
                                      <p:cBhvr>
                                        <p:cTn id="9" dur="800" decel="100000" fill="hold"/>
                                        <p:tgtEl>
                                          <p:spTgt spid="14"/>
                                        </p:tgtEl>
                                        <p:attrNameLst>
                                          <p:attrName>ppt_x</p:attrName>
                                        </p:attrNameLst>
                                      </p:cBhvr>
                                      <p:tavLst>
                                        <p:tav tm="0">
                                          <p:val>
                                            <p:strVal val="#ppt_x+0.4"/>
                                          </p:val>
                                        </p:tav>
                                        <p:tav tm="100000">
                                          <p:val>
                                            <p:strVal val="#ppt_x-0.05"/>
                                          </p:val>
                                        </p:tav>
                                      </p:tavLst>
                                    </p:anim>
                                    <p:anim calcmode="lin" valueType="num">
                                      <p:cBhvr>
                                        <p:cTn id="10" dur="800" decel="100000" fill="hold"/>
                                        <p:tgtEl>
                                          <p:spTgt spid="1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800" decel="100000"/>
                                        <p:tgtEl>
                                          <p:spTgt spid="10"/>
                                        </p:tgtEl>
                                      </p:cBhvr>
                                    </p:animEffect>
                                    <p:anim calcmode="lin" valueType="num">
                                      <p:cBhvr>
                                        <p:cTn id="18" dur="800" decel="100000" fill="hold"/>
                                        <p:tgtEl>
                                          <p:spTgt spid="10"/>
                                        </p:tgtEl>
                                        <p:attrNameLst>
                                          <p:attrName>style.rotation</p:attrName>
                                        </p:attrNameLst>
                                      </p:cBhvr>
                                      <p:tavLst>
                                        <p:tav tm="0">
                                          <p:val>
                                            <p:fltVal val="-90"/>
                                          </p:val>
                                        </p:tav>
                                        <p:tav tm="100000">
                                          <p:val>
                                            <p:fltVal val="0"/>
                                          </p:val>
                                        </p:tav>
                                      </p:tavLst>
                                    </p:anim>
                                    <p:anim calcmode="lin" valueType="num">
                                      <p:cBhvr>
                                        <p:cTn id="19" dur="800" decel="100000" fill="hold"/>
                                        <p:tgtEl>
                                          <p:spTgt spid="10"/>
                                        </p:tgtEl>
                                        <p:attrNameLst>
                                          <p:attrName>ppt_x</p:attrName>
                                        </p:attrNameLst>
                                      </p:cBhvr>
                                      <p:tavLst>
                                        <p:tav tm="0">
                                          <p:val>
                                            <p:strVal val="#ppt_x+0.4"/>
                                          </p:val>
                                        </p:tav>
                                        <p:tav tm="100000">
                                          <p:val>
                                            <p:strVal val="#ppt_x-0.05"/>
                                          </p:val>
                                        </p:tav>
                                      </p:tavLst>
                                    </p:anim>
                                    <p:anim calcmode="lin" valueType="num">
                                      <p:cBhvr>
                                        <p:cTn id="20" dur="800" decel="100000" fill="hold"/>
                                        <p:tgtEl>
                                          <p:spTgt spid="10"/>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5"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p:cTn id="27" dur="500" decel="50000" fill="hold">
                                          <p:stCondLst>
                                            <p:cond delay="0"/>
                                          </p:stCondLst>
                                        </p:cTn>
                                        <p:tgtEl>
                                          <p:spTgt spid="11">
                                            <p:txEl>
                                              <p:pRg st="0" end="0"/>
                                            </p:txEl>
                                          </p:spTgt>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1">
                                            <p:txEl>
                                              <p:pRg st="0" end="0"/>
                                            </p:txEl>
                                          </p:spTgt>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1">
                                            <p:txEl>
                                              <p:pRg st="0" end="0"/>
                                            </p:txEl>
                                          </p:spTgt>
                                        </p:tgtEl>
                                        <p:attrNameLst>
                                          <p:attrName>ppt_w</p:attrName>
                                        </p:attrNameLst>
                                      </p:cBhvr>
                                      <p:tavLst>
                                        <p:tav tm="0">
                                          <p:val>
                                            <p:strVal val="#ppt_w*.05"/>
                                          </p:val>
                                        </p:tav>
                                        <p:tav tm="100000">
                                          <p:val>
                                            <p:strVal val="#ppt_w"/>
                                          </p:val>
                                        </p:tav>
                                      </p:tavLst>
                                    </p:anim>
                                    <p:anim calcmode="lin" valueType="num">
                                      <p:cBhvr>
                                        <p:cTn id="30" dur="1000" fill="hold"/>
                                        <p:tgtEl>
                                          <p:spTgt spid="11">
                                            <p:txEl>
                                              <p:pRg st="0" end="0"/>
                                            </p:txEl>
                                          </p:spTgt>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1">
                                            <p:txEl>
                                              <p:pRg st="0" end="0"/>
                                            </p:txEl>
                                          </p:spTgt>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1">
                                            <p:txEl>
                                              <p:pRg st="0" end="0"/>
                                            </p:txEl>
                                          </p:spTgt>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1">
                                            <p:txEl>
                                              <p:pRg st="0" end="0"/>
                                            </p:txEl>
                                          </p:spTgt>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2" presetClass="entr" presetSubtype="0" fill="hold"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Scale>
                                      <p:cBhvr>
                                        <p:cTn id="39" dur="1000" decel="50000" fill="hold">
                                          <p:stCondLst>
                                            <p:cond delay="0"/>
                                          </p:stCondLst>
                                        </p:cTn>
                                        <p:tgtEl>
                                          <p:spTgt spid="1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12">
                                            <p:txEl>
                                              <p:pRg st="0" end="0"/>
                                            </p:txEl>
                                          </p:spTgt>
                                        </p:tgtEl>
                                        <p:attrNameLst>
                                          <p:attrName>ppt_x</p:attrName>
                                          <p:attrName>ppt_y</p:attrName>
                                        </p:attrNameLst>
                                      </p:cBhvr>
                                    </p:animMotion>
                                    <p:animEffect transition="in" filter="fade">
                                      <p:cBhvr>
                                        <p:cTn id="41" dur="1000"/>
                                        <p:tgtEl>
                                          <p:spTgt spid="12">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nodeType="click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animEffect transition="in" filter="wipe(down)">
                                      <p:cBhvr>
                                        <p:cTn id="46" dur="580">
                                          <p:stCondLst>
                                            <p:cond delay="0"/>
                                          </p:stCondLst>
                                        </p:cTn>
                                        <p:tgtEl>
                                          <p:spTgt spid="13">
                                            <p:txEl>
                                              <p:pRg st="0" end="0"/>
                                            </p:txEl>
                                          </p:spTgt>
                                        </p:tgtEl>
                                      </p:cBhvr>
                                    </p:animEffect>
                                    <p:anim calcmode="lin" valueType="num">
                                      <p:cBhvr>
                                        <p:cTn id="47" dur="1822" tmFilter="0,0; 0.14,0.36; 0.43,0.73; 0.71,0.91; 1.0,1.0">
                                          <p:stCondLst>
                                            <p:cond delay="0"/>
                                          </p:stCondLst>
                                        </p:cTn>
                                        <p:tgtEl>
                                          <p:spTgt spid="13">
                                            <p:txEl>
                                              <p:pRg st="0" end="0"/>
                                            </p:txEl>
                                          </p:spTgt>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3">
                                            <p:txEl>
                                              <p:pRg st="0" end="0"/>
                                            </p:txEl>
                                          </p:spTgt>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3">
                                            <p:txEl>
                                              <p:pRg st="0" end="0"/>
                                            </p:txEl>
                                          </p:spTgt>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3">
                                            <p:txEl>
                                              <p:pRg st="0" end="0"/>
                                            </p:txEl>
                                          </p:spTgt>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3">
                                            <p:txEl>
                                              <p:pRg st="0" end="0"/>
                                            </p:txEl>
                                          </p:spTgt>
                                        </p:tgtEl>
                                        <p:attrNameLst>
                                          <p:attrName>ppt_y</p:attrName>
                                        </p:attrNameLst>
                                      </p:cBhvr>
                                      <p:tavLst>
                                        <p:tav tm="0" fmla="#ppt_y-sin(pi*$)/81">
                                          <p:val>
                                            <p:fltVal val="0"/>
                                          </p:val>
                                        </p:tav>
                                        <p:tav tm="100000">
                                          <p:val>
                                            <p:fltVal val="1"/>
                                          </p:val>
                                        </p:tav>
                                      </p:tavLst>
                                    </p:anim>
                                    <p:animScale>
                                      <p:cBhvr>
                                        <p:cTn id="52" dur="26">
                                          <p:stCondLst>
                                            <p:cond delay="650"/>
                                          </p:stCondLst>
                                        </p:cTn>
                                        <p:tgtEl>
                                          <p:spTgt spid="13">
                                            <p:txEl>
                                              <p:pRg st="0" end="0"/>
                                            </p:txEl>
                                          </p:spTgt>
                                        </p:tgtEl>
                                      </p:cBhvr>
                                      <p:to x="100000" y="60000"/>
                                    </p:animScale>
                                    <p:animScale>
                                      <p:cBhvr>
                                        <p:cTn id="53" dur="166" decel="50000">
                                          <p:stCondLst>
                                            <p:cond delay="676"/>
                                          </p:stCondLst>
                                        </p:cTn>
                                        <p:tgtEl>
                                          <p:spTgt spid="13">
                                            <p:txEl>
                                              <p:pRg st="0" end="0"/>
                                            </p:txEl>
                                          </p:spTgt>
                                        </p:tgtEl>
                                      </p:cBhvr>
                                      <p:to x="100000" y="100000"/>
                                    </p:animScale>
                                    <p:animScale>
                                      <p:cBhvr>
                                        <p:cTn id="54" dur="26">
                                          <p:stCondLst>
                                            <p:cond delay="1312"/>
                                          </p:stCondLst>
                                        </p:cTn>
                                        <p:tgtEl>
                                          <p:spTgt spid="13">
                                            <p:txEl>
                                              <p:pRg st="0" end="0"/>
                                            </p:txEl>
                                          </p:spTgt>
                                        </p:tgtEl>
                                      </p:cBhvr>
                                      <p:to x="100000" y="80000"/>
                                    </p:animScale>
                                    <p:animScale>
                                      <p:cBhvr>
                                        <p:cTn id="55" dur="166" decel="50000">
                                          <p:stCondLst>
                                            <p:cond delay="1338"/>
                                          </p:stCondLst>
                                        </p:cTn>
                                        <p:tgtEl>
                                          <p:spTgt spid="13">
                                            <p:txEl>
                                              <p:pRg st="0" end="0"/>
                                            </p:txEl>
                                          </p:spTgt>
                                        </p:tgtEl>
                                      </p:cBhvr>
                                      <p:to x="100000" y="100000"/>
                                    </p:animScale>
                                    <p:animScale>
                                      <p:cBhvr>
                                        <p:cTn id="56" dur="26">
                                          <p:stCondLst>
                                            <p:cond delay="1642"/>
                                          </p:stCondLst>
                                        </p:cTn>
                                        <p:tgtEl>
                                          <p:spTgt spid="13">
                                            <p:txEl>
                                              <p:pRg st="0" end="0"/>
                                            </p:txEl>
                                          </p:spTgt>
                                        </p:tgtEl>
                                      </p:cBhvr>
                                      <p:to x="100000" y="90000"/>
                                    </p:animScale>
                                    <p:animScale>
                                      <p:cBhvr>
                                        <p:cTn id="57" dur="166" decel="50000">
                                          <p:stCondLst>
                                            <p:cond delay="1668"/>
                                          </p:stCondLst>
                                        </p:cTn>
                                        <p:tgtEl>
                                          <p:spTgt spid="13">
                                            <p:txEl>
                                              <p:pRg st="0" end="0"/>
                                            </p:txEl>
                                          </p:spTgt>
                                        </p:tgtEl>
                                      </p:cBhvr>
                                      <p:to x="100000" y="100000"/>
                                    </p:animScale>
                                    <p:animScale>
                                      <p:cBhvr>
                                        <p:cTn id="58" dur="26">
                                          <p:stCondLst>
                                            <p:cond delay="1808"/>
                                          </p:stCondLst>
                                        </p:cTn>
                                        <p:tgtEl>
                                          <p:spTgt spid="13">
                                            <p:txEl>
                                              <p:pRg st="0" end="0"/>
                                            </p:txEl>
                                          </p:spTgt>
                                        </p:tgtEl>
                                      </p:cBhvr>
                                      <p:to x="100000" y="95000"/>
                                    </p:animScale>
                                    <p:animScale>
                                      <p:cBhvr>
                                        <p:cTn id="59" dur="166" decel="50000">
                                          <p:stCondLst>
                                            <p:cond delay="1834"/>
                                          </p:stCondLst>
                                        </p:cTn>
                                        <p:tgtEl>
                                          <p:spTgt spid="13">
                                            <p:txEl>
                                              <p:pRg st="0" end="0"/>
                                            </p:txEl>
                                          </p:spTgt>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37" presetClass="entr" presetSubtype="0" fill="hold" nodeType="clickEffect">
                                  <p:stCondLst>
                                    <p:cond delay="0"/>
                                  </p:stCondLst>
                                  <p:childTnLst>
                                    <p:set>
                                      <p:cBhvr>
                                        <p:cTn id="63" dur="1" fill="hold">
                                          <p:stCondLst>
                                            <p:cond delay="0"/>
                                          </p:stCondLst>
                                        </p:cTn>
                                        <p:tgtEl>
                                          <p:spTgt spid="13">
                                            <p:txEl>
                                              <p:pRg st="1" end="1"/>
                                            </p:txEl>
                                          </p:spTgt>
                                        </p:tgtEl>
                                        <p:attrNameLst>
                                          <p:attrName>style.visibility</p:attrName>
                                        </p:attrNameLst>
                                      </p:cBhvr>
                                      <p:to>
                                        <p:strVal val="visible"/>
                                      </p:to>
                                    </p:set>
                                    <p:animEffect transition="in" filter="fade">
                                      <p:cBhvr>
                                        <p:cTn id="64" dur="1000"/>
                                        <p:tgtEl>
                                          <p:spTgt spid="13">
                                            <p:txEl>
                                              <p:pRg st="1" end="1"/>
                                            </p:txEl>
                                          </p:spTgt>
                                        </p:tgtEl>
                                      </p:cBhvr>
                                    </p:animEffect>
                                    <p:anim calcmode="lin" valueType="num">
                                      <p:cBhvr>
                                        <p:cTn id="6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66" dur="900" decel="100000" fill="hold"/>
                                        <p:tgtEl>
                                          <p:spTgt spid="13">
                                            <p:txEl>
                                              <p:pRg st="1" end="1"/>
                                            </p:txEl>
                                          </p:spTgt>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13">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ình trống đồng - @ Hình nền website - Nguyễn Thị Bích Trâm ...">
            <a:extLst>
              <a:ext uri="{FF2B5EF4-FFF2-40B4-BE49-F238E27FC236}">
                <a16:creationId xmlns:a16="http://schemas.microsoft.com/office/drawing/2014/main" id="{857F784A-30AA-4D68-A577-E463D2D9663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FC465B5-3D1E-4F68-9636-338121C11D0A}"/>
              </a:ext>
            </a:extLst>
          </p:cNvPr>
          <p:cNvSpPr txBox="1"/>
          <p:nvPr/>
        </p:nvSpPr>
        <p:spPr>
          <a:xfrm>
            <a:off x="437322" y="332486"/>
            <a:ext cx="11320670" cy="5982535"/>
          </a:xfrm>
          <a:prstGeom prst="rect">
            <a:avLst/>
          </a:prstGeom>
          <a:noFill/>
        </p:spPr>
        <p:txBody>
          <a:bodyPr wrap="square">
            <a:spAutoFit/>
          </a:bodyPr>
          <a:lstStyle/>
          <a:p>
            <a:pPr algn="just">
              <a:lnSpc>
                <a:spcPct val="115000"/>
              </a:lnSpc>
              <a:spcAft>
                <a:spcPts val="800"/>
              </a:spcAft>
            </a:pPr>
            <a:r>
              <a:rPr lang="en-US" sz="3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b)Ý 2: </a:t>
            </a:r>
            <a:r>
              <a:rPr lang="en-US" sz="3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Bàn</a:t>
            </a:r>
            <a:r>
              <a:rPr lang="en-US" sz="3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luận</a:t>
            </a:r>
            <a:endParaRPr lang="en-US" sz="3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Vai</a:t>
            </a:r>
            <a:r>
              <a:rPr lang="en-US" sz="3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3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3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400" b="1" i="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rèn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duy</a:t>
            </a:r>
            <a:endParaRPr lang="en-US" sz="3400" b="1" i="1" dirty="0">
              <a:effectLst/>
              <a:latin typeface="Calibri" panose="020F0502020204030204" pitchFamily="34" charset="0"/>
              <a:ea typeface="Calibri" panose="020F0502020204030204" pitchFamily="34" charset="0"/>
              <a:cs typeface="Times New Roman" panose="02020603050405020304" pitchFamily="18" charset="0"/>
            </a:endParaRPr>
          </a:p>
          <a:p>
            <a:pPr indent="854075" algn="just">
              <a:lnSpc>
                <a:spcPct val="115000"/>
              </a:lnSpc>
              <a:spcAft>
                <a:spcPts val="800"/>
              </a:spcAft>
            </a:pP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phù</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đem</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400" b="1" i="1" dirty="0">
              <a:effectLst/>
              <a:latin typeface="Calibri" panose="020F0502020204030204" pitchFamily="34" charset="0"/>
              <a:ea typeface="Calibri" panose="020F0502020204030204" pitchFamily="34" charset="0"/>
              <a:cs typeface="Times New Roman" panose="02020603050405020304" pitchFamily="18" charset="0"/>
            </a:endParaRPr>
          </a:p>
          <a:p>
            <a:pPr indent="854075" algn="just">
              <a:lnSpc>
                <a:spcPct val="115000"/>
              </a:lnSpc>
              <a:spcAft>
                <a:spcPts val="800"/>
              </a:spcAft>
            </a:pP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động</a:t>
            </a:r>
            <a:endParaRPr lang="en-US" sz="3400" b="1" i="1" dirty="0">
              <a:effectLst/>
              <a:latin typeface="Calibri" panose="020F0502020204030204" pitchFamily="34" charset="0"/>
              <a:ea typeface="Calibri" panose="020F0502020204030204" pitchFamily="34" charset="0"/>
              <a:cs typeface="Times New Roman" panose="02020603050405020304" pitchFamily="18" charset="0"/>
            </a:endParaRPr>
          </a:p>
          <a:p>
            <a:pPr indent="854075" algn="just">
              <a:lnSpc>
                <a:spcPct val="115000"/>
              </a:lnSpc>
              <a:spcAft>
                <a:spcPts val="800"/>
              </a:spcAft>
            </a:pP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nhớ</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giảng</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nắm</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chắc</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đề</a:t>
            </a:r>
            <a:endParaRPr lang="en-US" sz="3400" b="1"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014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p:cTn id="22"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 calcmode="lin" valueType="num">
                                      <p:cBhvr>
                                        <p:cTn id="29" dur="1000" fill="hold"/>
                                        <p:tgtEl>
                                          <p:spTgt spid="6">
                                            <p:txEl>
                                              <p:pRg st="4" end="4"/>
                                            </p:txEl>
                                          </p:spTgt>
                                        </p:tgtEl>
                                        <p:attrNameLst>
                                          <p:attrName>ppt_w</p:attrName>
                                        </p:attrNameLst>
                                      </p:cBhvr>
                                      <p:tavLst>
                                        <p:tav tm="0">
                                          <p:val>
                                            <p:fltVal val="0"/>
                                          </p:val>
                                        </p:tav>
                                        <p:tav tm="100000">
                                          <p:val>
                                            <p:strVal val="#ppt_w"/>
                                          </p:val>
                                        </p:tav>
                                      </p:tavLst>
                                    </p:anim>
                                    <p:anim calcmode="lin" valueType="num">
                                      <p:cBhvr>
                                        <p:cTn id="30" dur="1000" fill="hold"/>
                                        <p:tgtEl>
                                          <p:spTgt spid="6">
                                            <p:txEl>
                                              <p:pRg st="4" end="4"/>
                                            </p:txEl>
                                          </p:spTgt>
                                        </p:tgtEl>
                                        <p:attrNameLst>
                                          <p:attrName>ppt_h</p:attrName>
                                        </p:attrNameLst>
                                      </p:cBhvr>
                                      <p:tavLst>
                                        <p:tav tm="0">
                                          <p:val>
                                            <p:fltVal val="0"/>
                                          </p:val>
                                        </p:tav>
                                        <p:tav tm="100000">
                                          <p:val>
                                            <p:strVal val="#ppt_h"/>
                                          </p:val>
                                        </p:tav>
                                      </p:tavLst>
                                    </p:anim>
                                    <p:anim calcmode="lin" valueType="num">
                                      <p:cBhvr>
                                        <p:cTn id="31" dur="1000" fill="hold"/>
                                        <p:tgtEl>
                                          <p:spTgt spid="6">
                                            <p:txEl>
                                              <p:pRg st="4" end="4"/>
                                            </p:txEl>
                                          </p:spTgt>
                                        </p:tgtEl>
                                        <p:attrNameLst>
                                          <p:attrName>style.rotation</p:attrName>
                                        </p:attrNameLst>
                                      </p:cBhvr>
                                      <p:tavLst>
                                        <p:tav tm="0">
                                          <p:val>
                                            <p:fltVal val="90"/>
                                          </p:val>
                                        </p:tav>
                                        <p:tav tm="100000">
                                          <p:val>
                                            <p:fltVal val="0"/>
                                          </p:val>
                                        </p:tav>
                                      </p:tavLst>
                                    </p:anim>
                                    <p:animEffect transition="in" filter="fade">
                                      <p:cBhvr>
                                        <p:cTn id="32" dur="10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wheel(1)">
                                      <p:cBhvr>
                                        <p:cTn id="37" dur="2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ình trống đồng - @ Hình nền website - Nguyễn Thị Bích Trâm ...">
            <a:extLst>
              <a:ext uri="{FF2B5EF4-FFF2-40B4-BE49-F238E27FC236}">
                <a16:creationId xmlns:a16="http://schemas.microsoft.com/office/drawing/2014/main" id="{2A2A03DB-3887-475D-B36D-EF8D6E2F67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0AB1557-7B60-42CF-A362-23818630122E}"/>
              </a:ext>
            </a:extLst>
          </p:cNvPr>
          <p:cNvSpPr txBox="1"/>
          <p:nvPr/>
        </p:nvSpPr>
        <p:spPr>
          <a:xfrm>
            <a:off x="485361" y="494094"/>
            <a:ext cx="11221278" cy="5869812"/>
          </a:xfrm>
          <a:prstGeom prst="rect">
            <a:avLst/>
          </a:prstGeom>
          <a:noFill/>
        </p:spPr>
        <p:txBody>
          <a:bodyPr wrap="square">
            <a:spAutoFit/>
          </a:bodyPr>
          <a:lstStyle/>
          <a:p>
            <a:pPr indent="854075" algn="just">
              <a:lnSpc>
                <a:spcPct val="115000"/>
              </a:lnSpc>
              <a:spcAft>
                <a:spcPts val="800"/>
              </a:spcAft>
            </a:pP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sở</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đức</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tốt</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kiên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trì</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bền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bỉ</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nghị</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lập</a:t>
            </a:r>
            <a:endParaRPr lang="en-US" sz="3400" b="1" i="1" dirty="0">
              <a:effectLst/>
              <a:latin typeface="Calibri" panose="020F0502020204030204" pitchFamily="34" charset="0"/>
              <a:ea typeface="Calibri" panose="020F0502020204030204" pitchFamily="34" charset="0"/>
              <a:cs typeface="Times New Roman" panose="02020603050405020304" pitchFamily="18" charset="0"/>
            </a:endParaRPr>
          </a:p>
          <a:p>
            <a:pPr indent="854075" algn="just">
              <a:lnSpc>
                <a:spcPct val="115000"/>
              </a:lnSpc>
              <a:spcAft>
                <a:spcPts val="800"/>
              </a:spcAft>
            </a:pP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kiệm</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tiền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bạc</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vất</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vả</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thêm</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tràn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lan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800"/>
              </a:spcAft>
            </a:pPr>
            <a:r>
              <a:rPr lang="en-US" sz="3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3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3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tấm</a:t>
            </a:r>
            <a:r>
              <a:rPr lang="en-US" sz="3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gương</a:t>
            </a:r>
            <a:r>
              <a:rPr lang="en-US" sz="3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3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tài</a:t>
            </a:r>
            <a:endParaRPr lang="en-US" sz="3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804863" algn="just">
              <a:lnSpc>
                <a:spcPct val="115000"/>
              </a:lnSpc>
              <a:spcAft>
                <a:spcPts val="800"/>
              </a:spcAft>
            </a:pP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Bác</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Hồ</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nướ</a:t>
            </a:r>
            <a:r>
              <a:rPr lang="en-US" sz="3400" b="1" i="1" dirty="0" err="1">
                <a:latin typeface="Times New Roman" panose="02020603050405020304" pitchFamily="18" charset="0"/>
                <a:ea typeface="Calibri" panose="020F0502020204030204" pitchFamily="34" charset="0"/>
                <a:cs typeface="Times New Roman" panose="02020603050405020304" pitchFamily="18" charset="0"/>
              </a:rPr>
              <a:t>c</a:t>
            </a:r>
            <a:r>
              <a:rPr lang="en-US" sz="3400" b="1" i="1" dirty="0">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latin typeface="Times New Roman" panose="02020603050405020304" pitchFamily="18" charset="0"/>
                <a:ea typeface="Calibri" panose="020F0502020204030204" pitchFamily="34" charset="0"/>
                <a:cs typeface="Times New Roman" panose="02020603050405020304" pitchFamily="18" charset="0"/>
              </a:rPr>
              <a:t>ngoài</a:t>
            </a:r>
            <a:endParaRPr lang="en-US" sz="3400" b="1" i="1" dirty="0">
              <a:effectLst/>
              <a:latin typeface="Times New Roman" panose="02020603050405020304" pitchFamily="18" charset="0"/>
              <a:ea typeface="Calibri" panose="020F0502020204030204" pitchFamily="34" charset="0"/>
              <a:cs typeface="Times New Roman" panose="02020603050405020304" pitchFamily="18" charset="0"/>
            </a:endParaRPr>
          </a:p>
          <a:p>
            <a:pPr indent="804863" algn="just">
              <a:lnSpc>
                <a:spcPct val="115000"/>
              </a:lnSpc>
              <a:spcAft>
                <a:spcPts val="800"/>
              </a:spcAft>
            </a:pP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Macxim</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Gorki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ấu</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thần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hào</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Nga.</a:t>
            </a:r>
            <a:endParaRPr lang="en-US" sz="3600" b="1"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853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p:cTn id="17" dur="5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2">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1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xEl>
                                              <p:pRg st="3" end="3"/>
                                            </p:txEl>
                                          </p:spTgt>
                                        </p:tgtEl>
                                        <p:attrNameLst>
                                          <p:attrName>style.visibility</p:attrName>
                                        </p:attrNameLst>
                                      </p:cBhvr>
                                      <p:to>
                                        <p:strVal val="visible"/>
                                      </p:to>
                                    </p:set>
                                    <p:animEffect transition="in" filter="fade">
                                      <p:cBhvr>
                                        <p:cTn id="24" dur="1000"/>
                                        <p:tgtEl>
                                          <p:spTgt spid="12">
                                            <p:txEl>
                                              <p:pRg st="3" end="3"/>
                                            </p:txEl>
                                          </p:spTgt>
                                        </p:tgtEl>
                                      </p:cBhvr>
                                    </p:animEffect>
                                    <p:anim calcmode="lin" valueType="num">
                                      <p:cBhvr>
                                        <p:cTn id="25"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Effect transition="in" filter="fade">
                                      <p:cBhvr>
                                        <p:cTn id="31" dur="1000"/>
                                        <p:tgtEl>
                                          <p:spTgt spid="12">
                                            <p:txEl>
                                              <p:pRg st="4" end="4"/>
                                            </p:txEl>
                                          </p:spTgt>
                                        </p:tgtEl>
                                      </p:cBhvr>
                                    </p:animEffect>
                                    <p:anim calcmode="lin" valueType="num">
                                      <p:cBhvr>
                                        <p:cTn id="32"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ình trống đồng - @ Hình nền website - Nguyễn Thị Bích Trâm ...">
            <a:extLst>
              <a:ext uri="{FF2B5EF4-FFF2-40B4-BE49-F238E27FC236}">
                <a16:creationId xmlns:a16="http://schemas.microsoft.com/office/drawing/2014/main" id="{BAE019D5-9805-4BD7-93D5-DF2FCB3383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49CDEC2-C2CA-4CF3-B333-8CAA06A94E2A}"/>
              </a:ext>
            </a:extLst>
          </p:cNvPr>
          <p:cNvSpPr txBox="1"/>
          <p:nvPr/>
        </p:nvSpPr>
        <p:spPr>
          <a:xfrm>
            <a:off x="646043" y="1044455"/>
            <a:ext cx="10933044" cy="4397422"/>
          </a:xfrm>
          <a:prstGeom prst="rect">
            <a:avLst/>
          </a:prstGeom>
          <a:noFill/>
        </p:spPr>
        <p:txBody>
          <a:bodyPr wrap="square">
            <a:spAutoFit/>
          </a:bodyPr>
          <a:lstStyle/>
          <a:p>
            <a:pPr algn="just">
              <a:lnSpc>
                <a:spcPct val="115000"/>
              </a:lnSpc>
              <a:spcAft>
                <a:spcPts val="800"/>
              </a:spcAft>
            </a:pPr>
            <a:r>
              <a:rPr lang="en-US" sz="40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 Ý 3: </a:t>
            </a:r>
            <a:r>
              <a:rPr lang="en-US" sz="40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Phê</a:t>
            </a:r>
            <a:r>
              <a:rPr lang="en-US" sz="40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phán</a:t>
            </a:r>
            <a:r>
              <a:rPr lang="en-US" sz="40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en-US" sz="40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rộng</a:t>
            </a:r>
            <a:endParaRPr lang="en-US" sz="4000" b="1" i="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Phê</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phán</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lối</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phó</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phụ</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giảng</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thầy</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cô</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thêm</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tràn</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lan</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lười</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ỷ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sách</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khảo</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thầy</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cô</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b="1"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869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ình trống đồng - @ Hình nền website - Nguyễn Thị Bích Trâm ...">
            <a:extLst>
              <a:ext uri="{FF2B5EF4-FFF2-40B4-BE49-F238E27FC236}">
                <a16:creationId xmlns:a16="http://schemas.microsoft.com/office/drawing/2014/main" id="{865C8DE9-9646-47C3-AD18-152A4D0960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E6BB922-3670-44A7-981A-A0F644C49EA9}"/>
              </a:ext>
            </a:extLst>
          </p:cNvPr>
          <p:cNvSpPr txBox="1"/>
          <p:nvPr/>
        </p:nvSpPr>
        <p:spPr>
          <a:xfrm>
            <a:off x="371060" y="437732"/>
            <a:ext cx="11449879" cy="5982535"/>
          </a:xfrm>
          <a:prstGeom prst="rect">
            <a:avLst/>
          </a:prstGeom>
          <a:noFill/>
        </p:spPr>
        <p:txBody>
          <a:bodyPr wrap="square">
            <a:spAutoFit/>
          </a:bodyPr>
          <a:lstStyle/>
          <a:p>
            <a:pPr algn="just">
              <a:lnSpc>
                <a:spcPct val="115000"/>
              </a:lnSpc>
              <a:spcAft>
                <a:spcPts val="800"/>
              </a:spcAft>
            </a:pPr>
            <a:r>
              <a:rPr lang="en-US" sz="3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 Ý 4: </a:t>
            </a:r>
            <a:r>
              <a:rPr lang="en-US" sz="3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3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3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thân</a:t>
            </a:r>
            <a:endParaRPr lang="en-US" sz="3400" b="1" i="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indent="854075" algn="just">
              <a:lnSpc>
                <a:spcPct val="115000"/>
              </a:lnSpc>
              <a:spcAft>
                <a:spcPts val="800"/>
              </a:spcAft>
            </a:pP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say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mê</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ham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3400" b="1" i="1" dirty="0">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kiên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trì</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chinh</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tri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400" b="1" i="1" dirty="0">
              <a:effectLst/>
              <a:latin typeface="Calibri" panose="020F0502020204030204" pitchFamily="34" charset="0"/>
              <a:ea typeface="Calibri" panose="020F0502020204030204" pitchFamily="34" charset="0"/>
              <a:cs typeface="Times New Roman" panose="02020603050405020304" pitchFamily="18" charset="0"/>
            </a:endParaRPr>
          </a:p>
          <a:p>
            <a:pPr indent="854075" algn="just">
              <a:lnSpc>
                <a:spcPct val="115000"/>
              </a:lnSpc>
              <a:spcAft>
                <a:spcPts val="800"/>
              </a:spcAft>
            </a:pP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cực</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400" b="1" i="1" dirty="0">
              <a:effectLst/>
              <a:latin typeface="Calibri" panose="020F0502020204030204" pitchFamily="34" charset="0"/>
              <a:ea typeface="Calibri" panose="020F0502020204030204" pitchFamily="34" charset="0"/>
              <a:cs typeface="Times New Roman" panose="02020603050405020304" pitchFamily="18" charset="0"/>
            </a:endParaRPr>
          </a:p>
          <a:p>
            <a:pPr indent="854075" algn="just">
              <a:lnSpc>
                <a:spcPct val="115000"/>
              </a:lnSpc>
              <a:spcAft>
                <a:spcPts val="800"/>
              </a:spcAft>
            </a:pP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kế</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hoạch</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đạt</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hơn</a:t>
            </a:r>
            <a:endParaRPr lang="en-US" sz="3400" b="1" i="1" dirty="0">
              <a:effectLst/>
              <a:latin typeface="Calibri" panose="020F0502020204030204" pitchFamily="34" charset="0"/>
              <a:ea typeface="Calibri" panose="020F0502020204030204" pitchFamily="34" charset="0"/>
              <a:cs typeface="Times New Roman" panose="02020603050405020304" pitchFamily="18" charset="0"/>
            </a:endParaRPr>
          </a:p>
          <a:p>
            <a:pPr indent="854075" algn="just">
              <a:lnSpc>
                <a:spcPct val="115000"/>
              </a:lnSpc>
              <a:spcAft>
                <a:spcPts val="800"/>
              </a:spcAft>
            </a:pP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duy</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cận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tri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thức</a:t>
            </a:r>
            <a:endParaRPr lang="en-US" sz="3400" b="1" i="1" dirty="0">
              <a:effectLst/>
              <a:latin typeface="Calibri" panose="020F0502020204030204" pitchFamily="34" charset="0"/>
              <a:ea typeface="Calibri" panose="020F0502020204030204" pitchFamily="34" charset="0"/>
              <a:cs typeface="Times New Roman" panose="02020603050405020304" pitchFamily="18" charset="0"/>
            </a:endParaRPr>
          </a:p>
          <a:p>
            <a:pPr indent="854075" algn="just">
              <a:lnSpc>
                <a:spcPct val="115000"/>
              </a:lnSpc>
              <a:spcAft>
                <a:spcPts val="800"/>
              </a:spcAft>
            </a:pP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Ko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thụ</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kiểm</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thêm</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i="1"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3400" b="1"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400" b="1"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650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p:cTn id="12"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9" dur="500"/>
                                        <p:tgtEl>
                                          <p:spTgt spid="7">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anim calcmode="lin" valueType="num">
                                      <p:cBhvr>
                                        <p:cTn id="2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randombar(horizontal)">
                                      <p:cBhvr>
                                        <p:cTn id="3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884B6435-0AB7-48E2-AB34-ACDA518886AF}"/>
              </a:ext>
            </a:extLst>
          </p:cNvPr>
          <p:cNvGraphicFramePr>
            <a:graphicFrameLocks noGrp="1"/>
          </p:cNvGraphicFramePr>
          <p:nvPr>
            <p:extLst>
              <p:ext uri="{D42A27DB-BD31-4B8C-83A1-F6EECF244321}">
                <p14:modId xmlns:p14="http://schemas.microsoft.com/office/powerpoint/2010/main" val="3169747528"/>
              </p:ext>
            </p:extLst>
          </p:nvPr>
        </p:nvGraphicFramePr>
        <p:xfrm>
          <a:off x="308113" y="1097280"/>
          <a:ext cx="11499574" cy="5486400"/>
        </p:xfrm>
        <a:graphic>
          <a:graphicData uri="http://schemas.openxmlformats.org/drawingml/2006/table">
            <a:tbl>
              <a:tblPr firstRow="1" bandRow="1">
                <a:tableStyleId>{F5AB1C69-6EDB-4FF4-983F-18BD219EF322}</a:tableStyleId>
              </a:tblPr>
              <a:tblGrid>
                <a:gridCol w="5749787">
                  <a:extLst>
                    <a:ext uri="{9D8B030D-6E8A-4147-A177-3AD203B41FA5}">
                      <a16:colId xmlns:a16="http://schemas.microsoft.com/office/drawing/2014/main" val="2848500724"/>
                    </a:ext>
                  </a:extLst>
                </a:gridCol>
                <a:gridCol w="5749787">
                  <a:extLst>
                    <a:ext uri="{9D8B030D-6E8A-4147-A177-3AD203B41FA5}">
                      <a16:colId xmlns:a16="http://schemas.microsoft.com/office/drawing/2014/main" val="236837191"/>
                    </a:ext>
                  </a:extLst>
                </a:gridCol>
              </a:tblGrid>
              <a:tr h="370840">
                <a:tc>
                  <a:txBody>
                    <a:bodyPr/>
                    <a:lstStyle/>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6405491"/>
                  </a:ext>
                </a:extLst>
              </a:tr>
              <a:tr h="370840">
                <a:tc>
                  <a:txBody>
                    <a:bodyPr/>
                    <a:lstStyle/>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744467"/>
                  </a:ext>
                </a:extLst>
              </a:tr>
              <a:tr h="370840">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8297794"/>
                  </a:ext>
                </a:extLst>
              </a:tr>
            </a:tbl>
          </a:graphicData>
        </a:graphic>
      </p:graphicFrame>
      <p:sp>
        <p:nvSpPr>
          <p:cNvPr id="5" name="TextBox 4">
            <a:extLst>
              <a:ext uri="{FF2B5EF4-FFF2-40B4-BE49-F238E27FC236}">
                <a16:creationId xmlns:a16="http://schemas.microsoft.com/office/drawing/2014/main" id="{03D2E925-D34A-412D-BA6E-07573B58B8C8}"/>
              </a:ext>
            </a:extLst>
          </p:cNvPr>
          <p:cNvSpPr txBox="1"/>
          <p:nvPr/>
        </p:nvSpPr>
        <p:spPr>
          <a:xfrm>
            <a:off x="3506304" y="310047"/>
            <a:ext cx="4856920" cy="646331"/>
          </a:xfrm>
          <a:prstGeom prst="rect">
            <a:avLst/>
          </a:prstGeom>
          <a:noFill/>
        </p:spPr>
        <p:txBody>
          <a:bodyPr wrap="square" rtlCol="0">
            <a:spAutoFit/>
          </a:bodyPr>
          <a:lstStyle/>
          <a:p>
            <a:pPr algn="ctr"/>
            <a:r>
              <a:rPr lang="en-US" sz="3600" b="1" i="1" dirty="0" err="1">
                <a:solidFill>
                  <a:srgbClr val="3333FF"/>
                </a:solidFill>
                <a:latin typeface="Times New Roman" panose="02020603050405020304" pitchFamily="18" charset="0"/>
                <a:cs typeface="Times New Roman" panose="02020603050405020304" pitchFamily="18" charset="0"/>
              </a:rPr>
              <a:t>Phân</a:t>
            </a:r>
            <a:r>
              <a:rPr lang="en-US" sz="3600" b="1" i="1" dirty="0">
                <a:solidFill>
                  <a:srgbClr val="3333FF"/>
                </a:solidFill>
                <a:latin typeface="Times New Roman" panose="02020603050405020304" pitchFamily="18" charset="0"/>
                <a:cs typeface="Times New Roman" panose="02020603050405020304" pitchFamily="18" charset="0"/>
              </a:rPr>
              <a:t> </a:t>
            </a:r>
            <a:r>
              <a:rPr lang="en-US" sz="3600" b="1" i="1" dirty="0" err="1">
                <a:solidFill>
                  <a:srgbClr val="3333FF"/>
                </a:solidFill>
                <a:latin typeface="Times New Roman" panose="02020603050405020304" pitchFamily="18" charset="0"/>
                <a:cs typeface="Times New Roman" panose="02020603050405020304" pitchFamily="18" charset="0"/>
              </a:rPr>
              <a:t>biệt</a:t>
            </a:r>
            <a:r>
              <a:rPr lang="en-US" sz="3600" b="1" i="1" dirty="0">
                <a:solidFill>
                  <a:srgbClr val="3333FF"/>
                </a:solidFill>
                <a:latin typeface="Times New Roman" panose="02020603050405020304" pitchFamily="18" charset="0"/>
                <a:cs typeface="Times New Roman" panose="02020603050405020304" pitchFamily="18" charset="0"/>
              </a:rPr>
              <a:t> </a:t>
            </a:r>
            <a:r>
              <a:rPr lang="en-US" sz="3600" b="1" i="1" dirty="0" err="1">
                <a:solidFill>
                  <a:srgbClr val="3333FF"/>
                </a:solidFill>
                <a:latin typeface="Times New Roman" panose="02020603050405020304" pitchFamily="18" charset="0"/>
                <a:cs typeface="Times New Roman" panose="02020603050405020304" pitchFamily="18" charset="0"/>
              </a:rPr>
              <a:t>hai</a:t>
            </a:r>
            <a:r>
              <a:rPr lang="en-US" sz="3600" b="1" i="1" dirty="0">
                <a:solidFill>
                  <a:srgbClr val="3333FF"/>
                </a:solidFill>
                <a:latin typeface="Times New Roman" panose="02020603050405020304" pitchFamily="18" charset="0"/>
                <a:cs typeface="Times New Roman" panose="02020603050405020304" pitchFamily="18" charset="0"/>
              </a:rPr>
              <a:t> </a:t>
            </a:r>
            <a:r>
              <a:rPr lang="en-US" sz="3600" b="1" i="1" dirty="0" err="1">
                <a:solidFill>
                  <a:srgbClr val="3333FF"/>
                </a:solidFill>
                <a:latin typeface="Times New Roman" panose="02020603050405020304" pitchFamily="18" charset="0"/>
                <a:cs typeface="Times New Roman" panose="02020603050405020304" pitchFamily="18" charset="0"/>
              </a:rPr>
              <a:t>dạng</a:t>
            </a:r>
            <a:r>
              <a:rPr lang="en-US" sz="3600" b="1" i="1" dirty="0">
                <a:solidFill>
                  <a:srgbClr val="3333FF"/>
                </a:solidFill>
                <a:latin typeface="Times New Roman" panose="02020603050405020304" pitchFamily="18" charset="0"/>
                <a:cs typeface="Times New Roman" panose="02020603050405020304" pitchFamily="18" charset="0"/>
              </a:rPr>
              <a:t> </a:t>
            </a:r>
            <a:r>
              <a:rPr lang="en-US" sz="3600" b="1" i="1" dirty="0" err="1">
                <a:solidFill>
                  <a:srgbClr val="3333FF"/>
                </a:solidFill>
                <a:latin typeface="Times New Roman" panose="02020603050405020304" pitchFamily="18" charset="0"/>
                <a:cs typeface="Times New Roman" panose="02020603050405020304" pitchFamily="18" charset="0"/>
              </a:rPr>
              <a:t>đề</a:t>
            </a:r>
            <a:endParaRPr lang="en-US" sz="3600" b="1" i="1" dirty="0">
              <a:solidFill>
                <a:srgbClr val="3333FF"/>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3394B05-65E8-4006-A49C-491A2A4E23A3}"/>
              </a:ext>
            </a:extLst>
          </p:cNvPr>
          <p:cNvSpPr txBox="1"/>
          <p:nvPr/>
        </p:nvSpPr>
        <p:spPr>
          <a:xfrm>
            <a:off x="800100" y="1129364"/>
            <a:ext cx="5103193" cy="1077218"/>
          </a:xfrm>
          <a:prstGeom prst="rect">
            <a:avLst/>
          </a:prstGeom>
          <a:noFill/>
        </p:spPr>
        <p:txBody>
          <a:bodyPr wrap="square" rtlCol="0">
            <a:spAutoFit/>
          </a:bodyPr>
          <a:lstStyle/>
          <a:p>
            <a:pPr algn="ctr"/>
            <a:r>
              <a:rPr lang="en-US" sz="3200" b="1" i="1" dirty="0" err="1">
                <a:latin typeface="Times New Roman" panose="02020603050405020304" pitchFamily="18" charset="0"/>
                <a:cs typeface="Times New Roman" panose="02020603050405020304" pitchFamily="18" charset="0"/>
              </a:rPr>
              <a:t>Đề</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nghị</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luận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về</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một</a:t>
            </a:r>
            <a:r>
              <a:rPr lang="en-US" sz="3200" b="1" i="1" dirty="0">
                <a:latin typeface="Times New Roman" panose="02020603050405020304" pitchFamily="18" charset="0"/>
                <a:cs typeface="Times New Roman" panose="02020603050405020304" pitchFamily="18" charset="0"/>
              </a:rPr>
              <a:t> </a:t>
            </a:r>
          </a:p>
          <a:p>
            <a:pPr algn="ctr"/>
            <a:r>
              <a:rPr lang="en-US" sz="3200" b="1" i="1" dirty="0" err="1">
                <a:latin typeface="Times New Roman" panose="02020603050405020304" pitchFamily="18" charset="0"/>
                <a:cs typeface="Times New Roman" panose="02020603050405020304" pitchFamily="18" charset="0"/>
              </a:rPr>
              <a:t>hiện</a:t>
            </a:r>
            <a:r>
              <a:rPr lang="en-US" sz="3200" b="1" i="1" dirty="0">
                <a:latin typeface="Times New Roman" panose="02020603050405020304" pitchFamily="18" charset="0"/>
                <a:cs typeface="Times New Roman" panose="02020603050405020304" pitchFamily="18" charset="0"/>
              </a:rPr>
              <a:t> t</a:t>
            </a:r>
            <a:r>
              <a:rPr lang="vi-VN" sz="3200" b="1" i="1" dirty="0">
                <a:latin typeface="Times New Roman" panose="02020603050405020304" pitchFamily="18" charset="0"/>
                <a:cs typeface="Times New Roman" panose="02020603050405020304" pitchFamily="18" charset="0"/>
              </a:rPr>
              <a:t>ư</a:t>
            </a:r>
            <a:r>
              <a:rPr lang="en-US" sz="3200" b="1" i="1" dirty="0" err="1">
                <a:latin typeface="Times New Roman" panose="02020603050405020304" pitchFamily="18" charset="0"/>
                <a:cs typeface="Times New Roman" panose="02020603050405020304" pitchFamily="18" charset="0"/>
              </a:rPr>
              <a:t>ợng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đời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sống</a:t>
            </a:r>
            <a:endParaRPr lang="en-US" sz="3200" b="1" i="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FBBFD82-B9BA-419B-BF36-1ECBF8A01265}"/>
              </a:ext>
            </a:extLst>
          </p:cNvPr>
          <p:cNvSpPr txBox="1"/>
          <p:nvPr/>
        </p:nvSpPr>
        <p:spPr>
          <a:xfrm>
            <a:off x="6265515" y="1169928"/>
            <a:ext cx="5103193" cy="1077218"/>
          </a:xfrm>
          <a:prstGeom prst="rect">
            <a:avLst/>
          </a:prstGeom>
          <a:noFill/>
        </p:spPr>
        <p:txBody>
          <a:bodyPr wrap="square" rtlCol="0">
            <a:spAutoFit/>
          </a:bodyPr>
          <a:lstStyle/>
          <a:p>
            <a:pPr algn="ctr"/>
            <a:r>
              <a:rPr lang="en-US" sz="3200" b="1" i="1" dirty="0" err="1">
                <a:latin typeface="Times New Roman" panose="02020603050405020304" pitchFamily="18" charset="0"/>
                <a:cs typeface="Times New Roman" panose="02020603050405020304" pitchFamily="18" charset="0"/>
              </a:rPr>
              <a:t>Đề</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nghị</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luận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về</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một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vấn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đề</a:t>
            </a:r>
            <a:r>
              <a:rPr lang="en-US" sz="3200" b="1" i="1" dirty="0">
                <a:latin typeface="Times New Roman" panose="02020603050405020304" pitchFamily="18" charset="0"/>
                <a:cs typeface="Times New Roman" panose="02020603050405020304" pitchFamily="18" charset="0"/>
              </a:rPr>
              <a:t> </a:t>
            </a:r>
          </a:p>
          <a:p>
            <a:pPr algn="ctr"/>
            <a:r>
              <a:rPr lang="en-US" sz="3200" b="1" i="1" dirty="0">
                <a:latin typeface="Times New Roman" panose="02020603050405020304" pitchFamily="18" charset="0"/>
                <a:cs typeface="Times New Roman" panose="02020603050405020304" pitchFamily="18" charset="0"/>
              </a:rPr>
              <a:t>t</a:t>
            </a:r>
            <a:r>
              <a:rPr lang="vi-VN" sz="3200" b="1" i="1" dirty="0">
                <a:latin typeface="Times New Roman" panose="02020603050405020304" pitchFamily="18" charset="0"/>
                <a:cs typeface="Times New Roman" panose="02020603050405020304" pitchFamily="18" charset="0"/>
              </a:rPr>
              <a:t>ư</a:t>
            </a:r>
            <a:r>
              <a:rPr lang="en-US" sz="3200" b="1" i="1" dirty="0">
                <a:latin typeface="Times New Roman" panose="02020603050405020304" pitchFamily="18" charset="0"/>
                <a:cs typeface="Times New Roman" panose="02020603050405020304" pitchFamily="18" charset="0"/>
              </a:rPr>
              <a:t> t</a:t>
            </a:r>
            <a:r>
              <a:rPr lang="vi-VN" sz="3200" b="1" i="1" dirty="0">
                <a:latin typeface="Times New Roman" panose="02020603050405020304" pitchFamily="18" charset="0"/>
                <a:cs typeface="Times New Roman" panose="02020603050405020304" pitchFamily="18" charset="0"/>
              </a:rPr>
              <a:t>ư</a:t>
            </a:r>
            <a:r>
              <a:rPr lang="en-US" sz="3200" b="1" i="1" dirty="0" err="1">
                <a:latin typeface="Times New Roman" panose="02020603050405020304" pitchFamily="18" charset="0"/>
                <a:cs typeface="Times New Roman" panose="02020603050405020304" pitchFamily="18" charset="0"/>
              </a:rPr>
              <a:t>ởng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đạo</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lí</a:t>
            </a:r>
            <a:endParaRPr lang="en-US" sz="3200" b="1"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79BF2F0-AFF0-43E6-A96D-58892B9C907C}"/>
              </a:ext>
            </a:extLst>
          </p:cNvPr>
          <p:cNvSpPr txBox="1"/>
          <p:nvPr/>
        </p:nvSpPr>
        <p:spPr>
          <a:xfrm>
            <a:off x="496957" y="2367410"/>
            <a:ext cx="5426211" cy="1077218"/>
          </a:xfrm>
          <a:prstGeom prst="rect">
            <a:avLst/>
          </a:prstGeom>
          <a:noFill/>
        </p:spPr>
        <p:txBody>
          <a:bodyPr wrap="square" rtlCol="0">
            <a:spAutoFit/>
          </a:bodyPr>
          <a:lstStyle/>
          <a:p>
            <a:pPr algn="just"/>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Nêu</a:t>
            </a:r>
            <a:r>
              <a:rPr lang="en-US" sz="3200" b="1" i="1" dirty="0">
                <a:solidFill>
                  <a:srgbClr val="FF0000"/>
                </a:solidFill>
                <a:latin typeface="Times New Roman" panose="02020603050405020304" pitchFamily="18" charset="0"/>
                <a:cs typeface="Times New Roman" panose="02020603050405020304" pitchFamily="18" charset="0"/>
              </a:rPr>
              <a:t> 1 </a:t>
            </a:r>
            <a:r>
              <a:rPr lang="en-US" sz="3200" b="1" i="1" dirty="0" err="1">
                <a:solidFill>
                  <a:srgbClr val="FF0000"/>
                </a:solidFill>
                <a:latin typeface="Times New Roman" panose="02020603050405020304" pitchFamily="18" charset="0"/>
                <a:cs typeface="Times New Roman" panose="02020603050405020304" pitchFamily="18" charset="0"/>
              </a:rPr>
              <a:t>svht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đời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sống</a:t>
            </a:r>
            <a:endParaRPr lang="en-US" sz="3200" b="1" i="1" dirty="0">
              <a:solidFill>
                <a:srgbClr val="FF0000"/>
              </a:solidFill>
              <a:latin typeface="Times New Roman" panose="02020603050405020304" pitchFamily="18" charset="0"/>
              <a:cs typeface="Times New Roman" panose="02020603050405020304" pitchFamily="18" charset="0"/>
            </a:endParaRPr>
          </a:p>
          <a:p>
            <a:pPr algn="just"/>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Nêu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mệnh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lệnh</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2974821-3363-40CD-BC6C-F677833AADC4}"/>
              </a:ext>
            </a:extLst>
          </p:cNvPr>
          <p:cNvSpPr txBox="1"/>
          <p:nvPr/>
        </p:nvSpPr>
        <p:spPr>
          <a:xfrm>
            <a:off x="6130785" y="2382727"/>
            <a:ext cx="5676902" cy="1077218"/>
          </a:xfrm>
          <a:prstGeom prst="rect">
            <a:avLst/>
          </a:prstGeom>
          <a:noFill/>
        </p:spPr>
        <p:txBody>
          <a:bodyPr wrap="square" rtlCol="0">
            <a:spAutoFit/>
          </a:bodyPr>
          <a:lstStyle/>
          <a:p>
            <a:pPr algn="just"/>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Nêu</a:t>
            </a:r>
            <a:r>
              <a:rPr lang="en-US" sz="3200" b="1" i="1" dirty="0">
                <a:solidFill>
                  <a:srgbClr val="FF0000"/>
                </a:solidFill>
                <a:latin typeface="Times New Roman" panose="02020603050405020304" pitchFamily="18" charset="0"/>
                <a:cs typeface="Times New Roman" panose="02020603050405020304" pitchFamily="18" charset="0"/>
              </a:rPr>
              <a:t> 1 </a:t>
            </a:r>
            <a:r>
              <a:rPr lang="en-US" sz="3200" b="1" i="1" dirty="0" err="1">
                <a:solidFill>
                  <a:srgbClr val="FF0000"/>
                </a:solidFill>
                <a:latin typeface="Times New Roman" panose="02020603050405020304" pitchFamily="18" charset="0"/>
                <a:cs typeface="Times New Roman" panose="02020603050405020304" pitchFamily="18" charset="0"/>
              </a:rPr>
              <a:t>vấn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đề</a:t>
            </a:r>
            <a:r>
              <a:rPr lang="en-US" sz="3200" b="1" i="1" dirty="0">
                <a:solidFill>
                  <a:srgbClr val="FF0000"/>
                </a:solidFill>
                <a:latin typeface="Times New Roman" panose="02020603050405020304" pitchFamily="18" charset="0"/>
                <a:cs typeface="Times New Roman" panose="02020603050405020304" pitchFamily="18" charset="0"/>
              </a:rPr>
              <a:t> t</a:t>
            </a:r>
            <a:r>
              <a:rPr lang="vi-VN" sz="3200" b="1" i="1" dirty="0">
                <a:solidFill>
                  <a:srgbClr val="FF0000"/>
                </a:solidFill>
                <a:latin typeface="Times New Roman" panose="02020603050405020304" pitchFamily="18" charset="0"/>
                <a:cs typeface="Times New Roman" panose="02020603050405020304" pitchFamily="18" charset="0"/>
              </a:rPr>
              <a:t>ư</a:t>
            </a:r>
            <a:r>
              <a:rPr lang="en-US" sz="3200" b="1" i="1" dirty="0">
                <a:solidFill>
                  <a:srgbClr val="FF0000"/>
                </a:solidFill>
                <a:latin typeface="Times New Roman" panose="02020603050405020304" pitchFamily="18" charset="0"/>
                <a:cs typeface="Times New Roman" panose="02020603050405020304" pitchFamily="18" charset="0"/>
              </a:rPr>
              <a:t> t</a:t>
            </a:r>
            <a:r>
              <a:rPr lang="vi-VN" sz="3200" b="1" i="1" dirty="0">
                <a:solidFill>
                  <a:srgbClr val="FF0000"/>
                </a:solidFill>
                <a:latin typeface="Times New Roman" panose="02020603050405020304" pitchFamily="18" charset="0"/>
                <a:cs typeface="Times New Roman" panose="02020603050405020304" pitchFamily="18" charset="0"/>
              </a:rPr>
              <a:t>ư</a:t>
            </a:r>
            <a:r>
              <a:rPr lang="en-US" sz="3200" b="1" i="1" dirty="0" err="1">
                <a:solidFill>
                  <a:srgbClr val="FF0000"/>
                </a:solidFill>
                <a:latin typeface="Times New Roman" panose="02020603050405020304" pitchFamily="18" charset="0"/>
                <a:cs typeface="Times New Roman" panose="02020603050405020304" pitchFamily="18" charset="0"/>
              </a:rPr>
              <a:t>ởng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đạo</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lí</a:t>
            </a:r>
            <a:endParaRPr lang="en-US" sz="3200" b="1" i="1" dirty="0">
              <a:solidFill>
                <a:srgbClr val="FF0000"/>
              </a:solidFill>
              <a:latin typeface="Times New Roman" panose="02020603050405020304" pitchFamily="18" charset="0"/>
              <a:cs typeface="Times New Roman" panose="02020603050405020304" pitchFamily="18" charset="0"/>
            </a:endParaRPr>
          </a:p>
          <a:p>
            <a:pPr algn="just"/>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Nêu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mệnh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lệnh</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9A70DA9-7E08-4B3A-BDDE-E5CFD02F5AB0}"/>
              </a:ext>
            </a:extLst>
          </p:cNvPr>
          <p:cNvSpPr txBox="1"/>
          <p:nvPr/>
        </p:nvSpPr>
        <p:spPr>
          <a:xfrm>
            <a:off x="384313" y="3538267"/>
            <a:ext cx="5518980" cy="3046988"/>
          </a:xfrm>
          <a:prstGeom prst="rect">
            <a:avLst/>
          </a:prstGeom>
          <a:noFill/>
        </p:spPr>
        <p:txBody>
          <a:bodyPr wrap="square" rtlCol="0">
            <a:spAutoFit/>
          </a:bodyPr>
          <a:lstStyle/>
          <a:p>
            <a:pPr algn="just"/>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Ví</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dụ</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Trò</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a:t>
            </a:r>
            <a:r>
              <a:rPr lang="vi-VN" sz="3200" b="1" i="1" dirty="0">
                <a:latin typeface="Times New Roman" panose="02020603050405020304" pitchFamily="18" charset="0"/>
                <a:cs typeface="Times New Roman" panose="02020603050405020304" pitchFamily="18" charset="0"/>
              </a:rPr>
              <a:t>ơ</a:t>
            </a:r>
            <a:r>
              <a:rPr lang="en-US" sz="3200" b="1" i="1" dirty="0" err="1">
                <a:latin typeface="Times New Roman" panose="02020603050405020304" pitchFamily="18" charset="0"/>
                <a:cs typeface="Times New Roman" panose="02020603050405020304" pitchFamily="18" charset="0"/>
              </a:rPr>
              <a:t>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điện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tử</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là</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món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tiêu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khiển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hấp</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dẫn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Nhiều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bạn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vì</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mải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a:t>
            </a:r>
            <a:r>
              <a:rPr lang="vi-VN" sz="3200" b="1" i="1" dirty="0">
                <a:latin typeface="Times New Roman" panose="02020603050405020304" pitchFamily="18" charset="0"/>
                <a:cs typeface="Times New Roman" panose="02020603050405020304" pitchFamily="18" charset="0"/>
              </a:rPr>
              <a:t>ơ</a:t>
            </a:r>
            <a:r>
              <a:rPr lang="en-US" sz="3200" b="1" i="1" dirty="0" err="1">
                <a:latin typeface="Times New Roman" panose="02020603050405020304" pitchFamily="18" charset="0"/>
                <a:cs typeface="Times New Roman" panose="02020603050405020304" pitchFamily="18" charset="0"/>
              </a:rPr>
              <a:t>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mà</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xao</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nhãng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học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tập</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và</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còn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phạm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những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sai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lầm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khác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Hãy</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nêu</a:t>
            </a:r>
            <a:r>
              <a:rPr lang="en-US" sz="3200" b="1" i="1" dirty="0">
                <a:latin typeface="Times New Roman" panose="02020603050405020304" pitchFamily="18" charset="0"/>
                <a:cs typeface="Times New Roman" panose="02020603050405020304" pitchFamily="18" charset="0"/>
              </a:rPr>
              <a:t> ý </a:t>
            </a:r>
            <a:r>
              <a:rPr lang="en-US" sz="3200" b="1" i="1" dirty="0" err="1">
                <a:latin typeface="Times New Roman" panose="02020603050405020304" pitchFamily="18" charset="0"/>
                <a:cs typeface="Times New Roman" panose="02020603050405020304" pitchFamily="18" charset="0"/>
              </a:rPr>
              <a:t>kiến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của</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em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về</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hiện</a:t>
            </a:r>
            <a:r>
              <a:rPr lang="en-US" sz="3200" b="1" i="1" dirty="0">
                <a:latin typeface="Times New Roman" panose="02020603050405020304" pitchFamily="18" charset="0"/>
                <a:cs typeface="Times New Roman" panose="02020603050405020304" pitchFamily="18" charset="0"/>
              </a:rPr>
              <a:t> t</a:t>
            </a:r>
            <a:r>
              <a:rPr lang="vi-VN" sz="3200" b="1" i="1" dirty="0">
                <a:latin typeface="Times New Roman" panose="02020603050405020304" pitchFamily="18" charset="0"/>
                <a:cs typeface="Times New Roman" panose="02020603050405020304" pitchFamily="18" charset="0"/>
              </a:rPr>
              <a:t>ư</a:t>
            </a:r>
            <a:r>
              <a:rPr lang="en-US" sz="3200" b="1" i="1" dirty="0" err="1">
                <a:latin typeface="Times New Roman" panose="02020603050405020304" pitchFamily="18" charset="0"/>
                <a:cs typeface="Times New Roman" panose="02020603050405020304" pitchFamily="18" charset="0"/>
              </a:rPr>
              <a:t>ợng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đó</a:t>
            </a:r>
            <a:r>
              <a:rPr lang="en-US" sz="3200" b="1" i="1"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E5E05DAE-A4BE-47CB-841F-11BF350DD656}"/>
              </a:ext>
            </a:extLst>
          </p:cNvPr>
          <p:cNvSpPr txBox="1"/>
          <p:nvPr/>
        </p:nvSpPr>
        <p:spPr>
          <a:xfrm>
            <a:off x="6130785" y="3532593"/>
            <a:ext cx="5586344" cy="3046988"/>
          </a:xfrm>
          <a:prstGeom prst="rect">
            <a:avLst/>
          </a:prstGeom>
          <a:noFill/>
        </p:spPr>
        <p:txBody>
          <a:bodyPr wrap="square" rtlCol="0">
            <a:spAutoFit/>
          </a:bodyPr>
          <a:lstStyle/>
          <a:p>
            <a:pPr algn="just"/>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Ví</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dụ</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Liệt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sĩ</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bác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sĩ</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Đặng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Thùy</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Trâm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có</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viết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Đời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phải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trải</a:t>
            </a:r>
            <a:r>
              <a:rPr lang="en-US" sz="3200" b="1" i="1" dirty="0">
                <a:latin typeface="Times New Roman" panose="02020603050405020304" pitchFamily="18" charset="0"/>
                <a:cs typeface="Times New Roman" panose="02020603050405020304" pitchFamily="18" charset="0"/>
              </a:rPr>
              <a:t> qua </a:t>
            </a:r>
            <a:r>
              <a:rPr lang="en-US" sz="3200" b="1" i="1" dirty="0" err="1">
                <a:latin typeface="Times New Roman" panose="02020603050405020304" pitchFamily="18" charset="0"/>
                <a:cs typeface="Times New Roman" panose="02020603050405020304" pitchFamily="18" charset="0"/>
              </a:rPr>
              <a:t>giông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tố</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a:t>
            </a:r>
            <a:r>
              <a:rPr lang="vi-VN" sz="3200" b="1" i="1" dirty="0">
                <a:latin typeface="Times New Roman" panose="02020603050405020304" pitchFamily="18" charset="0"/>
                <a:cs typeface="Times New Roman" panose="02020603050405020304" pitchFamily="18" charset="0"/>
              </a:rPr>
              <a:t>ư</a:t>
            </a:r>
            <a:r>
              <a:rPr lang="en-US" sz="3200" b="1" i="1" dirty="0">
                <a:latin typeface="Times New Roman" panose="02020603050405020304" pitchFamily="18" charset="0"/>
                <a:cs typeface="Times New Roman" panose="02020603050405020304" pitchFamily="18" charset="0"/>
              </a:rPr>
              <a:t>ng </a:t>
            </a:r>
            <a:r>
              <a:rPr lang="en-US" sz="3200" b="1" i="1" dirty="0" err="1">
                <a:latin typeface="Times New Roman" panose="02020603050405020304" pitchFamily="18" charset="0"/>
                <a:cs typeface="Times New Roman" panose="02020603050405020304" pitchFamily="18" charset="0"/>
              </a:rPr>
              <a:t>không</a:t>
            </a:r>
            <a:r>
              <a:rPr lang="en-US" sz="3200" b="1" i="1" dirty="0">
                <a:latin typeface="Times New Roman" panose="02020603050405020304" pitchFamily="18" charset="0"/>
                <a:cs typeface="Times New Roman" panose="02020603050405020304" pitchFamily="18" charset="0"/>
              </a:rPr>
              <a:t> đ</a:t>
            </a:r>
            <a:r>
              <a:rPr lang="vi-VN" sz="3200" b="1" i="1" dirty="0">
                <a:latin typeface="Times New Roman" panose="02020603050405020304" pitchFamily="18" charset="0"/>
                <a:cs typeface="Times New Roman" panose="02020603050405020304" pitchFamily="18" charset="0"/>
              </a:rPr>
              <a:t>ư</a:t>
            </a:r>
            <a:r>
              <a:rPr lang="en-US" sz="3200" b="1" i="1" dirty="0" err="1">
                <a:latin typeface="Times New Roman" panose="02020603050405020304" pitchFamily="18" charset="0"/>
                <a:cs typeface="Times New Roman" panose="02020603050405020304" pitchFamily="18" charset="0"/>
              </a:rPr>
              <a:t>ợc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cúi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đầu</a:t>
            </a:r>
            <a:r>
              <a:rPr lang="en-US" sz="3200" b="1" i="1" dirty="0">
                <a:latin typeface="Times New Roman" panose="02020603050405020304" pitchFamily="18" charset="0"/>
                <a:cs typeface="Times New Roman" panose="02020603050405020304" pitchFamily="18" charset="0"/>
              </a:rPr>
              <a:t> tr</a:t>
            </a:r>
            <a:r>
              <a:rPr lang="vi-VN" sz="3200" b="1" i="1" dirty="0">
                <a:latin typeface="Times New Roman" panose="02020603050405020304" pitchFamily="18" charset="0"/>
                <a:cs typeface="Times New Roman" panose="02020603050405020304" pitchFamily="18" charset="0"/>
              </a:rPr>
              <a:t>ư</a:t>
            </a:r>
            <a:r>
              <a:rPr lang="en-US" sz="3200" b="1" i="1" dirty="0" err="1">
                <a:latin typeface="Times New Roman" panose="02020603050405020304" pitchFamily="18" charset="0"/>
                <a:cs typeface="Times New Roman" panose="02020603050405020304" pitchFamily="18" charset="0"/>
              </a:rPr>
              <a:t>ớc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giông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tố</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Hãy</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bày</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tỏ</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suy</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nghĩ</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của</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em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về</a:t>
            </a:r>
            <a:r>
              <a:rPr lang="en-US" sz="3200" b="1" i="1" dirty="0">
                <a:latin typeface="Times New Roman" panose="02020603050405020304" pitchFamily="18" charset="0"/>
                <a:cs typeface="Times New Roman" panose="02020603050405020304" pitchFamily="18" charset="0"/>
              </a:rPr>
              <a:t> ý </a:t>
            </a:r>
            <a:r>
              <a:rPr lang="en-US" sz="3200" b="1" i="1" dirty="0" err="1">
                <a:latin typeface="Times New Roman" panose="02020603050405020304" pitchFamily="18" charset="0"/>
                <a:cs typeface="Times New Roman" panose="02020603050405020304" pitchFamily="18" charset="0"/>
              </a:rPr>
              <a:t>kiến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trên</a:t>
            </a:r>
            <a:r>
              <a:rPr lang="en-US" sz="3200"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629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5"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4"/>
                                        </p:tgtEl>
                                      </p:cBhvr>
                                    </p:animEffect>
                                  </p:childTnLst>
                                </p:cTn>
                              </p:par>
                              <p:par>
                                <p:cTn id="21" presetID="25"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6"/>
                                        </p:tgtEl>
                                      </p:cBhvr>
                                    </p:animEffect>
                                  </p:childTnLst>
                                </p:cTn>
                              </p:par>
                              <p:par>
                                <p:cTn id="31" presetID="25"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6" dur="1000" fill="hold"/>
                                        <p:tgtEl>
                                          <p:spTgt spid="7"/>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anim calcmode="lin" valueType="num">
                                      <p:cBhvr>
                                        <p:cTn id="45"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6"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47"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48" dur="1000"/>
                                        <p:tgtEl>
                                          <p:spTgt spid="8">
                                            <p:txEl>
                                              <p:pRg st="0" end="0"/>
                                            </p:txEl>
                                          </p:spTgt>
                                        </p:tgtEl>
                                      </p:cBhvr>
                                    </p:animEffect>
                                  </p:childTnLst>
                                </p:cTn>
                              </p:par>
                              <p:par>
                                <p:cTn id="49" presetID="31" presetClass="entr" presetSubtype="0" fill="hold" nodeType="withEffect">
                                  <p:stCondLst>
                                    <p:cond delay="0"/>
                                  </p:stCondLst>
                                  <p:childTnLst>
                                    <p:set>
                                      <p:cBhvr>
                                        <p:cTn id="50" dur="1" fill="hold">
                                          <p:stCondLst>
                                            <p:cond delay="0"/>
                                          </p:stCondLst>
                                        </p:cTn>
                                        <p:tgtEl>
                                          <p:spTgt spid="8">
                                            <p:txEl>
                                              <p:pRg st="1" end="1"/>
                                            </p:txEl>
                                          </p:spTgt>
                                        </p:tgtEl>
                                        <p:attrNameLst>
                                          <p:attrName>style.visibility</p:attrName>
                                        </p:attrNameLst>
                                      </p:cBhvr>
                                      <p:to>
                                        <p:strVal val="visible"/>
                                      </p:to>
                                    </p:set>
                                    <p:anim calcmode="lin" valueType="num">
                                      <p:cBhvr>
                                        <p:cTn id="51"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52"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53"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54" dur="1000"/>
                                        <p:tgtEl>
                                          <p:spTgt spid="8">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9">
                                            <p:txEl>
                                              <p:pRg st="0" end="0"/>
                                            </p:txEl>
                                          </p:spTgt>
                                        </p:tgtEl>
                                        <p:attrNameLst>
                                          <p:attrName>style.visibility</p:attrName>
                                        </p:attrNameLst>
                                      </p:cBhvr>
                                      <p:to>
                                        <p:strVal val="visible"/>
                                      </p:to>
                                    </p:set>
                                    <p:animEffect transition="in" filter="randombar(horizontal)">
                                      <p:cBhvr>
                                        <p:cTn id="59" dur="500"/>
                                        <p:tgtEl>
                                          <p:spTgt spid="9">
                                            <p:txEl>
                                              <p:pRg st="0" end="0"/>
                                            </p:txEl>
                                          </p:spTgt>
                                        </p:tgtEl>
                                      </p:cBhvr>
                                    </p:animEffect>
                                  </p:childTnLst>
                                </p:cTn>
                              </p:par>
                              <p:par>
                                <p:cTn id="60" presetID="14" presetClass="entr" presetSubtype="10" fill="hold" nodeType="withEffect">
                                  <p:stCondLst>
                                    <p:cond delay="0"/>
                                  </p:stCondLst>
                                  <p:childTnLst>
                                    <p:set>
                                      <p:cBhvr>
                                        <p:cTn id="6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62" dur="500"/>
                                        <p:tgtEl>
                                          <p:spTgt spid="9">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2E37C964-39DC-4B92-8DCD-909DC98B4D12}"/>
              </a:ext>
            </a:extLst>
          </p:cNvPr>
          <p:cNvSpPr>
            <a:spLocks noChangeArrowheads="1"/>
          </p:cNvSpPr>
          <p:nvPr/>
        </p:nvSpPr>
        <p:spPr bwMode="gray">
          <a:xfrm>
            <a:off x="1003853" y="1345095"/>
            <a:ext cx="4482525" cy="4010905"/>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solidFill>
            <a:srgbClr val="0000FF"/>
          </a:solidFill>
          <a:ln>
            <a:noFill/>
          </a:ln>
          <a:effectLst/>
        </p:spPr>
        <p:txBody>
          <a:bodyPr wrap="none" anchor="ctr"/>
          <a:lstStyle/>
          <a:p>
            <a:pPr algn="ctr" eaLnBrk="0" hangingPunct="0">
              <a:defRPr/>
            </a:pPr>
            <a:endParaRPr lang="en-US">
              <a:solidFill>
                <a:srgbClr val="FFFFFF"/>
              </a:solidFill>
              <a:latin typeface="Verdana" pitchFamily="34" charset="0"/>
              <a:cs typeface="+mn-cs"/>
            </a:endParaRPr>
          </a:p>
        </p:txBody>
      </p:sp>
      <p:sp>
        <p:nvSpPr>
          <p:cNvPr id="5" name="Oval 4">
            <a:extLst>
              <a:ext uri="{FF2B5EF4-FFF2-40B4-BE49-F238E27FC236}">
                <a16:creationId xmlns:a16="http://schemas.microsoft.com/office/drawing/2014/main" id="{5842D30C-C782-4934-9F69-A98AF5CBE4A9}"/>
              </a:ext>
            </a:extLst>
          </p:cNvPr>
          <p:cNvSpPr>
            <a:spLocks noChangeArrowheads="1"/>
          </p:cNvSpPr>
          <p:nvPr/>
        </p:nvSpPr>
        <p:spPr bwMode="gray">
          <a:xfrm>
            <a:off x="1364485" y="1649895"/>
            <a:ext cx="3482498" cy="3200400"/>
          </a:xfrm>
          <a:prstGeom prst="ellipse">
            <a:avLst/>
          </a:prstGeom>
          <a:solidFill>
            <a:schemeClr val="bg1">
              <a:lumMod val="95000"/>
            </a:schemeClr>
          </a:solidFill>
          <a:ln w="28575" algn="ctr">
            <a:solidFill>
              <a:srgbClr val="FFFFFF"/>
            </a:solidFill>
            <a:round/>
            <a:headEnd/>
            <a:tailEnd/>
          </a:ln>
          <a:effectLst/>
          <a:scene3d>
            <a:camera prst="orthographicFront"/>
            <a:lightRig rig="flat" dir="t">
              <a:rot lat="0" lon="0" rev="2400000"/>
            </a:lightRig>
          </a:scene3d>
          <a:sp3d prstMaterial="softEdge">
            <a:bevelT w="762000" h="965200"/>
          </a:sp3d>
        </p:spPr>
        <p:txBody>
          <a:bodyPr wrap="none" anchor="ctr"/>
          <a:lstStyle/>
          <a:p>
            <a:pPr algn="ctr" eaLnBrk="0" hangingPunct="0">
              <a:defRPr/>
            </a:pPr>
            <a:endParaRPr lang="en-US">
              <a:solidFill>
                <a:srgbClr val="FFFFFF"/>
              </a:solidFill>
              <a:latin typeface="Verdana" pitchFamily="34" charset="0"/>
              <a:cs typeface="+mn-cs"/>
            </a:endParaRPr>
          </a:p>
        </p:txBody>
      </p:sp>
      <p:sp>
        <p:nvSpPr>
          <p:cNvPr id="6" name="AutoShape 5">
            <a:extLst>
              <a:ext uri="{FF2B5EF4-FFF2-40B4-BE49-F238E27FC236}">
                <a16:creationId xmlns:a16="http://schemas.microsoft.com/office/drawing/2014/main" id="{3CDF8258-A6EC-4A5E-AFA5-3A5AFB3A26D4}"/>
              </a:ext>
            </a:extLst>
          </p:cNvPr>
          <p:cNvSpPr>
            <a:spLocks noChangeArrowheads="1"/>
          </p:cNvSpPr>
          <p:nvPr/>
        </p:nvSpPr>
        <p:spPr bwMode="gray">
          <a:xfrm>
            <a:off x="4212747" y="1105744"/>
            <a:ext cx="5827850" cy="754064"/>
          </a:xfrm>
          <a:prstGeom prst="roundRect">
            <a:avLst>
              <a:gd name="adj" fmla="val 50000"/>
            </a:avLst>
          </a:prstGeom>
          <a:solidFill>
            <a:schemeClr val="bg1"/>
          </a:solidFill>
          <a:ln w="38100" algn="ctr">
            <a:solidFill>
              <a:srgbClr val="FF0000"/>
            </a:solidFill>
            <a:round/>
            <a:headEnd/>
            <a:tailEnd/>
          </a:ln>
          <a:effectLst/>
        </p:spPr>
        <p:txBody>
          <a:bodyPr wrap="none" anchor="ctr"/>
          <a:lstStyle/>
          <a:p>
            <a:pPr algn="ctr" eaLnBrk="0" hangingPunct="0">
              <a:defRPr/>
            </a:pPr>
            <a:endParaRPr lang="en-US" b="1" i="1" dirty="0">
              <a:solidFill>
                <a:srgbClr val="0A2068"/>
              </a:solidFill>
              <a:latin typeface="+mn-lt"/>
              <a:cs typeface="+mn-cs"/>
            </a:endParaRPr>
          </a:p>
        </p:txBody>
      </p:sp>
      <p:sp>
        <p:nvSpPr>
          <p:cNvPr id="7" name="AutoShape 6">
            <a:extLst>
              <a:ext uri="{FF2B5EF4-FFF2-40B4-BE49-F238E27FC236}">
                <a16:creationId xmlns:a16="http://schemas.microsoft.com/office/drawing/2014/main" id="{DDA5B0A0-3E63-4F14-AD7F-C9C868713414}"/>
              </a:ext>
            </a:extLst>
          </p:cNvPr>
          <p:cNvSpPr>
            <a:spLocks noChangeArrowheads="1"/>
          </p:cNvSpPr>
          <p:nvPr/>
        </p:nvSpPr>
        <p:spPr bwMode="gray">
          <a:xfrm>
            <a:off x="5060002" y="2330924"/>
            <a:ext cx="5001174" cy="759998"/>
          </a:xfrm>
          <a:prstGeom prst="roundRect">
            <a:avLst>
              <a:gd name="adj" fmla="val 50000"/>
            </a:avLst>
          </a:prstGeom>
          <a:solidFill>
            <a:schemeClr val="bg1"/>
          </a:solidFill>
          <a:ln w="38100" algn="ctr">
            <a:solidFill>
              <a:srgbClr val="FF0000"/>
            </a:solidFill>
            <a:round/>
            <a:headEnd/>
            <a:tailEnd/>
          </a:ln>
          <a:effectLst/>
        </p:spPr>
        <p:txBody>
          <a:bodyPr wrap="none" anchor="ctr"/>
          <a:lstStyle/>
          <a:p>
            <a:pPr algn="ctr" eaLnBrk="0" hangingPunct="0">
              <a:defRPr/>
            </a:pPr>
            <a:endParaRPr lang="en-US" b="1" i="1" dirty="0">
              <a:solidFill>
                <a:srgbClr val="0A2068"/>
              </a:solidFill>
              <a:latin typeface="+mn-lt"/>
              <a:cs typeface="+mn-cs"/>
            </a:endParaRPr>
          </a:p>
        </p:txBody>
      </p:sp>
      <p:sp>
        <p:nvSpPr>
          <p:cNvPr id="13" name="TextBox 12">
            <a:extLst>
              <a:ext uri="{FF2B5EF4-FFF2-40B4-BE49-F238E27FC236}">
                <a16:creationId xmlns:a16="http://schemas.microsoft.com/office/drawing/2014/main" id="{37C2AAEA-598B-4847-A7DD-72794AA24A7A}"/>
              </a:ext>
            </a:extLst>
          </p:cNvPr>
          <p:cNvSpPr txBox="1"/>
          <p:nvPr/>
        </p:nvSpPr>
        <p:spPr>
          <a:xfrm>
            <a:off x="1841081" y="2011746"/>
            <a:ext cx="2730044" cy="2554545"/>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II/ CÁC BƯỚC LÀM BÀI VĂN</a:t>
            </a:r>
          </a:p>
        </p:txBody>
      </p:sp>
      <p:sp>
        <p:nvSpPr>
          <p:cNvPr id="14" name="TextBox 13">
            <a:extLst>
              <a:ext uri="{FF2B5EF4-FFF2-40B4-BE49-F238E27FC236}">
                <a16:creationId xmlns:a16="http://schemas.microsoft.com/office/drawing/2014/main" id="{D405BFA4-F49B-4C13-BC82-071B6BF840F8}"/>
              </a:ext>
            </a:extLst>
          </p:cNvPr>
          <p:cNvSpPr txBox="1"/>
          <p:nvPr/>
        </p:nvSpPr>
        <p:spPr>
          <a:xfrm>
            <a:off x="4542946" y="1159610"/>
            <a:ext cx="5497651" cy="646331"/>
          </a:xfrm>
          <a:prstGeom prst="rect">
            <a:avLst/>
          </a:prstGeom>
          <a:noFill/>
        </p:spPr>
        <p:txBody>
          <a:bodyPr wrap="square" rtlCol="0">
            <a:spAutoFit/>
          </a:bodyPr>
          <a:lstStyle/>
          <a:p>
            <a:pPr algn="just"/>
            <a:r>
              <a:rPr lang="en-US" sz="3600" b="1" i="1" dirty="0" err="1">
                <a:latin typeface="Times New Roman" panose="02020603050405020304" pitchFamily="18" charset="0"/>
                <a:cs typeface="Times New Roman" panose="02020603050405020304" pitchFamily="18" charset="0"/>
              </a:rPr>
              <a:t>Bước</a:t>
            </a:r>
            <a:r>
              <a:rPr lang="en-US" sz="3600" b="1" i="1" dirty="0">
                <a:latin typeface="Times New Roman" panose="02020603050405020304" pitchFamily="18" charset="0"/>
                <a:cs typeface="Times New Roman" panose="02020603050405020304" pitchFamily="18" charset="0"/>
              </a:rPr>
              <a:t> 1: </a:t>
            </a:r>
            <a:r>
              <a:rPr lang="en-US" sz="3600" b="1" i="1" dirty="0" err="1">
                <a:latin typeface="Times New Roman" panose="02020603050405020304" pitchFamily="18" charset="0"/>
                <a:cs typeface="Times New Roman" panose="02020603050405020304" pitchFamily="18" charset="0"/>
              </a:rPr>
              <a:t>Tìm</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hiểu</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đề</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tìm</a:t>
            </a:r>
            <a:r>
              <a:rPr lang="en-US" sz="3600" b="1" i="1" dirty="0">
                <a:latin typeface="Times New Roman" panose="02020603050405020304" pitchFamily="18" charset="0"/>
                <a:cs typeface="Times New Roman" panose="02020603050405020304" pitchFamily="18" charset="0"/>
              </a:rPr>
              <a:t> ý </a:t>
            </a:r>
          </a:p>
        </p:txBody>
      </p:sp>
      <p:sp>
        <p:nvSpPr>
          <p:cNvPr id="15" name="TextBox 14">
            <a:extLst>
              <a:ext uri="{FF2B5EF4-FFF2-40B4-BE49-F238E27FC236}">
                <a16:creationId xmlns:a16="http://schemas.microsoft.com/office/drawing/2014/main" id="{3FF8F4A3-39A6-42B7-A610-07FDE3D42AFF}"/>
              </a:ext>
            </a:extLst>
          </p:cNvPr>
          <p:cNvSpPr txBox="1"/>
          <p:nvPr/>
        </p:nvSpPr>
        <p:spPr>
          <a:xfrm>
            <a:off x="5244979" y="2347220"/>
            <a:ext cx="4482525" cy="646331"/>
          </a:xfrm>
          <a:prstGeom prst="rect">
            <a:avLst/>
          </a:prstGeom>
          <a:noFill/>
        </p:spPr>
        <p:txBody>
          <a:bodyPr wrap="square" rtlCol="0">
            <a:spAutoFit/>
          </a:bodyPr>
          <a:lstStyle/>
          <a:p>
            <a:pPr algn="just"/>
            <a:r>
              <a:rPr lang="en-US" sz="3600" b="1" i="1" dirty="0" err="1">
                <a:latin typeface="Times New Roman" panose="02020603050405020304" pitchFamily="18" charset="0"/>
                <a:cs typeface="Times New Roman" panose="02020603050405020304" pitchFamily="18" charset="0"/>
              </a:rPr>
              <a:t>Bước</a:t>
            </a:r>
            <a:r>
              <a:rPr lang="en-US" sz="3600" b="1" i="1" dirty="0">
                <a:latin typeface="Times New Roman" panose="02020603050405020304" pitchFamily="18" charset="0"/>
                <a:cs typeface="Times New Roman" panose="02020603050405020304" pitchFamily="18" charset="0"/>
              </a:rPr>
              <a:t> 2: </a:t>
            </a:r>
            <a:r>
              <a:rPr lang="en-US" sz="3600" b="1" i="1" dirty="0" err="1">
                <a:latin typeface="Times New Roman" panose="02020603050405020304" pitchFamily="18" charset="0"/>
                <a:cs typeface="Times New Roman" panose="02020603050405020304" pitchFamily="18" charset="0"/>
              </a:rPr>
              <a:t>Lập</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dàn</a:t>
            </a:r>
            <a:r>
              <a:rPr lang="en-US" sz="3600" b="1" i="1" dirty="0">
                <a:latin typeface="Times New Roman" panose="02020603050405020304" pitchFamily="18" charset="0"/>
                <a:cs typeface="Times New Roman" panose="02020603050405020304" pitchFamily="18" charset="0"/>
              </a:rPr>
              <a:t> ý</a:t>
            </a:r>
          </a:p>
        </p:txBody>
      </p:sp>
      <p:sp>
        <p:nvSpPr>
          <p:cNvPr id="16" name="AutoShape 6">
            <a:extLst>
              <a:ext uri="{FF2B5EF4-FFF2-40B4-BE49-F238E27FC236}">
                <a16:creationId xmlns:a16="http://schemas.microsoft.com/office/drawing/2014/main" id="{573548D7-AE37-405B-ABBA-BE728C73E474}"/>
              </a:ext>
            </a:extLst>
          </p:cNvPr>
          <p:cNvSpPr>
            <a:spLocks noChangeArrowheads="1"/>
          </p:cNvSpPr>
          <p:nvPr/>
        </p:nvSpPr>
        <p:spPr bwMode="gray">
          <a:xfrm>
            <a:off x="5224401" y="3520734"/>
            <a:ext cx="5001174" cy="759998"/>
          </a:xfrm>
          <a:prstGeom prst="roundRect">
            <a:avLst>
              <a:gd name="adj" fmla="val 50000"/>
            </a:avLst>
          </a:prstGeom>
          <a:solidFill>
            <a:schemeClr val="bg1"/>
          </a:solidFill>
          <a:ln w="38100" algn="ctr">
            <a:solidFill>
              <a:srgbClr val="FF0000"/>
            </a:solidFill>
            <a:round/>
            <a:headEnd/>
            <a:tailEnd/>
          </a:ln>
          <a:effectLst/>
        </p:spPr>
        <p:txBody>
          <a:bodyPr wrap="none" anchor="ctr"/>
          <a:lstStyle/>
          <a:p>
            <a:pPr algn="ctr" eaLnBrk="0" hangingPunct="0">
              <a:defRPr/>
            </a:pPr>
            <a:endParaRPr lang="en-US" b="1" i="1" dirty="0">
              <a:solidFill>
                <a:srgbClr val="0A2068"/>
              </a:solidFill>
              <a:latin typeface="+mn-lt"/>
              <a:cs typeface="+mn-cs"/>
            </a:endParaRPr>
          </a:p>
        </p:txBody>
      </p:sp>
      <p:sp>
        <p:nvSpPr>
          <p:cNvPr id="17" name="TextBox 16">
            <a:extLst>
              <a:ext uri="{FF2B5EF4-FFF2-40B4-BE49-F238E27FC236}">
                <a16:creationId xmlns:a16="http://schemas.microsoft.com/office/drawing/2014/main" id="{FCB988BE-950A-4A87-8C4E-F959EE3B1229}"/>
              </a:ext>
            </a:extLst>
          </p:cNvPr>
          <p:cNvSpPr txBox="1"/>
          <p:nvPr/>
        </p:nvSpPr>
        <p:spPr>
          <a:xfrm>
            <a:off x="5409378" y="3537030"/>
            <a:ext cx="4482525" cy="646331"/>
          </a:xfrm>
          <a:prstGeom prst="rect">
            <a:avLst/>
          </a:prstGeom>
          <a:noFill/>
        </p:spPr>
        <p:txBody>
          <a:bodyPr wrap="square" rtlCol="0">
            <a:spAutoFit/>
          </a:bodyPr>
          <a:lstStyle/>
          <a:p>
            <a:pPr algn="just"/>
            <a:r>
              <a:rPr lang="en-US" sz="3600" b="1" i="1" dirty="0" err="1">
                <a:latin typeface="Times New Roman" panose="02020603050405020304" pitchFamily="18" charset="0"/>
                <a:cs typeface="Times New Roman" panose="02020603050405020304" pitchFamily="18" charset="0"/>
              </a:rPr>
              <a:t>Bước</a:t>
            </a:r>
            <a:r>
              <a:rPr lang="en-US" sz="3600" b="1" i="1" dirty="0">
                <a:latin typeface="Times New Roman" panose="02020603050405020304" pitchFamily="18" charset="0"/>
                <a:cs typeface="Times New Roman" panose="02020603050405020304" pitchFamily="18" charset="0"/>
              </a:rPr>
              <a:t> 3: </a:t>
            </a:r>
            <a:r>
              <a:rPr lang="en-US" sz="3600" b="1" i="1" dirty="0" err="1">
                <a:latin typeface="Times New Roman" panose="02020603050405020304" pitchFamily="18" charset="0"/>
                <a:cs typeface="Times New Roman" panose="02020603050405020304" pitchFamily="18" charset="0"/>
              </a:rPr>
              <a:t>Viết</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bài</a:t>
            </a:r>
            <a:endParaRPr lang="en-US" sz="3600" b="1" i="1" dirty="0">
              <a:latin typeface="Times New Roman" panose="02020603050405020304" pitchFamily="18" charset="0"/>
              <a:cs typeface="Times New Roman" panose="02020603050405020304" pitchFamily="18" charset="0"/>
            </a:endParaRPr>
          </a:p>
        </p:txBody>
      </p:sp>
      <p:sp>
        <p:nvSpPr>
          <p:cNvPr id="18" name="AutoShape 6">
            <a:extLst>
              <a:ext uri="{FF2B5EF4-FFF2-40B4-BE49-F238E27FC236}">
                <a16:creationId xmlns:a16="http://schemas.microsoft.com/office/drawing/2014/main" id="{164D8232-7935-4B7E-B488-F7A70915516A}"/>
              </a:ext>
            </a:extLst>
          </p:cNvPr>
          <p:cNvSpPr>
            <a:spLocks noChangeArrowheads="1"/>
          </p:cNvSpPr>
          <p:nvPr/>
        </p:nvSpPr>
        <p:spPr bwMode="gray">
          <a:xfrm>
            <a:off x="4523069" y="4737477"/>
            <a:ext cx="5827850" cy="759998"/>
          </a:xfrm>
          <a:prstGeom prst="roundRect">
            <a:avLst>
              <a:gd name="adj" fmla="val 50000"/>
            </a:avLst>
          </a:prstGeom>
          <a:solidFill>
            <a:schemeClr val="bg1"/>
          </a:solidFill>
          <a:ln w="38100" algn="ctr">
            <a:solidFill>
              <a:srgbClr val="FF0000"/>
            </a:solidFill>
            <a:round/>
            <a:headEnd/>
            <a:tailEnd/>
          </a:ln>
          <a:effectLst/>
        </p:spPr>
        <p:txBody>
          <a:bodyPr wrap="none" anchor="ctr"/>
          <a:lstStyle/>
          <a:p>
            <a:pPr algn="ctr" eaLnBrk="0" hangingPunct="0">
              <a:defRPr/>
            </a:pPr>
            <a:endParaRPr lang="en-US" b="1" i="1" dirty="0">
              <a:solidFill>
                <a:srgbClr val="0A2068"/>
              </a:solidFill>
              <a:latin typeface="+mn-lt"/>
              <a:cs typeface="+mn-cs"/>
            </a:endParaRPr>
          </a:p>
        </p:txBody>
      </p:sp>
      <p:sp>
        <p:nvSpPr>
          <p:cNvPr id="19" name="TextBox 18">
            <a:extLst>
              <a:ext uri="{FF2B5EF4-FFF2-40B4-BE49-F238E27FC236}">
                <a16:creationId xmlns:a16="http://schemas.microsoft.com/office/drawing/2014/main" id="{C39D7C6B-894E-4D53-BA20-02C6D28FA6D1}"/>
              </a:ext>
            </a:extLst>
          </p:cNvPr>
          <p:cNvSpPr txBox="1"/>
          <p:nvPr/>
        </p:nvSpPr>
        <p:spPr>
          <a:xfrm>
            <a:off x="4708046" y="4753773"/>
            <a:ext cx="5353130" cy="646331"/>
          </a:xfrm>
          <a:prstGeom prst="rect">
            <a:avLst/>
          </a:prstGeom>
          <a:noFill/>
        </p:spPr>
        <p:txBody>
          <a:bodyPr wrap="square" rtlCol="0">
            <a:spAutoFit/>
          </a:bodyPr>
          <a:lstStyle/>
          <a:p>
            <a:pPr algn="just"/>
            <a:r>
              <a:rPr lang="en-US" sz="3600" b="1" i="1" dirty="0" err="1">
                <a:latin typeface="Times New Roman" panose="02020603050405020304" pitchFamily="18" charset="0"/>
                <a:cs typeface="Times New Roman" panose="02020603050405020304" pitchFamily="18" charset="0"/>
              </a:rPr>
              <a:t>Bước</a:t>
            </a:r>
            <a:r>
              <a:rPr lang="en-US" sz="3600" b="1" i="1" dirty="0">
                <a:latin typeface="Times New Roman" panose="02020603050405020304" pitchFamily="18" charset="0"/>
                <a:cs typeface="Times New Roman" panose="02020603050405020304" pitchFamily="18" charset="0"/>
              </a:rPr>
              <a:t> 4: </a:t>
            </a:r>
            <a:r>
              <a:rPr lang="en-US" sz="3600" b="1" i="1" dirty="0" err="1">
                <a:latin typeface="Times New Roman" panose="02020603050405020304" pitchFamily="18" charset="0"/>
                <a:cs typeface="Times New Roman" panose="02020603050405020304" pitchFamily="18" charset="0"/>
              </a:rPr>
              <a:t>Đọc</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bài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và</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sửa</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lỗi</a:t>
            </a:r>
            <a:endParaRPr lang="en-US" sz="3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506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0" dur="1000" fill="hold"/>
                                        <p:tgtEl>
                                          <p:spTgt spid="1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p:bldP spid="14" grpId="0"/>
      <p:bldP spid="15" grpId="0"/>
      <p:bldP spid="16" grpId="0" animBg="1"/>
      <p:bldP spid="17" grpId="0"/>
      <p:bldP spid="18"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lide powerpoint mẫu đẹp » Tài liệu miễn phí cho Giáo viên, học sinh.">
            <a:extLst>
              <a:ext uri="{FF2B5EF4-FFF2-40B4-BE49-F238E27FC236}">
                <a16:creationId xmlns:a16="http://schemas.microsoft.com/office/drawing/2014/main" id="{C71C93A6-3ECB-40B2-A9DB-8AC0A624CEA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CE94252-9F20-4D83-A11D-3CBB34A68469}"/>
              </a:ext>
            </a:extLst>
          </p:cNvPr>
          <p:cNvSpPr txBox="1"/>
          <p:nvPr/>
        </p:nvSpPr>
        <p:spPr>
          <a:xfrm>
            <a:off x="699052" y="1129893"/>
            <a:ext cx="10793896" cy="3785652"/>
          </a:xfrm>
          <a:prstGeom prst="rect">
            <a:avLst/>
          </a:prstGeom>
          <a:noFill/>
        </p:spPr>
        <p:txBody>
          <a:bodyPr wrap="square">
            <a:spAutoFit/>
          </a:bodyPr>
          <a:lstStyle/>
          <a:p>
            <a:pPr algn="just"/>
            <a:r>
              <a:rPr lang="en-US" sz="4000" b="1" dirty="0">
                <a:solidFill>
                  <a:srgbClr val="0000FF"/>
                </a:solidFill>
                <a:effectLst/>
                <a:latin typeface="Times New Roman" panose="02020603050405020304" pitchFamily="18" charset="0"/>
                <a:ea typeface="Times New Roman" panose="02020603050405020304" pitchFamily="18" charset="0"/>
              </a:rPr>
              <a:t>1. </a:t>
            </a:r>
            <a:r>
              <a:rPr lang="en-US" sz="4000" b="1" dirty="0" err="1">
                <a:solidFill>
                  <a:srgbClr val="0000FF"/>
                </a:solidFill>
                <a:effectLst/>
                <a:latin typeface="Times New Roman" panose="02020603050405020304" pitchFamily="18" charset="0"/>
                <a:ea typeface="Times New Roman" panose="02020603050405020304" pitchFamily="18" charset="0"/>
              </a:rPr>
              <a:t>Bước</a:t>
            </a:r>
            <a:r>
              <a:rPr lang="en-US" sz="4000" b="1" dirty="0">
                <a:solidFill>
                  <a:srgbClr val="0000FF"/>
                </a:solidFill>
                <a:effectLst/>
                <a:latin typeface="Times New Roman" panose="02020603050405020304" pitchFamily="18" charset="0"/>
                <a:ea typeface="Times New Roman" panose="02020603050405020304" pitchFamily="18" charset="0"/>
              </a:rPr>
              <a:t> 1: </a:t>
            </a:r>
            <a:r>
              <a:rPr lang="en-US" sz="4000" b="1" dirty="0" err="1">
                <a:solidFill>
                  <a:srgbClr val="0000FF"/>
                </a:solidFill>
                <a:effectLst/>
                <a:latin typeface="Times New Roman" panose="02020603050405020304" pitchFamily="18" charset="0"/>
                <a:ea typeface="Times New Roman" panose="02020603050405020304" pitchFamily="18" charset="0"/>
              </a:rPr>
              <a:t>Tìm</a:t>
            </a:r>
            <a:r>
              <a:rPr lang="en-US" sz="4000" b="1" dirty="0">
                <a:solidFill>
                  <a:srgbClr val="0000FF"/>
                </a:solidFill>
                <a:effectLst/>
                <a:latin typeface="Times New Roman" panose="02020603050405020304" pitchFamily="18" charset="0"/>
                <a:ea typeface="Times New Roman" panose="02020603050405020304" pitchFamily="18" charset="0"/>
              </a:rPr>
              <a:t> </a:t>
            </a:r>
            <a:r>
              <a:rPr lang="en-US" sz="4000" b="1" dirty="0" err="1">
                <a:solidFill>
                  <a:srgbClr val="0000FF"/>
                </a:solidFill>
                <a:effectLst/>
                <a:latin typeface="Times New Roman" panose="02020603050405020304" pitchFamily="18" charset="0"/>
                <a:ea typeface="Times New Roman" panose="02020603050405020304" pitchFamily="18" charset="0"/>
              </a:rPr>
              <a:t>hiểu</a:t>
            </a:r>
            <a:r>
              <a:rPr lang="en-US" sz="4000" b="1" dirty="0">
                <a:solidFill>
                  <a:srgbClr val="0000FF"/>
                </a:solidFill>
                <a:effectLst/>
                <a:latin typeface="Times New Roman" panose="02020603050405020304" pitchFamily="18" charset="0"/>
                <a:ea typeface="Times New Roman" panose="02020603050405020304" pitchFamily="18" charset="0"/>
              </a:rPr>
              <a:t> </a:t>
            </a:r>
            <a:r>
              <a:rPr lang="en-US" sz="4000" b="1" dirty="0" err="1">
                <a:solidFill>
                  <a:srgbClr val="0000FF"/>
                </a:solidFill>
                <a:effectLst/>
                <a:latin typeface="Times New Roman" panose="02020603050405020304" pitchFamily="18" charset="0"/>
                <a:ea typeface="Times New Roman" panose="02020603050405020304" pitchFamily="18" charset="0"/>
              </a:rPr>
              <a:t>đề</a:t>
            </a:r>
            <a:r>
              <a:rPr lang="en-US" sz="4000" b="1" dirty="0">
                <a:solidFill>
                  <a:srgbClr val="0000FF"/>
                </a:solidFill>
                <a:effectLst/>
                <a:latin typeface="Times New Roman" panose="02020603050405020304" pitchFamily="18" charset="0"/>
                <a:ea typeface="Times New Roman" panose="02020603050405020304" pitchFamily="18" charset="0"/>
              </a:rPr>
              <a:t>, </a:t>
            </a:r>
            <a:r>
              <a:rPr lang="en-US" sz="4000" b="1" dirty="0" err="1">
                <a:solidFill>
                  <a:srgbClr val="0000FF"/>
                </a:solidFill>
                <a:effectLst/>
                <a:latin typeface="Times New Roman" panose="02020603050405020304" pitchFamily="18" charset="0"/>
                <a:ea typeface="Times New Roman" panose="02020603050405020304" pitchFamily="18" charset="0"/>
              </a:rPr>
              <a:t>tìm</a:t>
            </a:r>
            <a:r>
              <a:rPr lang="en-US" sz="4000" b="1" dirty="0">
                <a:solidFill>
                  <a:srgbClr val="0000FF"/>
                </a:solidFill>
                <a:effectLst/>
                <a:latin typeface="Times New Roman" panose="02020603050405020304" pitchFamily="18" charset="0"/>
                <a:ea typeface="Times New Roman" panose="02020603050405020304" pitchFamily="18" charset="0"/>
              </a:rPr>
              <a:t> ý</a:t>
            </a:r>
          </a:p>
          <a:p>
            <a:pPr algn="just"/>
            <a:r>
              <a:rPr lang="es-ES_tradnl" sz="4000" b="1" i="1" dirty="0">
                <a:effectLst/>
                <a:latin typeface="Times New Roman" panose="02020603050405020304" pitchFamily="18" charset="0"/>
                <a:ea typeface="Times New Roman" panose="02020603050405020304" pitchFamily="18" charset="0"/>
              </a:rPr>
              <a:t>- </a:t>
            </a:r>
            <a:r>
              <a:rPr lang="es-ES_tradnl" sz="4000" b="1" i="1" dirty="0" err="1">
                <a:effectLst/>
                <a:latin typeface="Times New Roman" panose="02020603050405020304" pitchFamily="18" charset="0"/>
                <a:ea typeface="Times New Roman" panose="02020603050405020304" pitchFamily="18" charset="0"/>
              </a:rPr>
              <a:t>Đọc</a:t>
            </a:r>
            <a:r>
              <a:rPr lang="es-ES_tradnl" sz="4000" b="1" i="1" dirty="0">
                <a:effectLst/>
                <a:latin typeface="Times New Roman" panose="02020603050405020304" pitchFamily="18" charset="0"/>
                <a:ea typeface="Times New Roman" panose="02020603050405020304" pitchFamily="18" charset="0"/>
              </a:rPr>
              <a:t> </a:t>
            </a:r>
            <a:r>
              <a:rPr lang="es-ES_tradnl" sz="4000" b="1" i="1" dirty="0" err="1">
                <a:effectLst/>
                <a:latin typeface="Times New Roman" panose="02020603050405020304" pitchFamily="18" charset="0"/>
                <a:ea typeface="Times New Roman" panose="02020603050405020304" pitchFamily="18" charset="0"/>
              </a:rPr>
              <a:t>kĩ</a:t>
            </a:r>
            <a:r>
              <a:rPr lang="es-ES_tradnl" sz="4000" b="1" i="1" dirty="0">
                <a:effectLst/>
                <a:latin typeface="Times New Roman" panose="02020603050405020304" pitchFamily="18" charset="0"/>
                <a:ea typeface="Times New Roman" panose="02020603050405020304" pitchFamily="18" charset="0"/>
              </a:rPr>
              <a:t> </a:t>
            </a:r>
            <a:r>
              <a:rPr lang="es-ES_tradnl" sz="4000" b="1" i="1" dirty="0" err="1">
                <a:effectLst/>
                <a:latin typeface="Times New Roman" panose="02020603050405020304" pitchFamily="18" charset="0"/>
                <a:ea typeface="Times New Roman" panose="02020603050405020304" pitchFamily="18" charset="0"/>
              </a:rPr>
              <a:t>đề</a:t>
            </a:r>
            <a:r>
              <a:rPr lang="es-ES_tradnl" sz="4000" b="1" i="1" dirty="0">
                <a:effectLst/>
                <a:latin typeface="Times New Roman" panose="02020603050405020304" pitchFamily="18" charset="0"/>
                <a:ea typeface="Times New Roman" panose="02020603050405020304" pitchFamily="18" charset="0"/>
              </a:rPr>
              <a:t> </a:t>
            </a:r>
            <a:r>
              <a:rPr lang="es-ES_tradnl" sz="4000" b="1" i="1" dirty="0" err="1">
                <a:effectLst/>
                <a:latin typeface="Times New Roman" panose="02020603050405020304" pitchFamily="18" charset="0"/>
                <a:ea typeface="Times New Roman" panose="02020603050405020304" pitchFamily="18" charset="0"/>
              </a:rPr>
              <a:t>bài</a:t>
            </a:r>
            <a:r>
              <a:rPr lang="es-ES_tradnl" sz="4000" b="1" i="1" dirty="0">
                <a:effectLst/>
                <a:latin typeface="Times New Roman" panose="02020603050405020304" pitchFamily="18" charset="0"/>
                <a:ea typeface="Times New Roman" panose="02020603050405020304" pitchFamily="18" charset="0"/>
              </a:rPr>
              <a:t>, </a:t>
            </a:r>
            <a:r>
              <a:rPr lang="es-ES_tradnl" sz="4000" b="1" i="1" dirty="0" err="1">
                <a:effectLst/>
                <a:latin typeface="Times New Roman" panose="02020603050405020304" pitchFamily="18" charset="0"/>
                <a:ea typeface="Times New Roman" panose="02020603050405020304" pitchFamily="18" charset="0"/>
              </a:rPr>
              <a:t>gạch</a:t>
            </a:r>
            <a:r>
              <a:rPr lang="es-ES_tradnl" sz="4000" b="1" i="1" dirty="0">
                <a:effectLst/>
                <a:latin typeface="Times New Roman" panose="02020603050405020304" pitchFamily="18" charset="0"/>
                <a:ea typeface="Times New Roman" panose="02020603050405020304" pitchFamily="18" charset="0"/>
              </a:rPr>
              <a:t> </a:t>
            </a:r>
            <a:r>
              <a:rPr lang="es-ES_tradnl" sz="4000" b="1" i="1" dirty="0" err="1">
                <a:effectLst/>
                <a:latin typeface="Times New Roman" panose="02020603050405020304" pitchFamily="18" charset="0"/>
                <a:ea typeface="Times New Roman" panose="02020603050405020304" pitchFamily="18" charset="0"/>
              </a:rPr>
              <a:t>chân</a:t>
            </a:r>
            <a:r>
              <a:rPr lang="es-ES_tradnl" sz="4000" b="1" i="1" dirty="0">
                <a:effectLst/>
                <a:latin typeface="Times New Roman" panose="02020603050405020304" pitchFamily="18" charset="0"/>
                <a:ea typeface="Times New Roman" panose="02020603050405020304" pitchFamily="18" charset="0"/>
              </a:rPr>
              <a:t> </a:t>
            </a:r>
            <a:r>
              <a:rPr lang="es-ES_tradnl" sz="4000" b="1" i="1" dirty="0" err="1">
                <a:effectLst/>
                <a:latin typeface="Times New Roman" panose="02020603050405020304" pitchFamily="18" charset="0"/>
                <a:ea typeface="Times New Roman" panose="02020603050405020304" pitchFamily="18" charset="0"/>
              </a:rPr>
              <a:t>các</a:t>
            </a:r>
            <a:r>
              <a:rPr lang="es-ES_tradnl" sz="4000" b="1" i="1" dirty="0">
                <a:effectLst/>
                <a:latin typeface="Times New Roman" panose="02020603050405020304" pitchFamily="18" charset="0"/>
                <a:ea typeface="Times New Roman" panose="02020603050405020304" pitchFamily="18" charset="0"/>
              </a:rPr>
              <a:t> </a:t>
            </a:r>
            <a:r>
              <a:rPr lang="es-ES_tradnl" sz="4000" b="1" i="1" dirty="0" err="1">
                <a:effectLst/>
                <a:latin typeface="Times New Roman" panose="02020603050405020304" pitchFamily="18" charset="0"/>
                <a:ea typeface="Times New Roman" panose="02020603050405020304" pitchFamily="18" charset="0"/>
              </a:rPr>
              <a:t>từ</a:t>
            </a:r>
            <a:r>
              <a:rPr lang="es-ES_tradnl" sz="4000" b="1" i="1" dirty="0">
                <a:effectLst/>
                <a:latin typeface="Times New Roman" panose="02020603050405020304" pitchFamily="18" charset="0"/>
                <a:ea typeface="Times New Roman" panose="02020603050405020304" pitchFamily="18" charset="0"/>
              </a:rPr>
              <a:t> </a:t>
            </a:r>
            <a:r>
              <a:rPr lang="es-ES_tradnl" sz="4000" b="1" i="1" dirty="0" err="1">
                <a:effectLst/>
                <a:latin typeface="Times New Roman" panose="02020603050405020304" pitchFamily="18" charset="0"/>
                <a:ea typeface="Times New Roman" panose="02020603050405020304" pitchFamily="18" charset="0"/>
              </a:rPr>
              <a:t>ngữ</a:t>
            </a:r>
            <a:r>
              <a:rPr lang="es-ES_tradnl" sz="4000" b="1" i="1" dirty="0">
                <a:effectLst/>
                <a:latin typeface="Times New Roman" panose="02020603050405020304" pitchFamily="18" charset="0"/>
                <a:ea typeface="Times New Roman" panose="02020603050405020304" pitchFamily="18" charset="0"/>
              </a:rPr>
              <a:t> </a:t>
            </a:r>
            <a:r>
              <a:rPr lang="es-ES_tradnl" sz="4000" b="1" i="1" dirty="0" err="1">
                <a:effectLst/>
                <a:latin typeface="Times New Roman" panose="02020603050405020304" pitchFamily="18" charset="0"/>
                <a:ea typeface="Times New Roman" panose="02020603050405020304" pitchFamily="18" charset="0"/>
              </a:rPr>
              <a:t>quan</a:t>
            </a:r>
            <a:r>
              <a:rPr lang="es-ES_tradnl" sz="4000" b="1" i="1" dirty="0">
                <a:effectLst/>
                <a:latin typeface="Times New Roman" panose="02020603050405020304" pitchFamily="18" charset="0"/>
                <a:ea typeface="Times New Roman" panose="02020603050405020304" pitchFamily="18" charset="0"/>
              </a:rPr>
              <a:t> </a:t>
            </a:r>
            <a:r>
              <a:rPr lang="es-ES_tradnl" sz="4000" b="1" i="1" dirty="0" err="1">
                <a:effectLst/>
                <a:latin typeface="Times New Roman" panose="02020603050405020304" pitchFamily="18" charset="0"/>
                <a:ea typeface="Times New Roman" panose="02020603050405020304" pitchFamily="18" charset="0"/>
              </a:rPr>
              <a:t>trọng</a:t>
            </a:r>
            <a:endParaRPr lang="en-US" sz="4000" b="1" i="1" dirty="0">
              <a:effectLst/>
              <a:latin typeface="Times New Roman" panose="02020603050405020304" pitchFamily="18" charset="0"/>
              <a:ea typeface="Times New Roman" panose="02020603050405020304" pitchFamily="18" charset="0"/>
            </a:endParaRPr>
          </a:p>
          <a:p>
            <a:pPr algn="just"/>
            <a:r>
              <a:rPr lang="es-ES_tradnl" sz="4000" b="1" i="1" dirty="0">
                <a:effectLst/>
                <a:latin typeface="Times New Roman" panose="02020603050405020304" pitchFamily="18" charset="0"/>
                <a:ea typeface="Times New Roman" panose="02020603050405020304" pitchFamily="18" charset="0"/>
              </a:rPr>
              <a:t>- </a:t>
            </a:r>
            <a:r>
              <a:rPr lang="es-ES_tradnl" sz="4000" b="1" i="1" dirty="0" err="1">
                <a:effectLst/>
                <a:latin typeface="Times New Roman" panose="02020603050405020304" pitchFamily="18" charset="0"/>
                <a:ea typeface="Times New Roman" panose="02020603050405020304" pitchFamily="18" charset="0"/>
              </a:rPr>
              <a:t>Trả</a:t>
            </a:r>
            <a:r>
              <a:rPr lang="es-ES_tradnl" sz="4000" b="1" i="1" dirty="0">
                <a:effectLst/>
                <a:latin typeface="Times New Roman" panose="02020603050405020304" pitchFamily="18" charset="0"/>
                <a:ea typeface="Times New Roman" panose="02020603050405020304" pitchFamily="18" charset="0"/>
              </a:rPr>
              <a:t> </a:t>
            </a:r>
            <a:r>
              <a:rPr lang="es-ES_tradnl" sz="4000" b="1" i="1" dirty="0" err="1">
                <a:effectLst/>
                <a:latin typeface="Times New Roman" panose="02020603050405020304" pitchFamily="18" charset="0"/>
                <a:ea typeface="Times New Roman" panose="02020603050405020304" pitchFamily="18" charset="0"/>
              </a:rPr>
              <a:t>lời</a:t>
            </a:r>
            <a:r>
              <a:rPr lang="es-ES_tradnl" sz="4000" b="1" i="1" dirty="0">
                <a:effectLst/>
                <a:latin typeface="Times New Roman" panose="02020603050405020304" pitchFamily="18" charset="0"/>
                <a:ea typeface="Times New Roman" panose="02020603050405020304" pitchFamily="18" charset="0"/>
              </a:rPr>
              <a:t> </a:t>
            </a:r>
            <a:r>
              <a:rPr lang="es-ES_tradnl" sz="4000" b="1" i="1" dirty="0" err="1">
                <a:effectLst/>
                <a:latin typeface="Times New Roman" panose="02020603050405020304" pitchFamily="18" charset="0"/>
                <a:ea typeface="Times New Roman" panose="02020603050405020304" pitchFamily="18" charset="0"/>
              </a:rPr>
              <a:t>các</a:t>
            </a:r>
            <a:r>
              <a:rPr lang="es-ES_tradnl" sz="4000" b="1" i="1" dirty="0">
                <a:effectLst/>
                <a:latin typeface="Times New Roman" panose="02020603050405020304" pitchFamily="18" charset="0"/>
                <a:ea typeface="Times New Roman" panose="02020603050405020304" pitchFamily="18" charset="0"/>
              </a:rPr>
              <a:t> </a:t>
            </a:r>
            <a:r>
              <a:rPr lang="es-ES_tradnl" sz="4000" b="1" i="1" dirty="0" err="1">
                <a:effectLst/>
                <a:latin typeface="Times New Roman" panose="02020603050405020304" pitchFamily="18" charset="0"/>
                <a:ea typeface="Times New Roman" panose="02020603050405020304" pitchFamily="18" charset="0"/>
              </a:rPr>
              <a:t>câu</a:t>
            </a:r>
            <a:r>
              <a:rPr lang="es-ES_tradnl" sz="4000" b="1" i="1" dirty="0">
                <a:effectLst/>
                <a:latin typeface="Times New Roman" panose="02020603050405020304" pitchFamily="18" charset="0"/>
                <a:ea typeface="Times New Roman" panose="02020603050405020304" pitchFamily="18" charset="0"/>
              </a:rPr>
              <a:t> </a:t>
            </a:r>
            <a:r>
              <a:rPr lang="es-ES_tradnl" sz="4000" b="1" i="1" dirty="0" err="1">
                <a:effectLst/>
                <a:latin typeface="Times New Roman" panose="02020603050405020304" pitchFamily="18" charset="0"/>
                <a:ea typeface="Times New Roman" panose="02020603050405020304" pitchFamily="18" charset="0"/>
              </a:rPr>
              <a:t>hỏi</a:t>
            </a:r>
            <a:r>
              <a:rPr lang="es-ES_tradnl" sz="4000" b="1" i="1" dirty="0">
                <a:effectLst/>
                <a:latin typeface="Times New Roman" panose="02020603050405020304" pitchFamily="18" charset="0"/>
                <a:ea typeface="Times New Roman" panose="02020603050405020304" pitchFamily="18" charset="0"/>
              </a:rPr>
              <a:t> </a:t>
            </a:r>
            <a:r>
              <a:rPr lang="es-ES_tradnl" sz="4000" b="1" i="1" dirty="0" err="1">
                <a:effectLst/>
                <a:latin typeface="Times New Roman" panose="02020603050405020304" pitchFamily="18" charset="0"/>
                <a:ea typeface="Times New Roman" panose="02020603050405020304" pitchFamily="18" charset="0"/>
              </a:rPr>
              <a:t>sau</a:t>
            </a:r>
            <a:r>
              <a:rPr lang="es-ES_tradnl" sz="4000" b="1" i="1" dirty="0">
                <a:effectLst/>
                <a:latin typeface="Times New Roman" panose="02020603050405020304" pitchFamily="18" charset="0"/>
                <a:ea typeface="Times New Roman" panose="02020603050405020304" pitchFamily="18" charset="0"/>
              </a:rPr>
              <a:t>:</a:t>
            </a:r>
          </a:p>
          <a:p>
            <a:pPr indent="854075" algn="just"/>
            <a:r>
              <a:rPr lang="es-ES_tradnl" sz="4000" b="1" i="1" dirty="0">
                <a:effectLst/>
                <a:latin typeface="Times New Roman" panose="02020603050405020304" pitchFamily="18" charset="0"/>
                <a:ea typeface="Times New Roman" panose="02020603050405020304" pitchFamily="18" charset="0"/>
              </a:rPr>
              <a:t>+ </a:t>
            </a:r>
            <a:r>
              <a:rPr lang="es-ES_tradnl" sz="4000" b="1" i="1" dirty="0" err="1">
                <a:effectLst/>
                <a:latin typeface="Times New Roman" panose="02020603050405020304" pitchFamily="18" charset="0"/>
                <a:ea typeface="Times New Roman" panose="02020603050405020304" pitchFamily="18" charset="0"/>
              </a:rPr>
              <a:t>Xác</a:t>
            </a:r>
            <a:r>
              <a:rPr lang="es-ES_tradnl" sz="4000" b="1" i="1" dirty="0">
                <a:effectLst/>
                <a:latin typeface="Times New Roman" panose="02020603050405020304" pitchFamily="18" charset="0"/>
                <a:ea typeface="Times New Roman" panose="02020603050405020304" pitchFamily="18" charset="0"/>
              </a:rPr>
              <a:t> </a:t>
            </a:r>
            <a:r>
              <a:rPr lang="es-ES_tradnl" sz="4000" b="1" i="1" dirty="0" err="1">
                <a:effectLst/>
                <a:latin typeface="Times New Roman" panose="02020603050405020304" pitchFamily="18" charset="0"/>
                <a:ea typeface="Times New Roman" panose="02020603050405020304" pitchFamily="18" charset="0"/>
              </a:rPr>
              <a:t>định</a:t>
            </a:r>
            <a:r>
              <a:rPr lang="es-ES_tradnl" sz="4000" b="1" i="1" dirty="0">
                <a:effectLst/>
                <a:latin typeface="Times New Roman" panose="02020603050405020304" pitchFamily="18" charset="0"/>
                <a:ea typeface="Times New Roman" panose="02020603050405020304" pitchFamily="18" charset="0"/>
              </a:rPr>
              <a:t> </a:t>
            </a:r>
            <a:r>
              <a:rPr lang="es-ES_tradnl" sz="4000" b="1" i="1" dirty="0" err="1">
                <a:effectLst/>
                <a:latin typeface="Times New Roman" panose="02020603050405020304" pitchFamily="18" charset="0"/>
                <a:ea typeface="Times New Roman" panose="02020603050405020304" pitchFamily="18" charset="0"/>
              </a:rPr>
              <a:t>kiểu</a:t>
            </a:r>
            <a:r>
              <a:rPr lang="es-ES_tradnl" sz="4000" b="1" i="1" dirty="0">
                <a:effectLst/>
                <a:latin typeface="Times New Roman" panose="02020603050405020304" pitchFamily="18" charset="0"/>
                <a:ea typeface="Times New Roman" panose="02020603050405020304" pitchFamily="18" charset="0"/>
              </a:rPr>
              <a:t> </a:t>
            </a:r>
            <a:r>
              <a:rPr lang="es-ES_tradnl" sz="4000" b="1" i="1" dirty="0" err="1">
                <a:effectLst/>
                <a:latin typeface="Times New Roman" panose="02020603050405020304" pitchFamily="18" charset="0"/>
                <a:ea typeface="Times New Roman" panose="02020603050405020304" pitchFamily="18" charset="0"/>
              </a:rPr>
              <a:t>bài</a:t>
            </a:r>
            <a:endParaRPr lang="es-ES_tradnl" sz="4000" b="1" i="1" dirty="0">
              <a:effectLst/>
              <a:latin typeface="Times New Roman" panose="02020603050405020304" pitchFamily="18" charset="0"/>
              <a:ea typeface="Times New Roman" panose="02020603050405020304" pitchFamily="18" charset="0"/>
            </a:endParaRPr>
          </a:p>
          <a:p>
            <a:pPr indent="854075" algn="just"/>
            <a:r>
              <a:rPr lang="es-ES_tradnl" sz="4000" b="1" i="1" dirty="0">
                <a:latin typeface="Times New Roman" panose="02020603050405020304" pitchFamily="18" charset="0"/>
                <a:ea typeface="Times New Roman" panose="02020603050405020304" pitchFamily="18" charset="0"/>
              </a:rPr>
              <a:t>+ </a:t>
            </a:r>
            <a:r>
              <a:rPr lang="es-ES_tradnl" sz="4000" b="1" i="1" dirty="0" err="1">
                <a:effectLst/>
                <a:latin typeface="Times New Roman" panose="02020603050405020304" pitchFamily="18" charset="0"/>
                <a:ea typeface="Times New Roman" panose="02020603050405020304" pitchFamily="18" charset="0"/>
              </a:rPr>
              <a:t>nội</a:t>
            </a:r>
            <a:r>
              <a:rPr lang="es-ES_tradnl" sz="4000" b="1" i="1" dirty="0">
                <a:effectLst/>
                <a:latin typeface="Times New Roman" panose="02020603050405020304" pitchFamily="18" charset="0"/>
                <a:ea typeface="Times New Roman" panose="02020603050405020304" pitchFamily="18" charset="0"/>
              </a:rPr>
              <a:t> </a:t>
            </a:r>
            <a:r>
              <a:rPr lang="es-ES_tradnl" sz="4000" b="1" i="1" dirty="0" err="1">
                <a:effectLst/>
                <a:latin typeface="Times New Roman" panose="02020603050405020304" pitchFamily="18" charset="0"/>
                <a:ea typeface="Times New Roman" panose="02020603050405020304" pitchFamily="18" charset="0"/>
              </a:rPr>
              <a:t>dung</a:t>
            </a:r>
            <a:r>
              <a:rPr lang="es-ES_tradnl" sz="4000" b="1" i="1" dirty="0">
                <a:effectLst/>
                <a:latin typeface="Times New Roman" panose="02020603050405020304" pitchFamily="18" charset="0"/>
                <a:ea typeface="Times New Roman" panose="02020603050405020304" pitchFamily="18" charset="0"/>
              </a:rPr>
              <a:t> </a:t>
            </a:r>
            <a:r>
              <a:rPr lang="es-ES_tradnl" sz="4000" b="1" i="1" dirty="0" err="1">
                <a:effectLst/>
                <a:latin typeface="Times New Roman" panose="02020603050405020304" pitchFamily="18" charset="0"/>
                <a:ea typeface="Times New Roman" panose="02020603050405020304" pitchFamily="18" charset="0"/>
              </a:rPr>
              <a:t>nghị</a:t>
            </a:r>
            <a:r>
              <a:rPr lang="es-ES_tradnl" sz="4000" b="1" i="1" dirty="0">
                <a:effectLst/>
                <a:latin typeface="Times New Roman" panose="02020603050405020304" pitchFamily="18" charset="0"/>
                <a:ea typeface="Times New Roman" panose="02020603050405020304" pitchFamily="18" charset="0"/>
              </a:rPr>
              <a:t> </a:t>
            </a:r>
            <a:r>
              <a:rPr lang="es-ES_tradnl" sz="4000" b="1" i="1" dirty="0" err="1">
                <a:effectLst/>
                <a:latin typeface="Times New Roman" panose="02020603050405020304" pitchFamily="18" charset="0"/>
                <a:ea typeface="Times New Roman" panose="02020603050405020304" pitchFamily="18" charset="0"/>
              </a:rPr>
              <a:t>luận</a:t>
            </a:r>
            <a:endParaRPr lang="es-ES_tradnl" sz="4000" b="1" i="1" dirty="0">
              <a:effectLst/>
              <a:latin typeface="Times New Roman" panose="02020603050405020304" pitchFamily="18" charset="0"/>
              <a:ea typeface="Times New Roman" panose="02020603050405020304" pitchFamily="18" charset="0"/>
            </a:endParaRPr>
          </a:p>
          <a:p>
            <a:pPr indent="854075" algn="just"/>
            <a:r>
              <a:rPr lang="es-ES_tradnl" sz="4000" b="1" i="1" dirty="0">
                <a:latin typeface="Times New Roman" panose="02020603050405020304" pitchFamily="18" charset="0"/>
                <a:ea typeface="Times New Roman" panose="02020603050405020304" pitchFamily="18" charset="0"/>
              </a:rPr>
              <a:t>+ </a:t>
            </a:r>
            <a:r>
              <a:rPr lang="es-ES_tradnl" sz="4000" b="1" i="1" dirty="0" err="1">
                <a:effectLst/>
                <a:latin typeface="Times New Roman" panose="02020603050405020304" pitchFamily="18" charset="0"/>
                <a:ea typeface="Times New Roman" panose="02020603050405020304" pitchFamily="18" charset="0"/>
              </a:rPr>
              <a:t>phạm</a:t>
            </a:r>
            <a:r>
              <a:rPr lang="es-ES_tradnl" sz="4000" b="1" i="1" dirty="0">
                <a:effectLst/>
                <a:latin typeface="Times New Roman" panose="02020603050405020304" pitchFamily="18" charset="0"/>
                <a:ea typeface="Times New Roman" panose="02020603050405020304" pitchFamily="18" charset="0"/>
              </a:rPr>
              <a:t> vi </a:t>
            </a:r>
            <a:r>
              <a:rPr lang="es-ES_tradnl" sz="4000" b="1" i="1" dirty="0" err="1">
                <a:effectLst/>
                <a:latin typeface="Times New Roman" panose="02020603050405020304" pitchFamily="18" charset="0"/>
                <a:ea typeface="Times New Roman" panose="02020603050405020304" pitchFamily="18" charset="0"/>
              </a:rPr>
              <a:t>dẫn</a:t>
            </a:r>
            <a:r>
              <a:rPr lang="es-ES_tradnl" sz="4000" b="1" i="1" dirty="0">
                <a:effectLst/>
                <a:latin typeface="Times New Roman" panose="02020603050405020304" pitchFamily="18" charset="0"/>
                <a:ea typeface="Times New Roman" panose="02020603050405020304" pitchFamily="18" charset="0"/>
              </a:rPr>
              <a:t> </a:t>
            </a:r>
            <a:r>
              <a:rPr lang="es-ES_tradnl" sz="4000" b="1" i="1" dirty="0" err="1">
                <a:effectLst/>
                <a:latin typeface="Times New Roman" panose="02020603050405020304" pitchFamily="18" charset="0"/>
                <a:ea typeface="Times New Roman" panose="02020603050405020304" pitchFamily="18" charset="0"/>
              </a:rPr>
              <a:t>chứng</a:t>
            </a:r>
            <a:endParaRPr lang="en-US" sz="4000" b="1"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0801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CC70D9-2537-47F8-8FAD-4B8FC60C2377}"/>
              </a:ext>
            </a:extLst>
          </p:cNvPr>
          <p:cNvSpPr txBox="1"/>
          <p:nvPr/>
        </p:nvSpPr>
        <p:spPr>
          <a:xfrm>
            <a:off x="345379" y="3262456"/>
            <a:ext cx="2477334" cy="2308324"/>
          </a:xfrm>
          <a:prstGeom prst="rect">
            <a:avLst/>
          </a:prstGeom>
          <a:noFill/>
        </p:spPr>
        <p:txBody>
          <a:bodyPr wrap="square" rtlCol="0">
            <a:spAutoFit/>
          </a:bodyPr>
          <a:lstStyle/>
          <a:p>
            <a:pPr algn="just"/>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Nêu</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tư</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tưởng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đạo</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lí</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cần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nghị</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luận</a:t>
            </a:r>
            <a:endParaRPr lang="en-US" sz="3600" b="1" i="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5DBCA89-489A-4FB4-82E7-FD626EA37718}"/>
              </a:ext>
            </a:extLst>
          </p:cNvPr>
          <p:cNvSpPr/>
          <p:nvPr/>
        </p:nvSpPr>
        <p:spPr>
          <a:xfrm>
            <a:off x="3856383" y="467139"/>
            <a:ext cx="4452730" cy="6463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256E872-EDEC-46FA-A834-7CBBEB1B6176}"/>
              </a:ext>
            </a:extLst>
          </p:cNvPr>
          <p:cNvSpPr txBox="1"/>
          <p:nvPr/>
        </p:nvSpPr>
        <p:spPr>
          <a:xfrm>
            <a:off x="3936718" y="467139"/>
            <a:ext cx="4233247" cy="646331"/>
          </a:xfrm>
          <a:prstGeom prst="rect">
            <a:avLst/>
          </a:prstGeom>
          <a:noFill/>
        </p:spPr>
        <p:txBody>
          <a:bodyPr wrap="square" rtlCol="0">
            <a:spAutoFit/>
          </a:bodyPr>
          <a:lstStyle/>
          <a:p>
            <a:pPr algn="just"/>
            <a:r>
              <a:rPr lang="en-US" sz="3600" b="1" i="1" dirty="0">
                <a:solidFill>
                  <a:srgbClr val="FF0000"/>
                </a:solidFill>
                <a:latin typeface="Times New Roman" panose="02020603050405020304" pitchFamily="18" charset="0"/>
                <a:cs typeface="Times New Roman" panose="02020603050405020304" pitchFamily="18" charset="0"/>
              </a:rPr>
              <a:t>2. B</a:t>
            </a:r>
            <a:r>
              <a:rPr lang="vi-VN" sz="3600" b="1" i="1" dirty="0">
                <a:solidFill>
                  <a:srgbClr val="FF0000"/>
                </a:solidFill>
                <a:latin typeface="Times New Roman" panose="02020603050405020304" pitchFamily="18" charset="0"/>
                <a:cs typeface="Times New Roman" panose="02020603050405020304" pitchFamily="18" charset="0"/>
              </a:rPr>
              <a:t>ư</a:t>
            </a:r>
            <a:r>
              <a:rPr lang="en-US" sz="3600" b="1" i="1" dirty="0" err="1">
                <a:solidFill>
                  <a:srgbClr val="FF0000"/>
                </a:solidFill>
                <a:latin typeface="Times New Roman" panose="02020603050405020304" pitchFamily="18" charset="0"/>
                <a:cs typeface="Times New Roman" panose="02020603050405020304" pitchFamily="18" charset="0"/>
              </a:rPr>
              <a:t>ớc</a:t>
            </a:r>
            <a:r>
              <a:rPr lang="en-US" sz="3600" b="1" i="1" dirty="0">
                <a:solidFill>
                  <a:srgbClr val="FF0000"/>
                </a:solidFill>
                <a:latin typeface="Times New Roman" panose="02020603050405020304" pitchFamily="18" charset="0"/>
                <a:cs typeface="Times New Roman" panose="02020603050405020304" pitchFamily="18" charset="0"/>
              </a:rPr>
              <a:t> 2: </a:t>
            </a:r>
            <a:r>
              <a:rPr lang="en-US" sz="3600" b="1" i="1" dirty="0" err="1">
                <a:solidFill>
                  <a:srgbClr val="FF0000"/>
                </a:solidFill>
                <a:latin typeface="Times New Roman" panose="02020603050405020304" pitchFamily="18" charset="0"/>
                <a:cs typeface="Times New Roman" panose="02020603050405020304" pitchFamily="18" charset="0"/>
              </a:rPr>
              <a:t>Lập</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dàn</a:t>
            </a:r>
            <a:r>
              <a:rPr lang="en-US" sz="3600" b="1" i="1" dirty="0">
                <a:solidFill>
                  <a:srgbClr val="FF0000"/>
                </a:solidFill>
                <a:latin typeface="Times New Roman" panose="02020603050405020304" pitchFamily="18" charset="0"/>
                <a:cs typeface="Times New Roman" panose="02020603050405020304" pitchFamily="18" charset="0"/>
              </a:rPr>
              <a:t> ý</a:t>
            </a:r>
          </a:p>
        </p:txBody>
      </p:sp>
      <p:cxnSp>
        <p:nvCxnSpPr>
          <p:cNvPr id="8" name="Straight Arrow Connector 7">
            <a:extLst>
              <a:ext uri="{FF2B5EF4-FFF2-40B4-BE49-F238E27FC236}">
                <a16:creationId xmlns:a16="http://schemas.microsoft.com/office/drawing/2014/main" id="{8E32F46D-96A8-4BD3-82CF-781B730C0A28}"/>
              </a:ext>
            </a:extLst>
          </p:cNvPr>
          <p:cNvCxnSpPr>
            <a:cxnSpLocks/>
            <a:endCxn id="18" idx="0"/>
          </p:cNvCxnSpPr>
          <p:nvPr/>
        </p:nvCxnSpPr>
        <p:spPr>
          <a:xfrm flipH="1">
            <a:off x="1671528" y="1120096"/>
            <a:ext cx="4378706" cy="118967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EA3E9D8-C95C-4B9E-82F1-00E4358B7A52}"/>
              </a:ext>
            </a:extLst>
          </p:cNvPr>
          <p:cNvCxnSpPr>
            <a:cxnSpLocks/>
          </p:cNvCxnSpPr>
          <p:nvPr/>
        </p:nvCxnSpPr>
        <p:spPr>
          <a:xfrm>
            <a:off x="6047125" y="1106844"/>
            <a:ext cx="0" cy="121920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6C7C26E-0F39-4DB1-9EAD-AFC68FB6B8C4}"/>
              </a:ext>
            </a:extLst>
          </p:cNvPr>
          <p:cNvCxnSpPr>
            <a:cxnSpLocks/>
            <a:endCxn id="20" idx="0"/>
          </p:cNvCxnSpPr>
          <p:nvPr/>
        </p:nvCxnSpPr>
        <p:spPr>
          <a:xfrm>
            <a:off x="6053341" y="1113470"/>
            <a:ext cx="3421682" cy="119629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ED98CB0-DDB0-4256-8E58-FC4C3D28530E}"/>
              </a:ext>
            </a:extLst>
          </p:cNvPr>
          <p:cNvSpPr/>
          <p:nvPr/>
        </p:nvSpPr>
        <p:spPr>
          <a:xfrm>
            <a:off x="505618" y="2309766"/>
            <a:ext cx="2283716" cy="6463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F33C317-C9AE-4DFD-8AE9-666F22E52803}"/>
              </a:ext>
            </a:extLst>
          </p:cNvPr>
          <p:cNvSpPr txBox="1"/>
          <p:nvPr/>
        </p:nvSpPr>
        <p:spPr>
          <a:xfrm>
            <a:off x="585954" y="2309766"/>
            <a:ext cx="2171148" cy="646331"/>
          </a:xfrm>
          <a:prstGeom prst="rect">
            <a:avLst/>
          </a:prstGeom>
          <a:noFill/>
        </p:spPr>
        <p:txBody>
          <a:bodyPr wrap="square" rtlCol="0">
            <a:spAutoFit/>
          </a:bodyPr>
          <a:lstStyle/>
          <a:p>
            <a:pPr algn="just"/>
            <a:r>
              <a:rPr lang="en-US" sz="3600" b="1" i="1" dirty="0">
                <a:solidFill>
                  <a:srgbClr val="0000FF"/>
                </a:solidFill>
                <a:latin typeface="Times New Roman" panose="02020603050405020304" pitchFamily="18" charset="0"/>
                <a:cs typeface="Times New Roman" panose="02020603050405020304" pitchFamily="18" charset="0"/>
              </a:rPr>
              <a:t>a) </a:t>
            </a:r>
            <a:r>
              <a:rPr lang="en-US" sz="3600" b="1" i="1" dirty="0" err="1">
                <a:solidFill>
                  <a:srgbClr val="0000FF"/>
                </a:solidFill>
                <a:latin typeface="Times New Roman" panose="02020603050405020304" pitchFamily="18" charset="0"/>
                <a:cs typeface="Times New Roman" panose="02020603050405020304" pitchFamily="18" charset="0"/>
              </a:rPr>
              <a:t>Mở</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bài</a:t>
            </a:r>
            <a:endParaRPr lang="en-US" sz="3600" b="1" i="1" dirty="0">
              <a:solidFill>
                <a:srgbClr val="0000FF"/>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12E483B8-F05E-4BE2-AB70-0475F4321650}"/>
              </a:ext>
            </a:extLst>
          </p:cNvPr>
          <p:cNvSpPr/>
          <p:nvPr/>
        </p:nvSpPr>
        <p:spPr>
          <a:xfrm>
            <a:off x="8309113" y="2309766"/>
            <a:ext cx="2283716" cy="6463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97F5A2C-C7EA-43E4-86CB-4A4FAEF28B1A}"/>
              </a:ext>
            </a:extLst>
          </p:cNvPr>
          <p:cNvSpPr txBox="1"/>
          <p:nvPr/>
        </p:nvSpPr>
        <p:spPr>
          <a:xfrm>
            <a:off x="8389449" y="2309766"/>
            <a:ext cx="2171148" cy="646331"/>
          </a:xfrm>
          <a:prstGeom prst="rect">
            <a:avLst/>
          </a:prstGeom>
          <a:noFill/>
        </p:spPr>
        <p:txBody>
          <a:bodyPr wrap="square" rtlCol="0">
            <a:spAutoFit/>
          </a:bodyPr>
          <a:lstStyle/>
          <a:p>
            <a:pPr algn="just"/>
            <a:r>
              <a:rPr lang="en-US" sz="3600" b="1" i="1" dirty="0">
                <a:solidFill>
                  <a:srgbClr val="0000FF"/>
                </a:solidFill>
                <a:latin typeface="Times New Roman" panose="02020603050405020304" pitchFamily="18" charset="0"/>
                <a:cs typeface="Times New Roman" panose="02020603050405020304" pitchFamily="18" charset="0"/>
              </a:rPr>
              <a:t>c) </a:t>
            </a:r>
            <a:r>
              <a:rPr lang="en-US" sz="3600" b="1" i="1" dirty="0" err="1">
                <a:solidFill>
                  <a:srgbClr val="0000FF"/>
                </a:solidFill>
                <a:latin typeface="Times New Roman" panose="02020603050405020304" pitchFamily="18" charset="0"/>
                <a:cs typeface="Times New Roman" panose="02020603050405020304" pitchFamily="18" charset="0"/>
              </a:rPr>
              <a:t>Kết</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bài</a:t>
            </a:r>
            <a:endParaRPr lang="en-US" sz="3600" b="1" i="1" dirty="0">
              <a:solidFill>
                <a:srgbClr val="0000FF"/>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9C69FCD-E868-4D47-A339-2EB8BB631FC2}"/>
              </a:ext>
            </a:extLst>
          </p:cNvPr>
          <p:cNvSpPr/>
          <p:nvPr/>
        </p:nvSpPr>
        <p:spPr>
          <a:xfrm>
            <a:off x="4461629" y="2309766"/>
            <a:ext cx="2585213" cy="6463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177946B-886F-4CE5-8D27-605AA05294F0}"/>
              </a:ext>
            </a:extLst>
          </p:cNvPr>
          <p:cNvSpPr txBox="1"/>
          <p:nvPr/>
        </p:nvSpPr>
        <p:spPr>
          <a:xfrm>
            <a:off x="4541966" y="2309766"/>
            <a:ext cx="2457784" cy="646331"/>
          </a:xfrm>
          <a:prstGeom prst="rect">
            <a:avLst/>
          </a:prstGeom>
          <a:noFill/>
        </p:spPr>
        <p:txBody>
          <a:bodyPr wrap="square" rtlCol="0">
            <a:spAutoFit/>
          </a:bodyPr>
          <a:lstStyle/>
          <a:p>
            <a:pPr algn="just"/>
            <a:r>
              <a:rPr lang="en-US" sz="3600" b="1" i="1" dirty="0">
                <a:solidFill>
                  <a:srgbClr val="0000FF"/>
                </a:solidFill>
                <a:latin typeface="Times New Roman" panose="02020603050405020304" pitchFamily="18" charset="0"/>
                <a:cs typeface="Times New Roman" panose="02020603050405020304" pitchFamily="18" charset="0"/>
              </a:rPr>
              <a:t>b) </a:t>
            </a:r>
            <a:r>
              <a:rPr lang="en-US" sz="3600" b="1" i="1" dirty="0" err="1">
                <a:solidFill>
                  <a:srgbClr val="0000FF"/>
                </a:solidFill>
                <a:latin typeface="Times New Roman" panose="02020603050405020304" pitchFamily="18" charset="0"/>
                <a:cs typeface="Times New Roman" panose="02020603050405020304" pitchFamily="18" charset="0"/>
              </a:rPr>
              <a:t>Thân</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bài</a:t>
            </a:r>
            <a:endParaRPr lang="en-US" sz="3600" b="1" i="1" dirty="0">
              <a:solidFill>
                <a:srgbClr val="0000FF"/>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02E48E59-22A6-4F6B-B802-6120C0ABB3B3}"/>
              </a:ext>
            </a:extLst>
          </p:cNvPr>
          <p:cNvSpPr txBox="1"/>
          <p:nvPr/>
        </p:nvSpPr>
        <p:spPr>
          <a:xfrm>
            <a:off x="3333742" y="3260703"/>
            <a:ext cx="5671933" cy="2862322"/>
          </a:xfrm>
          <a:prstGeom prst="rect">
            <a:avLst/>
          </a:prstGeom>
          <a:noFill/>
        </p:spPr>
        <p:txBody>
          <a:bodyPr wrap="square" rtlCol="0">
            <a:spAutoFit/>
          </a:bodyPr>
          <a:lstStyle/>
          <a:p>
            <a:pPr algn="just"/>
            <a:r>
              <a:rPr lang="en-US" sz="3600" b="1" i="1" dirty="0">
                <a:latin typeface="Times New Roman" panose="02020603050405020304" pitchFamily="18" charset="0"/>
                <a:cs typeface="Times New Roman" panose="02020603050405020304" pitchFamily="18" charset="0"/>
              </a:rPr>
              <a:t>- Ý 1: </a:t>
            </a:r>
            <a:r>
              <a:rPr lang="en-US" sz="3600" b="1" i="1" dirty="0" err="1">
                <a:latin typeface="Times New Roman" panose="02020603050405020304" pitchFamily="18" charset="0"/>
                <a:cs typeface="Times New Roman" panose="02020603050405020304" pitchFamily="18" charset="0"/>
              </a:rPr>
              <a:t>Giải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thích</a:t>
            </a:r>
            <a:endParaRPr lang="en-US" sz="3600" b="1" i="1" dirty="0">
              <a:latin typeface="Times New Roman" panose="02020603050405020304" pitchFamily="18" charset="0"/>
              <a:cs typeface="Times New Roman" panose="02020603050405020304" pitchFamily="18" charset="0"/>
            </a:endParaRPr>
          </a:p>
          <a:p>
            <a:pPr algn="just"/>
            <a:r>
              <a:rPr lang="en-US" sz="3600" b="1" i="1" dirty="0">
                <a:latin typeface="Times New Roman" panose="02020603050405020304" pitchFamily="18" charset="0"/>
                <a:cs typeface="Times New Roman" panose="02020603050405020304" pitchFamily="18" charset="0"/>
              </a:rPr>
              <a:t>- Ý 2: </a:t>
            </a:r>
            <a:r>
              <a:rPr lang="en-US" sz="3600" b="1" i="1" dirty="0" err="1">
                <a:latin typeface="Times New Roman" panose="02020603050405020304" pitchFamily="18" charset="0"/>
                <a:cs typeface="Times New Roman" panose="02020603050405020304" pitchFamily="18" charset="0"/>
              </a:rPr>
              <a:t>Đánh</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giá</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bình</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luận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vai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trò</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dẫn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chứng</a:t>
            </a:r>
            <a:r>
              <a:rPr lang="en-US" sz="3600" b="1" i="1" dirty="0">
                <a:latin typeface="Times New Roman" panose="02020603050405020304" pitchFamily="18" charset="0"/>
                <a:cs typeface="Times New Roman" panose="02020603050405020304" pitchFamily="18" charset="0"/>
              </a:rPr>
              <a:t>)</a:t>
            </a:r>
          </a:p>
          <a:p>
            <a:pPr algn="just"/>
            <a:r>
              <a:rPr lang="en-US" sz="3600" b="1" i="1" dirty="0">
                <a:latin typeface="Times New Roman" panose="02020603050405020304" pitchFamily="18" charset="0"/>
                <a:cs typeface="Times New Roman" panose="02020603050405020304" pitchFamily="18" charset="0"/>
              </a:rPr>
              <a:t>- Ý 3: </a:t>
            </a:r>
            <a:r>
              <a:rPr lang="en-US" sz="3600" b="1" i="1" dirty="0" err="1">
                <a:latin typeface="Times New Roman" panose="02020603050405020304" pitchFamily="18" charset="0"/>
                <a:cs typeface="Times New Roman" panose="02020603050405020304" pitchFamily="18" charset="0"/>
              </a:rPr>
              <a:t>Mở</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rộng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phản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đề</a:t>
            </a:r>
            <a:endParaRPr lang="en-US" sz="3600" b="1" i="1" dirty="0">
              <a:latin typeface="Times New Roman" panose="02020603050405020304" pitchFamily="18" charset="0"/>
              <a:cs typeface="Times New Roman" panose="02020603050405020304" pitchFamily="18" charset="0"/>
            </a:endParaRPr>
          </a:p>
          <a:p>
            <a:pPr algn="just"/>
            <a:r>
              <a:rPr lang="en-US" sz="3600" b="1" i="1" dirty="0">
                <a:latin typeface="Times New Roman" panose="02020603050405020304" pitchFamily="18" charset="0"/>
                <a:cs typeface="Times New Roman" panose="02020603050405020304" pitchFamily="18" charset="0"/>
              </a:rPr>
              <a:t>- Ý 4: </a:t>
            </a:r>
            <a:r>
              <a:rPr lang="en-US" sz="3600" b="1" i="1" dirty="0" err="1">
                <a:latin typeface="Times New Roman" panose="02020603050405020304" pitchFamily="18" charset="0"/>
                <a:cs typeface="Times New Roman" panose="02020603050405020304" pitchFamily="18" charset="0"/>
              </a:rPr>
              <a:t>Liên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hệ</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bài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học</a:t>
            </a:r>
            <a:endParaRPr lang="en-US" sz="3600" b="1" i="1"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EFABED03-AAB8-415B-9A91-11A22A48B3D1}"/>
              </a:ext>
            </a:extLst>
          </p:cNvPr>
          <p:cNvSpPr txBox="1"/>
          <p:nvPr/>
        </p:nvSpPr>
        <p:spPr>
          <a:xfrm>
            <a:off x="9343608" y="3260703"/>
            <a:ext cx="2373410" cy="2862322"/>
          </a:xfrm>
          <a:prstGeom prst="rect">
            <a:avLst/>
          </a:prstGeom>
          <a:noFill/>
        </p:spPr>
        <p:txBody>
          <a:bodyPr wrap="square" rtlCol="0">
            <a:spAutoFit/>
          </a:bodyPr>
          <a:lstStyle/>
          <a:p>
            <a:pPr algn="just"/>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Khẳng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định</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tư</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tưởng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đạo</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lí</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cần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nghị</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luận</a:t>
            </a:r>
            <a:endParaRPr lang="en-US" sz="3600" b="1" i="1" dirty="0">
              <a:latin typeface="Times New Roman" panose="02020603050405020304" pitchFamily="18" charset="0"/>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BCFD32AB-61E8-4E3A-A7E0-D0CEDB8C6310}"/>
              </a:ext>
            </a:extLst>
          </p:cNvPr>
          <p:cNvCxnSpPr/>
          <p:nvPr/>
        </p:nvCxnSpPr>
        <p:spPr>
          <a:xfrm>
            <a:off x="2991678" y="2632931"/>
            <a:ext cx="0" cy="375793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011AE37-3722-489A-AA45-943064604198}"/>
              </a:ext>
            </a:extLst>
          </p:cNvPr>
          <p:cNvCxnSpPr/>
          <p:nvPr/>
        </p:nvCxnSpPr>
        <p:spPr>
          <a:xfrm>
            <a:off x="9174641" y="2956097"/>
            <a:ext cx="0" cy="375793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598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down)">
                                      <p:cBhvr>
                                        <p:cTn id="50" dur="500"/>
                                        <p:tgtEl>
                                          <p:spTgt spid="29"/>
                                        </p:tgtEl>
                                      </p:cBhvr>
                                    </p:animEffect>
                                  </p:childTnLst>
                                </p:cTn>
                              </p:par>
                              <p:par>
                                <p:cTn id="51" presetID="22" presetClass="entr" presetSubtype="4"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down)">
                                      <p:cBhvr>
                                        <p:cTn id="53" dur="500"/>
                                        <p:tgtEl>
                                          <p:spTgt spid="30"/>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6">
                                            <p:txEl>
                                              <p:pRg st="0" end="0"/>
                                            </p:txEl>
                                          </p:spTgt>
                                        </p:tgtEl>
                                        <p:attrNameLst>
                                          <p:attrName>style.visibility</p:attrName>
                                        </p:attrNameLst>
                                      </p:cBhvr>
                                      <p:to>
                                        <p:strVal val="visible"/>
                                      </p:to>
                                    </p:set>
                                    <p:anim calcmode="lin" valueType="num">
                                      <p:cBhvr>
                                        <p:cTn id="61"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62"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63" dur="500"/>
                                        <p:tgtEl>
                                          <p:spTgt spid="26">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nodeType="clickEffect">
                                  <p:stCondLst>
                                    <p:cond delay="0"/>
                                  </p:stCondLst>
                                  <p:childTnLst>
                                    <p:set>
                                      <p:cBhvr>
                                        <p:cTn id="67" dur="1" fill="hold">
                                          <p:stCondLst>
                                            <p:cond delay="0"/>
                                          </p:stCondLst>
                                        </p:cTn>
                                        <p:tgtEl>
                                          <p:spTgt spid="26">
                                            <p:txEl>
                                              <p:pRg st="1" end="1"/>
                                            </p:txEl>
                                          </p:spTgt>
                                        </p:tgtEl>
                                        <p:attrNameLst>
                                          <p:attrName>style.visibility</p:attrName>
                                        </p:attrNameLst>
                                      </p:cBhvr>
                                      <p:to>
                                        <p:strVal val="visible"/>
                                      </p:to>
                                    </p:set>
                                    <p:anim calcmode="lin" valueType="num">
                                      <p:cBhvr>
                                        <p:cTn id="68" dur="1000" fill="hold"/>
                                        <p:tgtEl>
                                          <p:spTgt spid="26">
                                            <p:txEl>
                                              <p:pRg st="1" end="1"/>
                                            </p:txEl>
                                          </p:spTgt>
                                        </p:tgtEl>
                                        <p:attrNameLst>
                                          <p:attrName>ppt_w</p:attrName>
                                        </p:attrNameLst>
                                      </p:cBhvr>
                                      <p:tavLst>
                                        <p:tav tm="0">
                                          <p:val>
                                            <p:fltVal val="0"/>
                                          </p:val>
                                        </p:tav>
                                        <p:tav tm="100000">
                                          <p:val>
                                            <p:strVal val="#ppt_w"/>
                                          </p:val>
                                        </p:tav>
                                      </p:tavLst>
                                    </p:anim>
                                    <p:anim calcmode="lin" valueType="num">
                                      <p:cBhvr>
                                        <p:cTn id="69" dur="1000" fill="hold"/>
                                        <p:tgtEl>
                                          <p:spTgt spid="26">
                                            <p:txEl>
                                              <p:pRg st="1" end="1"/>
                                            </p:txEl>
                                          </p:spTgt>
                                        </p:tgtEl>
                                        <p:attrNameLst>
                                          <p:attrName>ppt_h</p:attrName>
                                        </p:attrNameLst>
                                      </p:cBhvr>
                                      <p:tavLst>
                                        <p:tav tm="0">
                                          <p:val>
                                            <p:fltVal val="0"/>
                                          </p:val>
                                        </p:tav>
                                        <p:tav tm="100000">
                                          <p:val>
                                            <p:strVal val="#ppt_h"/>
                                          </p:val>
                                        </p:tav>
                                      </p:tavLst>
                                    </p:anim>
                                    <p:anim calcmode="lin" valueType="num">
                                      <p:cBhvr>
                                        <p:cTn id="70" dur="1000" fill="hold"/>
                                        <p:tgtEl>
                                          <p:spTgt spid="26">
                                            <p:txEl>
                                              <p:pRg st="1" end="1"/>
                                            </p:txEl>
                                          </p:spTgt>
                                        </p:tgtEl>
                                        <p:attrNameLst>
                                          <p:attrName>style.rotation</p:attrName>
                                        </p:attrNameLst>
                                      </p:cBhvr>
                                      <p:tavLst>
                                        <p:tav tm="0">
                                          <p:val>
                                            <p:fltVal val="90"/>
                                          </p:val>
                                        </p:tav>
                                        <p:tav tm="100000">
                                          <p:val>
                                            <p:fltVal val="0"/>
                                          </p:val>
                                        </p:tav>
                                      </p:tavLst>
                                    </p:anim>
                                    <p:animEffect transition="in" filter="fade">
                                      <p:cBhvr>
                                        <p:cTn id="71" dur="1000"/>
                                        <p:tgtEl>
                                          <p:spTgt spid="26">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nodeType="clickEffect">
                                  <p:stCondLst>
                                    <p:cond delay="0"/>
                                  </p:stCondLst>
                                  <p:childTnLst>
                                    <p:set>
                                      <p:cBhvr>
                                        <p:cTn id="75"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76" dur="500"/>
                                        <p:tgtEl>
                                          <p:spTgt spid="26">
                                            <p:txEl>
                                              <p:pRg st="2" end="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26">
                                            <p:txEl>
                                              <p:pRg st="3" end="3"/>
                                            </p:txEl>
                                          </p:spTgt>
                                        </p:tgtEl>
                                        <p:attrNameLst>
                                          <p:attrName>style.visibility</p:attrName>
                                        </p:attrNameLst>
                                      </p:cBhvr>
                                      <p:to>
                                        <p:strVal val="visible"/>
                                      </p:to>
                                    </p:set>
                                    <p:animEffect transition="in" filter="fade">
                                      <p:cBhvr>
                                        <p:cTn id="81" dur="1000"/>
                                        <p:tgtEl>
                                          <p:spTgt spid="26">
                                            <p:txEl>
                                              <p:pRg st="3" end="3"/>
                                            </p:txEl>
                                          </p:spTgt>
                                        </p:tgtEl>
                                      </p:cBhvr>
                                    </p:animEffect>
                                    <p:anim calcmode="lin" valueType="num">
                                      <p:cBhvr>
                                        <p:cTn id="82" dur="1000" fill="hold"/>
                                        <p:tgtEl>
                                          <p:spTgt spid="26">
                                            <p:txEl>
                                              <p:pRg st="3" end="3"/>
                                            </p:txEl>
                                          </p:spTgt>
                                        </p:tgtEl>
                                        <p:attrNameLst>
                                          <p:attrName>ppt_x</p:attrName>
                                        </p:attrNameLst>
                                      </p:cBhvr>
                                      <p:tavLst>
                                        <p:tav tm="0">
                                          <p:val>
                                            <p:strVal val="#ppt_x"/>
                                          </p:val>
                                        </p:tav>
                                        <p:tav tm="100000">
                                          <p:val>
                                            <p:strVal val="#ppt_x"/>
                                          </p:val>
                                        </p:tav>
                                      </p:tavLst>
                                    </p:anim>
                                    <p:anim calcmode="lin" valueType="num">
                                      <p:cBhvr>
                                        <p:cTn id="83" dur="1000" fill="hold"/>
                                        <p:tgtEl>
                                          <p:spTgt spid="2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4" presetClass="entr" presetSubtype="10" fill="hold" grpId="0" nodeType="click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randombar(horizontal)">
                                      <p:cBhvr>
                                        <p:cTn id="88" dur="500"/>
                                        <p:tgtEl>
                                          <p:spTgt spid="20"/>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27"/>
                                        </p:tgtEl>
                                        <p:attrNameLst>
                                          <p:attrName>style.visibility</p:attrName>
                                        </p:attrNameLst>
                                      </p:cBhvr>
                                      <p:to>
                                        <p:strVal val="visible"/>
                                      </p:to>
                                    </p:set>
                                    <p:anim calcmode="lin" valueType="num">
                                      <p:cBhvr additive="base">
                                        <p:cTn id="93" dur="500" fill="hold"/>
                                        <p:tgtEl>
                                          <p:spTgt spid="27"/>
                                        </p:tgtEl>
                                        <p:attrNameLst>
                                          <p:attrName>ppt_x</p:attrName>
                                        </p:attrNameLst>
                                      </p:cBhvr>
                                      <p:tavLst>
                                        <p:tav tm="0">
                                          <p:val>
                                            <p:strVal val="#ppt_x"/>
                                          </p:val>
                                        </p:tav>
                                        <p:tav tm="100000">
                                          <p:val>
                                            <p:strVal val="#ppt_x"/>
                                          </p:val>
                                        </p:tav>
                                      </p:tavLst>
                                    </p:anim>
                                    <p:anim calcmode="lin" valueType="num">
                                      <p:cBhvr additive="base">
                                        <p:cTn id="9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17" grpId="0" animBg="1"/>
      <p:bldP spid="18" grpId="0"/>
      <p:bldP spid="19" grpId="0" animBg="1"/>
      <p:bldP spid="20" grpId="0"/>
      <p:bldP spid="21" grpId="0" animBg="1"/>
      <p:bldP spid="22"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306F2A49-5EFC-4E91-9DB3-37462E637F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12191999"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a:extLst>
              <a:ext uri="{FF2B5EF4-FFF2-40B4-BE49-F238E27FC236}">
                <a16:creationId xmlns:a16="http://schemas.microsoft.com/office/drawing/2014/main" id="{C94C79F6-9DF8-4453-901F-2396D85668FA}"/>
              </a:ext>
            </a:extLst>
          </p:cNvPr>
          <p:cNvSpPr txBox="1">
            <a:spLocks noChangeArrowheads="1"/>
          </p:cNvSpPr>
          <p:nvPr/>
        </p:nvSpPr>
        <p:spPr bwMode="auto">
          <a:xfrm>
            <a:off x="1470991" y="2551114"/>
            <a:ext cx="10058399" cy="17543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a:p>
            <a:pPr eaLnBrk="1" hangingPunct="1">
              <a:spcBef>
                <a:spcPct val="0"/>
              </a:spcBef>
              <a:buFontTx/>
              <a:buNone/>
            </a:pPr>
            <a:endParaRPr lang="en-US" altLang="en-US" sz="1800" dirty="0"/>
          </a:p>
          <a:p>
            <a:pPr eaLnBrk="1" hangingPunct="1">
              <a:spcBef>
                <a:spcPct val="0"/>
              </a:spcBef>
              <a:buFontTx/>
              <a:buNone/>
            </a:pPr>
            <a:endParaRPr lang="en-US" altLang="en-US" sz="1800" dirty="0"/>
          </a:p>
          <a:p>
            <a:pPr eaLnBrk="1" hangingPunct="1">
              <a:spcBef>
                <a:spcPct val="0"/>
              </a:spcBef>
              <a:buFontTx/>
              <a:buNone/>
            </a:pPr>
            <a:endParaRPr lang="en-US" altLang="en-US" sz="1800" dirty="0"/>
          </a:p>
          <a:p>
            <a:pPr eaLnBrk="1" hangingPunct="1">
              <a:spcBef>
                <a:spcPct val="0"/>
              </a:spcBef>
              <a:buFontTx/>
              <a:buNone/>
            </a:pPr>
            <a:endParaRPr lang="en-US" altLang="en-US" sz="1800" dirty="0"/>
          </a:p>
          <a:p>
            <a:pPr eaLnBrk="1" hangingPunct="1">
              <a:spcBef>
                <a:spcPct val="0"/>
              </a:spcBef>
              <a:buFontTx/>
              <a:buNone/>
            </a:pPr>
            <a:endParaRPr lang="en-US" altLang="en-US" sz="1800" dirty="0"/>
          </a:p>
        </p:txBody>
      </p:sp>
      <p:sp>
        <p:nvSpPr>
          <p:cNvPr id="22532" name="Text Box 4">
            <a:extLst>
              <a:ext uri="{FF2B5EF4-FFF2-40B4-BE49-F238E27FC236}">
                <a16:creationId xmlns:a16="http://schemas.microsoft.com/office/drawing/2014/main" id="{B69037A5-4899-47EB-AFC4-7487B9963BD3}"/>
              </a:ext>
            </a:extLst>
          </p:cNvPr>
          <p:cNvSpPr txBox="1">
            <a:spLocks noChangeArrowheads="1"/>
          </p:cNvSpPr>
          <p:nvPr/>
        </p:nvSpPr>
        <p:spPr bwMode="auto">
          <a:xfrm>
            <a:off x="3184526" y="6437312"/>
            <a:ext cx="5870022" cy="4206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 name="Rectangle 5">
            <a:extLst>
              <a:ext uri="{FF2B5EF4-FFF2-40B4-BE49-F238E27FC236}">
                <a16:creationId xmlns:a16="http://schemas.microsoft.com/office/drawing/2014/main" id="{8BB79505-7BFD-458E-90F4-8D8A206E3A2F}"/>
              </a:ext>
            </a:extLst>
          </p:cNvPr>
          <p:cNvSpPr/>
          <p:nvPr/>
        </p:nvSpPr>
        <p:spPr>
          <a:xfrm>
            <a:off x="1077447" y="2443392"/>
            <a:ext cx="10613572" cy="1862048"/>
          </a:xfrm>
          <a:prstGeom prst="rect">
            <a:avLst/>
          </a:prstGeom>
        </p:spPr>
        <p:txBody>
          <a:bodyPr wrap="square">
            <a:spAutoFit/>
          </a:bodyPr>
          <a:lstStyle/>
          <a:p>
            <a:pPr lvl="0" algn="ctr">
              <a:defRPr/>
            </a:pPr>
            <a:r>
              <a:rPr lang="en-SG" altLang="zh-CN" sz="11500" b="1" kern="0" spc="600" dirty="0">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sym typeface="Agency FB" panose="020B0503020202020204" pitchFamily="34" charset="0"/>
              </a:rPr>
              <a:t>II. </a:t>
            </a:r>
            <a:r>
              <a:rPr lang="en-SG" altLang="zh-CN" sz="11500" b="1" kern="0" spc="600" dirty="0" err="1">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sym typeface="Agency FB" panose="020B0503020202020204" pitchFamily="34" charset="0"/>
              </a:rPr>
              <a:t>Luyện</a:t>
            </a:r>
            <a:r>
              <a:rPr lang="en-SG" altLang="zh-CN" sz="11500" b="1" kern="0" spc="600" dirty="0">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sym typeface="Agency FB" panose="020B0503020202020204" pitchFamily="34" charset="0"/>
              </a:rPr>
              <a:t> </a:t>
            </a:r>
            <a:r>
              <a:rPr lang="en-SG" altLang="zh-CN" sz="11500" b="1" kern="0" spc="600" dirty="0" err="1">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sym typeface="Agency FB" panose="020B0503020202020204" pitchFamily="34" charset="0"/>
              </a:rPr>
              <a:t>tập</a:t>
            </a:r>
            <a:endParaRPr lang="zh-CN" altLang="en-US" sz="11500" b="1" kern="0" spc="600" dirty="0">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sym typeface="Agency FB" panose="020B0503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48FB328-65E2-4579-A346-E2A4CB45E9AC}"/>
              </a:ext>
            </a:extLst>
          </p:cNvPr>
          <p:cNvSpPr txBox="1"/>
          <p:nvPr/>
        </p:nvSpPr>
        <p:spPr>
          <a:xfrm>
            <a:off x="616225" y="350126"/>
            <a:ext cx="10962862" cy="615553"/>
          </a:xfrm>
          <a:prstGeom prst="rect">
            <a:avLst/>
          </a:prstGeom>
          <a:noFill/>
        </p:spPr>
        <p:txBody>
          <a:bodyPr wrap="square" rtlCol="0">
            <a:spAutoFit/>
          </a:bodyPr>
          <a:lstStyle/>
          <a:p>
            <a:pPr algn="just"/>
            <a:r>
              <a:rPr lang="en-US" sz="3400" b="1" i="1" dirty="0" err="1">
                <a:latin typeface="Times New Roman" panose="02020603050405020304" pitchFamily="18" charset="0"/>
                <a:cs typeface="Times New Roman" panose="02020603050405020304" pitchFamily="18" charset="0"/>
              </a:rPr>
              <a:t>Bài</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tập</a:t>
            </a:r>
            <a:r>
              <a:rPr lang="en-US" sz="3400" b="1" i="1" dirty="0">
                <a:latin typeface="Times New Roman" panose="02020603050405020304" pitchFamily="18" charset="0"/>
                <a:cs typeface="Times New Roman" panose="02020603050405020304" pitchFamily="18" charset="0"/>
              </a:rPr>
              <a:t> 1: </a:t>
            </a:r>
            <a:r>
              <a:rPr lang="en-US" sz="3400" b="1" i="1" dirty="0" err="1">
                <a:latin typeface="Times New Roman" panose="02020603050405020304" pitchFamily="18" charset="0"/>
                <a:cs typeface="Times New Roman" panose="02020603050405020304" pitchFamily="18" charset="0"/>
              </a:rPr>
              <a:t>Suy</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nghĩ</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về</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đạo</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lí</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Uống</a:t>
            </a:r>
            <a:r>
              <a:rPr lang="en-US" sz="3400" b="1" i="1" dirty="0">
                <a:latin typeface="Times New Roman" panose="02020603050405020304" pitchFamily="18" charset="0"/>
                <a:cs typeface="Times New Roman" panose="02020603050405020304" pitchFamily="18" charset="0"/>
              </a:rPr>
              <a:t> n</a:t>
            </a:r>
            <a:r>
              <a:rPr lang="vi-VN" sz="3400" b="1" i="1" dirty="0">
                <a:latin typeface="Times New Roman" panose="02020603050405020304" pitchFamily="18" charset="0"/>
                <a:cs typeface="Times New Roman" panose="02020603050405020304" pitchFamily="18" charset="0"/>
              </a:rPr>
              <a:t>ư</a:t>
            </a:r>
            <a:r>
              <a:rPr lang="en-US" sz="3400" b="1" i="1" dirty="0" err="1">
                <a:latin typeface="Times New Roman" panose="02020603050405020304" pitchFamily="18" charset="0"/>
                <a:cs typeface="Times New Roman" panose="02020603050405020304" pitchFamily="18" charset="0"/>
              </a:rPr>
              <a:t>ớc</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nhớ</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nguồn</a:t>
            </a:r>
            <a:r>
              <a:rPr lang="en-US" sz="3400" b="1" i="1" dirty="0">
                <a:latin typeface="Times New Roman" panose="02020603050405020304" pitchFamily="18" charset="0"/>
                <a:cs typeface="Times New Roman" panose="02020603050405020304" pitchFamily="18" charset="0"/>
              </a:rPr>
              <a:t>”</a:t>
            </a:r>
            <a:endParaRPr lang="en-US" sz="3400" b="1" i="1" dirty="0">
              <a:solidFill>
                <a:srgbClr val="FF0000"/>
              </a:solidFill>
              <a:latin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7AA956E8-2833-4897-BE54-DBD05E881395}"/>
              </a:ext>
            </a:extLst>
          </p:cNvPr>
          <p:cNvCxnSpPr>
            <a:cxnSpLocks/>
          </p:cNvCxnSpPr>
          <p:nvPr/>
        </p:nvCxnSpPr>
        <p:spPr>
          <a:xfrm flipV="1">
            <a:off x="2574858" y="858793"/>
            <a:ext cx="1639957" cy="9940"/>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1" name="Straight Connector 10">
            <a:extLst>
              <a:ext uri="{FF2B5EF4-FFF2-40B4-BE49-F238E27FC236}">
                <a16:creationId xmlns:a16="http://schemas.microsoft.com/office/drawing/2014/main" id="{E81D2080-9827-4CCB-AA90-5F0A7AD7ED36}"/>
              </a:ext>
            </a:extLst>
          </p:cNvPr>
          <p:cNvCxnSpPr>
            <a:cxnSpLocks/>
          </p:cNvCxnSpPr>
          <p:nvPr/>
        </p:nvCxnSpPr>
        <p:spPr>
          <a:xfrm>
            <a:off x="6276562" y="868733"/>
            <a:ext cx="3960742" cy="0"/>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sp>
        <p:nvSpPr>
          <p:cNvPr id="2" name="Rectangle: Rounded Corners 1">
            <a:extLst>
              <a:ext uri="{FF2B5EF4-FFF2-40B4-BE49-F238E27FC236}">
                <a16:creationId xmlns:a16="http://schemas.microsoft.com/office/drawing/2014/main" id="{E94632A4-BCB3-497E-A64A-B69A13B2A8E8}"/>
              </a:ext>
            </a:extLst>
          </p:cNvPr>
          <p:cNvSpPr/>
          <p:nvPr/>
        </p:nvSpPr>
        <p:spPr>
          <a:xfrm>
            <a:off x="357808" y="2846397"/>
            <a:ext cx="2475468" cy="12325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9C0214F-80BC-44DE-9AD6-1A0D42AC4522}"/>
              </a:ext>
            </a:extLst>
          </p:cNvPr>
          <p:cNvSpPr txBox="1"/>
          <p:nvPr/>
        </p:nvSpPr>
        <p:spPr>
          <a:xfrm>
            <a:off x="387624" y="2902035"/>
            <a:ext cx="2445651" cy="1138773"/>
          </a:xfrm>
          <a:prstGeom prst="rect">
            <a:avLst/>
          </a:prstGeom>
          <a:noFill/>
        </p:spPr>
        <p:txBody>
          <a:bodyPr wrap="square" rtlCol="0">
            <a:spAutoFit/>
          </a:bodyPr>
          <a:lstStyle/>
          <a:p>
            <a:pPr algn="ctr"/>
            <a:r>
              <a:rPr lang="en-US" sz="3400" b="1" i="1" dirty="0">
                <a:solidFill>
                  <a:srgbClr val="FF0000"/>
                </a:solidFill>
                <a:latin typeface="Times New Roman" panose="02020603050405020304" pitchFamily="18" charset="0"/>
                <a:cs typeface="Times New Roman" panose="02020603050405020304" pitchFamily="18" charset="0"/>
              </a:rPr>
              <a:t>1. B</a:t>
            </a:r>
            <a:r>
              <a:rPr lang="vi-VN" sz="3400" b="1" i="1" dirty="0">
                <a:solidFill>
                  <a:srgbClr val="FF0000"/>
                </a:solidFill>
                <a:latin typeface="Times New Roman" panose="02020603050405020304" pitchFamily="18" charset="0"/>
                <a:cs typeface="Times New Roman" panose="02020603050405020304" pitchFamily="18" charset="0"/>
              </a:rPr>
              <a:t>ư</a:t>
            </a:r>
            <a:r>
              <a:rPr lang="en-US" sz="3400" b="1" i="1" dirty="0" err="1">
                <a:solidFill>
                  <a:srgbClr val="FF0000"/>
                </a:solidFill>
                <a:latin typeface="Times New Roman" panose="02020603050405020304" pitchFamily="18" charset="0"/>
                <a:cs typeface="Times New Roman" panose="02020603050405020304" pitchFamily="18" charset="0"/>
              </a:rPr>
              <a:t>ớc</a:t>
            </a:r>
            <a:r>
              <a:rPr lang="en-US" sz="3400" b="1" i="1" dirty="0">
                <a:solidFill>
                  <a:srgbClr val="FF0000"/>
                </a:solidFill>
                <a:latin typeface="Times New Roman" panose="02020603050405020304" pitchFamily="18" charset="0"/>
                <a:cs typeface="Times New Roman" panose="02020603050405020304" pitchFamily="18" charset="0"/>
              </a:rPr>
              <a:t> 1: </a:t>
            </a:r>
          </a:p>
          <a:p>
            <a:pPr algn="ctr"/>
            <a:r>
              <a:rPr lang="en-US" sz="3400" b="1" i="1" dirty="0" err="1">
                <a:solidFill>
                  <a:srgbClr val="FF0000"/>
                </a:solidFill>
                <a:latin typeface="Times New Roman" panose="02020603050405020304" pitchFamily="18" charset="0"/>
                <a:cs typeface="Times New Roman" panose="02020603050405020304" pitchFamily="18" charset="0"/>
              </a:rPr>
              <a:t>Tìm</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hiểu</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đề</a:t>
            </a:r>
            <a:endParaRPr lang="en-US" sz="3400" b="1" i="1" dirty="0">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7281FC8-8433-45BA-9FB7-5DC6A590F66D}"/>
              </a:ext>
            </a:extLst>
          </p:cNvPr>
          <p:cNvSpPr/>
          <p:nvPr/>
        </p:nvSpPr>
        <p:spPr>
          <a:xfrm>
            <a:off x="4154558" y="1310837"/>
            <a:ext cx="7424529" cy="1188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A291C4F-B0C5-49EE-9366-95CEA631D122}"/>
              </a:ext>
            </a:extLst>
          </p:cNvPr>
          <p:cNvSpPr txBox="1"/>
          <p:nvPr/>
        </p:nvSpPr>
        <p:spPr>
          <a:xfrm>
            <a:off x="4154557" y="1366475"/>
            <a:ext cx="2534477" cy="615553"/>
          </a:xfrm>
          <a:prstGeom prst="rect">
            <a:avLst/>
          </a:prstGeom>
          <a:noFill/>
        </p:spPr>
        <p:txBody>
          <a:bodyPr wrap="square" rtlCol="0">
            <a:spAutoFit/>
          </a:bodyPr>
          <a:lstStyle/>
          <a:p>
            <a:pPr algn="just"/>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Kiểu</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bài</a:t>
            </a:r>
            <a:r>
              <a:rPr lang="en-US" sz="3400" b="1" i="1" dirty="0">
                <a:latin typeface="Times New Roman" panose="02020603050405020304" pitchFamily="18" charset="0"/>
                <a:cs typeface="Times New Roman" panose="02020603050405020304" pitchFamily="18" charset="0"/>
              </a:rPr>
              <a:t>:</a:t>
            </a:r>
            <a:endParaRPr lang="en-US" sz="3400" b="1" i="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44B4B21-60C0-47CF-8F56-F668E0AF7129}"/>
              </a:ext>
            </a:extLst>
          </p:cNvPr>
          <p:cNvSpPr txBox="1"/>
          <p:nvPr/>
        </p:nvSpPr>
        <p:spPr>
          <a:xfrm>
            <a:off x="4386471" y="1855074"/>
            <a:ext cx="7192616" cy="615553"/>
          </a:xfrm>
          <a:prstGeom prst="rect">
            <a:avLst/>
          </a:prstGeom>
          <a:noFill/>
        </p:spPr>
        <p:txBody>
          <a:bodyPr wrap="square" rtlCol="0">
            <a:spAutoFit/>
          </a:bodyPr>
          <a:lstStyle/>
          <a:p>
            <a:pPr algn="just"/>
            <a:r>
              <a:rPr lang="en-US" sz="3400" b="1" i="1" dirty="0" err="1">
                <a:latin typeface="Times New Roman" panose="02020603050405020304" pitchFamily="18" charset="0"/>
                <a:cs typeface="Times New Roman" panose="02020603050405020304" pitchFamily="18" charset="0"/>
              </a:rPr>
              <a:t>nghị</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luận</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về</a:t>
            </a:r>
            <a:r>
              <a:rPr lang="en-US" sz="3400" b="1" i="1" dirty="0">
                <a:latin typeface="Times New Roman" panose="02020603050405020304" pitchFamily="18" charset="0"/>
                <a:cs typeface="Times New Roman" panose="02020603050405020304" pitchFamily="18" charset="0"/>
              </a:rPr>
              <a:t> 1 </a:t>
            </a:r>
            <a:r>
              <a:rPr lang="en-US" sz="3400" b="1" i="1" dirty="0" err="1">
                <a:latin typeface="Times New Roman" panose="02020603050405020304" pitchFamily="18" charset="0"/>
                <a:cs typeface="Times New Roman" panose="02020603050405020304" pitchFamily="18" charset="0"/>
              </a:rPr>
              <a:t>vấn</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đề</a:t>
            </a:r>
            <a:r>
              <a:rPr lang="en-US" sz="3400" b="1" i="1" dirty="0">
                <a:latin typeface="Times New Roman" panose="02020603050405020304" pitchFamily="18" charset="0"/>
                <a:cs typeface="Times New Roman" panose="02020603050405020304" pitchFamily="18" charset="0"/>
              </a:rPr>
              <a:t> t</a:t>
            </a:r>
            <a:r>
              <a:rPr lang="vi-VN" sz="3400" b="1" i="1" dirty="0">
                <a:latin typeface="Times New Roman" panose="02020603050405020304" pitchFamily="18" charset="0"/>
                <a:cs typeface="Times New Roman" panose="02020603050405020304" pitchFamily="18" charset="0"/>
              </a:rPr>
              <a:t>ư</a:t>
            </a:r>
            <a:r>
              <a:rPr lang="en-US" sz="3400" b="1" i="1" dirty="0">
                <a:latin typeface="Times New Roman" panose="02020603050405020304" pitchFamily="18" charset="0"/>
                <a:cs typeface="Times New Roman" panose="02020603050405020304" pitchFamily="18" charset="0"/>
              </a:rPr>
              <a:t> t</a:t>
            </a:r>
            <a:r>
              <a:rPr lang="vi-VN" sz="3400" b="1" i="1" dirty="0">
                <a:latin typeface="Times New Roman" panose="02020603050405020304" pitchFamily="18" charset="0"/>
                <a:cs typeface="Times New Roman" panose="02020603050405020304" pitchFamily="18" charset="0"/>
              </a:rPr>
              <a:t>ư</a:t>
            </a:r>
            <a:r>
              <a:rPr lang="en-US" sz="3400" b="1" i="1" dirty="0" err="1">
                <a:latin typeface="Times New Roman" panose="02020603050405020304" pitchFamily="18" charset="0"/>
                <a:cs typeface="Times New Roman" panose="02020603050405020304" pitchFamily="18" charset="0"/>
              </a:rPr>
              <a:t>ởng</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đạo</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lí</a:t>
            </a:r>
            <a:endParaRPr lang="en-US" sz="3400" b="1" i="1" dirty="0">
              <a:solidFill>
                <a:srgbClr val="FF000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B53BB56E-07CF-4530-9D66-8C84E275E172}"/>
              </a:ext>
            </a:extLst>
          </p:cNvPr>
          <p:cNvSpPr/>
          <p:nvPr/>
        </p:nvSpPr>
        <p:spPr>
          <a:xfrm>
            <a:off x="4154558" y="2699411"/>
            <a:ext cx="7530548" cy="16879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3DC5806-E359-4C90-BD1F-38C0ED7AEA5E}"/>
              </a:ext>
            </a:extLst>
          </p:cNvPr>
          <p:cNvSpPr txBox="1"/>
          <p:nvPr/>
        </p:nvSpPr>
        <p:spPr>
          <a:xfrm>
            <a:off x="4160156" y="2735698"/>
            <a:ext cx="4532118" cy="615553"/>
          </a:xfrm>
          <a:prstGeom prst="rect">
            <a:avLst/>
          </a:prstGeom>
          <a:noFill/>
        </p:spPr>
        <p:txBody>
          <a:bodyPr wrap="square" rtlCol="0">
            <a:spAutoFit/>
          </a:bodyPr>
          <a:lstStyle/>
          <a:p>
            <a:pPr algn="just"/>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Nội</a:t>
            </a:r>
            <a:r>
              <a:rPr lang="en-US" sz="3400" b="1" i="1" dirty="0">
                <a:latin typeface="Times New Roman" panose="02020603050405020304" pitchFamily="18" charset="0"/>
                <a:cs typeface="Times New Roman" panose="02020603050405020304" pitchFamily="18" charset="0"/>
              </a:rPr>
              <a:t> dung </a:t>
            </a:r>
            <a:r>
              <a:rPr lang="en-US" sz="3400" b="1" i="1" dirty="0" err="1">
                <a:latin typeface="Times New Roman" panose="02020603050405020304" pitchFamily="18" charset="0"/>
                <a:cs typeface="Times New Roman" panose="02020603050405020304" pitchFamily="18" charset="0"/>
              </a:rPr>
              <a:t>nghị</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luận</a:t>
            </a:r>
            <a:r>
              <a:rPr lang="en-US" sz="3400" b="1" i="1" dirty="0">
                <a:latin typeface="Times New Roman" panose="02020603050405020304" pitchFamily="18" charset="0"/>
                <a:cs typeface="Times New Roman" panose="02020603050405020304" pitchFamily="18" charset="0"/>
              </a:rPr>
              <a:t>:</a:t>
            </a:r>
            <a:endParaRPr lang="en-US" sz="3400" b="1" i="1"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CCB1394-2F58-4CC4-A87F-C927C5D187FA}"/>
              </a:ext>
            </a:extLst>
          </p:cNvPr>
          <p:cNvSpPr txBox="1"/>
          <p:nvPr/>
        </p:nvSpPr>
        <p:spPr>
          <a:xfrm>
            <a:off x="4259546" y="3314064"/>
            <a:ext cx="7424528" cy="1138773"/>
          </a:xfrm>
          <a:prstGeom prst="rect">
            <a:avLst/>
          </a:prstGeom>
          <a:noFill/>
        </p:spPr>
        <p:txBody>
          <a:bodyPr wrap="square" rtlCol="0">
            <a:spAutoFit/>
          </a:bodyPr>
          <a:lstStyle/>
          <a:p>
            <a:pPr algn="just"/>
            <a:r>
              <a:rPr lang="en-US" sz="3400" b="1" i="1" dirty="0" err="1">
                <a:latin typeface="Times New Roman" panose="02020603050405020304" pitchFamily="18" charset="0"/>
                <a:cs typeface="Times New Roman" panose="02020603050405020304" pitchFamily="18" charset="0"/>
              </a:rPr>
              <a:t>bàn</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về</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đạo</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lí</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trong</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câu</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tục</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ngữ</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Uống</a:t>
            </a:r>
            <a:r>
              <a:rPr lang="en-US" sz="3400" b="1" i="1" dirty="0">
                <a:latin typeface="Times New Roman" panose="02020603050405020304" pitchFamily="18" charset="0"/>
                <a:cs typeface="Times New Roman" panose="02020603050405020304" pitchFamily="18" charset="0"/>
              </a:rPr>
              <a:t> n</a:t>
            </a:r>
            <a:r>
              <a:rPr lang="vi-VN" sz="3400" b="1" i="1" dirty="0">
                <a:latin typeface="Times New Roman" panose="02020603050405020304" pitchFamily="18" charset="0"/>
                <a:cs typeface="Times New Roman" panose="02020603050405020304" pitchFamily="18" charset="0"/>
              </a:rPr>
              <a:t>ư</a:t>
            </a:r>
            <a:r>
              <a:rPr lang="en-US" sz="3400" b="1" i="1" dirty="0" err="1">
                <a:latin typeface="Times New Roman" panose="02020603050405020304" pitchFamily="18" charset="0"/>
                <a:cs typeface="Times New Roman" panose="02020603050405020304" pitchFamily="18" charset="0"/>
              </a:rPr>
              <a:t>ớc</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nhớ</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nguồn</a:t>
            </a:r>
            <a:r>
              <a:rPr lang="en-US" sz="3400" b="1" i="1" dirty="0">
                <a:latin typeface="Times New Roman" panose="02020603050405020304" pitchFamily="18" charset="0"/>
                <a:cs typeface="Times New Roman" panose="02020603050405020304" pitchFamily="18" charset="0"/>
              </a:rPr>
              <a:t>” </a:t>
            </a:r>
            <a:endParaRPr lang="en-US" sz="3400" b="1" i="1" dirty="0">
              <a:solidFill>
                <a:srgbClr val="FF000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EEE4A252-8D66-4D79-BB43-0F24E4765F55}"/>
              </a:ext>
            </a:extLst>
          </p:cNvPr>
          <p:cNvSpPr/>
          <p:nvPr/>
        </p:nvSpPr>
        <p:spPr>
          <a:xfrm>
            <a:off x="4154558" y="4675436"/>
            <a:ext cx="7424529" cy="13079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F752694-5BC0-4129-8364-4D1903111AEF}"/>
              </a:ext>
            </a:extLst>
          </p:cNvPr>
          <p:cNvSpPr txBox="1"/>
          <p:nvPr/>
        </p:nvSpPr>
        <p:spPr>
          <a:xfrm>
            <a:off x="4154558" y="4675436"/>
            <a:ext cx="4393094" cy="615553"/>
          </a:xfrm>
          <a:prstGeom prst="rect">
            <a:avLst/>
          </a:prstGeom>
          <a:noFill/>
        </p:spPr>
        <p:txBody>
          <a:bodyPr wrap="square" rtlCol="0">
            <a:spAutoFit/>
          </a:bodyPr>
          <a:lstStyle/>
          <a:p>
            <a:pPr algn="just"/>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Phạm</a:t>
            </a:r>
            <a:r>
              <a:rPr lang="en-US" sz="3400" b="1" i="1" dirty="0">
                <a:latin typeface="Times New Roman" panose="02020603050405020304" pitchFamily="18" charset="0"/>
                <a:cs typeface="Times New Roman" panose="02020603050405020304" pitchFamily="18" charset="0"/>
              </a:rPr>
              <a:t> vi </a:t>
            </a:r>
            <a:r>
              <a:rPr lang="en-US" sz="3400" b="1" i="1" dirty="0" err="1">
                <a:latin typeface="Times New Roman" panose="02020603050405020304" pitchFamily="18" charset="0"/>
                <a:cs typeface="Times New Roman" panose="02020603050405020304" pitchFamily="18" charset="0"/>
              </a:rPr>
              <a:t>dẫn</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chứng</a:t>
            </a:r>
            <a:r>
              <a:rPr lang="en-US" sz="3400" b="1" i="1" dirty="0">
                <a:latin typeface="Times New Roman" panose="02020603050405020304" pitchFamily="18" charset="0"/>
                <a:cs typeface="Times New Roman" panose="02020603050405020304" pitchFamily="18" charset="0"/>
              </a:rPr>
              <a:t>:</a:t>
            </a:r>
            <a:endParaRPr lang="en-US" sz="3400" b="1" i="1" dirty="0">
              <a:solidFill>
                <a:srgbClr val="FF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2A2C88F3-5AA1-4F66-9EAE-633EC400FE2C}"/>
              </a:ext>
            </a:extLst>
          </p:cNvPr>
          <p:cNvSpPr txBox="1"/>
          <p:nvPr/>
        </p:nvSpPr>
        <p:spPr>
          <a:xfrm>
            <a:off x="4244009" y="5228548"/>
            <a:ext cx="7245626" cy="615553"/>
          </a:xfrm>
          <a:prstGeom prst="rect">
            <a:avLst/>
          </a:prstGeom>
          <a:noFill/>
        </p:spPr>
        <p:txBody>
          <a:bodyPr wrap="square" rtlCol="0">
            <a:spAutoFit/>
          </a:bodyPr>
          <a:lstStyle/>
          <a:p>
            <a:pPr algn="just"/>
            <a:r>
              <a:rPr lang="en-US" sz="3400" b="1" i="1" dirty="0" err="1">
                <a:latin typeface="Times New Roman" panose="02020603050405020304" pitchFamily="18" charset="0"/>
                <a:cs typeface="Times New Roman" panose="02020603050405020304" pitchFamily="18" charset="0"/>
              </a:rPr>
              <a:t>tục</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ngữ</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Việt</a:t>
            </a:r>
            <a:r>
              <a:rPr lang="en-US" sz="3400" b="1" i="1" dirty="0">
                <a:latin typeface="Times New Roman" panose="02020603050405020304" pitchFamily="18" charset="0"/>
                <a:cs typeface="Times New Roman" panose="02020603050405020304" pitchFamily="18" charset="0"/>
              </a:rPr>
              <a:t> Nam, tri </a:t>
            </a:r>
            <a:r>
              <a:rPr lang="en-US" sz="3400" b="1" i="1" dirty="0" err="1">
                <a:latin typeface="Times New Roman" panose="02020603050405020304" pitchFamily="18" charset="0"/>
                <a:cs typeface="Times New Roman" panose="02020603050405020304" pitchFamily="18" charset="0"/>
              </a:rPr>
              <a:t>thức</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đời</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sống</a:t>
            </a:r>
            <a:endParaRPr lang="en-US" sz="3400" b="1" i="1" dirty="0">
              <a:solidFill>
                <a:srgbClr val="FF0000"/>
              </a:solidFill>
              <a:latin typeface="Times New Roman" panose="02020603050405020304" pitchFamily="18" charset="0"/>
              <a:cs typeface="Times New Roman" panose="02020603050405020304" pitchFamily="18" charset="0"/>
            </a:endParaRPr>
          </a:p>
        </p:txBody>
      </p:sp>
      <p:cxnSp>
        <p:nvCxnSpPr>
          <p:cNvPr id="5" name="Straight Arrow Connector 4">
            <a:extLst>
              <a:ext uri="{FF2B5EF4-FFF2-40B4-BE49-F238E27FC236}">
                <a16:creationId xmlns:a16="http://schemas.microsoft.com/office/drawing/2014/main" id="{D9AF3A82-4747-4DA8-A094-75478A378BC6}"/>
              </a:ext>
            </a:extLst>
          </p:cNvPr>
          <p:cNvCxnSpPr>
            <a:cxnSpLocks/>
            <a:stCxn id="7" idx="3"/>
          </p:cNvCxnSpPr>
          <p:nvPr/>
        </p:nvCxnSpPr>
        <p:spPr>
          <a:xfrm flipV="1">
            <a:off x="2833275" y="1666534"/>
            <a:ext cx="1331843" cy="1804888"/>
          </a:xfrm>
          <a:prstGeom prst="straightConnector1">
            <a:avLst/>
          </a:prstGeom>
          <a:ln w="28575">
            <a:solidFill>
              <a:srgbClr val="90C22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2840B97-7B25-4612-8AEF-981C04471BC4}"/>
              </a:ext>
            </a:extLst>
          </p:cNvPr>
          <p:cNvCxnSpPr>
            <a:cxnSpLocks/>
          </p:cNvCxnSpPr>
          <p:nvPr/>
        </p:nvCxnSpPr>
        <p:spPr>
          <a:xfrm>
            <a:off x="2863091" y="3444779"/>
            <a:ext cx="1243016" cy="0"/>
          </a:xfrm>
          <a:prstGeom prst="straightConnector1">
            <a:avLst/>
          </a:prstGeom>
          <a:ln w="28575">
            <a:solidFill>
              <a:srgbClr val="90C22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8BE088E-DEF6-489D-A1D9-68E60665F87B}"/>
              </a:ext>
            </a:extLst>
          </p:cNvPr>
          <p:cNvCxnSpPr>
            <a:cxnSpLocks/>
            <a:endCxn id="15" idx="1"/>
          </p:cNvCxnSpPr>
          <p:nvPr/>
        </p:nvCxnSpPr>
        <p:spPr>
          <a:xfrm>
            <a:off x="2863091" y="3444779"/>
            <a:ext cx="1291467" cy="1884616"/>
          </a:xfrm>
          <a:prstGeom prst="straightConnector1">
            <a:avLst/>
          </a:prstGeom>
          <a:ln w="28575">
            <a:solidFill>
              <a:srgbClr val="90C22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472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500"/>
                                        <p:tgtEl>
                                          <p:spTgt spid="7"/>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p:tgtEl>
                                          <p:spTgt spid="3"/>
                                        </p:tgtEl>
                                        <p:attrNameLst>
                                          <p:attrName>ppt_y</p:attrName>
                                        </p:attrNameLst>
                                      </p:cBhvr>
                                      <p:tavLst>
                                        <p:tav tm="0">
                                          <p:val>
                                            <p:strVal val="#ppt_y+#ppt_h*1.125000"/>
                                          </p:val>
                                        </p:tav>
                                        <p:tav tm="100000">
                                          <p:val>
                                            <p:strVal val="#ppt_y"/>
                                          </p:val>
                                        </p:tav>
                                      </p:tavLst>
                                    </p:anim>
                                    <p:animEffect transition="in" filter="wipe(up)">
                                      <p:cBhvr>
                                        <p:cTn id="33" dur="500"/>
                                        <p:tgtEl>
                                          <p:spTgt spid="3"/>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p:tgtEl>
                                          <p:spTgt spid="9"/>
                                        </p:tgtEl>
                                        <p:attrNameLst>
                                          <p:attrName>ppt_y</p:attrName>
                                        </p:attrNameLst>
                                      </p:cBhvr>
                                      <p:tavLst>
                                        <p:tav tm="0">
                                          <p:val>
                                            <p:strVal val="#ppt_y+#ppt_h*1.125000"/>
                                          </p:val>
                                        </p:tav>
                                        <p:tav tm="100000">
                                          <p:val>
                                            <p:strVal val="#ppt_y"/>
                                          </p:val>
                                        </p:tav>
                                      </p:tavLst>
                                    </p:anim>
                                    <p:animEffect transition="in" filter="wipe(up)">
                                      <p:cBhvr>
                                        <p:cTn id="37" dur="500"/>
                                        <p:tgtEl>
                                          <p:spTgt spid="9"/>
                                        </p:tgtEl>
                                      </p:cBhvr>
                                    </p:animEffect>
                                  </p:childTnLst>
                                </p:cTn>
                              </p:par>
                              <p:par>
                                <p:cTn id="38" presetID="12" presetClass="entr" presetSubtype="4"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p:tgtEl>
                                          <p:spTgt spid="5"/>
                                        </p:tgtEl>
                                        <p:attrNameLst>
                                          <p:attrName>ppt_y</p:attrName>
                                        </p:attrNameLst>
                                      </p:cBhvr>
                                      <p:tavLst>
                                        <p:tav tm="0">
                                          <p:val>
                                            <p:strVal val="#ppt_y+#ppt_h*1.125000"/>
                                          </p:val>
                                        </p:tav>
                                        <p:tav tm="100000">
                                          <p:val>
                                            <p:strVal val="#ppt_y"/>
                                          </p:val>
                                        </p:tav>
                                      </p:tavLst>
                                    </p:anim>
                                    <p:animEffect transition="in" filter="wipe(up)">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randombar(horizontal)">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12"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strips(downLeft)">
                                      <p:cBhvr>
                                        <p:cTn id="51" dur="500"/>
                                        <p:tgtEl>
                                          <p:spTgt spid="19"/>
                                        </p:tgtEl>
                                      </p:cBhvr>
                                    </p:animEffect>
                                  </p:childTnLst>
                                </p:cTn>
                              </p:par>
                              <p:par>
                                <p:cTn id="52" presetID="18" presetClass="entr" presetSubtype="12"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strips(downLeft)">
                                      <p:cBhvr>
                                        <p:cTn id="54" dur="500"/>
                                        <p:tgtEl>
                                          <p:spTgt spid="12"/>
                                        </p:tgtEl>
                                      </p:cBhvr>
                                    </p:animEffect>
                                  </p:childTnLst>
                                </p:cTn>
                              </p:par>
                              <p:par>
                                <p:cTn id="55" presetID="18" presetClass="entr" presetSubtype="12"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strips(downLeft)">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heel(1)">
                                      <p:cBhvr>
                                        <p:cTn id="62" dur="20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blinds(horizontal)">
                                      <p:cBhvr>
                                        <p:cTn id="67" dur="500"/>
                                        <p:tgtEl>
                                          <p:spTgt spid="15"/>
                                        </p:tgtEl>
                                      </p:cBhvr>
                                    </p:animEffect>
                                  </p:childTnLst>
                                </p:cTn>
                              </p:par>
                              <p:par>
                                <p:cTn id="68" presetID="3" presetClass="entr" presetSubtype="10" fill="hold"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blinds(horizontal)">
                                      <p:cBhvr>
                                        <p:cTn id="70" dur="500"/>
                                        <p:tgtEl>
                                          <p:spTgt spid="23"/>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blinds(horizontal)">
                                      <p:cBhvr>
                                        <p:cTn id="73" dur="500"/>
                                        <p:tgtEl>
                                          <p:spTgt spid="16"/>
                                        </p:tgtEl>
                                      </p:cBhvr>
                                    </p:animEffect>
                                  </p:childTnLst>
                                </p:cTn>
                              </p:par>
                            </p:childTnLst>
                          </p:cTn>
                        </p:par>
                      </p:childTnLst>
                    </p:cTn>
                  </p:par>
                  <p:par>
                    <p:cTn id="74" fill="hold">
                      <p:stCondLst>
                        <p:cond delay="indefinite"/>
                      </p:stCondLst>
                      <p:childTnLst>
                        <p:par>
                          <p:cTn id="75" fill="hold">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checkerboard(across)">
                                      <p:cBhvr>
                                        <p:cTn id="7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7" grpId="0"/>
      <p:bldP spid="3" grpId="0" animBg="1"/>
      <p:bldP spid="9" grpId="0"/>
      <p:bldP spid="10" grpId="0"/>
      <p:bldP spid="12" grpId="0" animBg="1"/>
      <p:bldP spid="13" grpId="0"/>
      <p:bldP spid="14" grpId="0"/>
      <p:bldP spid="15" grpId="0" animBg="1"/>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2363</Words>
  <Application>Microsoft Office PowerPoint</Application>
  <PresentationFormat>Widescreen</PresentationFormat>
  <Paragraphs>202</Paragraphs>
  <Slides>33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.VnAristote</vt:lpstr>
      <vt:lpstr>Arial</vt:lpstr>
      <vt:lpstr>Calibri</vt:lpstr>
      <vt:lpstr>Calibri Light</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Nguyen Duc</cp:lastModifiedBy>
  <cp:revision>11</cp:revision>
  <dcterms:created xsi:type="dcterms:W3CDTF">2021-01-15T08:28:43Z</dcterms:created>
  <dcterms:modified xsi:type="dcterms:W3CDTF">2022-08-11T15:45:28Z</dcterms:modified>
</cp:coreProperties>
</file>