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4" r:id="rId2"/>
    <p:sldId id="270" r:id="rId3"/>
    <p:sldId id="272" r:id="rId4"/>
    <p:sldId id="7095" r:id="rId5"/>
    <p:sldId id="7118" r:id="rId6"/>
    <p:sldId id="7125" r:id="rId7"/>
    <p:sldId id="7126" r:id="rId8"/>
    <p:sldId id="7110" r:id="rId9"/>
    <p:sldId id="7119" r:id="rId10"/>
    <p:sldId id="7105" r:id="rId11"/>
    <p:sldId id="7123" r:id="rId12"/>
    <p:sldId id="7120" r:id="rId13"/>
    <p:sldId id="7121" r:id="rId14"/>
    <p:sldId id="7122" r:id="rId15"/>
    <p:sldId id="7116" r:id="rId16"/>
    <p:sldId id="268" r:id="rId17"/>
    <p:sldId id="256" r:id="rId18"/>
    <p:sldId id="264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5" r:id="rId27"/>
    <p:sldId id="266" r:id="rId28"/>
    <p:sldId id="267" r:id="rId29"/>
    <p:sldId id="7112" r:id="rId30"/>
    <p:sldId id="712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294D6-4529-4F53-978C-5FAEAA2B19A8}" type="datetimeFigureOut">
              <a:rPr lang="en-SG" smtClean="0"/>
              <a:t>11/8/2022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D50C6-4641-4722-93DB-7943043956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010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19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179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718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502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D50C6-4641-4722-93DB-794304395605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3306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9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8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59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433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3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438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91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675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9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2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1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2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9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6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1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1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36743-65CA-4E54-A3D0-AF6B69C33F2C}" type="datetimeFigureOut">
              <a:rPr lang="en-US" smtClean="0"/>
              <a:pPr/>
              <a:t>11/08/2022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18" Type="http://schemas.openxmlformats.org/officeDocument/2006/relationships/slide" Target="slide23.xml"/><Relationship Id="rId3" Type="http://schemas.openxmlformats.org/officeDocument/2006/relationships/image" Target="../media/image18.png"/><Relationship Id="rId21" Type="http://schemas.openxmlformats.org/officeDocument/2006/relationships/slide" Target="slide26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slide" Target="slide22.xml"/><Relationship Id="rId2" Type="http://schemas.openxmlformats.org/officeDocument/2006/relationships/image" Target="../media/image17.png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slide" Target="slide20.xml"/><Relationship Id="rId23" Type="http://schemas.openxmlformats.org/officeDocument/2006/relationships/slide" Target="slide28.xml"/><Relationship Id="rId10" Type="http://schemas.openxmlformats.org/officeDocument/2006/relationships/image" Target="../media/image25.png"/><Relationship Id="rId19" Type="http://schemas.openxmlformats.org/officeDocument/2006/relationships/slide" Target="slide24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slide" Target="slide19.xml"/><Relationship Id="rId22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-143987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 THÂN MẾN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804437" y="5275677"/>
            <a:ext cx="65831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TỔ: NGỮ VĂN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BÌNH KHÁNH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CF74EF4D-3040-428E-950B-840FE4FAB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-130629"/>
            <a:ext cx="4476339" cy="260676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35673" y="496364"/>
            <a:ext cx="3832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Ghi</a:t>
            </a:r>
            <a:r>
              <a:rPr kumimoji="0" lang="en-SG" altLang="zh-CN" sz="60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nh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ớ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1190704" y="1512027"/>
            <a:ext cx="717529" cy="1185859"/>
            <a:chOff x="1339482" y="1448780"/>
            <a:chExt cx="1530100" cy="2542884"/>
          </a:xfrm>
        </p:grpSpPr>
        <p:grpSp>
          <p:nvGrpSpPr>
            <p:cNvPr id="39" name="Group 24"/>
            <p:cNvGrpSpPr/>
            <p:nvPr/>
          </p:nvGrpSpPr>
          <p:grpSpPr>
            <a:xfrm>
              <a:off x="1339482" y="1448780"/>
              <a:ext cx="1530100" cy="2542884"/>
              <a:chOff x="1143000" y="1352550"/>
              <a:chExt cx="1066800" cy="1772921"/>
            </a:xfrm>
          </p:grpSpPr>
          <p:grpSp>
            <p:nvGrpSpPr>
              <p:cNvPr id="41" name="Group 25"/>
              <p:cNvGrpSpPr/>
              <p:nvPr/>
            </p:nvGrpSpPr>
            <p:grpSpPr>
              <a:xfrm>
                <a:off x="1220656" y="1995170"/>
                <a:ext cx="911488" cy="1130301"/>
                <a:chOff x="1147877" y="1942143"/>
                <a:chExt cx="911488" cy="1130301"/>
              </a:xfrm>
            </p:grpSpPr>
            <p:sp>
              <p:nvSpPr>
                <p:cNvPr id="43" name="Arrow: Notched Right 27"/>
                <p:cNvSpPr/>
                <p:nvPr/>
              </p:nvSpPr>
              <p:spPr bwMode="auto">
                <a:xfrm rot="3952631" flipH="1">
                  <a:off x="1271327" y="2284405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BBAAD0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44" name="Arrow: Notched Right 28"/>
                <p:cNvSpPr/>
                <p:nvPr/>
              </p:nvSpPr>
              <p:spPr bwMode="auto">
                <a:xfrm rot="17647369">
                  <a:off x="805615" y="2284406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BBAAD0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42" name="Oval 26"/>
              <p:cNvSpPr/>
              <p:nvPr/>
            </p:nvSpPr>
            <p:spPr bwMode="auto">
              <a:xfrm>
                <a:off x="1143000" y="1352550"/>
                <a:ext cx="1066800" cy="10668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BBAAD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40" name="Freeform: Shape 32"/>
            <p:cNvSpPr/>
            <p:nvPr/>
          </p:nvSpPr>
          <p:spPr bwMode="auto">
            <a:xfrm>
              <a:off x="1700754" y="1877630"/>
              <a:ext cx="807557" cy="692188"/>
            </a:xfrm>
            <a:custGeom>
              <a:avLst/>
              <a:gdLst/>
              <a:ahLst/>
              <a:cxnLst>
                <a:cxn ang="0">
                  <a:pos x="68" y="30"/>
                </a:cxn>
                <a:cxn ang="0">
                  <a:pos x="0" y="30"/>
                </a:cxn>
                <a:cxn ang="0">
                  <a:pos x="0" y="15"/>
                </a:cxn>
                <a:cxn ang="0">
                  <a:pos x="7" y="9"/>
                </a:cxn>
                <a:cxn ang="0">
                  <a:pos x="20" y="9"/>
                </a:cxn>
                <a:cxn ang="0">
                  <a:pos x="20" y="3"/>
                </a:cxn>
                <a:cxn ang="0">
                  <a:pos x="24" y="0"/>
                </a:cxn>
                <a:cxn ang="0">
                  <a:pos x="45" y="0"/>
                </a:cxn>
                <a:cxn ang="0">
                  <a:pos x="49" y="3"/>
                </a:cxn>
                <a:cxn ang="0">
                  <a:pos x="49" y="9"/>
                </a:cxn>
                <a:cxn ang="0">
                  <a:pos x="62" y="9"/>
                </a:cxn>
                <a:cxn ang="0">
                  <a:pos x="68" y="15"/>
                </a:cxn>
                <a:cxn ang="0">
                  <a:pos x="68" y="30"/>
                </a:cxn>
                <a:cxn ang="0">
                  <a:pos x="68" y="52"/>
                </a:cxn>
                <a:cxn ang="0">
                  <a:pos x="62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34"/>
                </a:cxn>
                <a:cxn ang="0">
                  <a:pos x="26" y="34"/>
                </a:cxn>
                <a:cxn ang="0">
                  <a:pos x="26" y="40"/>
                </a:cxn>
                <a:cxn ang="0">
                  <a:pos x="28" y="42"/>
                </a:cxn>
                <a:cxn ang="0">
                  <a:pos x="41" y="42"/>
                </a:cxn>
                <a:cxn ang="0">
                  <a:pos x="43" y="40"/>
                </a:cxn>
                <a:cxn ang="0">
                  <a:pos x="43" y="34"/>
                </a:cxn>
                <a:cxn ang="0">
                  <a:pos x="68" y="34"/>
                </a:cxn>
                <a:cxn ang="0">
                  <a:pos x="68" y="52"/>
                </a:cxn>
                <a:cxn ang="0">
                  <a:pos x="44" y="9"/>
                </a:cxn>
                <a:cxn ang="0">
                  <a:pos x="44" y="5"/>
                </a:cxn>
                <a:cxn ang="0">
                  <a:pos x="25" y="5"/>
                </a:cxn>
                <a:cxn ang="0">
                  <a:pos x="25" y="9"/>
                </a:cxn>
                <a:cxn ang="0">
                  <a:pos x="44" y="9"/>
                </a:cxn>
                <a:cxn ang="0">
                  <a:pos x="39" y="39"/>
                </a:cxn>
                <a:cxn ang="0">
                  <a:pos x="30" y="39"/>
                </a:cxn>
                <a:cxn ang="0">
                  <a:pos x="30" y="34"/>
                </a:cxn>
                <a:cxn ang="0">
                  <a:pos x="39" y="34"/>
                </a:cxn>
                <a:cxn ang="0">
                  <a:pos x="39" y="39"/>
                </a:cxn>
              </a:cxnLst>
              <a:rect l="0" t="0" r="r" b="b"/>
              <a:pathLst>
                <a:path w="68" h="58">
                  <a:moveTo>
                    <a:pt x="68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3" y="9"/>
                    <a:pt x="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6" y="9"/>
                    <a:pt x="68" y="12"/>
                    <a:pt x="68" y="15"/>
                  </a:cubicBezTo>
                  <a:lnTo>
                    <a:pt x="68" y="30"/>
                  </a:lnTo>
                  <a:close/>
                  <a:moveTo>
                    <a:pt x="68" y="52"/>
                  </a:moveTo>
                  <a:cubicBezTo>
                    <a:pt x="68" y="55"/>
                    <a:pt x="66" y="58"/>
                    <a:pt x="6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1"/>
                    <a:pt x="27" y="42"/>
                    <a:pt x="28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8" y="34"/>
                    <a:pt x="68" y="34"/>
                    <a:pt x="68" y="34"/>
                  </a:cubicBezTo>
                  <a:lnTo>
                    <a:pt x="68" y="52"/>
                  </a:lnTo>
                  <a:close/>
                  <a:moveTo>
                    <a:pt x="44" y="9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44" y="9"/>
                  </a:lnTo>
                  <a:close/>
                  <a:moveTo>
                    <a:pt x="39" y="39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34"/>
                    <a:pt x="39" y="34"/>
                    <a:pt x="39" y="34"/>
                  </a:cubicBezTo>
                  <a:lnTo>
                    <a:pt x="39" y="39"/>
                  </a:ln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grpSp>
        <p:nvGrpSpPr>
          <p:cNvPr id="58" name="Group 6">
            <a:extLst>
              <a:ext uri="{FF2B5EF4-FFF2-40B4-BE49-F238E27FC236}">
                <a16:creationId xmlns:a16="http://schemas.microsoft.com/office/drawing/2014/main" id="{EA9827B4-C677-48AF-A2F1-8EA38CB8152B}"/>
              </a:ext>
            </a:extLst>
          </p:cNvPr>
          <p:cNvGrpSpPr/>
          <p:nvPr/>
        </p:nvGrpSpPr>
        <p:grpSpPr>
          <a:xfrm>
            <a:off x="1182653" y="3474083"/>
            <a:ext cx="725580" cy="1380988"/>
            <a:chOff x="4000460" y="1448780"/>
            <a:chExt cx="1530100" cy="2542884"/>
          </a:xfrm>
        </p:grpSpPr>
        <p:grpSp>
          <p:nvGrpSpPr>
            <p:cNvPr id="73" name="Group 33">
              <a:extLst>
                <a:ext uri="{FF2B5EF4-FFF2-40B4-BE49-F238E27FC236}">
                  <a16:creationId xmlns:a16="http://schemas.microsoft.com/office/drawing/2014/main" id="{D9E025C6-770D-4B1F-8410-23A36FAB27AF}"/>
                </a:ext>
              </a:extLst>
            </p:cNvPr>
            <p:cNvGrpSpPr/>
            <p:nvPr/>
          </p:nvGrpSpPr>
          <p:grpSpPr>
            <a:xfrm>
              <a:off x="4000460" y="1448780"/>
              <a:ext cx="1530100" cy="2542884"/>
              <a:chOff x="1143000" y="1352550"/>
              <a:chExt cx="1066800" cy="1772921"/>
            </a:xfrm>
          </p:grpSpPr>
          <p:grpSp>
            <p:nvGrpSpPr>
              <p:cNvPr id="75" name="Group 34">
                <a:extLst>
                  <a:ext uri="{FF2B5EF4-FFF2-40B4-BE49-F238E27FC236}">
                    <a16:creationId xmlns:a16="http://schemas.microsoft.com/office/drawing/2014/main" id="{202DC3E4-363F-4B0F-9319-5210112CE75C}"/>
                  </a:ext>
                </a:extLst>
              </p:cNvPr>
              <p:cNvGrpSpPr/>
              <p:nvPr/>
            </p:nvGrpSpPr>
            <p:grpSpPr>
              <a:xfrm>
                <a:off x="1220656" y="1995170"/>
                <a:ext cx="911488" cy="1130301"/>
                <a:chOff x="1147877" y="1942143"/>
                <a:chExt cx="911488" cy="1130301"/>
              </a:xfrm>
            </p:grpSpPr>
            <p:sp>
              <p:nvSpPr>
                <p:cNvPr id="77" name="Arrow: Notched Right 36">
                  <a:extLst>
                    <a:ext uri="{FF2B5EF4-FFF2-40B4-BE49-F238E27FC236}">
                      <a16:creationId xmlns:a16="http://schemas.microsoft.com/office/drawing/2014/main" id="{B97FCA15-3E47-4397-A6E7-020112B30647}"/>
                    </a:ext>
                  </a:extLst>
                </p:cNvPr>
                <p:cNvSpPr/>
                <p:nvPr/>
              </p:nvSpPr>
              <p:spPr bwMode="auto">
                <a:xfrm rot="3952631" flipH="1">
                  <a:off x="1271327" y="2284405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AEC77D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8" name="Arrow: Notched Right 37">
                  <a:extLst>
                    <a:ext uri="{FF2B5EF4-FFF2-40B4-BE49-F238E27FC236}">
                      <a16:creationId xmlns:a16="http://schemas.microsoft.com/office/drawing/2014/main" id="{8AF9AE8D-5F2B-4FDB-9579-59B1EB830093}"/>
                    </a:ext>
                  </a:extLst>
                </p:cNvPr>
                <p:cNvSpPr/>
                <p:nvPr/>
              </p:nvSpPr>
              <p:spPr bwMode="auto">
                <a:xfrm rot="17647369">
                  <a:off x="805615" y="2284406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AEC77D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76" name="Oval 35">
                <a:extLst>
                  <a:ext uri="{FF2B5EF4-FFF2-40B4-BE49-F238E27FC236}">
                    <a16:creationId xmlns:a16="http://schemas.microsoft.com/office/drawing/2014/main" id="{2ED0F580-826E-4A44-9FCA-67CCEFD9880E}"/>
                  </a:ext>
                </a:extLst>
              </p:cNvPr>
              <p:cNvSpPr/>
              <p:nvPr/>
            </p:nvSpPr>
            <p:spPr bwMode="auto">
              <a:xfrm>
                <a:off x="1143000" y="1352550"/>
                <a:ext cx="1066800" cy="10668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EC77D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74" name="Freeform: Shape 77">
              <a:extLst>
                <a:ext uri="{FF2B5EF4-FFF2-40B4-BE49-F238E27FC236}">
                  <a16:creationId xmlns:a16="http://schemas.microsoft.com/office/drawing/2014/main" id="{FFB66DCB-1C9E-4C4A-96DB-4B5694883F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79949" y="1838162"/>
              <a:ext cx="771123" cy="771123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66" y="34"/>
                </a:cxn>
                <a:cxn ang="0">
                  <a:pos x="34" y="1"/>
                </a:cxn>
                <a:cxn ang="0">
                  <a:pos x="1" y="34"/>
                </a:cxn>
                <a:cxn ang="0">
                  <a:pos x="34" y="66"/>
                </a:cxn>
                <a:cxn ang="0">
                  <a:pos x="66" y="34"/>
                </a:cxn>
                <a:cxn ang="0">
                  <a:pos x="7" y="22"/>
                </a:cxn>
                <a:cxn ang="0">
                  <a:pos x="21" y="60"/>
                </a:cxn>
                <a:cxn ang="0">
                  <a:pos x="5" y="34"/>
                </a:cxn>
                <a:cxn ang="0">
                  <a:pos x="7" y="22"/>
                </a:cxn>
                <a:cxn ang="0">
                  <a:pos x="51" y="42"/>
                </a:cxn>
                <a:cxn ang="0">
                  <a:pos x="48" y="51"/>
                </a:cxn>
                <a:cxn ang="0">
                  <a:pos x="38" y="20"/>
                </a:cxn>
                <a:cxn ang="0">
                  <a:pos x="41" y="20"/>
                </a:cxn>
                <a:cxn ang="0">
                  <a:pos x="41" y="17"/>
                </a:cxn>
                <a:cxn ang="0">
                  <a:pos x="33" y="18"/>
                </a:cxn>
                <a:cxn ang="0">
                  <a:pos x="25" y="17"/>
                </a:cxn>
                <a:cxn ang="0">
                  <a:pos x="25" y="20"/>
                </a:cxn>
                <a:cxn ang="0">
                  <a:pos x="28" y="20"/>
                </a:cxn>
                <a:cxn ang="0">
                  <a:pos x="33" y="32"/>
                </a:cxn>
                <a:cxn ang="0">
                  <a:pos x="27" y="52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1" y="18"/>
                </a:cxn>
                <a:cxn ang="0">
                  <a:pos x="9" y="18"/>
                </a:cxn>
                <a:cxn ang="0">
                  <a:pos x="34" y="5"/>
                </a:cxn>
                <a:cxn ang="0">
                  <a:pos x="53" y="12"/>
                </a:cxn>
                <a:cxn ang="0">
                  <a:pos x="53" y="12"/>
                </a:cxn>
                <a:cxn ang="0">
                  <a:pos x="48" y="17"/>
                </a:cxn>
                <a:cxn ang="0">
                  <a:pos x="51" y="24"/>
                </a:cxn>
                <a:cxn ang="0">
                  <a:pos x="53" y="32"/>
                </a:cxn>
                <a:cxn ang="0">
                  <a:pos x="51" y="42"/>
                </a:cxn>
                <a:cxn ang="0">
                  <a:pos x="43" y="61"/>
                </a:cxn>
                <a:cxn ang="0">
                  <a:pos x="43" y="61"/>
                </a:cxn>
                <a:cxn ang="0">
                  <a:pos x="34" y="63"/>
                </a:cxn>
                <a:cxn ang="0">
                  <a:pos x="26" y="62"/>
                </a:cxn>
                <a:cxn ang="0">
                  <a:pos x="34" y="36"/>
                </a:cxn>
                <a:cxn ang="0">
                  <a:pos x="43" y="61"/>
                </a:cxn>
                <a:cxn ang="0">
                  <a:pos x="63" y="34"/>
                </a:cxn>
                <a:cxn ang="0">
                  <a:pos x="48" y="59"/>
                </a:cxn>
                <a:cxn ang="0">
                  <a:pos x="57" y="33"/>
                </a:cxn>
                <a:cxn ang="0">
                  <a:pos x="60" y="23"/>
                </a:cxn>
                <a:cxn ang="0">
                  <a:pos x="59" y="20"/>
                </a:cxn>
                <a:cxn ang="0">
                  <a:pos x="63" y="34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66" y="34"/>
                  </a:moveTo>
                  <a:cubicBezTo>
                    <a:pt x="66" y="16"/>
                    <a:pt x="52" y="1"/>
                    <a:pt x="34" y="1"/>
                  </a:cubicBezTo>
                  <a:cubicBezTo>
                    <a:pt x="16" y="1"/>
                    <a:pt x="1" y="16"/>
                    <a:pt x="1" y="34"/>
                  </a:cubicBezTo>
                  <a:cubicBezTo>
                    <a:pt x="1" y="52"/>
                    <a:pt x="16" y="66"/>
                    <a:pt x="34" y="66"/>
                  </a:cubicBezTo>
                  <a:cubicBezTo>
                    <a:pt x="52" y="66"/>
                    <a:pt x="66" y="52"/>
                    <a:pt x="66" y="34"/>
                  </a:cubicBezTo>
                  <a:close/>
                  <a:moveTo>
                    <a:pt x="7" y="22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11" y="55"/>
                    <a:pt x="5" y="45"/>
                    <a:pt x="5" y="34"/>
                  </a:cubicBezTo>
                  <a:cubicBezTo>
                    <a:pt x="5" y="29"/>
                    <a:pt x="5" y="25"/>
                    <a:pt x="7" y="22"/>
                  </a:cubicBezTo>
                  <a:close/>
                  <a:moveTo>
                    <a:pt x="51" y="42"/>
                  </a:moveTo>
                  <a:cubicBezTo>
                    <a:pt x="48" y="51"/>
                    <a:pt x="48" y="51"/>
                    <a:pt x="48" y="5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40" y="20"/>
                    <a:pt x="41" y="20"/>
                  </a:cubicBezTo>
                  <a:cubicBezTo>
                    <a:pt x="43" y="20"/>
                    <a:pt x="43" y="17"/>
                    <a:pt x="41" y="17"/>
                  </a:cubicBezTo>
                  <a:cubicBezTo>
                    <a:pt x="36" y="18"/>
                    <a:pt x="33" y="18"/>
                    <a:pt x="33" y="18"/>
                  </a:cubicBezTo>
                  <a:cubicBezTo>
                    <a:pt x="33" y="18"/>
                    <a:pt x="30" y="18"/>
                    <a:pt x="25" y="17"/>
                  </a:cubicBezTo>
                  <a:cubicBezTo>
                    <a:pt x="24" y="17"/>
                    <a:pt x="24" y="20"/>
                    <a:pt x="25" y="20"/>
                  </a:cubicBezTo>
                  <a:cubicBezTo>
                    <a:pt x="27" y="20"/>
                    <a:pt x="28" y="20"/>
                    <a:pt x="28" y="2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8" y="20"/>
                    <a:pt x="19" y="20"/>
                  </a:cubicBezTo>
                  <a:cubicBezTo>
                    <a:pt x="21" y="20"/>
                    <a:pt x="21" y="17"/>
                    <a:pt x="19" y="17"/>
                  </a:cubicBezTo>
                  <a:cubicBezTo>
                    <a:pt x="14" y="18"/>
                    <a:pt x="11" y="18"/>
                    <a:pt x="11" y="18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15" y="10"/>
                    <a:pt x="24" y="5"/>
                    <a:pt x="34" y="5"/>
                  </a:cubicBezTo>
                  <a:cubicBezTo>
                    <a:pt x="41" y="5"/>
                    <a:pt x="48" y="7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0" y="12"/>
                    <a:pt x="48" y="15"/>
                    <a:pt x="48" y="17"/>
                  </a:cubicBezTo>
                  <a:cubicBezTo>
                    <a:pt x="48" y="20"/>
                    <a:pt x="50" y="22"/>
                    <a:pt x="51" y="24"/>
                  </a:cubicBezTo>
                  <a:cubicBezTo>
                    <a:pt x="52" y="26"/>
                    <a:pt x="53" y="29"/>
                    <a:pt x="53" y="32"/>
                  </a:cubicBezTo>
                  <a:cubicBezTo>
                    <a:pt x="53" y="35"/>
                    <a:pt x="52" y="38"/>
                    <a:pt x="51" y="42"/>
                  </a:cubicBezTo>
                  <a:close/>
                  <a:moveTo>
                    <a:pt x="43" y="61"/>
                  </a:moveTo>
                  <a:cubicBezTo>
                    <a:pt x="43" y="61"/>
                    <a:pt x="43" y="61"/>
                    <a:pt x="43" y="61"/>
                  </a:cubicBezTo>
                  <a:cubicBezTo>
                    <a:pt x="40" y="62"/>
                    <a:pt x="37" y="63"/>
                    <a:pt x="34" y="63"/>
                  </a:cubicBezTo>
                  <a:cubicBezTo>
                    <a:pt x="31" y="63"/>
                    <a:pt x="28" y="62"/>
                    <a:pt x="26" y="62"/>
                  </a:cubicBezTo>
                  <a:cubicBezTo>
                    <a:pt x="34" y="36"/>
                    <a:pt x="34" y="36"/>
                    <a:pt x="34" y="36"/>
                  </a:cubicBezTo>
                  <a:lnTo>
                    <a:pt x="43" y="61"/>
                  </a:lnTo>
                  <a:close/>
                  <a:moveTo>
                    <a:pt x="63" y="34"/>
                  </a:moveTo>
                  <a:cubicBezTo>
                    <a:pt x="63" y="44"/>
                    <a:pt x="57" y="54"/>
                    <a:pt x="48" y="59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9" y="29"/>
                    <a:pt x="60" y="26"/>
                    <a:pt x="60" y="23"/>
                  </a:cubicBezTo>
                  <a:cubicBezTo>
                    <a:pt x="60" y="22"/>
                    <a:pt x="60" y="21"/>
                    <a:pt x="59" y="20"/>
                  </a:cubicBezTo>
                  <a:cubicBezTo>
                    <a:pt x="62" y="24"/>
                    <a:pt x="63" y="29"/>
                    <a:pt x="63" y="34"/>
                  </a:cubicBezTo>
                  <a:close/>
                </a:path>
              </a:pathLst>
            </a:custGeom>
            <a:solidFill>
              <a:srgbClr val="AEC77D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93" name="文本框 13">
            <a:extLst>
              <a:ext uri="{FF2B5EF4-FFF2-40B4-BE49-F238E27FC236}">
                <a16:creationId xmlns:a16="http://schemas.microsoft.com/office/drawing/2014/main" id="{11A0856F-1157-486F-A95C-1A028B489ED9}"/>
              </a:ext>
            </a:extLst>
          </p:cNvPr>
          <p:cNvSpPr txBox="1"/>
          <p:nvPr/>
        </p:nvSpPr>
        <p:spPr>
          <a:xfrm>
            <a:off x="2493599" y="1628092"/>
            <a:ext cx="8564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文本框 13">
            <a:extLst>
              <a:ext uri="{FF2B5EF4-FFF2-40B4-BE49-F238E27FC236}">
                <a16:creationId xmlns:a16="http://schemas.microsoft.com/office/drawing/2014/main" id="{690D7092-7D9E-4636-B3B0-CA10359A6945}"/>
              </a:ext>
            </a:extLst>
          </p:cNvPr>
          <p:cNvSpPr txBox="1"/>
          <p:nvPr/>
        </p:nvSpPr>
        <p:spPr>
          <a:xfrm>
            <a:off x="2477466" y="3645943"/>
            <a:ext cx="190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文本框 13">
            <a:extLst>
              <a:ext uri="{FF2B5EF4-FFF2-40B4-BE49-F238E27FC236}">
                <a16:creationId xmlns:a16="http://schemas.microsoft.com/office/drawing/2014/main" id="{44BA0021-28D2-4AD7-9E9A-941A2967A3CD}"/>
              </a:ext>
            </a:extLst>
          </p:cNvPr>
          <p:cNvSpPr txBox="1"/>
          <p:nvPr/>
        </p:nvSpPr>
        <p:spPr>
          <a:xfrm>
            <a:off x="4386941" y="3627879"/>
            <a:ext cx="7087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文本框 13">
            <a:extLst>
              <a:ext uri="{FF2B5EF4-FFF2-40B4-BE49-F238E27FC236}">
                <a16:creationId xmlns:a16="http://schemas.microsoft.com/office/drawing/2014/main" id="{3A4482C2-6D75-49BC-9E54-41BB808F8F1B}"/>
              </a:ext>
            </a:extLst>
          </p:cNvPr>
          <p:cNvSpPr txBox="1"/>
          <p:nvPr/>
        </p:nvSpPr>
        <p:spPr>
          <a:xfrm>
            <a:off x="4535673" y="4869607"/>
            <a:ext cx="7087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3" grpId="0"/>
      <p:bldP spid="94" grpId="0"/>
      <p:bldP spid="95" grpId="0"/>
      <p:bldP spid="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679F7-D7F2-46D4-9EE0-21A270D98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186" y="517633"/>
            <a:ext cx="5846379" cy="5846379"/>
          </a:xfrm>
          <a:prstGeom prst="rect">
            <a:avLst/>
          </a:prstGeom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id="{CF08EE43-6A7F-49A7-B890-DD9CCF021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612" y="827690"/>
            <a:ext cx="7543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65C55A-6682-46CA-8306-460D853588B4}"/>
              </a:ext>
            </a:extLst>
          </p:cNvPr>
          <p:cNvSpPr/>
          <p:nvPr/>
        </p:nvSpPr>
        <p:spPr>
          <a:xfrm>
            <a:off x="3925612" y="3303463"/>
            <a:ext cx="7446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D06FA3-A231-4C5D-9F94-FB9DAF9A4F9B}"/>
              </a:ext>
            </a:extLst>
          </p:cNvPr>
          <p:cNvSpPr/>
          <p:nvPr/>
        </p:nvSpPr>
        <p:spPr>
          <a:xfrm>
            <a:off x="4088524" y="4824248"/>
            <a:ext cx="7283669" cy="13137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41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8" name="íśḷíḑè">
            <a:extLst>
              <a:ext uri="{FF2B5EF4-FFF2-40B4-BE49-F238E27FC236}">
                <a16:creationId xmlns:a16="http://schemas.microsoft.com/office/drawing/2014/main" id="{09D52BE3-DF41-4A15-B59F-2438C315532F}"/>
              </a:ext>
            </a:extLst>
          </p:cNvPr>
          <p:cNvGrpSpPr/>
          <p:nvPr/>
        </p:nvGrpSpPr>
        <p:grpSpPr>
          <a:xfrm>
            <a:off x="1338714" y="1989819"/>
            <a:ext cx="2996475" cy="3096941"/>
            <a:chOff x="849666" y="1269515"/>
            <a:chExt cx="4597624" cy="4751773"/>
          </a:xfrm>
        </p:grpSpPr>
        <p:sp>
          <p:nvSpPr>
            <p:cNvPr id="9" name="îṩḻîḍé">
              <a:extLst>
                <a:ext uri="{FF2B5EF4-FFF2-40B4-BE49-F238E27FC236}">
                  <a16:creationId xmlns:a16="http://schemas.microsoft.com/office/drawing/2014/main" id="{C5030A39-8095-43A5-A0C5-F952EFB3D6E0}"/>
                </a:ext>
              </a:extLst>
            </p:cNvPr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" name="isľiḋé">
              <a:extLst>
                <a:ext uri="{FF2B5EF4-FFF2-40B4-BE49-F238E27FC236}">
                  <a16:creationId xmlns:a16="http://schemas.microsoft.com/office/drawing/2014/main" id="{2F75DF6B-52F2-4E2F-953C-30253C558073}"/>
                </a:ext>
              </a:extLst>
            </p:cNvPr>
            <p:cNvSpPr/>
            <p:nvPr/>
          </p:nvSpPr>
          <p:spPr>
            <a:xfrm>
              <a:off x="859426" y="142660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" name="ï$ľîdè">
              <a:extLst>
                <a:ext uri="{FF2B5EF4-FFF2-40B4-BE49-F238E27FC236}">
                  <a16:creationId xmlns:a16="http://schemas.microsoft.com/office/drawing/2014/main" id="{45A7EE27-9A71-4949-A93B-EECEC5D69BE4}"/>
                </a:ext>
              </a:extLst>
            </p:cNvPr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" name="íSḻíḋê">
              <a:extLst>
                <a:ext uri="{FF2B5EF4-FFF2-40B4-BE49-F238E27FC236}">
                  <a16:creationId xmlns:a16="http://schemas.microsoft.com/office/drawing/2014/main" id="{2A6E7188-A7A6-4E48-B388-C33DF0D25400}"/>
                </a:ext>
              </a:extLst>
            </p:cNvPr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" name="ïŝḷíḋê">
              <a:extLst>
                <a:ext uri="{FF2B5EF4-FFF2-40B4-BE49-F238E27FC236}">
                  <a16:creationId xmlns:a16="http://schemas.microsoft.com/office/drawing/2014/main" id="{D938F211-5417-47E1-86A2-E57FC152F702}"/>
                </a:ext>
              </a:extLst>
            </p:cNvPr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" name="íšḻîďè">
              <a:extLst>
                <a:ext uri="{FF2B5EF4-FFF2-40B4-BE49-F238E27FC236}">
                  <a16:creationId xmlns:a16="http://schemas.microsoft.com/office/drawing/2014/main" id="{A3B96C65-724E-42BB-A2D3-D3D0A08F1ACA}"/>
                </a:ext>
              </a:extLst>
            </p:cNvPr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5" name="îṡḷiďe">
              <a:extLst>
                <a:ext uri="{FF2B5EF4-FFF2-40B4-BE49-F238E27FC236}">
                  <a16:creationId xmlns:a16="http://schemas.microsoft.com/office/drawing/2014/main" id="{2E4FDD1D-6298-4972-BEE7-D4553AC03A2E}"/>
                </a:ext>
              </a:extLst>
            </p:cNvPr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6" name="î$1íḑè">
              <a:extLst>
                <a:ext uri="{FF2B5EF4-FFF2-40B4-BE49-F238E27FC236}">
                  <a16:creationId xmlns:a16="http://schemas.microsoft.com/office/drawing/2014/main" id="{088676DA-6E2E-4456-9278-A5FA556084A2}"/>
                </a:ext>
              </a:extLst>
            </p:cNvPr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7" name="ïṧ1îḓe">
              <a:extLst>
                <a:ext uri="{FF2B5EF4-FFF2-40B4-BE49-F238E27FC236}">
                  <a16:creationId xmlns:a16="http://schemas.microsoft.com/office/drawing/2014/main" id="{75CA0454-BDA2-4E3B-A874-69A4AFB32E04}"/>
                </a:ext>
              </a:extLst>
            </p:cNvPr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grpSp>
          <p:nvGrpSpPr>
            <p:cNvPr id="18" name="iS1íḑé">
              <a:extLst>
                <a:ext uri="{FF2B5EF4-FFF2-40B4-BE49-F238E27FC236}">
                  <a16:creationId xmlns:a16="http://schemas.microsoft.com/office/drawing/2014/main" id="{19233DF0-8868-4A33-B84A-976BD4F41E87}"/>
                </a:ext>
              </a:extLst>
            </p:cNvPr>
            <p:cNvGrpSpPr/>
            <p:nvPr/>
          </p:nvGrpSpPr>
          <p:grpSpPr>
            <a:xfrm rot="18972328" flipH="1">
              <a:off x="1710882" y="1269515"/>
              <a:ext cx="907690" cy="2899255"/>
              <a:chOff x="943994" y="1899821"/>
              <a:chExt cx="584445" cy="1866781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0" name="i$lïḑê">
                <a:extLst>
                  <a:ext uri="{FF2B5EF4-FFF2-40B4-BE49-F238E27FC236}">
                    <a16:creationId xmlns:a16="http://schemas.microsoft.com/office/drawing/2014/main" id="{BED23AB3-6E52-47B4-B39E-B10EFEEE8BC9}"/>
                  </a:ext>
                </a:extLst>
              </p:cNvPr>
              <p:cNvSpPr/>
              <p:nvPr/>
            </p:nvSpPr>
            <p:spPr>
              <a:xfrm>
                <a:off x="1212391" y="1972968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îšḷíḓè">
                <a:extLst>
                  <a:ext uri="{FF2B5EF4-FFF2-40B4-BE49-F238E27FC236}">
                    <a16:creationId xmlns:a16="http://schemas.microsoft.com/office/drawing/2014/main" id="{814C68A3-E8A2-4775-8C35-1F363381959F}"/>
                  </a:ext>
                </a:extLst>
              </p:cNvPr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îṡľidé">
                <a:extLst>
                  <a:ext uri="{FF2B5EF4-FFF2-40B4-BE49-F238E27FC236}">
                    <a16:creationId xmlns:a16="http://schemas.microsoft.com/office/drawing/2014/main" id="{AEE43B40-6AF2-433A-B4CA-0255D2EE7550}"/>
                  </a:ext>
                </a:extLst>
              </p:cNvPr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îs1îḑe">
                <a:extLst>
                  <a:ext uri="{FF2B5EF4-FFF2-40B4-BE49-F238E27FC236}">
                    <a16:creationId xmlns:a16="http://schemas.microsoft.com/office/drawing/2014/main" id="{EA8D75EC-D5A2-42A1-A729-F7B2DB33DF0B}"/>
                  </a:ext>
                </a:extLst>
              </p:cNvPr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19" name="ïṣlíḍé">
              <a:extLst>
                <a:ext uri="{FF2B5EF4-FFF2-40B4-BE49-F238E27FC236}">
                  <a16:creationId xmlns:a16="http://schemas.microsoft.com/office/drawing/2014/main" id="{E3AE50E8-85B0-467A-B385-EDD948320A39}"/>
                </a:ext>
              </a:extLst>
            </p:cNvPr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24" name="文本框 13">
            <a:extLst>
              <a:ext uri="{FF2B5EF4-FFF2-40B4-BE49-F238E27FC236}">
                <a16:creationId xmlns:a16="http://schemas.microsoft.com/office/drawing/2014/main" id="{3D19516A-956A-4935-9CA9-7B872F3AB1EC}"/>
              </a:ext>
            </a:extLst>
          </p:cNvPr>
          <p:cNvSpPr txBox="1"/>
          <p:nvPr/>
        </p:nvSpPr>
        <p:spPr>
          <a:xfrm>
            <a:off x="4678560" y="2303559"/>
            <a:ext cx="69232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NHANH </a:t>
            </a:r>
          </a:p>
          <a:p>
            <a:pPr algn="ctr">
              <a:lnSpc>
                <a:spcPct val="150000"/>
              </a:lnSpc>
            </a:pP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026" name="Picture 2" descr="Nhá»¯ng cÃ¡ch báº£o vá» mÃ´i trÆ°á»ng sá»ng - KhoaHoc.tv">
            <a:extLst>
              <a:ext uri="{FF2B5EF4-FFF2-40B4-BE49-F238E27FC236}">
                <a16:creationId xmlns:a16="http://schemas.microsoft.com/office/drawing/2014/main" id="{0BAF7357-9F78-4970-9093-0BC9800D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6" y="634726"/>
            <a:ext cx="5314928" cy="3537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oÃ n dÃ¢n tham gia báº£o vá» mÃ´i trÆ°á»ng - Báº£o vá» mÃ´i trÆ°á»ng">
            <a:extLst>
              <a:ext uri="{FF2B5EF4-FFF2-40B4-BE49-F238E27FC236}">
                <a16:creationId xmlns:a16="http://schemas.microsoft.com/office/drawing/2014/main" id="{4F60E2D0-DF84-4E29-B38E-1B316BCC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8" y="639326"/>
            <a:ext cx="5314928" cy="3533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4715D7-84AE-4FC4-9F13-A7EEEC65C1D1}"/>
              </a:ext>
            </a:extLst>
          </p:cNvPr>
          <p:cNvSpPr/>
          <p:nvPr/>
        </p:nvSpPr>
        <p:spPr>
          <a:xfrm>
            <a:off x="1034901" y="5178597"/>
            <a:ext cx="9219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6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4715D7-84AE-4FC4-9F13-A7EEEC65C1D1}"/>
              </a:ext>
            </a:extLst>
          </p:cNvPr>
          <p:cNvSpPr/>
          <p:nvPr/>
        </p:nvSpPr>
        <p:spPr>
          <a:xfrm>
            <a:off x="2951709" y="5346380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Táº§m quan trá»ng cá»§a sÃ¡ch trong cuá»c sá»ng con ngÆ°á»i">
            <a:extLst>
              <a:ext uri="{FF2B5EF4-FFF2-40B4-BE49-F238E27FC236}">
                <a16:creationId xmlns:a16="http://schemas.microsoft.com/office/drawing/2014/main" id="{8DC918B6-64F9-440A-B9D2-0FE55D14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36" y="639326"/>
            <a:ext cx="8113998" cy="4247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92156-1FCC-4E52-86C2-2BFD3E122EAE}"/>
              </a:ext>
            </a:extLst>
          </p:cNvPr>
          <p:cNvSpPr/>
          <p:nvPr/>
        </p:nvSpPr>
        <p:spPr>
          <a:xfrm>
            <a:off x="805543" y="2801034"/>
            <a:ext cx="1061357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115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II. </a:t>
            </a:r>
            <a:r>
              <a:rPr lang="en-SG" altLang="zh-CN" sz="115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Luyện</a:t>
            </a:r>
            <a:r>
              <a:rPr lang="en-SG" altLang="zh-CN" sz="115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115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tập</a:t>
            </a:r>
            <a:endParaRPr lang="zh-CN" altLang="en-US" sz="11500" b="1" kern="0" spc="600" dirty="0"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18" y="2636176"/>
            <a:ext cx="1156972" cy="15633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225837" y="2753003"/>
            <a:ext cx="6591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HLV Park Hang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Seo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65" y="3476278"/>
            <a:ext cx="3657607" cy="3657607"/>
          </a:xfrm>
          <a:prstGeom prst="rect">
            <a:avLst/>
          </a:prstGeom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5346530" y="4843416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96239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dad5-1.fna.fbcdn.net/v/t1.15752-9/56393211_2423775371203172_733308985108594688_n.png?_nc_cat=111&amp;_nc_oc=AQn2HvhixDr_Y8z0-x0j3RXIGL739Wom90r7oxvRSuZ0ry2jgrEYj0aDRT7pdd8pyGE&amp;_nc_ht=scontent.fdad5-1.fna&amp;oh=02dd14398a73548abaad21defc05add0&amp;oe=5D36D6D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75" y="4100945"/>
            <a:ext cx="1153085" cy="11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77" y="3556833"/>
            <a:ext cx="565139" cy="963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8" y="3144523"/>
            <a:ext cx="912012" cy="1269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26" y="2752068"/>
            <a:ext cx="881938" cy="1068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22" y="3598511"/>
            <a:ext cx="618802" cy="90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89" y="2791987"/>
            <a:ext cx="515630" cy="814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86" y="2387712"/>
            <a:ext cx="693829" cy="756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99" y="1743235"/>
            <a:ext cx="646197" cy="782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11" y="1743235"/>
            <a:ext cx="618666" cy="775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28" y="2974725"/>
            <a:ext cx="999141" cy="1385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08" y="1915470"/>
            <a:ext cx="625322" cy="1184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8" y="3059897"/>
            <a:ext cx="1156972" cy="1563377"/>
          </a:xfrm>
          <a:prstGeom prst="rect">
            <a:avLst/>
          </a:prstGeom>
        </p:spPr>
      </p:pic>
      <p:sp>
        <p:nvSpPr>
          <p:cNvPr id="2" name="Oval 1">
            <a:hlinkClick r:id="rId14" action="ppaction://hlinksldjump"/>
          </p:cNvPr>
          <p:cNvSpPr/>
          <p:nvPr/>
        </p:nvSpPr>
        <p:spPr>
          <a:xfrm>
            <a:off x="5875578" y="5164436"/>
            <a:ext cx="475418" cy="45034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18075" y="5652813"/>
            <a:ext cx="14570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Đ.V.L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hlinkClick r:id="rId15" action="ppaction://hlinksldjump"/>
          </p:cNvPr>
          <p:cNvSpPr/>
          <p:nvPr/>
        </p:nvSpPr>
        <p:spPr>
          <a:xfrm>
            <a:off x="7783932" y="4550927"/>
            <a:ext cx="424382" cy="4148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72848" y="5005641"/>
            <a:ext cx="12646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Đ.D.M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5" name="Oval 24">
            <a:hlinkClick r:id="rId16" action="ppaction://hlinksldjump"/>
          </p:cNvPr>
          <p:cNvSpPr/>
          <p:nvPr/>
        </p:nvSpPr>
        <p:spPr>
          <a:xfrm>
            <a:off x="4356119" y="4518404"/>
            <a:ext cx="562158" cy="49907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8260" y="5013143"/>
            <a:ext cx="11367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T.Đ.T</a:t>
            </a:r>
          </a:p>
        </p:txBody>
      </p:sp>
      <p:sp>
        <p:nvSpPr>
          <p:cNvPr id="27" name="Oval 26">
            <a:hlinkClick r:id="rId17" action="ppaction://hlinksldjump"/>
          </p:cNvPr>
          <p:cNvSpPr/>
          <p:nvPr/>
        </p:nvSpPr>
        <p:spPr>
          <a:xfrm>
            <a:off x="2732672" y="4456061"/>
            <a:ext cx="558231" cy="5019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69288" y="4933283"/>
            <a:ext cx="12061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Đ.V.H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Oval 28">
            <a:hlinkClick r:id="rId18" action="ppaction://hlinksldjump"/>
          </p:cNvPr>
          <p:cNvSpPr/>
          <p:nvPr/>
        </p:nvSpPr>
        <p:spPr>
          <a:xfrm>
            <a:off x="9255767" y="4368396"/>
            <a:ext cx="468923" cy="43819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094428" y="4841270"/>
            <a:ext cx="1087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V.V.T</a:t>
            </a:r>
          </a:p>
        </p:txBody>
      </p:sp>
      <p:sp>
        <p:nvSpPr>
          <p:cNvPr id="31" name="Oval 30">
            <a:hlinkClick r:id="rId19" action="ppaction://hlinksldjump"/>
          </p:cNvPr>
          <p:cNvSpPr/>
          <p:nvPr/>
        </p:nvSpPr>
        <p:spPr>
          <a:xfrm>
            <a:off x="5833647" y="3292984"/>
            <a:ext cx="312961" cy="3154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68288" y="3598511"/>
            <a:ext cx="8547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Q.H</a:t>
            </a:r>
          </a:p>
        </p:txBody>
      </p:sp>
      <p:sp>
        <p:nvSpPr>
          <p:cNvPr id="33" name="Oval 32">
            <a:hlinkClick r:id="rId20" action="ppaction://hlinksldjump"/>
          </p:cNvPr>
          <p:cNvSpPr/>
          <p:nvPr/>
        </p:nvSpPr>
        <p:spPr>
          <a:xfrm>
            <a:off x="6522101" y="3292983"/>
            <a:ext cx="332534" cy="31545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51100" y="3606914"/>
            <a:ext cx="826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Đ.H</a:t>
            </a:r>
            <a:endParaRPr lang="en-US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5" name="Oval 34">
            <a:hlinkClick r:id="rId20" action="ppaction://hlinksldjump"/>
          </p:cNvPr>
          <p:cNvSpPr/>
          <p:nvPr/>
        </p:nvSpPr>
        <p:spPr>
          <a:xfrm>
            <a:off x="3743368" y="2781014"/>
            <a:ext cx="304857" cy="3522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27787" y="3158706"/>
            <a:ext cx="7067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V.Đ</a:t>
            </a:r>
          </a:p>
        </p:txBody>
      </p:sp>
      <p:sp>
        <p:nvSpPr>
          <p:cNvPr id="37" name="Oval 36">
            <a:hlinkClick r:id="rId21" action="ppaction://hlinksldjump"/>
          </p:cNvPr>
          <p:cNvSpPr/>
          <p:nvPr/>
        </p:nvSpPr>
        <p:spPr>
          <a:xfrm>
            <a:off x="7901354" y="2733900"/>
            <a:ext cx="306960" cy="3193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18614" y="3059088"/>
            <a:ext cx="7419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T.H</a:t>
            </a:r>
          </a:p>
        </p:txBody>
      </p:sp>
      <p:sp>
        <p:nvSpPr>
          <p:cNvPr id="39" name="Oval 38">
            <a:hlinkClick r:id="rId22" action="ppaction://hlinksldjump"/>
          </p:cNvPr>
          <p:cNvSpPr/>
          <p:nvPr/>
        </p:nvSpPr>
        <p:spPr>
          <a:xfrm>
            <a:off x="4718280" y="2006444"/>
            <a:ext cx="646985" cy="4658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34251" y="2484512"/>
            <a:ext cx="7499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A.Đ</a:t>
            </a:r>
          </a:p>
        </p:txBody>
      </p:sp>
      <p:sp>
        <p:nvSpPr>
          <p:cNvPr id="41" name="Oval 40">
            <a:hlinkClick r:id="rId23" action="ppaction://hlinksldjump"/>
          </p:cNvPr>
          <p:cNvSpPr/>
          <p:nvPr/>
        </p:nvSpPr>
        <p:spPr>
          <a:xfrm>
            <a:off x="6962485" y="2083850"/>
            <a:ext cx="608713" cy="4500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23237" y="2505091"/>
            <a:ext cx="7489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C.P</a:t>
            </a:r>
          </a:p>
        </p:txBody>
      </p:sp>
    </p:spTree>
    <p:extLst>
      <p:ext uri="{BB962C8B-B14F-4D97-AF65-F5344CB8AC3E}">
        <p14:creationId xmlns:p14="http://schemas.microsoft.com/office/powerpoint/2010/main" val="28278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17229" y="1317523"/>
            <a:ext cx="10526728" cy="190241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43974" y="3531961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4369" y="3536150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43974" y="4853753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4369" y="4857942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65635" y="369508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46236" y="50149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50265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3715058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061582" y="1681316"/>
            <a:ext cx="9927193" cy="17725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1582" y="390355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39077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1582" y="48910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48952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3929034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492441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936015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3980706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113150" y="-2220004"/>
            <a:ext cx="11802984" cy="551069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7825" y="5887933"/>
            <a:ext cx="2625116" cy="165975"/>
            <a:chOff x="6096000" y="4429760"/>
            <a:chExt cx="2625116" cy="165975"/>
          </a:xfrm>
          <a:solidFill>
            <a:srgbClr val="927EB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椭圆 25"/>
            <p:cNvSpPr/>
            <p:nvPr/>
          </p:nvSpPr>
          <p:spPr>
            <a:xfrm>
              <a:off x="8558556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94512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327278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711639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09600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25677" y="3620498"/>
            <a:ext cx="93406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Agency FB" panose="020B0503020202020204" pitchFamily="34" charset="0"/>
              </a:rPr>
              <a:t>KHỞI</a:t>
            </a:r>
            <a:r>
              <a:rPr kumimoji="0" lang="en-US" altLang="zh-CN" sz="13800" b="0" i="0" u="none" strike="noStrike" kern="1200" cap="none" spc="300" normalizeH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Agency FB" panose="020B0503020202020204" pitchFamily="34" charset="0"/>
              </a:rPr>
              <a:t> NGỮ</a:t>
            </a:r>
            <a:endParaRPr kumimoji="0" lang="zh-CN" altLang="en-US" sz="138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83998" y="1484670"/>
            <a:ext cx="10526728" cy="1885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Phan-xi-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1582" y="3706913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3711102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1582" y="4891054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Phan-xi-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4895243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 3142m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3870042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492441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936015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3921714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91251" y="1543666"/>
            <a:ext cx="10526728" cy="187858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8835" y="35671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89230" y="35713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8835" y="44563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9230" y="44604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90496" y="359260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71097" y="44896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450126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3612576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38143" y="161836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15727" y="33678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6122" y="33720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SG" sz="32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SG" sz="3200" b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15727" y="42570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6122" y="426119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03" y="339331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89" y="4320604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78" y="430197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28" y="3444985"/>
            <a:ext cx="732592" cy="643793"/>
          </a:xfrm>
          <a:prstGeom prst="rect">
            <a:avLst/>
          </a:prstGeom>
        </p:spPr>
      </p:pic>
      <p:sp>
        <p:nvSpPr>
          <p:cNvPr id="2" name="5-Point Star 1">
            <a:hlinkClick r:id="rId7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rId7" action="ppaction://hlinksldjump"/>
          </p:cNvPr>
          <p:cNvSpPr/>
          <p:nvPr/>
        </p:nvSpPr>
        <p:spPr>
          <a:xfrm>
            <a:off x="11617271" y="62718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31928" y="1665253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9512" y="341473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#9Slide03 Arima Madurai Black" panose="00000A00000000000000" pitchFamily="2" charset="0"/>
              </a:rPr>
              <a:t>A. </a:t>
            </a:r>
            <a:r>
              <a:rPr lang="en-SG" sz="3200" noProof="0" dirty="0" err="1">
                <a:solidFill>
                  <a:prstClr val="black"/>
                </a:solidFill>
                <a:latin typeface="+mj-lt"/>
                <a:cs typeface="#9Slide03 Arima Madurai Black" panose="00000A00000000000000" pitchFamily="2" charset="0"/>
              </a:rPr>
              <a:t>Kiện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29907" y="34189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09512" y="43039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29907" y="43080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88" y="344020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06" y="4367496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63" y="438056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13" y="3491877"/>
            <a:ext cx="732592" cy="643793"/>
          </a:xfrm>
          <a:prstGeom prst="rect">
            <a:avLst/>
          </a:prstGeom>
        </p:spPr>
      </p:pic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88116" y="1193081"/>
            <a:ext cx="10526728" cy="21801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16480" y="4240642"/>
            <a:ext cx="8554720" cy="12254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07774" y="1376516"/>
            <a:ext cx="10526728" cy="196367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32379" y="3959001"/>
            <a:ext cx="709820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cẩ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62297" y="1606638"/>
            <a:ext cx="10526728" cy="200180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9881" y="4245287"/>
            <a:ext cx="1042499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9867" y="1325285"/>
            <a:ext cx="10526728" cy="20176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25006" y="3812459"/>
            <a:ext cx="877584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SG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SG" sz="32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44359" y="1317523"/>
            <a:ext cx="10526728" cy="208128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69427" y="4159044"/>
            <a:ext cx="9782030" cy="10347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7F9B864-93A3-4A20-90F9-A1EA13D4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40" name="文本框 13">
            <a:extLst>
              <a:ext uri="{FF2B5EF4-FFF2-40B4-BE49-F238E27FC236}">
                <a16:creationId xmlns:a16="http://schemas.microsoft.com/office/drawing/2014/main" id="{844FC55E-36BE-444C-8776-27B99172F847}"/>
              </a:ext>
            </a:extLst>
          </p:cNvPr>
          <p:cNvSpPr txBox="1"/>
          <p:nvPr/>
        </p:nvSpPr>
        <p:spPr>
          <a:xfrm>
            <a:off x="2685706" y="872173"/>
            <a:ext cx="7137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Bài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tập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vận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dụng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D80D99-B57E-4F2F-91CA-442CDF40E4A7}"/>
              </a:ext>
            </a:extLst>
          </p:cNvPr>
          <p:cNvSpPr/>
          <p:nvPr/>
        </p:nvSpPr>
        <p:spPr>
          <a:xfrm>
            <a:off x="1387363" y="2673046"/>
            <a:ext cx="94172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10 - 15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92156-1FCC-4E52-86C2-2BFD3E122EAE}"/>
              </a:ext>
            </a:extLst>
          </p:cNvPr>
          <p:cNvSpPr/>
          <p:nvPr/>
        </p:nvSpPr>
        <p:spPr>
          <a:xfrm>
            <a:off x="805543" y="2583320"/>
            <a:ext cx="10613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I.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Đặc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điểm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và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công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dụng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của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khởi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ngữ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trong</a:t>
            </a:r>
            <a:r>
              <a:rPr lang="en-SG" altLang="zh-CN" sz="60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câu</a:t>
            </a:r>
            <a:endParaRPr lang="zh-CN" altLang="en-US" sz="6000" b="1" kern="0" spc="600" dirty="0"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7F9B864-93A3-4A20-90F9-A1EA13D4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49" name="Freeform 7"/>
          <p:cNvSpPr/>
          <p:nvPr/>
        </p:nvSpPr>
        <p:spPr bwMode="auto">
          <a:xfrm>
            <a:off x="6187638" y="4267998"/>
            <a:ext cx="1614487" cy="1628775"/>
          </a:xfrm>
          <a:custGeom>
            <a:avLst/>
            <a:gdLst>
              <a:gd name="T0" fmla="*/ 86 w 86"/>
              <a:gd name="T1" fmla="*/ 87 h 87"/>
              <a:gd name="T2" fmla="*/ 23 w 86"/>
              <a:gd name="T3" fmla="*/ 87 h 87"/>
              <a:gd name="T4" fmla="*/ 0 w 86"/>
              <a:gd name="T5" fmla="*/ 64 h 87"/>
              <a:gd name="T6" fmla="*/ 0 w 86"/>
              <a:gd name="T7" fmla="*/ 0 h 87"/>
              <a:gd name="T8" fmla="*/ 64 w 86"/>
              <a:gd name="T9" fmla="*/ 0 h 87"/>
              <a:gd name="T10" fmla="*/ 86 w 86"/>
              <a:gd name="T11" fmla="*/ 23 h 87"/>
              <a:gd name="T12" fmla="*/ 86 w 86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7">
                <a:moveTo>
                  <a:pt x="86" y="87"/>
                </a:moveTo>
                <a:cubicBezTo>
                  <a:pt x="23" y="87"/>
                  <a:pt x="23" y="87"/>
                  <a:pt x="23" y="87"/>
                </a:cubicBezTo>
                <a:cubicBezTo>
                  <a:pt x="10" y="87"/>
                  <a:pt x="0" y="76"/>
                  <a:pt x="0" y="64"/>
                </a:cubicBezTo>
                <a:cubicBezTo>
                  <a:pt x="0" y="0"/>
                  <a:pt x="0" y="0"/>
                  <a:pt x="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76" y="0"/>
                  <a:pt x="86" y="10"/>
                  <a:pt x="86" y="23"/>
                </a:cubicBezTo>
                <a:lnTo>
                  <a:pt x="86" y="87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0" name="Freeform 6"/>
          <p:cNvSpPr/>
          <p:nvPr/>
        </p:nvSpPr>
        <p:spPr bwMode="auto">
          <a:xfrm>
            <a:off x="4481075" y="2575723"/>
            <a:ext cx="1636713" cy="1614488"/>
          </a:xfrm>
          <a:custGeom>
            <a:avLst/>
            <a:gdLst>
              <a:gd name="T0" fmla="*/ 87 w 87"/>
              <a:gd name="T1" fmla="*/ 86 h 86"/>
              <a:gd name="T2" fmla="*/ 23 w 87"/>
              <a:gd name="T3" fmla="*/ 86 h 86"/>
              <a:gd name="T4" fmla="*/ 0 w 87"/>
              <a:gd name="T5" fmla="*/ 63 h 86"/>
              <a:gd name="T6" fmla="*/ 0 w 87"/>
              <a:gd name="T7" fmla="*/ 0 h 86"/>
              <a:gd name="T8" fmla="*/ 64 w 87"/>
              <a:gd name="T9" fmla="*/ 0 h 86"/>
              <a:gd name="T10" fmla="*/ 87 w 87"/>
              <a:gd name="T11" fmla="*/ 22 h 86"/>
              <a:gd name="T12" fmla="*/ 87 w 87"/>
              <a:gd name="T1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" h="86">
                <a:moveTo>
                  <a:pt x="87" y="86"/>
                </a:moveTo>
                <a:cubicBezTo>
                  <a:pt x="23" y="86"/>
                  <a:pt x="23" y="86"/>
                  <a:pt x="23" y="86"/>
                </a:cubicBezTo>
                <a:cubicBezTo>
                  <a:pt x="10" y="86"/>
                  <a:pt x="0" y="76"/>
                  <a:pt x="0" y="63"/>
                </a:cubicBezTo>
                <a:cubicBezTo>
                  <a:pt x="0" y="0"/>
                  <a:pt x="0" y="0"/>
                  <a:pt x="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77" y="0"/>
                  <a:pt x="87" y="10"/>
                  <a:pt x="87" y="22"/>
                </a:cubicBezTo>
                <a:lnTo>
                  <a:pt x="87" y="86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1" name="Freeform 5"/>
          <p:cNvSpPr/>
          <p:nvPr/>
        </p:nvSpPr>
        <p:spPr bwMode="auto">
          <a:xfrm>
            <a:off x="6187638" y="2575723"/>
            <a:ext cx="1614487" cy="1614488"/>
          </a:xfrm>
          <a:custGeom>
            <a:avLst/>
            <a:gdLst>
              <a:gd name="T0" fmla="*/ 0 w 86"/>
              <a:gd name="T1" fmla="*/ 86 h 86"/>
              <a:gd name="T2" fmla="*/ 0 w 86"/>
              <a:gd name="T3" fmla="*/ 22 h 86"/>
              <a:gd name="T4" fmla="*/ 23 w 86"/>
              <a:gd name="T5" fmla="*/ 0 h 86"/>
              <a:gd name="T6" fmla="*/ 86 w 86"/>
              <a:gd name="T7" fmla="*/ 0 h 86"/>
              <a:gd name="T8" fmla="*/ 86 w 86"/>
              <a:gd name="T9" fmla="*/ 63 h 86"/>
              <a:gd name="T10" fmla="*/ 64 w 86"/>
              <a:gd name="T11" fmla="*/ 86 h 86"/>
              <a:gd name="T12" fmla="*/ 0 w 86"/>
              <a:gd name="T1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6">
                <a:moveTo>
                  <a:pt x="0" y="86"/>
                </a:move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3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6" y="63"/>
                  <a:pt x="86" y="63"/>
                  <a:pt x="86" y="63"/>
                </a:cubicBezTo>
                <a:cubicBezTo>
                  <a:pt x="86" y="76"/>
                  <a:pt x="76" y="86"/>
                  <a:pt x="64" y="86"/>
                </a:cubicBezTo>
                <a:lnTo>
                  <a:pt x="0" y="86"/>
                </a:lnTo>
                <a:close/>
              </a:path>
            </a:pathLst>
          </a:custGeom>
          <a:solidFill>
            <a:srgbClr val="BB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2" name="Freeform 8"/>
          <p:cNvSpPr/>
          <p:nvPr/>
        </p:nvSpPr>
        <p:spPr bwMode="auto">
          <a:xfrm>
            <a:off x="4481075" y="4267998"/>
            <a:ext cx="1636713" cy="1628775"/>
          </a:xfrm>
          <a:custGeom>
            <a:avLst/>
            <a:gdLst>
              <a:gd name="T0" fmla="*/ 0 w 87"/>
              <a:gd name="T1" fmla="*/ 87 h 87"/>
              <a:gd name="T2" fmla="*/ 0 w 87"/>
              <a:gd name="T3" fmla="*/ 23 h 87"/>
              <a:gd name="T4" fmla="*/ 23 w 87"/>
              <a:gd name="T5" fmla="*/ 0 h 87"/>
              <a:gd name="T6" fmla="*/ 87 w 87"/>
              <a:gd name="T7" fmla="*/ 0 h 87"/>
              <a:gd name="T8" fmla="*/ 87 w 87"/>
              <a:gd name="T9" fmla="*/ 64 h 87"/>
              <a:gd name="T10" fmla="*/ 64 w 87"/>
              <a:gd name="T11" fmla="*/ 87 h 87"/>
              <a:gd name="T12" fmla="*/ 0 w 87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" h="87">
                <a:moveTo>
                  <a:pt x="0" y="87"/>
                </a:move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3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64"/>
                  <a:pt x="87" y="64"/>
                  <a:pt x="87" y="64"/>
                </a:cubicBezTo>
                <a:cubicBezTo>
                  <a:pt x="87" y="76"/>
                  <a:pt x="77" y="87"/>
                  <a:pt x="64" y="87"/>
                </a:cubicBezTo>
                <a:lnTo>
                  <a:pt x="0" y="87"/>
                </a:lnTo>
                <a:close/>
              </a:path>
            </a:pathLst>
          </a:custGeom>
          <a:solidFill>
            <a:srgbClr val="BB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424050" y="3518698"/>
            <a:ext cx="1441450" cy="1427163"/>
            <a:chOff x="5507175" y="2739325"/>
            <a:chExt cx="1441450" cy="1427163"/>
          </a:xfrm>
          <a:solidFill>
            <a:schemeClr val="bg1">
              <a:lumMod val="65000"/>
            </a:schemeClr>
          </a:solidFill>
        </p:grpSpPr>
        <p:sp>
          <p:nvSpPr>
            <p:cNvPr id="54" name="Oval 9"/>
            <p:cNvSpPr>
              <a:spLocks noChangeArrowheads="1"/>
            </p:cNvSpPr>
            <p:nvPr/>
          </p:nvSpPr>
          <p:spPr bwMode="auto">
            <a:xfrm>
              <a:off x="5507175" y="2739325"/>
              <a:ext cx="1441450" cy="1427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55" name="矩形 37"/>
            <p:cNvSpPr>
              <a:spLocks noChangeArrowheads="1"/>
            </p:cNvSpPr>
            <p:nvPr/>
          </p:nvSpPr>
          <p:spPr bwMode="auto">
            <a:xfrm>
              <a:off x="5743713" y="2906013"/>
              <a:ext cx="3032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1</a:t>
              </a:r>
            </a:p>
          </p:txBody>
        </p:sp>
        <p:sp>
          <p:nvSpPr>
            <p:cNvPr id="56" name="矩形 38"/>
            <p:cNvSpPr>
              <a:spLocks noChangeArrowheads="1"/>
            </p:cNvSpPr>
            <p:nvPr/>
          </p:nvSpPr>
          <p:spPr bwMode="auto">
            <a:xfrm>
              <a:off x="6286638" y="2906013"/>
              <a:ext cx="3561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2</a:t>
              </a:r>
            </a:p>
          </p:txBody>
        </p:sp>
        <p:sp>
          <p:nvSpPr>
            <p:cNvPr id="57" name="矩形 39"/>
            <p:cNvSpPr>
              <a:spLocks noChangeArrowheads="1"/>
            </p:cNvSpPr>
            <p:nvPr/>
          </p:nvSpPr>
          <p:spPr bwMode="auto">
            <a:xfrm>
              <a:off x="5723074" y="3517200"/>
              <a:ext cx="360997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4</a:t>
              </a:r>
            </a:p>
          </p:txBody>
        </p:sp>
        <p:sp>
          <p:nvSpPr>
            <p:cNvPr id="58" name="矩形 40"/>
            <p:cNvSpPr>
              <a:spLocks noChangeArrowheads="1"/>
            </p:cNvSpPr>
            <p:nvPr/>
          </p:nvSpPr>
          <p:spPr bwMode="auto">
            <a:xfrm>
              <a:off x="6248538" y="3507675"/>
              <a:ext cx="3561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3</a:t>
              </a:r>
            </a:p>
          </p:txBody>
        </p:sp>
      </p:grpSp>
      <p:sp>
        <p:nvSpPr>
          <p:cNvPr id="59" name="矩形 58"/>
          <p:cNvSpPr/>
          <p:nvPr/>
        </p:nvSpPr>
        <p:spPr>
          <a:xfrm>
            <a:off x="867176" y="2723708"/>
            <a:ext cx="3411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fontAlgn="auto">
              <a:defRPr/>
            </a:pP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Vẽ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SĐTD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tổng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kết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bài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học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094376" y="4642744"/>
            <a:ext cx="341117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Tìm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đọc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thêm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về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khởi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ngữ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094377" y="3043276"/>
            <a:ext cx="341117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Hoàn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thiện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BTVN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06463" y="4369122"/>
            <a:ext cx="341117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Soạn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bài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“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Phép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phân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tích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và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tổng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hợp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;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Luyện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tập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”</a:t>
            </a:r>
            <a:endParaRPr lang="zh-CN" altLang="en-US" sz="32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grpSp>
        <p:nvGrpSpPr>
          <p:cNvPr id="63" name="Group 65"/>
          <p:cNvGrpSpPr/>
          <p:nvPr/>
        </p:nvGrpSpPr>
        <p:grpSpPr>
          <a:xfrm>
            <a:off x="6714510" y="4806018"/>
            <a:ext cx="560741" cy="556901"/>
            <a:chOff x="1979613" y="3067051"/>
            <a:chExt cx="231775" cy="230188"/>
          </a:xfrm>
          <a:solidFill>
            <a:schemeClr val="bg1"/>
          </a:solidFill>
        </p:grpSpPr>
        <p:sp>
          <p:nvSpPr>
            <p:cNvPr id="64" name="Freeform 38"/>
            <p:cNvSpPr>
              <a:spLocks noEditPoints="1"/>
            </p:cNvSpPr>
            <p:nvPr/>
          </p:nvSpPr>
          <p:spPr bwMode="auto">
            <a:xfrm>
              <a:off x="1979613" y="3067051"/>
              <a:ext cx="231775" cy="230188"/>
            </a:xfrm>
            <a:custGeom>
              <a:avLst/>
              <a:gdLst>
                <a:gd name="T0" fmla="*/ 61 w 122"/>
                <a:gd name="T1" fmla="*/ 0 h 122"/>
                <a:gd name="T2" fmla="*/ 0 w 122"/>
                <a:gd name="T3" fmla="*/ 61 h 122"/>
                <a:gd name="T4" fmla="*/ 61 w 122"/>
                <a:gd name="T5" fmla="*/ 122 h 122"/>
                <a:gd name="T6" fmla="*/ 122 w 122"/>
                <a:gd name="T7" fmla="*/ 61 h 122"/>
                <a:gd name="T8" fmla="*/ 61 w 122"/>
                <a:gd name="T9" fmla="*/ 0 h 122"/>
                <a:gd name="T10" fmla="*/ 64 w 122"/>
                <a:gd name="T11" fmla="*/ 109 h 122"/>
                <a:gd name="T12" fmla="*/ 64 w 122"/>
                <a:gd name="T13" fmla="*/ 102 h 122"/>
                <a:gd name="T14" fmla="*/ 57 w 122"/>
                <a:gd name="T15" fmla="*/ 102 h 122"/>
                <a:gd name="T16" fmla="*/ 57 w 122"/>
                <a:gd name="T17" fmla="*/ 109 h 122"/>
                <a:gd name="T18" fmla="*/ 29 w 122"/>
                <a:gd name="T19" fmla="*/ 97 h 122"/>
                <a:gd name="T20" fmla="*/ 28 w 122"/>
                <a:gd name="T21" fmla="*/ 97 h 122"/>
                <a:gd name="T22" fmla="*/ 27 w 122"/>
                <a:gd name="T23" fmla="*/ 95 h 122"/>
                <a:gd name="T24" fmla="*/ 25 w 122"/>
                <a:gd name="T25" fmla="*/ 93 h 122"/>
                <a:gd name="T26" fmla="*/ 24 w 122"/>
                <a:gd name="T27" fmla="*/ 93 h 122"/>
                <a:gd name="T28" fmla="*/ 13 w 122"/>
                <a:gd name="T29" fmla="*/ 65 h 122"/>
                <a:gd name="T30" fmla="*/ 20 w 122"/>
                <a:gd name="T31" fmla="*/ 65 h 122"/>
                <a:gd name="T32" fmla="*/ 20 w 122"/>
                <a:gd name="T33" fmla="*/ 58 h 122"/>
                <a:gd name="T34" fmla="*/ 13 w 122"/>
                <a:gd name="T35" fmla="*/ 58 h 122"/>
                <a:gd name="T36" fmla="*/ 57 w 122"/>
                <a:gd name="T37" fmla="*/ 13 h 122"/>
                <a:gd name="T38" fmla="*/ 57 w 122"/>
                <a:gd name="T39" fmla="*/ 20 h 122"/>
                <a:gd name="T40" fmla="*/ 64 w 122"/>
                <a:gd name="T41" fmla="*/ 20 h 122"/>
                <a:gd name="T42" fmla="*/ 64 w 122"/>
                <a:gd name="T43" fmla="*/ 13 h 122"/>
                <a:gd name="T44" fmla="*/ 83 w 122"/>
                <a:gd name="T45" fmla="*/ 18 h 122"/>
                <a:gd name="T46" fmla="*/ 83 w 122"/>
                <a:gd name="T47" fmla="*/ 19 h 122"/>
                <a:gd name="T48" fmla="*/ 86 w 122"/>
                <a:gd name="T49" fmla="*/ 21 h 122"/>
                <a:gd name="T50" fmla="*/ 87 w 122"/>
                <a:gd name="T51" fmla="*/ 21 h 122"/>
                <a:gd name="T52" fmla="*/ 90 w 122"/>
                <a:gd name="T53" fmla="*/ 23 h 122"/>
                <a:gd name="T54" fmla="*/ 91 w 122"/>
                <a:gd name="T55" fmla="*/ 24 h 122"/>
                <a:gd name="T56" fmla="*/ 93 w 122"/>
                <a:gd name="T57" fmla="*/ 26 h 122"/>
                <a:gd name="T58" fmla="*/ 94 w 122"/>
                <a:gd name="T59" fmla="*/ 27 h 122"/>
                <a:gd name="T60" fmla="*/ 96 w 122"/>
                <a:gd name="T61" fmla="*/ 29 h 122"/>
                <a:gd name="T62" fmla="*/ 98 w 122"/>
                <a:gd name="T63" fmla="*/ 31 h 122"/>
                <a:gd name="T64" fmla="*/ 99 w 122"/>
                <a:gd name="T65" fmla="*/ 32 h 122"/>
                <a:gd name="T66" fmla="*/ 101 w 122"/>
                <a:gd name="T67" fmla="*/ 35 h 122"/>
                <a:gd name="T68" fmla="*/ 101 w 122"/>
                <a:gd name="T69" fmla="*/ 36 h 122"/>
                <a:gd name="T70" fmla="*/ 103 w 122"/>
                <a:gd name="T71" fmla="*/ 39 h 122"/>
                <a:gd name="T72" fmla="*/ 103 w 122"/>
                <a:gd name="T73" fmla="*/ 39 h 122"/>
                <a:gd name="T74" fmla="*/ 108 w 122"/>
                <a:gd name="T75" fmla="*/ 58 h 122"/>
                <a:gd name="T76" fmla="*/ 102 w 122"/>
                <a:gd name="T77" fmla="*/ 58 h 122"/>
                <a:gd name="T78" fmla="*/ 102 w 122"/>
                <a:gd name="T79" fmla="*/ 65 h 122"/>
                <a:gd name="T80" fmla="*/ 108 w 122"/>
                <a:gd name="T81" fmla="*/ 65 h 122"/>
                <a:gd name="T82" fmla="*/ 64 w 122"/>
                <a:gd name="T83" fmla="*/ 10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5"/>
                    <a:pt x="27" y="122"/>
                    <a:pt x="61" y="122"/>
                  </a:cubicBezTo>
                  <a:cubicBezTo>
                    <a:pt x="94" y="122"/>
                    <a:pt x="122" y="95"/>
                    <a:pt x="122" y="61"/>
                  </a:cubicBezTo>
                  <a:cubicBezTo>
                    <a:pt x="122" y="27"/>
                    <a:pt x="94" y="0"/>
                    <a:pt x="61" y="0"/>
                  </a:cubicBezTo>
                  <a:close/>
                  <a:moveTo>
                    <a:pt x="64" y="109"/>
                  </a:moveTo>
                  <a:cubicBezTo>
                    <a:pt x="64" y="102"/>
                    <a:pt x="64" y="102"/>
                    <a:pt x="64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46" y="108"/>
                    <a:pt x="37" y="104"/>
                    <a:pt x="29" y="97"/>
                  </a:cubicBezTo>
                  <a:cubicBezTo>
                    <a:pt x="29" y="97"/>
                    <a:pt x="29" y="97"/>
                    <a:pt x="28" y="97"/>
                  </a:cubicBezTo>
                  <a:cubicBezTo>
                    <a:pt x="28" y="96"/>
                    <a:pt x="27" y="96"/>
                    <a:pt x="27" y="95"/>
                  </a:cubicBezTo>
                  <a:cubicBezTo>
                    <a:pt x="26" y="95"/>
                    <a:pt x="25" y="94"/>
                    <a:pt x="25" y="93"/>
                  </a:cubicBezTo>
                  <a:cubicBezTo>
                    <a:pt x="25" y="93"/>
                    <a:pt x="25" y="93"/>
                    <a:pt x="24" y="93"/>
                  </a:cubicBezTo>
                  <a:cubicBezTo>
                    <a:pt x="18" y="85"/>
                    <a:pt x="13" y="75"/>
                    <a:pt x="13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5" y="34"/>
                    <a:pt x="33" y="15"/>
                    <a:pt x="57" y="13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1" y="14"/>
                    <a:pt x="77" y="16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19"/>
                    <a:pt x="85" y="20"/>
                    <a:pt x="86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8" y="22"/>
                    <a:pt x="89" y="22"/>
                    <a:pt x="90" y="23"/>
                  </a:cubicBezTo>
                  <a:cubicBezTo>
                    <a:pt x="90" y="23"/>
                    <a:pt x="91" y="24"/>
                    <a:pt x="91" y="24"/>
                  </a:cubicBezTo>
                  <a:cubicBezTo>
                    <a:pt x="92" y="25"/>
                    <a:pt x="92" y="25"/>
                    <a:pt x="93" y="26"/>
                  </a:cubicBezTo>
                  <a:cubicBezTo>
                    <a:pt x="94" y="26"/>
                    <a:pt x="94" y="27"/>
                    <a:pt x="94" y="27"/>
                  </a:cubicBezTo>
                  <a:cubicBezTo>
                    <a:pt x="95" y="28"/>
                    <a:pt x="96" y="28"/>
                    <a:pt x="96" y="29"/>
                  </a:cubicBezTo>
                  <a:cubicBezTo>
                    <a:pt x="97" y="29"/>
                    <a:pt x="97" y="30"/>
                    <a:pt x="98" y="31"/>
                  </a:cubicBezTo>
                  <a:cubicBezTo>
                    <a:pt x="98" y="31"/>
                    <a:pt x="98" y="32"/>
                    <a:pt x="99" y="32"/>
                  </a:cubicBezTo>
                  <a:cubicBezTo>
                    <a:pt x="99" y="33"/>
                    <a:pt x="100" y="34"/>
                    <a:pt x="101" y="35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2" y="37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6" y="45"/>
                    <a:pt x="108" y="51"/>
                    <a:pt x="108" y="58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7" y="88"/>
                    <a:pt x="88" y="107"/>
                    <a:pt x="64" y="10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5" name="Freeform 39"/>
            <p:cNvSpPr>
              <a:spLocks noEditPoints="1"/>
            </p:cNvSpPr>
            <p:nvPr/>
          </p:nvSpPr>
          <p:spPr bwMode="auto">
            <a:xfrm>
              <a:off x="2063750" y="3125788"/>
              <a:ext cx="69850" cy="98425"/>
            </a:xfrm>
            <a:custGeom>
              <a:avLst/>
              <a:gdLst>
                <a:gd name="T0" fmla="*/ 9 w 36"/>
                <a:gd name="T1" fmla="*/ 29 h 52"/>
                <a:gd name="T2" fmla="*/ 9 w 36"/>
                <a:gd name="T3" fmla="*/ 29 h 52"/>
                <a:gd name="T4" fmla="*/ 0 w 36"/>
                <a:gd name="T5" fmla="*/ 52 h 52"/>
                <a:gd name="T6" fmla="*/ 20 w 36"/>
                <a:gd name="T7" fmla="*/ 36 h 52"/>
                <a:gd name="T8" fmla="*/ 20 w 36"/>
                <a:gd name="T9" fmla="*/ 36 h 52"/>
                <a:gd name="T10" fmla="*/ 22 w 36"/>
                <a:gd name="T11" fmla="*/ 32 h 52"/>
                <a:gd name="T12" fmla="*/ 36 w 36"/>
                <a:gd name="T13" fmla="*/ 0 h 52"/>
                <a:gd name="T14" fmla="*/ 11 w 36"/>
                <a:gd name="T15" fmla="*/ 25 h 52"/>
                <a:gd name="T16" fmla="*/ 9 w 36"/>
                <a:gd name="T17" fmla="*/ 29 h 52"/>
                <a:gd name="T18" fmla="*/ 16 w 36"/>
                <a:gd name="T19" fmla="*/ 27 h 52"/>
                <a:gd name="T20" fmla="*/ 19 w 36"/>
                <a:gd name="T21" fmla="*/ 30 h 52"/>
                <a:gd name="T22" fmla="*/ 16 w 36"/>
                <a:gd name="T23" fmla="*/ 33 h 52"/>
                <a:gd name="T24" fmla="*/ 13 w 36"/>
                <a:gd name="T25" fmla="*/ 30 h 52"/>
                <a:gd name="T26" fmla="*/ 16 w 36"/>
                <a:gd name="T27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52">
                  <a:moveTo>
                    <a:pt x="9" y="29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2" y="35"/>
                    <a:pt x="22" y="33"/>
                    <a:pt x="22" y="3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9" y="27"/>
                    <a:pt x="9" y="29"/>
                  </a:cubicBezTo>
                  <a:close/>
                  <a:moveTo>
                    <a:pt x="16" y="27"/>
                  </a:moveTo>
                  <a:cubicBezTo>
                    <a:pt x="17" y="27"/>
                    <a:pt x="19" y="28"/>
                    <a:pt x="19" y="30"/>
                  </a:cubicBezTo>
                  <a:cubicBezTo>
                    <a:pt x="19" y="32"/>
                    <a:pt x="17" y="33"/>
                    <a:pt x="16" y="33"/>
                  </a:cubicBezTo>
                  <a:cubicBezTo>
                    <a:pt x="14" y="33"/>
                    <a:pt x="13" y="32"/>
                    <a:pt x="13" y="30"/>
                  </a:cubicBezTo>
                  <a:cubicBezTo>
                    <a:pt x="13" y="28"/>
                    <a:pt x="14" y="27"/>
                    <a:pt x="16" y="2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6" name="Oval 40"/>
            <p:cNvSpPr>
              <a:spLocks noChangeArrowheads="1"/>
            </p:cNvSpPr>
            <p:nvPr/>
          </p:nvSpPr>
          <p:spPr bwMode="auto">
            <a:xfrm>
              <a:off x="2090738" y="3179763"/>
              <a:ext cx="6350" cy="63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7" name="Group 69"/>
          <p:cNvGrpSpPr/>
          <p:nvPr/>
        </p:nvGrpSpPr>
        <p:grpSpPr>
          <a:xfrm>
            <a:off x="6767606" y="3178950"/>
            <a:ext cx="462229" cy="445235"/>
            <a:chOff x="4616450" y="1549401"/>
            <a:chExt cx="215900" cy="207963"/>
          </a:xfrm>
          <a:solidFill>
            <a:schemeClr val="bg1"/>
          </a:solidFill>
        </p:grpSpPr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4616450" y="1549401"/>
              <a:ext cx="215900" cy="207963"/>
            </a:xfrm>
            <a:custGeom>
              <a:avLst/>
              <a:gdLst>
                <a:gd name="T0" fmla="*/ 124 w 133"/>
                <a:gd name="T1" fmla="*/ 0 h 127"/>
                <a:gd name="T2" fmla="*/ 9 w 133"/>
                <a:gd name="T3" fmla="*/ 0 h 127"/>
                <a:gd name="T4" fmla="*/ 0 w 133"/>
                <a:gd name="T5" fmla="*/ 9 h 127"/>
                <a:gd name="T6" fmla="*/ 0 w 133"/>
                <a:gd name="T7" fmla="*/ 91 h 127"/>
                <a:gd name="T8" fmla="*/ 9 w 133"/>
                <a:gd name="T9" fmla="*/ 100 h 127"/>
                <a:gd name="T10" fmla="*/ 53 w 133"/>
                <a:gd name="T11" fmla="*/ 100 h 127"/>
                <a:gd name="T12" fmla="*/ 39 w 133"/>
                <a:gd name="T13" fmla="*/ 118 h 127"/>
                <a:gd name="T14" fmla="*/ 39 w 133"/>
                <a:gd name="T15" fmla="*/ 127 h 127"/>
                <a:gd name="T16" fmla="*/ 53 w 133"/>
                <a:gd name="T17" fmla="*/ 127 h 127"/>
                <a:gd name="T18" fmla="*/ 80 w 133"/>
                <a:gd name="T19" fmla="*/ 127 h 127"/>
                <a:gd name="T20" fmla="*/ 93 w 133"/>
                <a:gd name="T21" fmla="*/ 127 h 127"/>
                <a:gd name="T22" fmla="*/ 93 w 133"/>
                <a:gd name="T23" fmla="*/ 118 h 127"/>
                <a:gd name="T24" fmla="*/ 80 w 133"/>
                <a:gd name="T25" fmla="*/ 100 h 127"/>
                <a:gd name="T26" fmla="*/ 124 w 133"/>
                <a:gd name="T27" fmla="*/ 100 h 127"/>
                <a:gd name="T28" fmla="*/ 133 w 133"/>
                <a:gd name="T29" fmla="*/ 91 h 127"/>
                <a:gd name="T30" fmla="*/ 133 w 133"/>
                <a:gd name="T31" fmla="*/ 9 h 127"/>
                <a:gd name="T32" fmla="*/ 124 w 133"/>
                <a:gd name="T33" fmla="*/ 0 h 127"/>
                <a:gd name="T34" fmla="*/ 59 w 133"/>
                <a:gd name="T35" fmla="*/ 89 h 127"/>
                <a:gd name="T36" fmla="*/ 67 w 133"/>
                <a:gd name="T37" fmla="*/ 82 h 127"/>
                <a:gd name="T38" fmla="*/ 75 w 133"/>
                <a:gd name="T39" fmla="*/ 89 h 127"/>
                <a:gd name="T40" fmla="*/ 67 w 133"/>
                <a:gd name="T41" fmla="*/ 97 h 127"/>
                <a:gd name="T42" fmla="*/ 59 w 133"/>
                <a:gd name="T43" fmla="*/ 89 h 127"/>
                <a:gd name="T44" fmla="*/ 123 w 133"/>
                <a:gd name="T45" fmla="*/ 79 h 127"/>
                <a:gd name="T46" fmla="*/ 9 w 133"/>
                <a:gd name="T47" fmla="*/ 79 h 127"/>
                <a:gd name="T48" fmla="*/ 9 w 133"/>
                <a:gd name="T49" fmla="*/ 10 h 127"/>
                <a:gd name="T50" fmla="*/ 123 w 133"/>
                <a:gd name="T51" fmla="*/ 10 h 127"/>
                <a:gd name="T52" fmla="*/ 123 w 133"/>
                <a:gd name="T53" fmla="*/ 7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" h="127">
                  <a:moveTo>
                    <a:pt x="12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6"/>
                    <a:pt x="4" y="100"/>
                    <a:pt x="9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55" y="118"/>
                    <a:pt x="39" y="11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77" y="118"/>
                    <a:pt x="80" y="100"/>
                    <a:pt x="80" y="100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9" y="100"/>
                    <a:pt x="133" y="96"/>
                    <a:pt x="133" y="91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4"/>
                    <a:pt x="129" y="0"/>
                    <a:pt x="124" y="0"/>
                  </a:cubicBezTo>
                  <a:close/>
                  <a:moveTo>
                    <a:pt x="59" y="89"/>
                  </a:moveTo>
                  <a:cubicBezTo>
                    <a:pt x="59" y="85"/>
                    <a:pt x="63" y="82"/>
                    <a:pt x="67" y="82"/>
                  </a:cubicBezTo>
                  <a:cubicBezTo>
                    <a:pt x="71" y="82"/>
                    <a:pt x="75" y="85"/>
                    <a:pt x="75" y="89"/>
                  </a:cubicBezTo>
                  <a:cubicBezTo>
                    <a:pt x="75" y="93"/>
                    <a:pt x="71" y="97"/>
                    <a:pt x="67" y="97"/>
                  </a:cubicBezTo>
                  <a:cubicBezTo>
                    <a:pt x="63" y="97"/>
                    <a:pt x="59" y="93"/>
                    <a:pt x="59" y="89"/>
                  </a:cubicBezTo>
                  <a:close/>
                  <a:moveTo>
                    <a:pt x="123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3" y="10"/>
                    <a:pt x="123" y="10"/>
                    <a:pt x="123" y="10"/>
                  </a:cubicBezTo>
                  <a:lnTo>
                    <a:pt x="123" y="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9" name="Oval 7"/>
            <p:cNvSpPr>
              <a:spLocks noChangeArrowheads="1"/>
            </p:cNvSpPr>
            <p:nvPr/>
          </p:nvSpPr>
          <p:spPr bwMode="auto">
            <a:xfrm>
              <a:off x="4718050" y="1685926"/>
              <a:ext cx="15875" cy="1746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0" name="Group 72"/>
          <p:cNvGrpSpPr/>
          <p:nvPr/>
        </p:nvGrpSpPr>
        <p:grpSpPr>
          <a:xfrm>
            <a:off x="5001389" y="3178950"/>
            <a:ext cx="596083" cy="408033"/>
            <a:chOff x="2324100" y="1814513"/>
            <a:chExt cx="266700" cy="182563"/>
          </a:xfrm>
          <a:solidFill>
            <a:schemeClr val="bg1"/>
          </a:solidFill>
        </p:grpSpPr>
        <p:sp>
          <p:nvSpPr>
            <p:cNvPr id="71" name="Freeform 73"/>
            <p:cNvSpPr>
              <a:spLocks noEditPoints="1"/>
            </p:cNvSpPr>
            <p:nvPr/>
          </p:nvSpPr>
          <p:spPr bwMode="auto">
            <a:xfrm>
              <a:off x="2324100" y="1814513"/>
              <a:ext cx="188913" cy="182563"/>
            </a:xfrm>
            <a:custGeom>
              <a:avLst/>
              <a:gdLst>
                <a:gd name="T0" fmla="*/ 86 w 99"/>
                <a:gd name="T1" fmla="*/ 60 h 97"/>
                <a:gd name="T2" fmla="*/ 99 w 99"/>
                <a:gd name="T3" fmla="*/ 54 h 97"/>
                <a:gd name="T4" fmla="*/ 99 w 99"/>
                <a:gd name="T5" fmla="*/ 43 h 97"/>
                <a:gd name="T6" fmla="*/ 86 w 99"/>
                <a:gd name="T7" fmla="*/ 37 h 97"/>
                <a:gd name="T8" fmla="*/ 83 w 99"/>
                <a:gd name="T9" fmla="*/ 31 h 97"/>
                <a:gd name="T10" fmla="*/ 88 w 99"/>
                <a:gd name="T11" fmla="*/ 18 h 97"/>
                <a:gd name="T12" fmla="*/ 81 w 99"/>
                <a:gd name="T13" fmla="*/ 10 h 97"/>
                <a:gd name="T14" fmla="*/ 67 w 99"/>
                <a:gd name="T15" fmla="*/ 16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8 w 99"/>
                <a:gd name="T23" fmla="*/ 13 h 97"/>
                <a:gd name="T24" fmla="*/ 32 w 99"/>
                <a:gd name="T25" fmla="*/ 16 h 97"/>
                <a:gd name="T26" fmla="*/ 18 w 99"/>
                <a:gd name="T27" fmla="*/ 11 h 97"/>
                <a:gd name="T28" fmla="*/ 11 w 99"/>
                <a:gd name="T29" fmla="*/ 18 h 97"/>
                <a:gd name="T30" fmla="*/ 16 w 99"/>
                <a:gd name="T31" fmla="*/ 32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60 h 97"/>
                <a:gd name="T40" fmla="*/ 16 w 99"/>
                <a:gd name="T41" fmla="*/ 66 h 97"/>
                <a:gd name="T42" fmla="*/ 11 w 99"/>
                <a:gd name="T43" fmla="*/ 79 h 97"/>
                <a:gd name="T44" fmla="*/ 19 w 99"/>
                <a:gd name="T45" fmla="*/ 87 h 97"/>
                <a:gd name="T46" fmla="*/ 32 w 99"/>
                <a:gd name="T47" fmla="*/ 81 h 97"/>
                <a:gd name="T48" fmla="*/ 38 w 99"/>
                <a:gd name="T49" fmla="*/ 84 h 97"/>
                <a:gd name="T50" fmla="*/ 45 w 99"/>
                <a:gd name="T51" fmla="*/ 97 h 97"/>
                <a:gd name="T52" fmla="*/ 55 w 99"/>
                <a:gd name="T53" fmla="*/ 97 h 97"/>
                <a:gd name="T54" fmla="*/ 61 w 99"/>
                <a:gd name="T55" fmla="*/ 84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9 h 97"/>
                <a:gd name="T62" fmla="*/ 83 w 99"/>
                <a:gd name="T63" fmla="*/ 66 h 97"/>
                <a:gd name="T64" fmla="*/ 86 w 99"/>
                <a:gd name="T65" fmla="*/ 60 h 97"/>
                <a:gd name="T66" fmla="*/ 50 w 99"/>
                <a:gd name="T67" fmla="*/ 64 h 97"/>
                <a:gd name="T68" fmla="*/ 34 w 99"/>
                <a:gd name="T69" fmla="*/ 49 h 97"/>
                <a:gd name="T70" fmla="*/ 50 w 99"/>
                <a:gd name="T71" fmla="*/ 33 h 97"/>
                <a:gd name="T72" fmla="*/ 66 w 99"/>
                <a:gd name="T73" fmla="*/ 49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60"/>
                  </a:moveTo>
                  <a:cubicBezTo>
                    <a:pt x="86" y="60"/>
                    <a:pt x="99" y="54"/>
                    <a:pt x="99" y="54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8" y="18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10"/>
                    <a:pt x="67" y="16"/>
                    <a:pt x="67" y="1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8" y="13"/>
                    <a:pt x="38" y="13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19" y="10"/>
                    <a:pt x="18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9"/>
                    <a:pt x="16" y="32"/>
                    <a:pt x="16" y="32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3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4" y="60"/>
                    <a:pt x="14" y="6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0" y="79"/>
                    <a:pt x="11" y="79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32" y="81"/>
                    <a:pt x="32" y="81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44" y="97"/>
                    <a:pt x="4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6" y="97"/>
                    <a:pt x="61" y="84"/>
                    <a:pt x="61" y="84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7"/>
                    <a:pt x="81" y="86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78"/>
                    <a:pt x="83" y="66"/>
                    <a:pt x="83" y="66"/>
                  </a:cubicBezTo>
                  <a:lnTo>
                    <a:pt x="86" y="60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9"/>
                  </a:cubicBezTo>
                  <a:cubicBezTo>
                    <a:pt x="34" y="40"/>
                    <a:pt x="41" y="33"/>
                    <a:pt x="50" y="33"/>
                  </a:cubicBezTo>
                  <a:cubicBezTo>
                    <a:pt x="58" y="33"/>
                    <a:pt x="66" y="40"/>
                    <a:pt x="66" y="49"/>
                  </a:cubicBezTo>
                  <a:cubicBezTo>
                    <a:pt x="66" y="57"/>
                    <a:pt x="58" y="64"/>
                    <a:pt x="50" y="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2" name="Freeform 74"/>
            <p:cNvSpPr>
              <a:spLocks noEditPoints="1"/>
            </p:cNvSpPr>
            <p:nvPr/>
          </p:nvSpPr>
          <p:spPr bwMode="auto">
            <a:xfrm>
              <a:off x="2501900" y="1905001"/>
              <a:ext cx="88900" cy="90488"/>
            </a:xfrm>
            <a:custGeom>
              <a:avLst/>
              <a:gdLst>
                <a:gd name="T0" fmla="*/ 41 w 47"/>
                <a:gd name="T1" fmla="*/ 23 h 48"/>
                <a:gd name="T2" fmla="*/ 41 w 47"/>
                <a:gd name="T3" fmla="*/ 20 h 48"/>
                <a:gd name="T4" fmla="*/ 45 w 47"/>
                <a:gd name="T5" fmla="*/ 14 h 48"/>
                <a:gd name="T6" fmla="*/ 42 w 47"/>
                <a:gd name="T7" fmla="*/ 9 h 48"/>
                <a:gd name="T8" fmla="*/ 35 w 47"/>
                <a:gd name="T9" fmla="*/ 11 h 48"/>
                <a:gd name="T10" fmla="*/ 33 w 47"/>
                <a:gd name="T11" fmla="*/ 9 h 48"/>
                <a:gd name="T12" fmla="*/ 31 w 47"/>
                <a:gd name="T13" fmla="*/ 2 h 48"/>
                <a:gd name="T14" fmla="*/ 26 w 47"/>
                <a:gd name="T15" fmla="*/ 1 h 48"/>
                <a:gd name="T16" fmla="*/ 22 w 47"/>
                <a:gd name="T17" fmla="*/ 6 h 48"/>
                <a:gd name="T18" fmla="*/ 19 w 47"/>
                <a:gd name="T19" fmla="*/ 7 h 48"/>
                <a:gd name="T20" fmla="*/ 14 w 47"/>
                <a:gd name="T21" fmla="*/ 3 h 48"/>
                <a:gd name="T22" fmla="*/ 9 w 47"/>
                <a:gd name="T23" fmla="*/ 5 h 48"/>
                <a:gd name="T24" fmla="*/ 10 w 47"/>
                <a:gd name="T25" fmla="*/ 12 h 48"/>
                <a:gd name="T26" fmla="*/ 8 w 47"/>
                <a:gd name="T27" fmla="*/ 15 h 48"/>
                <a:gd name="T28" fmla="*/ 1 w 47"/>
                <a:gd name="T29" fmla="*/ 16 h 48"/>
                <a:gd name="T30" fmla="*/ 0 w 47"/>
                <a:gd name="T31" fmla="*/ 21 h 48"/>
                <a:gd name="T32" fmla="*/ 6 w 47"/>
                <a:gd name="T33" fmla="*/ 25 h 48"/>
                <a:gd name="T34" fmla="*/ 6 w 47"/>
                <a:gd name="T35" fmla="*/ 28 h 48"/>
                <a:gd name="T36" fmla="*/ 2 w 47"/>
                <a:gd name="T37" fmla="*/ 34 h 48"/>
                <a:gd name="T38" fmla="*/ 5 w 47"/>
                <a:gd name="T39" fmla="*/ 39 h 48"/>
                <a:gd name="T40" fmla="*/ 12 w 47"/>
                <a:gd name="T41" fmla="*/ 38 h 48"/>
                <a:gd name="T42" fmla="*/ 14 w 47"/>
                <a:gd name="T43" fmla="*/ 39 h 48"/>
                <a:gd name="T44" fmla="*/ 15 w 47"/>
                <a:gd name="T45" fmla="*/ 46 h 48"/>
                <a:gd name="T46" fmla="*/ 20 w 47"/>
                <a:gd name="T47" fmla="*/ 48 h 48"/>
                <a:gd name="T48" fmla="*/ 24 w 47"/>
                <a:gd name="T49" fmla="*/ 42 h 48"/>
                <a:gd name="T50" fmla="*/ 27 w 47"/>
                <a:gd name="T51" fmla="*/ 42 h 48"/>
                <a:gd name="T52" fmla="*/ 33 w 47"/>
                <a:gd name="T53" fmla="*/ 46 h 48"/>
                <a:gd name="T54" fmla="*/ 38 w 47"/>
                <a:gd name="T55" fmla="*/ 43 h 48"/>
                <a:gd name="T56" fmla="*/ 37 w 47"/>
                <a:gd name="T57" fmla="*/ 36 h 48"/>
                <a:gd name="T58" fmla="*/ 38 w 47"/>
                <a:gd name="T59" fmla="*/ 33 h 48"/>
                <a:gd name="T60" fmla="*/ 45 w 47"/>
                <a:gd name="T61" fmla="*/ 32 h 48"/>
                <a:gd name="T62" fmla="*/ 46 w 47"/>
                <a:gd name="T63" fmla="*/ 27 h 48"/>
                <a:gd name="T64" fmla="*/ 41 w 47"/>
                <a:gd name="T65" fmla="*/ 23 h 48"/>
                <a:gd name="T66" fmla="*/ 31 w 47"/>
                <a:gd name="T67" fmla="*/ 26 h 48"/>
                <a:gd name="T68" fmla="*/ 22 w 47"/>
                <a:gd name="T69" fmla="*/ 31 h 48"/>
                <a:gd name="T70" fmla="*/ 16 w 47"/>
                <a:gd name="T71" fmla="*/ 22 h 48"/>
                <a:gd name="T72" fmla="*/ 25 w 47"/>
                <a:gd name="T73" fmla="*/ 17 h 48"/>
                <a:gd name="T74" fmla="*/ 31 w 47"/>
                <a:gd name="T75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8">
                  <a:moveTo>
                    <a:pt x="41" y="23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5" y="14"/>
                    <a:pt x="45" y="1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1"/>
                    <a:pt x="35" y="1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2" y="2"/>
                    <a:pt x="31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4" y="2"/>
                    <a:pt x="14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12"/>
                    <a:pt x="10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2" y="16"/>
                    <a:pt x="1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12" y="38"/>
                    <a:pt x="12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5" y="46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1" y="48"/>
                    <a:pt x="24" y="42"/>
                    <a:pt x="2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33" y="46"/>
                    <a:pt x="33" y="46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7" y="36"/>
                    <a:pt x="37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45" y="32"/>
                    <a:pt x="45" y="32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1" y="23"/>
                    <a:pt x="41" y="23"/>
                  </a:cubicBezTo>
                  <a:close/>
                  <a:moveTo>
                    <a:pt x="31" y="26"/>
                  </a:moveTo>
                  <a:cubicBezTo>
                    <a:pt x="30" y="30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6"/>
                    <a:pt x="25" y="17"/>
                  </a:cubicBezTo>
                  <a:cubicBezTo>
                    <a:pt x="29" y="18"/>
                    <a:pt x="32" y="22"/>
                    <a:pt x="31" y="2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3" name="Group 75"/>
          <p:cNvGrpSpPr/>
          <p:nvPr/>
        </p:nvGrpSpPr>
        <p:grpSpPr>
          <a:xfrm>
            <a:off x="4904238" y="4838839"/>
            <a:ext cx="616528" cy="456688"/>
            <a:chOff x="4598988" y="3619501"/>
            <a:chExt cx="214313" cy="158750"/>
          </a:xfrm>
          <a:solidFill>
            <a:schemeClr val="bg1"/>
          </a:solidFill>
        </p:grpSpPr>
        <p:sp>
          <p:nvSpPr>
            <p:cNvPr id="74" name="Freeform 24"/>
            <p:cNvSpPr/>
            <p:nvPr/>
          </p:nvSpPr>
          <p:spPr bwMode="auto">
            <a:xfrm>
              <a:off x="4675188" y="3729038"/>
              <a:ext cx="61913" cy="49213"/>
            </a:xfrm>
            <a:custGeom>
              <a:avLst/>
              <a:gdLst>
                <a:gd name="T0" fmla="*/ 36 w 38"/>
                <a:gd name="T1" fmla="*/ 10 h 30"/>
                <a:gd name="T2" fmla="*/ 1 w 38"/>
                <a:gd name="T3" fmla="*/ 11 h 30"/>
                <a:gd name="T4" fmla="*/ 1 w 38"/>
                <a:gd name="T5" fmla="*/ 13 h 30"/>
                <a:gd name="T6" fmla="*/ 19 w 38"/>
                <a:gd name="T7" fmla="*/ 30 h 30"/>
                <a:gd name="T8" fmla="*/ 36 w 38"/>
                <a:gd name="T9" fmla="*/ 13 h 30"/>
                <a:gd name="T10" fmla="*/ 36 w 38"/>
                <a:gd name="T11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0">
                  <a:moveTo>
                    <a:pt x="36" y="10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1"/>
                    <a:pt x="37" y="11"/>
                    <a:pt x="3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5" name="Freeform 25"/>
            <p:cNvSpPr/>
            <p:nvPr/>
          </p:nvSpPr>
          <p:spPr bwMode="auto">
            <a:xfrm>
              <a:off x="4633913" y="3675063"/>
              <a:ext cx="142875" cy="63500"/>
            </a:xfrm>
            <a:custGeom>
              <a:avLst/>
              <a:gdLst>
                <a:gd name="T0" fmla="*/ 87 w 88"/>
                <a:gd name="T1" fmla="*/ 23 h 39"/>
                <a:gd name="T2" fmla="*/ 0 w 88"/>
                <a:gd name="T3" fmla="*/ 24 h 39"/>
                <a:gd name="T4" fmla="*/ 0 w 88"/>
                <a:gd name="T5" fmla="*/ 26 h 39"/>
                <a:gd name="T6" fmla="*/ 13 w 88"/>
                <a:gd name="T7" fmla="*/ 38 h 39"/>
                <a:gd name="T8" fmla="*/ 15 w 88"/>
                <a:gd name="T9" fmla="*/ 38 h 39"/>
                <a:gd name="T10" fmla="*/ 73 w 88"/>
                <a:gd name="T11" fmla="*/ 38 h 39"/>
                <a:gd name="T12" fmla="*/ 75 w 88"/>
                <a:gd name="T13" fmla="*/ 38 h 39"/>
                <a:gd name="T14" fmla="*/ 87 w 88"/>
                <a:gd name="T15" fmla="*/ 26 h 39"/>
                <a:gd name="T16" fmla="*/ 87 w 88"/>
                <a:gd name="T17" fmla="*/ 26 h 39"/>
                <a:gd name="T18" fmla="*/ 87 w 88"/>
                <a:gd name="T19" fmla="*/ 24 h 39"/>
                <a:gd name="T20" fmla="*/ 87 w 88"/>
                <a:gd name="T21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39">
                  <a:moveTo>
                    <a:pt x="87" y="23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lnTo>
                    <a:pt x="87" y="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6" name="Freeform 26"/>
            <p:cNvSpPr/>
            <p:nvPr/>
          </p:nvSpPr>
          <p:spPr bwMode="auto">
            <a:xfrm>
              <a:off x="4598988" y="3619501"/>
              <a:ext cx="214313" cy="82550"/>
            </a:xfrm>
            <a:custGeom>
              <a:avLst/>
              <a:gdLst>
                <a:gd name="T0" fmla="*/ 131 w 132"/>
                <a:gd name="T1" fmla="*/ 36 h 51"/>
                <a:gd name="T2" fmla="*/ 131 w 132"/>
                <a:gd name="T3" fmla="*/ 36 h 51"/>
                <a:gd name="T4" fmla="*/ 1 w 132"/>
                <a:gd name="T5" fmla="*/ 36 h 51"/>
                <a:gd name="T6" fmla="*/ 1 w 132"/>
                <a:gd name="T7" fmla="*/ 38 h 51"/>
                <a:gd name="T8" fmla="*/ 13 w 132"/>
                <a:gd name="T9" fmla="*/ 51 h 51"/>
                <a:gd name="T10" fmla="*/ 16 w 132"/>
                <a:gd name="T11" fmla="*/ 51 h 51"/>
                <a:gd name="T12" fmla="*/ 116 w 132"/>
                <a:gd name="T13" fmla="*/ 51 h 51"/>
                <a:gd name="T14" fmla="*/ 118 w 132"/>
                <a:gd name="T15" fmla="*/ 51 h 51"/>
                <a:gd name="T16" fmla="*/ 131 w 132"/>
                <a:gd name="T17" fmla="*/ 38 h 51"/>
                <a:gd name="T18" fmla="*/ 131 w 132"/>
                <a:gd name="T19" fmla="*/ 38 h 51"/>
                <a:gd name="T20" fmla="*/ 131 w 132"/>
                <a:gd name="T21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51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7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5" y="51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1"/>
                    <a:pt x="118" y="51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7"/>
                    <a:pt x="132" y="37"/>
                    <a:pt x="131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9" name="文本框 13">
            <a:extLst>
              <a:ext uri="{FF2B5EF4-FFF2-40B4-BE49-F238E27FC236}">
                <a16:creationId xmlns:a16="http://schemas.microsoft.com/office/drawing/2014/main" id="{BE3BCD65-9880-419F-9A83-4BC1A39BF5D4}"/>
              </a:ext>
            </a:extLst>
          </p:cNvPr>
          <p:cNvSpPr txBox="1"/>
          <p:nvPr/>
        </p:nvSpPr>
        <p:spPr>
          <a:xfrm>
            <a:off x="3111308" y="598904"/>
            <a:ext cx="6820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Hướng</a:t>
            </a:r>
            <a:r>
              <a:rPr kumimoji="0" lang="en-SG" altLang="zh-CN" sz="60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dẫn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tự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học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50" grpId="0" bldLvl="0" animBg="1"/>
      <p:bldP spid="51" grpId="0" bldLvl="0" animBg="1"/>
      <p:bldP spid="52" grpId="0" bldLvl="0" animBg="1"/>
      <p:bldP spid="59" grpId="0"/>
      <p:bldP spid="60" grpId="0"/>
      <p:bldP spid="61" grpId="0"/>
      <p:bldP spid="62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31993"/>
            <a:ext cx="11607800" cy="63023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26F8A60-4D70-49D2-8CDF-F9CB74703C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7008" y="756195"/>
            <a:ext cx="739135" cy="764891"/>
            <a:chOff x="2161" y="1035"/>
            <a:chExt cx="1446" cy="1122"/>
          </a:xfrm>
        </p:grpSpPr>
        <p:sp>
          <p:nvSpPr>
            <p:cNvPr id="229" name="Freeform 6">
              <a:extLst>
                <a:ext uri="{FF2B5EF4-FFF2-40B4-BE49-F238E27FC236}">
                  <a16:creationId xmlns:a16="http://schemas.microsoft.com/office/drawing/2014/main" id="{7C5FCE59-DCC8-4BC0-A7E3-223B3989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0" name="Freeform 7">
              <a:extLst>
                <a:ext uri="{FF2B5EF4-FFF2-40B4-BE49-F238E27FC236}">
                  <a16:creationId xmlns:a16="http://schemas.microsoft.com/office/drawing/2014/main" id="{FA157C6E-38D3-4EED-8759-A8C12AA7C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1" name="Freeform 8">
              <a:extLst>
                <a:ext uri="{FF2B5EF4-FFF2-40B4-BE49-F238E27FC236}">
                  <a16:creationId xmlns:a16="http://schemas.microsoft.com/office/drawing/2014/main" id="{71F73421-5E6D-4C81-893C-C7A14F719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id="{A6C573D0-BEFF-4640-82DF-F7CD60668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id="{27063590-B90F-409A-B6FF-129CF6B5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4" name="Freeform 71">
              <a:extLst>
                <a:ext uri="{FF2B5EF4-FFF2-40B4-BE49-F238E27FC236}">
                  <a16:creationId xmlns:a16="http://schemas.microsoft.com/office/drawing/2014/main" id="{E076F970-B861-4B21-8FF6-15DF310C8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5" name="Freeform 72">
              <a:extLst>
                <a:ext uri="{FF2B5EF4-FFF2-40B4-BE49-F238E27FC236}">
                  <a16:creationId xmlns:a16="http://schemas.microsoft.com/office/drawing/2014/main" id="{334CD710-A185-461B-9CBE-92FA025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6" name="Freeform 73">
              <a:extLst>
                <a:ext uri="{FF2B5EF4-FFF2-40B4-BE49-F238E27FC236}">
                  <a16:creationId xmlns:a16="http://schemas.microsoft.com/office/drawing/2014/main" id="{F9C4E945-34E9-4345-9F31-D008F558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7" name="Freeform 75">
              <a:extLst>
                <a:ext uri="{FF2B5EF4-FFF2-40B4-BE49-F238E27FC236}">
                  <a16:creationId xmlns:a16="http://schemas.microsoft.com/office/drawing/2014/main" id="{FB0C3343-FFC7-4C3B-88F0-F6DA79543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8" name="Freeform 76">
              <a:extLst>
                <a:ext uri="{FF2B5EF4-FFF2-40B4-BE49-F238E27FC236}">
                  <a16:creationId xmlns:a16="http://schemas.microsoft.com/office/drawing/2014/main" id="{731F4D6D-86FE-44B0-82B6-4DBEB9BC9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9" name="Freeform 79">
              <a:extLst>
                <a:ext uri="{FF2B5EF4-FFF2-40B4-BE49-F238E27FC236}">
                  <a16:creationId xmlns:a16="http://schemas.microsoft.com/office/drawing/2014/main" id="{C62D577D-8597-47E1-AAB1-89747CCF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0" name="Freeform 81">
              <a:extLst>
                <a:ext uri="{FF2B5EF4-FFF2-40B4-BE49-F238E27FC236}">
                  <a16:creationId xmlns:a16="http://schemas.microsoft.com/office/drawing/2014/main" id="{4AE16742-FEA2-4B14-90C8-4E0E4984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1" name="Freeform 82">
              <a:extLst>
                <a:ext uri="{FF2B5EF4-FFF2-40B4-BE49-F238E27FC236}">
                  <a16:creationId xmlns:a16="http://schemas.microsoft.com/office/drawing/2014/main" id="{E6DDBD49-0472-41AC-AAD6-54DF19D12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2" name="Freeform 83">
              <a:extLst>
                <a:ext uri="{FF2B5EF4-FFF2-40B4-BE49-F238E27FC236}">
                  <a16:creationId xmlns:a16="http://schemas.microsoft.com/office/drawing/2014/main" id="{9C9F87E1-9260-4F89-9444-FAB8D28B1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3" name="Freeform 84">
              <a:extLst>
                <a:ext uri="{FF2B5EF4-FFF2-40B4-BE49-F238E27FC236}">
                  <a16:creationId xmlns:a16="http://schemas.microsoft.com/office/drawing/2014/main" id="{7E9837B1-BCFA-4486-8C82-B83F8521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4" name="Freeform 86">
              <a:extLst>
                <a:ext uri="{FF2B5EF4-FFF2-40B4-BE49-F238E27FC236}">
                  <a16:creationId xmlns:a16="http://schemas.microsoft.com/office/drawing/2014/main" id="{A15F252A-0F8C-4980-BF18-DF96EFAE0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5" name="Freeform 87">
              <a:extLst>
                <a:ext uri="{FF2B5EF4-FFF2-40B4-BE49-F238E27FC236}">
                  <a16:creationId xmlns:a16="http://schemas.microsoft.com/office/drawing/2014/main" id="{09CC43AF-1147-46AD-B9AE-4A772058B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41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2226968" y="899146"/>
            <a:ext cx="86372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HS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đọc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thầm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ví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dụ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(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sgk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, tr7)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2" name="businessman-in-apresentation-with-a-graphic-on-a-board_30732">
            <a:extLst>
              <a:ext uri="{FF2B5EF4-FFF2-40B4-BE49-F238E27FC236}">
                <a16:creationId xmlns:a16="http://schemas.microsoft.com/office/drawing/2014/main" id="{EB91C0BD-5735-478C-9E8A-46892A19261C}"/>
              </a:ext>
            </a:extLst>
          </p:cNvPr>
          <p:cNvSpPr>
            <a:spLocks noChangeAspect="1"/>
          </p:cNvSpPr>
          <p:nvPr/>
        </p:nvSpPr>
        <p:spPr bwMode="auto">
          <a:xfrm>
            <a:off x="888656" y="5080274"/>
            <a:ext cx="881056" cy="912011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  <p:txBody>
          <a:bodyPr/>
          <a:lstStyle/>
          <a:p>
            <a:endParaRPr lang="en-SG"/>
          </a:p>
        </p:txBody>
      </p:sp>
      <p:sp>
        <p:nvSpPr>
          <p:cNvPr id="43" name="KSO_Shape">
            <a:extLst>
              <a:ext uri="{FF2B5EF4-FFF2-40B4-BE49-F238E27FC236}">
                <a16:creationId xmlns:a16="http://schemas.microsoft.com/office/drawing/2014/main" id="{A71D5B46-FBFD-4E17-994A-9E52B832459A}"/>
              </a:ext>
            </a:extLst>
          </p:cNvPr>
          <p:cNvSpPr>
            <a:spLocks/>
          </p:cNvSpPr>
          <p:nvPr/>
        </p:nvSpPr>
        <p:spPr bwMode="auto">
          <a:xfrm>
            <a:off x="616284" y="2758711"/>
            <a:ext cx="1279192" cy="877127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44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2226911" y="2758711"/>
            <a:ext cx="3367587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Suy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nghĩ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cá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nhân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hoàn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thiện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bảng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endParaRPr lang="zh-CN" altLang="en-US" sz="3200" b="1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5" name="文本框 32">
            <a:extLst>
              <a:ext uri="{FF2B5EF4-FFF2-40B4-BE49-F238E27FC236}">
                <a16:creationId xmlns:a16="http://schemas.microsoft.com/office/drawing/2014/main" id="{EC110795-F5BC-49E5-85C7-D65620AF23ED}"/>
              </a:ext>
            </a:extLst>
          </p:cNvPr>
          <p:cNvSpPr txBox="1"/>
          <p:nvPr/>
        </p:nvSpPr>
        <p:spPr>
          <a:xfrm>
            <a:off x="2343406" y="5167949"/>
            <a:ext cx="72512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Đại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diện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lên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trình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bày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4F5241C6-A54D-49B0-8836-68BFB7D63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955072"/>
              </p:ext>
            </p:extLst>
          </p:nvPr>
        </p:nvGraphicFramePr>
        <p:xfrm>
          <a:off x="5871874" y="1984338"/>
          <a:ext cx="576084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608">
                  <a:extLst>
                    <a:ext uri="{9D8B030D-6E8A-4147-A177-3AD203B41FA5}">
                      <a16:colId xmlns:a16="http://schemas.microsoft.com/office/drawing/2014/main" val="909240762"/>
                    </a:ext>
                  </a:extLst>
                </a:gridCol>
                <a:gridCol w="1172204">
                  <a:extLst>
                    <a:ext uri="{9D8B030D-6E8A-4147-A177-3AD203B41FA5}">
                      <a16:colId xmlns:a16="http://schemas.microsoft.com/office/drawing/2014/main" val="2418425859"/>
                    </a:ext>
                  </a:extLst>
                </a:gridCol>
                <a:gridCol w="1032401">
                  <a:extLst>
                    <a:ext uri="{9D8B030D-6E8A-4147-A177-3AD203B41FA5}">
                      <a16:colId xmlns:a16="http://schemas.microsoft.com/office/drawing/2014/main" val="4014686078"/>
                    </a:ext>
                  </a:extLst>
                </a:gridCol>
                <a:gridCol w="1150697">
                  <a:extLst>
                    <a:ext uri="{9D8B030D-6E8A-4147-A177-3AD203B41FA5}">
                      <a16:colId xmlns:a16="http://schemas.microsoft.com/office/drawing/2014/main" val="491122999"/>
                    </a:ext>
                  </a:extLst>
                </a:gridCol>
                <a:gridCol w="1422932">
                  <a:extLst>
                    <a:ext uri="{9D8B030D-6E8A-4147-A177-3AD203B41FA5}">
                      <a16:colId xmlns:a16="http://schemas.microsoft.com/office/drawing/2014/main" val="2978844606"/>
                    </a:ext>
                  </a:extLst>
                </a:gridCol>
              </a:tblGrid>
              <a:tr h="1143081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7712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27641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79153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6849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04E095D6-D550-4C99-883A-8BB187F7C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87842"/>
              </p:ext>
            </p:extLst>
          </p:nvPr>
        </p:nvGraphicFramePr>
        <p:xfrm>
          <a:off x="292100" y="295054"/>
          <a:ext cx="11713167" cy="607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79">
                  <a:extLst>
                    <a:ext uri="{9D8B030D-6E8A-4147-A177-3AD203B41FA5}">
                      <a16:colId xmlns:a16="http://schemas.microsoft.com/office/drawing/2014/main" val="909240762"/>
                    </a:ext>
                  </a:extLst>
                </a:gridCol>
                <a:gridCol w="1397876">
                  <a:extLst>
                    <a:ext uri="{9D8B030D-6E8A-4147-A177-3AD203B41FA5}">
                      <a16:colId xmlns:a16="http://schemas.microsoft.com/office/drawing/2014/main" val="2418425859"/>
                    </a:ext>
                  </a:extLst>
                </a:gridCol>
                <a:gridCol w="2375861">
                  <a:extLst>
                    <a:ext uri="{9D8B030D-6E8A-4147-A177-3AD203B41FA5}">
                      <a16:colId xmlns:a16="http://schemas.microsoft.com/office/drawing/2014/main" val="4014686078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val="491122999"/>
                    </a:ext>
                  </a:extLst>
                </a:gridCol>
                <a:gridCol w="2232950">
                  <a:extLst>
                    <a:ext uri="{9D8B030D-6E8A-4147-A177-3AD203B41FA5}">
                      <a16:colId xmlns:a16="http://schemas.microsoft.com/office/drawing/2014/main" val="2978844606"/>
                    </a:ext>
                  </a:extLst>
                </a:gridCol>
              </a:tblGrid>
              <a:tr h="1376090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SG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7712"/>
                  </a:ext>
                </a:extLst>
              </a:tr>
              <a:tr h="1734207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ghìm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27641"/>
                  </a:ext>
                </a:extLst>
              </a:tr>
              <a:tr h="1319520">
                <a:tc>
                  <a:txBody>
                    <a:bodyPr/>
                    <a:lstStyle/>
                    <a:p>
                      <a:pPr algn="ctr"/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79153"/>
                  </a:ext>
                </a:extLst>
              </a:tr>
              <a:tr h="1640439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ở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684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E92EB07-C536-454D-A5D0-0593345AB442}"/>
              </a:ext>
            </a:extLst>
          </p:cNvPr>
          <p:cNvSpPr/>
          <p:nvPr/>
        </p:nvSpPr>
        <p:spPr>
          <a:xfrm>
            <a:off x="4544213" y="2142546"/>
            <a:ext cx="777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0050F-D832-4929-B426-13B0926202FD}"/>
              </a:ext>
            </a:extLst>
          </p:cNvPr>
          <p:cNvSpPr/>
          <p:nvPr/>
        </p:nvSpPr>
        <p:spPr>
          <a:xfrm>
            <a:off x="5633543" y="1773691"/>
            <a:ext cx="2396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ghìm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EEEC3-43FF-4AD9-ABE9-5305B23708D5}"/>
              </a:ext>
            </a:extLst>
          </p:cNvPr>
          <p:cNvSpPr/>
          <p:nvPr/>
        </p:nvSpPr>
        <p:spPr>
          <a:xfrm>
            <a:off x="8303422" y="2917432"/>
            <a:ext cx="1179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AF025-408C-4A59-A2B8-55EED549DB97}"/>
              </a:ext>
            </a:extLst>
          </p:cNvPr>
          <p:cNvSpPr/>
          <p:nvPr/>
        </p:nvSpPr>
        <p:spPr>
          <a:xfrm>
            <a:off x="4667347" y="3755639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214201-5FE7-4AB6-9632-0C7D85C4C862}"/>
              </a:ext>
            </a:extLst>
          </p:cNvPr>
          <p:cNvSpPr/>
          <p:nvPr/>
        </p:nvSpPr>
        <p:spPr>
          <a:xfrm>
            <a:off x="5736245" y="3531735"/>
            <a:ext cx="2264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343FE-6B3E-4D20-A170-B409FD217957}"/>
              </a:ext>
            </a:extLst>
          </p:cNvPr>
          <p:cNvSpPr/>
          <p:nvPr/>
        </p:nvSpPr>
        <p:spPr>
          <a:xfrm>
            <a:off x="4247178" y="5149368"/>
            <a:ext cx="139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FB701-35BB-4E06-BEEC-BC4559AE0CEA}"/>
              </a:ext>
            </a:extLst>
          </p:cNvPr>
          <p:cNvSpPr/>
          <p:nvPr/>
        </p:nvSpPr>
        <p:spPr>
          <a:xfrm>
            <a:off x="5774097" y="4922001"/>
            <a:ext cx="218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7981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2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矩形 3">
            <a:extLst>
              <a:ext uri="{FF2B5EF4-FFF2-40B4-BE49-F238E27FC236}">
                <a16:creationId xmlns:a16="http://schemas.microsoft.com/office/drawing/2014/main" id="{7287A263-0CEB-426A-892B-5C678BB074C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4" name="图片 33">
            <a:extLst>
              <a:ext uri="{FF2B5EF4-FFF2-40B4-BE49-F238E27FC236}">
                <a16:creationId xmlns:a16="http://schemas.microsoft.com/office/drawing/2014/main" id="{648F555A-8685-42AD-95EF-1A0B130B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04698"/>
            <a:ext cx="11607800" cy="6302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8CC337-181B-4791-98DC-EEA185DBF086}"/>
              </a:ext>
            </a:extLst>
          </p:cNvPr>
          <p:cNvSpPr/>
          <p:nvPr/>
        </p:nvSpPr>
        <p:spPr>
          <a:xfrm>
            <a:off x="1474508" y="1201660"/>
            <a:ext cx="9642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ghìm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6F5066-9F44-4EA1-AE25-9A25A11CC597}"/>
              </a:ext>
            </a:extLst>
          </p:cNvPr>
          <p:cNvSpPr/>
          <p:nvPr/>
        </p:nvSpPr>
        <p:spPr>
          <a:xfrm>
            <a:off x="2184002" y="1847922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CN			       VN</a:t>
            </a: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A5E2F54B-EFCD-4778-ADB3-5A1BC0C50F81}"/>
              </a:ext>
            </a:extLst>
          </p:cNvPr>
          <p:cNvSpPr/>
          <p:nvPr/>
        </p:nvSpPr>
        <p:spPr>
          <a:xfrm>
            <a:off x="3501810" y="607459"/>
            <a:ext cx="1152408" cy="513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970CCA-144D-422F-88B0-9B9301FC1C57}"/>
              </a:ext>
            </a:extLst>
          </p:cNvPr>
          <p:cNvSpPr/>
          <p:nvPr/>
        </p:nvSpPr>
        <p:spPr>
          <a:xfrm>
            <a:off x="2460388" y="2625205"/>
            <a:ext cx="7823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SG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ED9A60-8FAB-4692-B840-24F0AF0810ED}"/>
              </a:ext>
            </a:extLst>
          </p:cNvPr>
          <p:cNvSpPr/>
          <p:nvPr/>
        </p:nvSpPr>
        <p:spPr>
          <a:xfrm>
            <a:off x="3926774" y="4232795"/>
            <a:ext cx="4700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6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5BB32-E843-4FFE-A51E-F05D50A9F8C1}"/>
              </a:ext>
            </a:extLst>
          </p:cNvPr>
          <p:cNvSpPr/>
          <p:nvPr/>
        </p:nvSpPr>
        <p:spPr>
          <a:xfrm>
            <a:off x="4231487" y="4891146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KN	   CN		VN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56E72301-8450-478E-A7B9-8450C730BF3A}"/>
              </a:ext>
            </a:extLst>
          </p:cNvPr>
          <p:cNvSpPr/>
          <p:nvPr/>
        </p:nvSpPr>
        <p:spPr>
          <a:xfrm>
            <a:off x="4654217" y="3628793"/>
            <a:ext cx="3368905" cy="513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C538B-7C60-49C6-BE16-8CF51C5838BA}"/>
              </a:ext>
            </a:extLst>
          </p:cNvPr>
          <p:cNvSpPr/>
          <p:nvPr/>
        </p:nvSpPr>
        <p:spPr>
          <a:xfrm>
            <a:off x="2460388" y="5656340"/>
            <a:ext cx="7823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SG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04E095D6-D550-4C99-883A-8BB187F7C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498696"/>
              </p:ext>
            </p:extLst>
          </p:nvPr>
        </p:nvGraphicFramePr>
        <p:xfrm>
          <a:off x="292100" y="295054"/>
          <a:ext cx="11713167" cy="607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79">
                  <a:extLst>
                    <a:ext uri="{9D8B030D-6E8A-4147-A177-3AD203B41FA5}">
                      <a16:colId xmlns:a16="http://schemas.microsoft.com/office/drawing/2014/main" val="909240762"/>
                    </a:ext>
                  </a:extLst>
                </a:gridCol>
                <a:gridCol w="1397876">
                  <a:extLst>
                    <a:ext uri="{9D8B030D-6E8A-4147-A177-3AD203B41FA5}">
                      <a16:colId xmlns:a16="http://schemas.microsoft.com/office/drawing/2014/main" val="2418425859"/>
                    </a:ext>
                  </a:extLst>
                </a:gridCol>
                <a:gridCol w="2375861">
                  <a:extLst>
                    <a:ext uri="{9D8B030D-6E8A-4147-A177-3AD203B41FA5}">
                      <a16:colId xmlns:a16="http://schemas.microsoft.com/office/drawing/2014/main" val="4014686078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val="491122999"/>
                    </a:ext>
                  </a:extLst>
                </a:gridCol>
                <a:gridCol w="2232950">
                  <a:extLst>
                    <a:ext uri="{9D8B030D-6E8A-4147-A177-3AD203B41FA5}">
                      <a16:colId xmlns:a16="http://schemas.microsoft.com/office/drawing/2014/main" val="2978844606"/>
                    </a:ext>
                  </a:extLst>
                </a:gridCol>
              </a:tblGrid>
              <a:tr h="137609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27712"/>
                  </a:ext>
                </a:extLst>
              </a:tr>
              <a:tr h="1734207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ghìm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327641"/>
                  </a:ext>
                </a:extLst>
              </a:tr>
              <a:tr h="1319520">
                <a:tc>
                  <a:txBody>
                    <a:bodyPr/>
                    <a:lstStyle/>
                    <a:p>
                      <a:pPr algn="ctr"/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79153"/>
                  </a:ext>
                </a:extLst>
              </a:tr>
              <a:tr h="1640439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ở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684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E92EB07-C536-454D-A5D0-0593345AB442}"/>
              </a:ext>
            </a:extLst>
          </p:cNvPr>
          <p:cNvSpPr/>
          <p:nvPr/>
        </p:nvSpPr>
        <p:spPr>
          <a:xfrm>
            <a:off x="4544213" y="2142546"/>
            <a:ext cx="777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D0050F-D832-4929-B426-13B0926202FD}"/>
              </a:ext>
            </a:extLst>
          </p:cNvPr>
          <p:cNvSpPr/>
          <p:nvPr/>
        </p:nvSpPr>
        <p:spPr>
          <a:xfrm>
            <a:off x="5633543" y="1773691"/>
            <a:ext cx="2396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ghìm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EEEC3-43FF-4AD9-ABE9-5305B23708D5}"/>
              </a:ext>
            </a:extLst>
          </p:cNvPr>
          <p:cNvSpPr/>
          <p:nvPr/>
        </p:nvSpPr>
        <p:spPr>
          <a:xfrm>
            <a:off x="8303422" y="2917432"/>
            <a:ext cx="1179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03BCD9-BE47-4170-AF17-685C4D8DC08D}"/>
              </a:ext>
            </a:extLst>
          </p:cNvPr>
          <p:cNvSpPr/>
          <p:nvPr/>
        </p:nvSpPr>
        <p:spPr>
          <a:xfrm>
            <a:off x="9850915" y="2768728"/>
            <a:ext cx="20594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êu lên đề tài được nói đến trong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AF025-408C-4A59-A2B8-55EED549DB97}"/>
              </a:ext>
            </a:extLst>
          </p:cNvPr>
          <p:cNvSpPr/>
          <p:nvPr/>
        </p:nvSpPr>
        <p:spPr>
          <a:xfrm>
            <a:off x="4667347" y="3755639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214201-5FE7-4AB6-9632-0C7D85C4C862}"/>
              </a:ext>
            </a:extLst>
          </p:cNvPr>
          <p:cNvSpPr/>
          <p:nvPr/>
        </p:nvSpPr>
        <p:spPr>
          <a:xfrm>
            <a:off x="5736245" y="3531735"/>
            <a:ext cx="2264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343FE-6B3E-4D20-A170-B409FD217957}"/>
              </a:ext>
            </a:extLst>
          </p:cNvPr>
          <p:cNvSpPr/>
          <p:nvPr/>
        </p:nvSpPr>
        <p:spPr>
          <a:xfrm>
            <a:off x="4247178" y="5149368"/>
            <a:ext cx="139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FB701-35BB-4E06-BEEC-BC4559AE0CEA}"/>
              </a:ext>
            </a:extLst>
          </p:cNvPr>
          <p:cNvSpPr/>
          <p:nvPr/>
        </p:nvSpPr>
        <p:spPr>
          <a:xfrm>
            <a:off x="5774097" y="4922001"/>
            <a:ext cx="218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9305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D749C74-D0CF-444C-AE49-B9DF326F2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8" name="07d18f8c-4646-445c-9d96-415ef756f11f"/>
          <p:cNvGrpSpPr>
            <a:grpSpLocks noChangeAspect="1"/>
          </p:cNvGrpSpPr>
          <p:nvPr/>
        </p:nvGrpSpPr>
        <p:grpSpPr>
          <a:xfrm>
            <a:off x="5897446" y="1746004"/>
            <a:ext cx="4421812" cy="3949983"/>
            <a:chOff x="3966040" y="2107310"/>
            <a:chExt cx="4421802" cy="3949974"/>
          </a:xfrm>
        </p:grpSpPr>
        <p:grpSp>
          <p:nvGrpSpPr>
            <p:cNvPr id="12" name="Group 64"/>
            <p:cNvGrpSpPr/>
            <p:nvPr/>
          </p:nvGrpSpPr>
          <p:grpSpPr>
            <a:xfrm rot="19891913">
              <a:off x="6041658" y="2194156"/>
              <a:ext cx="2346184" cy="3863128"/>
              <a:chOff x="170364" y="949888"/>
              <a:chExt cx="1945268" cy="3203011"/>
            </a:xfrm>
          </p:grpSpPr>
          <p:sp>
            <p:nvSpPr>
              <p:cNvPr id="25" name="i$liḋe-Rectangle 69"/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6" name="i$liḋe-Oval 70"/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8" name="i$liḋe-Rectangle: Top Corners Rounded 72"/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i$liḋe-Rectangle: Top Corners Rounded 73"/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18" name="Group 81"/>
            <p:cNvGrpSpPr/>
            <p:nvPr/>
          </p:nvGrpSpPr>
          <p:grpSpPr>
            <a:xfrm flipH="1">
              <a:off x="3966040" y="2107310"/>
              <a:ext cx="2102646" cy="475327"/>
              <a:chOff x="5170018" y="1564582"/>
              <a:chExt cx="2006989" cy="555110"/>
            </a:xfrm>
          </p:grpSpPr>
          <p:cxnSp>
            <p:nvCxnSpPr>
              <p:cNvPr id="23" name="i$liḋe-Straight Connector 82"/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i$liḋe-Straight Connector 83"/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i$liḋe-Straight Connector 86"/>
            <p:cNvCxnSpPr/>
            <p:nvPr/>
          </p:nvCxnSpPr>
          <p:spPr>
            <a:xfrm flipH="1">
              <a:off x="4163699" y="3448420"/>
              <a:ext cx="1535052" cy="0"/>
            </a:xfrm>
            <a:prstGeom prst="line">
              <a:avLst/>
            </a:prstGeom>
            <a:ln w="19050">
              <a:solidFill>
                <a:srgbClr val="AEC77D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88"/>
            <p:cNvGrpSpPr/>
            <p:nvPr/>
          </p:nvGrpSpPr>
          <p:grpSpPr>
            <a:xfrm flipH="1" flipV="1">
              <a:off x="3992395" y="4366042"/>
              <a:ext cx="2102646" cy="475327"/>
              <a:chOff x="5170018" y="1564582"/>
              <a:chExt cx="2006989" cy="555110"/>
            </a:xfrm>
          </p:grpSpPr>
          <p:cxnSp>
            <p:nvCxnSpPr>
              <p:cNvPr id="21" name="i$liḋe-Straight Connector 89"/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i$liḋe-Straight Connector 90"/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i$liḋe-Freeform: Shape 40"/>
            <p:cNvSpPr/>
            <p:nvPr/>
          </p:nvSpPr>
          <p:spPr bwMode="auto">
            <a:xfrm>
              <a:off x="6397109" y="2983971"/>
              <a:ext cx="936620" cy="936620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AEC77D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656AE0A-630A-43A9-8D08-61275CE2DA7D}"/>
              </a:ext>
            </a:extLst>
          </p:cNvPr>
          <p:cNvSpPr/>
          <p:nvPr/>
        </p:nvSpPr>
        <p:spPr>
          <a:xfrm>
            <a:off x="7799298" y="2147137"/>
            <a:ext cx="1970643" cy="1931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NGỮ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8E2897-A73B-466C-A7AF-E93DEAD4C1A6}"/>
              </a:ext>
            </a:extLst>
          </p:cNvPr>
          <p:cNvSpPr/>
          <p:nvPr/>
        </p:nvSpPr>
        <p:spPr>
          <a:xfrm>
            <a:off x="4440892" y="1413791"/>
            <a:ext cx="1050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E2A66C8-F75F-469A-A53C-FAC276C89090}"/>
              </a:ext>
            </a:extLst>
          </p:cNvPr>
          <p:cNvSpPr/>
          <p:nvPr/>
        </p:nvSpPr>
        <p:spPr>
          <a:xfrm>
            <a:off x="4463551" y="2754904"/>
            <a:ext cx="12682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D848F5-835D-49D5-B26A-C9EEEF305D7B}"/>
              </a:ext>
            </a:extLst>
          </p:cNvPr>
          <p:cNvSpPr/>
          <p:nvPr/>
        </p:nvSpPr>
        <p:spPr>
          <a:xfrm>
            <a:off x="1573815" y="3720996"/>
            <a:ext cx="4573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0" y="231994"/>
            <a:ext cx="11607800" cy="6302375"/>
          </a:xfrm>
          <a:prstGeom prst="rect">
            <a:avLst/>
          </a:prstGeom>
        </p:spPr>
      </p:pic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5A940207-B03D-4BEE-8610-CC07EAE164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5314" y="2249214"/>
            <a:ext cx="4316686" cy="431668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2F39E1A-128F-423B-81DB-5E8182F399D6}"/>
              </a:ext>
            </a:extLst>
          </p:cNvPr>
          <p:cNvSpPr/>
          <p:nvPr/>
        </p:nvSpPr>
        <p:spPr>
          <a:xfrm>
            <a:off x="3817226" y="611790"/>
            <a:ext cx="5563038" cy="2690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2E783D-85C8-4293-9D7C-FCB9DA7B5E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09904" y="4037624"/>
            <a:ext cx="1873172" cy="252827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109B6D2-A171-460C-ACE0-2FF80214D275}"/>
              </a:ext>
            </a:extLst>
          </p:cNvPr>
          <p:cNvSpPr/>
          <p:nvPr/>
        </p:nvSpPr>
        <p:spPr>
          <a:xfrm>
            <a:off x="1830552" y="1716909"/>
            <a:ext cx="5563038" cy="2690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6332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1671</Words>
  <Application>Microsoft Office PowerPoint</Application>
  <PresentationFormat>Widescreen</PresentationFormat>
  <Paragraphs>348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#9Slide03 Arima Madurai</vt:lpstr>
      <vt:lpstr>#9Slide03 Arima Madurai Black</vt:lpstr>
      <vt:lpstr>Agency FB</vt:lpstr>
      <vt:lpstr>Arial</vt:lpstr>
      <vt:lpstr>Calibri</vt:lpstr>
      <vt:lpstr>Calibri Light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Duc</cp:lastModifiedBy>
  <cp:revision>56</cp:revision>
  <dcterms:created xsi:type="dcterms:W3CDTF">2019-04-06T01:08:59Z</dcterms:created>
  <dcterms:modified xsi:type="dcterms:W3CDTF">2022-08-11T15:47:44Z</dcterms:modified>
</cp:coreProperties>
</file>