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94" r:id="rId2"/>
    <p:sldId id="312" r:id="rId3"/>
    <p:sldId id="342" r:id="rId4"/>
    <p:sldId id="343" r:id="rId5"/>
    <p:sldId id="344" r:id="rId6"/>
    <p:sldId id="345" r:id="rId7"/>
    <p:sldId id="346" r:id="rId8"/>
    <p:sldId id="347" r:id="rId9"/>
    <p:sldId id="349" r:id="rId10"/>
    <p:sldId id="350" r:id="rId11"/>
    <p:sldId id="351" r:id="rId12"/>
    <p:sldId id="352" r:id="rId13"/>
    <p:sldId id="354" r:id="rId14"/>
    <p:sldId id="355" r:id="rId15"/>
    <p:sldId id="356" r:id="rId16"/>
    <p:sldId id="357" r:id="rId17"/>
    <p:sldId id="359" r:id="rId18"/>
    <p:sldId id="360" r:id="rId19"/>
    <p:sldId id="361" r:id="rId20"/>
    <p:sldId id="362" r:id="rId21"/>
    <p:sldId id="363" r:id="rId22"/>
    <p:sldId id="366" r:id="rId23"/>
    <p:sldId id="364" r:id="rId24"/>
    <p:sldId id="365" r:id="rId25"/>
    <p:sldId id="327" r:id="rId26"/>
    <p:sldId id="329" r:id="rId27"/>
    <p:sldId id="275" r:id="rId28"/>
    <p:sldId id="333" r:id="rId29"/>
    <p:sldId id="334" r:id="rId30"/>
    <p:sldId id="276" r:id="rId31"/>
    <p:sldId id="335" r:id="rId32"/>
    <p:sldId id="310" r:id="rId33"/>
    <p:sldId id="316" r:id="rId34"/>
    <p:sldId id="297" r:id="rId35"/>
    <p:sldId id="337" r:id="rId36"/>
    <p:sldId id="278" r:id="rId37"/>
    <p:sldId id="339" r:id="rId38"/>
    <p:sldId id="338" r:id="rId39"/>
    <p:sldId id="328" r:id="rId40"/>
    <p:sldId id="367" r:id="rId41"/>
    <p:sldId id="332" r:id="rId42"/>
    <p:sldId id="318" r:id="rId43"/>
    <p:sldId id="274" r:id="rId44"/>
    <p:sldId id="321" r:id="rId45"/>
    <p:sldId id="323" r:id="rId46"/>
    <p:sldId id="285" r:id="rId47"/>
    <p:sldId id="326" r:id="rId48"/>
    <p:sldId id="292" r:id="rId49"/>
    <p:sldId id="262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4B4B"/>
    <a:srgbClr val="DDE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434" autoAdjust="0"/>
  </p:normalViewPr>
  <p:slideViewPr>
    <p:cSldViewPr snapToGrid="0">
      <p:cViewPr varScale="1">
        <p:scale>
          <a:sx n="80" d="100"/>
          <a:sy n="80" d="100"/>
        </p:scale>
        <p:origin x="782" y="6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20A56F-8E14-4DBB-A3FE-1E5FE5095A1C}" type="datetimeFigureOut">
              <a:rPr lang="en-US" smtClean="0"/>
              <a:t>12/08/2022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C64855-75DA-48BB-B818-E903B880E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854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9220" name="Slide Number Placeholder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81784C2-7729-435B-9362-4EB2E26B5274}" type="slidenum">
              <a:rPr lang="en-US" altLang="en-US">
                <a:latin typeface="Arial" panose="020B0604020202020204" pitchFamily="34" charset="0"/>
              </a:rPr>
              <a:pPr/>
              <a:t>5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00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03AAF-C10E-41BF-ACF8-A98092EE8FF8}" type="datetimeFigureOut">
              <a:rPr lang="en-US" smtClean="0"/>
              <a:t>12/08/2022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E98D7-CF61-42BF-BA20-35CF16CB6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915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03AAF-C10E-41BF-ACF8-A98092EE8FF8}" type="datetimeFigureOut">
              <a:rPr lang="en-US" smtClean="0"/>
              <a:t>12/08/2022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E98D7-CF61-42BF-BA20-35CF16CB6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140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03AAF-C10E-41BF-ACF8-A98092EE8FF8}" type="datetimeFigureOut">
              <a:rPr lang="en-US" smtClean="0"/>
              <a:t>12/08/2022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E98D7-CF61-42BF-BA20-35CF16CB6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0417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7813"/>
            <a:ext cx="10972800" cy="5853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E5C6A-F5E4-47C2-B607-57CA71070F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4080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03AAF-C10E-41BF-ACF8-A98092EE8FF8}" type="datetimeFigureOut">
              <a:rPr lang="en-US" smtClean="0"/>
              <a:t>12/08/2022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E98D7-CF61-42BF-BA20-35CF16CB6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245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03AAF-C10E-41BF-ACF8-A98092EE8FF8}" type="datetimeFigureOut">
              <a:rPr lang="en-US" smtClean="0"/>
              <a:t>12/08/2022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E98D7-CF61-42BF-BA20-35CF16CB6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419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03AAF-C10E-41BF-ACF8-A98092EE8FF8}" type="datetimeFigureOut">
              <a:rPr lang="en-US" smtClean="0"/>
              <a:t>12/08/2022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E98D7-CF61-42BF-BA20-35CF16CB6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025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03AAF-C10E-41BF-ACF8-A98092EE8FF8}" type="datetimeFigureOut">
              <a:rPr lang="en-US" smtClean="0"/>
              <a:t>12/08/2022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E98D7-CF61-42BF-BA20-35CF16CB6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857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03AAF-C10E-41BF-ACF8-A98092EE8FF8}" type="datetimeFigureOut">
              <a:rPr lang="en-US" smtClean="0"/>
              <a:t>12/08/2022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E98D7-CF61-42BF-BA20-35CF16CB6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578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03AAF-C10E-41BF-ACF8-A98092EE8FF8}" type="datetimeFigureOut">
              <a:rPr lang="en-US" smtClean="0"/>
              <a:t>12/08/2022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E98D7-CF61-42BF-BA20-35CF16CB6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657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03AAF-C10E-41BF-ACF8-A98092EE8FF8}" type="datetimeFigureOut">
              <a:rPr lang="en-US" smtClean="0"/>
              <a:t>12/08/2022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E98D7-CF61-42BF-BA20-35CF16CB6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849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03AAF-C10E-41BF-ACF8-A98092EE8FF8}" type="datetimeFigureOut">
              <a:rPr lang="en-US" smtClean="0"/>
              <a:t>12/08/2022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E98D7-CF61-42BF-BA20-35CF16CB6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682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03AAF-C10E-41BF-ACF8-A98092EE8FF8}" type="datetimeFigureOut">
              <a:rPr lang="en-US" smtClean="0"/>
              <a:t>12/08/2022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2E98D7-CF61-42BF-BA20-35CF16CB6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025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>
            <a:extLst>
              <a:ext uri="{FF2B5EF4-FFF2-40B4-BE49-F238E27FC236}">
                <a16:creationId xmlns:a16="http://schemas.microsoft.com/office/drawing/2014/main" id="{3790D3CD-139D-E3AD-AC18-A85D509AF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900" y="749300"/>
            <a:ext cx="9144000" cy="524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WordArt 4">
            <a:extLst>
              <a:ext uri="{FF2B5EF4-FFF2-40B4-BE49-F238E27FC236}">
                <a16:creationId xmlns:a16="http://schemas.microsoft.com/office/drawing/2014/main" id="{A4236E54-6E5D-581B-16D8-E3AD3E23246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00300" y="3679826"/>
            <a:ext cx="7442200" cy="113347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2639"/>
                <a:gd name="adj2" fmla="val 0"/>
              </a:avLst>
            </a:prstTxWarp>
          </a:bodyPr>
          <a:lstStyle/>
          <a:p>
            <a:pPr algn="ctr"/>
            <a:r>
              <a:rPr lang="en-US" sz="27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EM HỌC SINH THÂN MẾN</a:t>
            </a:r>
          </a:p>
        </p:txBody>
      </p:sp>
      <p:sp>
        <p:nvSpPr>
          <p:cNvPr id="16388" name="TextBox 5">
            <a:extLst>
              <a:ext uri="{FF2B5EF4-FFF2-40B4-BE49-F238E27FC236}">
                <a16:creationId xmlns:a16="http://schemas.microsoft.com/office/drawing/2014/main" id="{03D89687-0E1E-0AE4-1462-7F428D3E4E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7439" y="4813301"/>
            <a:ext cx="4937125" cy="11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/>
            <a:endParaRPr lang="en-US" altLang="en-US" sz="21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sz="2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TỔ: NGỮ VĂN</a:t>
            </a:r>
          </a:p>
          <a:p>
            <a:pPr algn="ctr"/>
            <a:r>
              <a:rPr lang="en-US" altLang="en-US" sz="2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TRƯỜNG: THCS BÌNH KHÁNH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07" name="Picture 23" descr="Copy of 24_nhatho7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922" y="1128499"/>
            <a:ext cx="5126038" cy="564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621443" y="1133396"/>
            <a:ext cx="5588287" cy="4862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 eaLnBrk="1" hangingPunct="1">
              <a:buAutoNum type="arabicPeriod"/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Hứa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Vĩnh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Sước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1948. </a:t>
            </a:r>
          </a:p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mẽ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</a:p>
          <a:p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1980,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1945-1985”</a:t>
            </a:r>
          </a:p>
          <a:p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3" name="Line 15"/>
          <p:cNvSpPr>
            <a:spLocks noChangeShapeType="1"/>
          </p:cNvSpPr>
          <p:nvPr/>
        </p:nvSpPr>
        <p:spPr bwMode="auto">
          <a:xfrm>
            <a:off x="6648001" y="975519"/>
            <a:ext cx="4763" cy="5486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4" name="Rectangle 16"/>
          <p:cNvSpPr>
            <a:spLocks noChangeArrowheads="1"/>
          </p:cNvSpPr>
          <p:nvPr/>
        </p:nvSpPr>
        <p:spPr bwMode="black">
          <a:xfrm>
            <a:off x="1524000" y="39689"/>
            <a:ext cx="9144000" cy="815975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40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NÓI VỚI CON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(Y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6" name="Audio 1">
            <a:hlinkClick r:id="" action="ppaction://media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8238" y="6218238"/>
            <a:ext cx="48736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12342753"/>
      </p:ext>
    </p:extLst>
  </p:cSld>
  <p:clrMapOvr>
    <a:masterClrMapping/>
  </p:clrMapOvr>
  <p:transition advTm="8067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3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3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3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3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63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3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63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621443" y="1133396"/>
            <a:ext cx="5588287" cy="4862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 eaLnBrk="1" hangingPunct="1">
              <a:buAutoNum type="arabicPeriod"/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Hứa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Vĩnh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Sước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1948. </a:t>
            </a:r>
          </a:p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mẽ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</a:p>
          <a:p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1980,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1945-1985”</a:t>
            </a:r>
          </a:p>
          <a:p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endParaRPr lang="en-US" alt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3" name="Line 15"/>
          <p:cNvSpPr>
            <a:spLocks noChangeShapeType="1"/>
          </p:cNvSpPr>
          <p:nvPr/>
        </p:nvSpPr>
        <p:spPr bwMode="auto">
          <a:xfrm>
            <a:off x="6648001" y="975519"/>
            <a:ext cx="4763" cy="5486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4" name="Rectangle 16"/>
          <p:cNvSpPr>
            <a:spLocks noChangeArrowheads="1"/>
          </p:cNvSpPr>
          <p:nvPr/>
        </p:nvSpPr>
        <p:spPr bwMode="black">
          <a:xfrm>
            <a:off x="1524000" y="39689"/>
            <a:ext cx="9144000" cy="815975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40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NÓI VỚI CON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(Y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585" y="975519"/>
            <a:ext cx="3714750" cy="453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7186613" y="5634036"/>
            <a:ext cx="37861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2000" dirty="0" err="1">
                <a:solidFill>
                  <a:srgbClr val="A50021"/>
                </a:solidFill>
              </a:rPr>
              <a:t>Lờ</a:t>
            </a:r>
            <a:r>
              <a:rPr lang="en-US" altLang="en-US" sz="2000" dirty="0">
                <a:solidFill>
                  <a:srgbClr val="A50021"/>
                </a:solidFill>
              </a:rPr>
              <a:t>:</a:t>
            </a:r>
            <a:r>
              <a:rPr lang="en-US" altLang="en-US" sz="2000" dirty="0">
                <a:solidFill>
                  <a:srgbClr val="0033CC"/>
                </a:solidFill>
              </a:rPr>
              <a:t> </a:t>
            </a:r>
            <a:r>
              <a:rPr lang="en-US" altLang="en-US" sz="2000" dirty="0" err="1">
                <a:solidFill>
                  <a:srgbClr val="0033CC"/>
                </a:solidFill>
              </a:rPr>
              <a:t>một</a:t>
            </a:r>
            <a:r>
              <a:rPr lang="en-US" altLang="en-US" sz="2000" dirty="0">
                <a:solidFill>
                  <a:srgbClr val="0033CC"/>
                </a:solidFill>
              </a:rPr>
              <a:t> </a:t>
            </a:r>
            <a:r>
              <a:rPr lang="en-US" altLang="en-US" sz="2000" dirty="0" err="1">
                <a:solidFill>
                  <a:srgbClr val="0033CC"/>
                </a:solidFill>
              </a:rPr>
              <a:t>loại</a:t>
            </a:r>
            <a:r>
              <a:rPr lang="en-US" altLang="en-US" sz="2000" dirty="0">
                <a:solidFill>
                  <a:srgbClr val="0033CC"/>
                </a:solidFill>
              </a:rPr>
              <a:t> </a:t>
            </a:r>
            <a:r>
              <a:rPr lang="en-US" altLang="en-US" sz="2000" dirty="0" err="1">
                <a:solidFill>
                  <a:srgbClr val="0033CC"/>
                </a:solidFill>
              </a:rPr>
              <a:t>dụng</a:t>
            </a:r>
            <a:r>
              <a:rPr lang="en-US" altLang="en-US" sz="2000" dirty="0">
                <a:solidFill>
                  <a:srgbClr val="0033CC"/>
                </a:solidFill>
              </a:rPr>
              <a:t> </a:t>
            </a:r>
            <a:r>
              <a:rPr lang="en-US" altLang="en-US" sz="2000" dirty="0" err="1">
                <a:solidFill>
                  <a:srgbClr val="0033CC"/>
                </a:solidFill>
              </a:rPr>
              <a:t>cụ</a:t>
            </a:r>
            <a:r>
              <a:rPr lang="en-US" altLang="en-US" sz="2000" dirty="0">
                <a:solidFill>
                  <a:srgbClr val="0033CC"/>
                </a:solidFill>
              </a:rPr>
              <a:t> </a:t>
            </a:r>
            <a:r>
              <a:rPr lang="en-US" altLang="en-US" sz="2000" dirty="0" err="1">
                <a:solidFill>
                  <a:srgbClr val="0033CC"/>
                </a:solidFill>
              </a:rPr>
              <a:t>dùng</a:t>
            </a:r>
            <a:r>
              <a:rPr lang="en-US" altLang="en-US" sz="2000" dirty="0">
                <a:solidFill>
                  <a:srgbClr val="0033CC"/>
                </a:solidFill>
              </a:rPr>
              <a:t> </a:t>
            </a:r>
            <a:r>
              <a:rPr lang="en-US" altLang="en-US" sz="2000" dirty="0" err="1">
                <a:solidFill>
                  <a:srgbClr val="0033CC"/>
                </a:solidFill>
              </a:rPr>
              <a:t>để</a:t>
            </a:r>
            <a:r>
              <a:rPr lang="en-US" altLang="en-US" sz="2000" dirty="0">
                <a:solidFill>
                  <a:srgbClr val="0033CC"/>
                </a:solidFill>
              </a:rPr>
              <a:t> </a:t>
            </a:r>
            <a:r>
              <a:rPr lang="en-US" altLang="en-US" sz="2000" dirty="0" err="1">
                <a:solidFill>
                  <a:srgbClr val="0033CC"/>
                </a:solidFill>
              </a:rPr>
              <a:t>đặt</a:t>
            </a:r>
            <a:r>
              <a:rPr lang="en-US" altLang="en-US" sz="2000" dirty="0">
                <a:solidFill>
                  <a:srgbClr val="0033CC"/>
                </a:solidFill>
              </a:rPr>
              <a:t> </a:t>
            </a:r>
            <a:r>
              <a:rPr lang="en-US" altLang="en-US" sz="2000" dirty="0" err="1">
                <a:solidFill>
                  <a:srgbClr val="0033CC"/>
                </a:solidFill>
              </a:rPr>
              <a:t>bắt</a:t>
            </a:r>
            <a:r>
              <a:rPr lang="en-US" altLang="en-US" sz="2000" dirty="0">
                <a:solidFill>
                  <a:srgbClr val="0033CC"/>
                </a:solidFill>
              </a:rPr>
              <a:t> </a:t>
            </a:r>
            <a:r>
              <a:rPr lang="en-US" altLang="en-US" sz="2000" dirty="0" err="1">
                <a:solidFill>
                  <a:srgbClr val="0033CC"/>
                </a:solidFill>
              </a:rPr>
              <a:t>cá</a:t>
            </a:r>
            <a:r>
              <a:rPr lang="en-US" altLang="en-US" sz="2000" dirty="0">
                <a:solidFill>
                  <a:srgbClr val="0033CC"/>
                </a:solidFill>
              </a:rPr>
              <a:t>, </a:t>
            </a:r>
            <a:r>
              <a:rPr lang="en-US" altLang="en-US" sz="2000" dirty="0" err="1">
                <a:solidFill>
                  <a:srgbClr val="0033CC"/>
                </a:solidFill>
              </a:rPr>
              <a:t>được</a:t>
            </a:r>
            <a:r>
              <a:rPr lang="en-US" altLang="en-US" sz="2000" dirty="0">
                <a:solidFill>
                  <a:srgbClr val="0033CC"/>
                </a:solidFill>
              </a:rPr>
              <a:t> </a:t>
            </a:r>
            <a:r>
              <a:rPr lang="en-US" altLang="en-US" sz="2000" dirty="0" err="1">
                <a:solidFill>
                  <a:srgbClr val="0033CC"/>
                </a:solidFill>
              </a:rPr>
              <a:t>đan</a:t>
            </a:r>
            <a:r>
              <a:rPr lang="en-US" altLang="en-US" sz="2000" dirty="0">
                <a:solidFill>
                  <a:srgbClr val="0033CC"/>
                </a:solidFill>
              </a:rPr>
              <a:t> </a:t>
            </a:r>
            <a:r>
              <a:rPr lang="en-US" altLang="en-US" sz="2000" dirty="0" err="1">
                <a:solidFill>
                  <a:srgbClr val="0033CC"/>
                </a:solidFill>
              </a:rPr>
              <a:t>bằng</a:t>
            </a:r>
            <a:r>
              <a:rPr lang="en-US" altLang="en-US" sz="2000" dirty="0">
                <a:solidFill>
                  <a:srgbClr val="0033CC"/>
                </a:solidFill>
              </a:rPr>
              <a:t> </a:t>
            </a:r>
            <a:r>
              <a:rPr lang="en-US" altLang="en-US" sz="2000" dirty="0" err="1">
                <a:solidFill>
                  <a:srgbClr val="0033CC"/>
                </a:solidFill>
              </a:rPr>
              <a:t>những</a:t>
            </a:r>
            <a:r>
              <a:rPr lang="en-US" altLang="en-US" sz="2000" dirty="0">
                <a:solidFill>
                  <a:srgbClr val="0033CC"/>
                </a:solidFill>
              </a:rPr>
              <a:t> nan </a:t>
            </a:r>
            <a:r>
              <a:rPr lang="en-US" altLang="en-US" sz="2000" dirty="0" err="1">
                <a:solidFill>
                  <a:srgbClr val="0033CC"/>
                </a:solidFill>
              </a:rPr>
              <a:t>tre</a:t>
            </a:r>
            <a:r>
              <a:rPr lang="en-US" altLang="en-US" sz="2000" dirty="0">
                <a:solidFill>
                  <a:srgbClr val="0033CC"/>
                </a:solidFill>
              </a:rPr>
              <a:t> </a:t>
            </a:r>
            <a:r>
              <a:rPr lang="en-US" altLang="en-US" sz="2000" dirty="0" err="1">
                <a:solidFill>
                  <a:srgbClr val="0033CC"/>
                </a:solidFill>
              </a:rPr>
              <a:t>vuốt</a:t>
            </a:r>
            <a:r>
              <a:rPr lang="en-US" altLang="en-US" sz="2000" dirty="0">
                <a:solidFill>
                  <a:srgbClr val="0033CC"/>
                </a:solidFill>
              </a:rPr>
              <a:t> </a:t>
            </a:r>
            <a:r>
              <a:rPr lang="en-US" altLang="en-US" sz="2000" dirty="0" err="1">
                <a:solidFill>
                  <a:srgbClr val="0033CC"/>
                </a:solidFill>
              </a:rPr>
              <a:t>tròn</a:t>
            </a:r>
            <a:r>
              <a:rPr lang="en-US" altLang="en-US" sz="2000" dirty="0">
                <a:solidFill>
                  <a:srgbClr val="0033CC"/>
                </a:solidFill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1020602"/>
      </p:ext>
    </p:extLst>
  </p:cSld>
  <p:clrMapOvr>
    <a:masterClrMapping/>
  </p:clrMapOvr>
  <p:transition advTm="8067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3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3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3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3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3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63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3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63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7" grpId="0" build="p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621443" y="1133396"/>
            <a:ext cx="5588287" cy="4862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 eaLnBrk="1" hangingPunct="1">
              <a:buAutoNum type="arabicPeriod"/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Hứa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Vĩnh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Sước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1948. </a:t>
            </a:r>
          </a:p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mẽ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</a:p>
          <a:p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1980,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1945-1985”</a:t>
            </a:r>
          </a:p>
          <a:p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endParaRPr lang="en-US" alt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3" name="Line 15"/>
          <p:cNvSpPr>
            <a:spLocks noChangeShapeType="1"/>
          </p:cNvSpPr>
          <p:nvPr/>
        </p:nvSpPr>
        <p:spPr bwMode="auto">
          <a:xfrm>
            <a:off x="6648001" y="975519"/>
            <a:ext cx="4763" cy="5486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4" name="Rectangle 16"/>
          <p:cNvSpPr>
            <a:spLocks noChangeArrowheads="1"/>
          </p:cNvSpPr>
          <p:nvPr/>
        </p:nvSpPr>
        <p:spPr bwMode="black">
          <a:xfrm>
            <a:off x="1524000" y="39689"/>
            <a:ext cx="9144000" cy="815975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40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NÓI VỚI CON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(Y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12" descr="1251769468-thung-lung-tuyet-dep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001" y="985022"/>
            <a:ext cx="5543999" cy="454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7555103" y="5660980"/>
            <a:ext cx="37861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2000" dirty="0" err="1">
                <a:solidFill>
                  <a:srgbClr val="A50021"/>
                </a:solidFill>
              </a:rPr>
              <a:t>Thung</a:t>
            </a:r>
            <a:r>
              <a:rPr lang="en-US" altLang="en-US" sz="2000" dirty="0">
                <a:solidFill>
                  <a:srgbClr val="A50021"/>
                </a:solidFill>
              </a:rPr>
              <a:t> (</a:t>
            </a:r>
            <a:r>
              <a:rPr lang="en-US" altLang="en-US" sz="2000" dirty="0" err="1">
                <a:solidFill>
                  <a:srgbClr val="A50021"/>
                </a:solidFill>
              </a:rPr>
              <a:t>thung</a:t>
            </a:r>
            <a:r>
              <a:rPr lang="en-US" altLang="en-US" sz="2000" dirty="0">
                <a:solidFill>
                  <a:srgbClr val="A50021"/>
                </a:solidFill>
              </a:rPr>
              <a:t> </a:t>
            </a:r>
            <a:r>
              <a:rPr lang="en-US" altLang="en-US" sz="2000" dirty="0" err="1">
                <a:solidFill>
                  <a:srgbClr val="A50021"/>
                </a:solidFill>
              </a:rPr>
              <a:t>lũng</a:t>
            </a:r>
            <a:r>
              <a:rPr lang="en-US" altLang="en-US" sz="2000" dirty="0">
                <a:solidFill>
                  <a:srgbClr val="A50021"/>
                </a:solidFill>
              </a:rPr>
              <a:t>):</a:t>
            </a:r>
            <a:r>
              <a:rPr lang="en-US" altLang="en-US" sz="2000" dirty="0">
                <a:solidFill>
                  <a:srgbClr val="0033CC"/>
                </a:solidFill>
              </a:rPr>
              <a:t> </a:t>
            </a:r>
            <a:r>
              <a:rPr lang="en-US" altLang="en-US" sz="2000" dirty="0" err="1">
                <a:solidFill>
                  <a:srgbClr val="0033CC"/>
                </a:solidFill>
              </a:rPr>
              <a:t>dải</a:t>
            </a:r>
            <a:r>
              <a:rPr lang="en-US" altLang="en-US" sz="2000" dirty="0">
                <a:solidFill>
                  <a:srgbClr val="0033CC"/>
                </a:solidFill>
              </a:rPr>
              <a:t> </a:t>
            </a:r>
            <a:r>
              <a:rPr lang="en-US" altLang="en-US" sz="2000" dirty="0" err="1">
                <a:solidFill>
                  <a:srgbClr val="0033CC"/>
                </a:solidFill>
              </a:rPr>
              <a:t>đất</a:t>
            </a:r>
            <a:r>
              <a:rPr lang="en-US" altLang="en-US" sz="2000" dirty="0">
                <a:solidFill>
                  <a:srgbClr val="0033CC"/>
                </a:solidFill>
              </a:rPr>
              <a:t> </a:t>
            </a:r>
            <a:r>
              <a:rPr lang="en-US" altLang="en-US" sz="2000" dirty="0" err="1">
                <a:solidFill>
                  <a:srgbClr val="0033CC"/>
                </a:solidFill>
              </a:rPr>
              <a:t>trũng</a:t>
            </a:r>
            <a:r>
              <a:rPr lang="en-US" altLang="en-US" sz="2000" dirty="0">
                <a:solidFill>
                  <a:srgbClr val="0033CC"/>
                </a:solidFill>
              </a:rPr>
              <a:t> </a:t>
            </a:r>
            <a:r>
              <a:rPr lang="en-US" altLang="en-US" sz="2000" dirty="0" err="1">
                <a:solidFill>
                  <a:srgbClr val="0033CC"/>
                </a:solidFill>
              </a:rPr>
              <a:t>và</a:t>
            </a:r>
            <a:r>
              <a:rPr lang="en-US" altLang="en-US" sz="2000" dirty="0">
                <a:solidFill>
                  <a:srgbClr val="0033CC"/>
                </a:solidFill>
              </a:rPr>
              <a:t> </a:t>
            </a:r>
            <a:r>
              <a:rPr lang="en-US" altLang="en-US" sz="2000" dirty="0" err="1">
                <a:solidFill>
                  <a:srgbClr val="0033CC"/>
                </a:solidFill>
              </a:rPr>
              <a:t>kéo</a:t>
            </a:r>
            <a:r>
              <a:rPr lang="en-US" altLang="en-US" sz="2000" dirty="0">
                <a:solidFill>
                  <a:srgbClr val="0033CC"/>
                </a:solidFill>
              </a:rPr>
              <a:t> </a:t>
            </a:r>
            <a:r>
              <a:rPr lang="en-US" altLang="en-US" sz="2000" dirty="0" err="1">
                <a:solidFill>
                  <a:srgbClr val="0033CC"/>
                </a:solidFill>
              </a:rPr>
              <a:t>dài</a:t>
            </a:r>
            <a:r>
              <a:rPr lang="en-US" altLang="en-US" sz="2000" dirty="0">
                <a:solidFill>
                  <a:srgbClr val="0033CC"/>
                </a:solidFill>
              </a:rPr>
              <a:t> </a:t>
            </a:r>
            <a:r>
              <a:rPr lang="en-US" altLang="en-US" sz="2000" dirty="0" err="1">
                <a:solidFill>
                  <a:srgbClr val="0033CC"/>
                </a:solidFill>
              </a:rPr>
              <a:t>nằm</a:t>
            </a:r>
            <a:r>
              <a:rPr lang="en-US" altLang="en-US" sz="2000" dirty="0">
                <a:solidFill>
                  <a:srgbClr val="0033CC"/>
                </a:solidFill>
              </a:rPr>
              <a:t> </a:t>
            </a:r>
            <a:r>
              <a:rPr lang="en-US" altLang="en-US" sz="2000" dirty="0" err="1">
                <a:solidFill>
                  <a:srgbClr val="0033CC"/>
                </a:solidFill>
              </a:rPr>
              <a:t>giữa</a:t>
            </a:r>
            <a:r>
              <a:rPr lang="en-US" altLang="en-US" sz="2000" dirty="0">
                <a:solidFill>
                  <a:srgbClr val="0033CC"/>
                </a:solidFill>
              </a:rPr>
              <a:t> </a:t>
            </a:r>
            <a:r>
              <a:rPr lang="en-US" altLang="en-US" sz="2000" dirty="0" err="1">
                <a:solidFill>
                  <a:srgbClr val="0033CC"/>
                </a:solidFill>
              </a:rPr>
              <a:t>hai</a:t>
            </a:r>
            <a:r>
              <a:rPr lang="en-US" altLang="en-US" sz="2000" dirty="0">
                <a:solidFill>
                  <a:srgbClr val="0033CC"/>
                </a:solidFill>
              </a:rPr>
              <a:t> </a:t>
            </a:r>
            <a:r>
              <a:rPr lang="en-US" altLang="en-US" sz="2000" dirty="0" err="1">
                <a:solidFill>
                  <a:srgbClr val="0033CC"/>
                </a:solidFill>
              </a:rPr>
              <a:t>sườn</a:t>
            </a:r>
            <a:r>
              <a:rPr lang="en-US" altLang="en-US" sz="2000" dirty="0">
                <a:solidFill>
                  <a:srgbClr val="0033CC"/>
                </a:solidFill>
              </a:rPr>
              <a:t> </a:t>
            </a:r>
            <a:r>
              <a:rPr lang="en-US" altLang="en-US" sz="2000" dirty="0" err="1">
                <a:solidFill>
                  <a:srgbClr val="0033CC"/>
                </a:solidFill>
              </a:rPr>
              <a:t>đồi</a:t>
            </a:r>
            <a:r>
              <a:rPr lang="en-US" altLang="en-US" sz="2000" dirty="0">
                <a:solidFill>
                  <a:srgbClr val="0033CC"/>
                </a:solidFill>
              </a:rPr>
              <a:t> </a:t>
            </a:r>
            <a:r>
              <a:rPr lang="en-US" altLang="en-US" sz="2000" dirty="0" err="1">
                <a:solidFill>
                  <a:srgbClr val="0033CC"/>
                </a:solidFill>
              </a:rPr>
              <a:t>núi</a:t>
            </a:r>
            <a:r>
              <a:rPr lang="en-US" altLang="en-US" sz="2000" dirty="0">
                <a:solidFill>
                  <a:srgbClr val="0033CC"/>
                </a:solidFill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57987189"/>
      </p:ext>
    </p:extLst>
  </p:cSld>
  <p:clrMapOvr>
    <a:masterClrMapping/>
  </p:clrMapOvr>
  <p:transition advTm="8067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7391126" y="883504"/>
            <a:ext cx="64395" cy="604063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25501" y="883504"/>
            <a:ext cx="7353472" cy="356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1.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400" kern="0" dirty="0">
                <a:solidFill>
                  <a:srgbClr val="FF0000"/>
                </a:solidFill>
                <a:latin typeface="Times New Roman" pitchFamily="18" charset="0"/>
              </a:rPr>
              <a:t>-  </a:t>
            </a:r>
            <a:r>
              <a:rPr lang="en-US" sz="2400" kern="0" dirty="0" err="1">
                <a:solidFill>
                  <a:srgbClr val="FF0000"/>
                </a:solidFill>
                <a:latin typeface="Times New Roman" pitchFamily="18" charset="0"/>
              </a:rPr>
              <a:t>Khổ</a:t>
            </a:r>
            <a:r>
              <a:rPr lang="en-US" sz="2400" kern="0" dirty="0">
                <a:solidFill>
                  <a:srgbClr val="FF0000"/>
                </a:solidFill>
                <a:latin typeface="Times New Roman" pitchFamily="18" charset="0"/>
              </a:rPr>
              <a:t> 1: </a:t>
            </a:r>
            <a:r>
              <a:rPr lang="en-US" sz="2400" kern="0" dirty="0">
                <a:latin typeface="Times New Roman" pitchFamily="18" charset="0"/>
              </a:rPr>
              <a:t>Con </a:t>
            </a:r>
            <a:r>
              <a:rPr lang="en-US" sz="2400" kern="0" dirty="0" err="1">
                <a:latin typeface="Times New Roman" pitchFamily="18" charset="0"/>
              </a:rPr>
              <a:t>lớn</a:t>
            </a:r>
            <a:r>
              <a:rPr lang="en-US" sz="2400" kern="0" dirty="0">
                <a:latin typeface="Times New Roman" pitchFamily="18" charset="0"/>
              </a:rPr>
              <a:t> </a:t>
            </a:r>
            <a:r>
              <a:rPr lang="en-US" sz="2400" kern="0" dirty="0" err="1">
                <a:latin typeface="Times New Roman" pitchFamily="18" charset="0"/>
              </a:rPr>
              <a:t>lên</a:t>
            </a:r>
            <a:r>
              <a:rPr lang="en-US" sz="2400" kern="0" dirty="0">
                <a:latin typeface="Times New Roman" pitchFamily="18" charset="0"/>
              </a:rPr>
              <a:t> </a:t>
            </a:r>
            <a:r>
              <a:rPr lang="en-US" sz="2400" kern="0" dirty="0" err="1">
                <a:latin typeface="Times New Roman" pitchFamily="18" charset="0"/>
              </a:rPr>
              <a:t>trong</a:t>
            </a:r>
            <a:r>
              <a:rPr lang="en-US" sz="2400" kern="0" dirty="0">
                <a:latin typeface="Times New Roman" pitchFamily="18" charset="0"/>
              </a:rPr>
              <a:t> </a:t>
            </a:r>
            <a:r>
              <a:rPr lang="en-US" sz="2400" kern="0" dirty="0" err="1">
                <a:latin typeface="Times New Roman" pitchFamily="18" charset="0"/>
              </a:rPr>
              <a:t>tình</a:t>
            </a:r>
            <a:r>
              <a:rPr lang="en-US" sz="2400" kern="0" dirty="0">
                <a:latin typeface="Times New Roman" pitchFamily="18" charset="0"/>
              </a:rPr>
              <a:t> </a:t>
            </a:r>
            <a:r>
              <a:rPr lang="en-US" sz="2400" kern="0" dirty="0" err="1">
                <a:latin typeface="Times New Roman" pitchFamily="18" charset="0"/>
              </a:rPr>
              <a:t>yêu</a:t>
            </a:r>
            <a:r>
              <a:rPr lang="en-US" sz="2400" kern="0" dirty="0">
                <a:latin typeface="Times New Roman" pitchFamily="18" charset="0"/>
              </a:rPr>
              <a:t> </a:t>
            </a:r>
            <a:r>
              <a:rPr lang="en-US" sz="2400" kern="0" dirty="0" err="1">
                <a:latin typeface="Times New Roman" pitchFamily="18" charset="0"/>
              </a:rPr>
              <a:t>thương</a:t>
            </a:r>
            <a:r>
              <a:rPr lang="en-US" sz="2400" kern="0" dirty="0">
                <a:latin typeface="Times New Roman" pitchFamily="18" charset="0"/>
              </a:rPr>
              <a:t>, </a:t>
            </a:r>
            <a:r>
              <a:rPr lang="en-US" sz="2400" kern="0" dirty="0" err="1">
                <a:latin typeface="Times New Roman" pitchFamily="18" charset="0"/>
              </a:rPr>
              <a:t>sự</a:t>
            </a:r>
            <a:r>
              <a:rPr lang="en-US" sz="2400" kern="0" dirty="0">
                <a:latin typeface="Times New Roman" pitchFamily="18" charset="0"/>
              </a:rPr>
              <a:t> </a:t>
            </a:r>
            <a:r>
              <a:rPr lang="en-US" sz="2400" kern="0" dirty="0" err="1">
                <a:latin typeface="Times New Roman" pitchFamily="18" charset="0"/>
              </a:rPr>
              <a:t>nâng</a:t>
            </a:r>
            <a:r>
              <a:rPr lang="en-US" sz="2400" kern="0" dirty="0">
                <a:latin typeface="Times New Roman" pitchFamily="18" charset="0"/>
              </a:rPr>
              <a:t> </a:t>
            </a:r>
            <a:r>
              <a:rPr lang="en-US" sz="2400" kern="0" dirty="0" err="1">
                <a:latin typeface="Times New Roman" pitchFamily="18" charset="0"/>
              </a:rPr>
              <a:t>đỡ</a:t>
            </a:r>
            <a:r>
              <a:rPr lang="en-US" sz="2400" kern="0" dirty="0">
                <a:latin typeface="Times New Roman" pitchFamily="18" charset="0"/>
              </a:rPr>
              <a:t> </a:t>
            </a:r>
            <a:r>
              <a:rPr lang="en-US" sz="2400" kern="0" dirty="0" err="1">
                <a:latin typeface="Times New Roman" pitchFamily="18" charset="0"/>
              </a:rPr>
              <a:t>của</a:t>
            </a:r>
            <a:r>
              <a:rPr lang="en-US" sz="2400" kern="0" dirty="0">
                <a:latin typeface="Times New Roman" pitchFamily="18" charset="0"/>
              </a:rPr>
              <a:t> cha </a:t>
            </a:r>
            <a:r>
              <a:rPr lang="en-US" sz="2400" kern="0" dirty="0" err="1">
                <a:latin typeface="Times New Roman" pitchFamily="18" charset="0"/>
              </a:rPr>
              <a:t>mẹ</a:t>
            </a:r>
            <a:r>
              <a:rPr lang="en-US" sz="2400" kern="0" dirty="0">
                <a:latin typeface="Times New Roman" pitchFamily="18" charset="0"/>
              </a:rPr>
              <a:t>, </a:t>
            </a:r>
            <a:r>
              <a:rPr lang="en-US" sz="2400" kern="0" dirty="0" err="1">
                <a:latin typeface="Times New Roman" pitchFamily="18" charset="0"/>
              </a:rPr>
              <a:t>trong</a:t>
            </a:r>
            <a:r>
              <a:rPr lang="en-US" sz="2400" kern="0" dirty="0">
                <a:latin typeface="Times New Roman" pitchFamily="18" charset="0"/>
              </a:rPr>
              <a:t> </a:t>
            </a:r>
            <a:r>
              <a:rPr lang="en-US" sz="2400" kern="0" dirty="0" err="1">
                <a:latin typeface="Times New Roman" pitchFamily="18" charset="0"/>
              </a:rPr>
              <a:t>cuộc</a:t>
            </a:r>
            <a:r>
              <a:rPr lang="en-US" sz="2400" kern="0" dirty="0">
                <a:latin typeface="Times New Roman" pitchFamily="18" charset="0"/>
              </a:rPr>
              <a:t> </a:t>
            </a:r>
            <a:r>
              <a:rPr lang="en-US" sz="2400" kern="0" dirty="0" err="1">
                <a:latin typeface="Times New Roman" pitchFamily="18" charset="0"/>
              </a:rPr>
              <a:t>sống</a:t>
            </a:r>
            <a:r>
              <a:rPr lang="en-US" sz="2400" kern="0" dirty="0">
                <a:latin typeface="Times New Roman" pitchFamily="18" charset="0"/>
              </a:rPr>
              <a:t> </a:t>
            </a:r>
            <a:r>
              <a:rPr lang="en-US" sz="2400" kern="0" dirty="0" err="1">
                <a:latin typeface="Times New Roman" pitchFamily="18" charset="0"/>
              </a:rPr>
              <a:t>nên</a:t>
            </a:r>
            <a:r>
              <a:rPr lang="en-US" sz="2400" kern="0" dirty="0">
                <a:latin typeface="Times New Roman" pitchFamily="18" charset="0"/>
              </a:rPr>
              <a:t> </a:t>
            </a:r>
            <a:r>
              <a:rPr lang="en-US" sz="2400" kern="0" dirty="0" err="1">
                <a:latin typeface="Times New Roman" pitchFamily="18" charset="0"/>
              </a:rPr>
              <a:t>thơ</a:t>
            </a:r>
            <a:r>
              <a:rPr lang="en-US" sz="2400" kern="0" dirty="0">
                <a:latin typeface="Times New Roman" pitchFamily="18" charset="0"/>
              </a:rPr>
              <a:t> </a:t>
            </a:r>
            <a:r>
              <a:rPr lang="en-US" sz="2400" kern="0" dirty="0" err="1">
                <a:latin typeface="Times New Roman" pitchFamily="18" charset="0"/>
              </a:rPr>
              <a:t>của</a:t>
            </a:r>
            <a:r>
              <a:rPr lang="en-US" sz="2400" kern="0" dirty="0">
                <a:latin typeface="Times New Roman" pitchFamily="18" charset="0"/>
              </a:rPr>
              <a:t> </a:t>
            </a:r>
            <a:r>
              <a:rPr lang="en-US" sz="2400" kern="0" dirty="0" err="1">
                <a:latin typeface="Times New Roman" pitchFamily="18" charset="0"/>
              </a:rPr>
              <a:t>quê</a:t>
            </a:r>
            <a:r>
              <a:rPr lang="en-US" sz="2400" kern="0" dirty="0">
                <a:latin typeface="Times New Roman" pitchFamily="18" charset="0"/>
              </a:rPr>
              <a:t> </a:t>
            </a:r>
            <a:r>
              <a:rPr lang="en-US" sz="2400" kern="0" dirty="0" err="1">
                <a:latin typeface="Times New Roman" pitchFamily="18" charset="0"/>
              </a:rPr>
              <a:t>hương</a:t>
            </a:r>
            <a:r>
              <a:rPr lang="en-US" sz="2400" kern="0" dirty="0">
                <a:latin typeface="Times New Roman" pitchFamily="18" charset="0"/>
              </a:rPr>
              <a:t>.</a:t>
            </a:r>
          </a:p>
          <a:p>
            <a:pPr marL="342900" indent="-342900">
              <a:spcBef>
                <a:spcPct val="20000"/>
              </a:spcBef>
              <a:buFontTx/>
              <a:buChar char="-"/>
              <a:defRPr/>
            </a:pPr>
            <a:r>
              <a:rPr lang="en-US" sz="2400" kern="0" dirty="0" err="1">
                <a:solidFill>
                  <a:srgbClr val="FF0000"/>
                </a:solidFill>
                <a:latin typeface="Times New Roman" pitchFamily="18" charset="0"/>
              </a:rPr>
              <a:t>Khổ</a:t>
            </a:r>
            <a:r>
              <a:rPr lang="en-US" sz="2400" kern="0" dirty="0">
                <a:solidFill>
                  <a:srgbClr val="FF0000"/>
                </a:solidFill>
                <a:latin typeface="Times New Roman" pitchFamily="18" charset="0"/>
              </a:rPr>
              <a:t> 2: </a:t>
            </a:r>
            <a:r>
              <a:rPr lang="en-US" sz="2400" kern="0" dirty="0" err="1">
                <a:latin typeface="Times New Roman" pitchFamily="18" charset="0"/>
              </a:rPr>
              <a:t>Lòng</a:t>
            </a:r>
            <a:r>
              <a:rPr lang="en-US" sz="2400" kern="0" dirty="0">
                <a:latin typeface="Times New Roman" pitchFamily="18" charset="0"/>
              </a:rPr>
              <a:t> </a:t>
            </a:r>
            <a:r>
              <a:rPr lang="en-US" sz="2400" kern="0" dirty="0" err="1">
                <a:latin typeface="Times New Roman" pitchFamily="18" charset="0"/>
              </a:rPr>
              <a:t>tự</a:t>
            </a:r>
            <a:r>
              <a:rPr lang="en-US" sz="2400" kern="0" dirty="0">
                <a:latin typeface="Times New Roman" pitchFamily="18" charset="0"/>
              </a:rPr>
              <a:t> </a:t>
            </a:r>
            <a:r>
              <a:rPr lang="en-US" sz="2400" kern="0" dirty="0" err="1">
                <a:latin typeface="Times New Roman" pitchFamily="18" charset="0"/>
              </a:rPr>
              <a:t>hào</a:t>
            </a:r>
            <a:r>
              <a:rPr lang="en-US" sz="2400" kern="0" dirty="0">
                <a:latin typeface="Times New Roman" pitchFamily="18" charset="0"/>
              </a:rPr>
              <a:t> </a:t>
            </a:r>
            <a:r>
              <a:rPr lang="en-US" sz="2400" kern="0" dirty="0" err="1">
                <a:latin typeface="Times New Roman" pitchFamily="18" charset="0"/>
              </a:rPr>
              <a:t>về</a:t>
            </a:r>
            <a:r>
              <a:rPr lang="en-US" sz="2400" kern="0" dirty="0">
                <a:latin typeface="Times New Roman" pitchFamily="18" charset="0"/>
              </a:rPr>
              <a:t> </a:t>
            </a:r>
            <a:r>
              <a:rPr lang="en-US" sz="2400" kern="0" dirty="0" err="1">
                <a:latin typeface="Times New Roman" pitchFamily="18" charset="0"/>
              </a:rPr>
              <a:t>sức</a:t>
            </a:r>
            <a:r>
              <a:rPr lang="en-US" sz="2400" kern="0" dirty="0">
                <a:latin typeface="Times New Roman" pitchFamily="18" charset="0"/>
              </a:rPr>
              <a:t> </a:t>
            </a:r>
            <a:r>
              <a:rPr lang="en-US" sz="2400" kern="0" dirty="0" err="1">
                <a:latin typeface="Times New Roman" pitchFamily="18" charset="0"/>
              </a:rPr>
              <a:t>sống</a:t>
            </a:r>
            <a:r>
              <a:rPr lang="en-US" sz="2400" kern="0" dirty="0">
                <a:latin typeface="Times New Roman" pitchFamily="18" charset="0"/>
              </a:rPr>
              <a:t> </a:t>
            </a:r>
            <a:r>
              <a:rPr lang="en-US" sz="2400" kern="0" dirty="0" err="1">
                <a:latin typeface="Times New Roman" pitchFamily="18" charset="0"/>
              </a:rPr>
              <a:t>mạnh</a:t>
            </a:r>
            <a:r>
              <a:rPr lang="en-US" sz="2400" kern="0" dirty="0">
                <a:latin typeface="Times New Roman" pitchFamily="18" charset="0"/>
              </a:rPr>
              <a:t> </a:t>
            </a:r>
            <a:r>
              <a:rPr lang="en-US" sz="2400" kern="0" dirty="0" err="1">
                <a:latin typeface="Times New Roman" pitchFamily="18" charset="0"/>
              </a:rPr>
              <a:t>mẽ</a:t>
            </a:r>
            <a:r>
              <a:rPr lang="en-US" sz="2400" kern="0" dirty="0">
                <a:latin typeface="Times New Roman" pitchFamily="18" charset="0"/>
              </a:rPr>
              <a:t>, </a:t>
            </a:r>
            <a:r>
              <a:rPr lang="en-US" sz="2400" kern="0" dirty="0" err="1">
                <a:latin typeface="Times New Roman" pitchFamily="18" charset="0"/>
              </a:rPr>
              <a:t>bền</a:t>
            </a:r>
            <a:r>
              <a:rPr lang="en-US" sz="2400" kern="0" dirty="0">
                <a:latin typeface="Times New Roman" pitchFamily="18" charset="0"/>
              </a:rPr>
              <a:t> </a:t>
            </a:r>
            <a:r>
              <a:rPr lang="en-US" sz="2400" kern="0" dirty="0" err="1">
                <a:latin typeface="Times New Roman" pitchFamily="18" charset="0"/>
              </a:rPr>
              <a:t>bỉ</a:t>
            </a:r>
            <a:r>
              <a:rPr lang="en-US" sz="2400" kern="0" dirty="0">
                <a:latin typeface="Times New Roman" pitchFamily="18" charset="0"/>
              </a:rPr>
              <a:t>, </a:t>
            </a:r>
            <a:r>
              <a:rPr lang="en-US" sz="2400" kern="0" dirty="0" err="1">
                <a:latin typeface="Times New Roman" pitchFamily="18" charset="0"/>
              </a:rPr>
              <a:t>truyền</a:t>
            </a:r>
            <a:r>
              <a:rPr lang="en-US" sz="2400" kern="0" dirty="0">
                <a:latin typeface="Times New Roman" pitchFamily="18" charset="0"/>
              </a:rPr>
              <a:t> </a:t>
            </a:r>
            <a:r>
              <a:rPr lang="en-US" sz="2400" kern="0" dirty="0" err="1">
                <a:latin typeface="Times New Roman" pitchFamily="18" charset="0"/>
              </a:rPr>
              <a:t>thống</a:t>
            </a:r>
            <a:r>
              <a:rPr lang="en-US" sz="2400" kern="0" dirty="0">
                <a:latin typeface="Times New Roman" pitchFamily="18" charset="0"/>
              </a:rPr>
              <a:t> </a:t>
            </a:r>
            <a:r>
              <a:rPr lang="en-US" sz="2400" kern="0" dirty="0" err="1">
                <a:latin typeface="Times New Roman" pitchFamily="18" charset="0"/>
              </a:rPr>
              <a:t>tốt</a:t>
            </a:r>
            <a:r>
              <a:rPr lang="en-US" sz="2400" kern="0" dirty="0">
                <a:latin typeface="Times New Roman" pitchFamily="18" charset="0"/>
              </a:rPr>
              <a:t> </a:t>
            </a:r>
            <a:r>
              <a:rPr lang="en-US" sz="2400" kern="0" dirty="0" err="1">
                <a:latin typeface="Times New Roman" pitchFamily="18" charset="0"/>
              </a:rPr>
              <a:t>đẹp</a:t>
            </a:r>
            <a:r>
              <a:rPr lang="en-US" sz="2400" kern="0" dirty="0">
                <a:latin typeface="Times New Roman" pitchFamily="18" charset="0"/>
              </a:rPr>
              <a:t> </a:t>
            </a:r>
            <a:r>
              <a:rPr lang="en-US" sz="2400" kern="0" dirty="0" err="1">
                <a:latin typeface="Times New Roman" pitchFamily="18" charset="0"/>
              </a:rPr>
              <a:t>của</a:t>
            </a:r>
            <a:r>
              <a:rPr lang="en-US" sz="2400" kern="0" dirty="0">
                <a:latin typeface="Times New Roman" pitchFamily="18" charset="0"/>
              </a:rPr>
              <a:t> </a:t>
            </a:r>
            <a:r>
              <a:rPr lang="en-US" sz="2400" kern="0" dirty="0" err="1">
                <a:latin typeface="Times New Roman" pitchFamily="18" charset="0"/>
              </a:rPr>
              <a:t>quê</a:t>
            </a:r>
            <a:r>
              <a:rPr lang="en-US" sz="2400" kern="0" dirty="0">
                <a:latin typeface="Times New Roman" pitchFamily="18" charset="0"/>
              </a:rPr>
              <a:t> </a:t>
            </a:r>
            <a:r>
              <a:rPr lang="en-US" sz="2400" kern="0" dirty="0" err="1">
                <a:latin typeface="Times New Roman" pitchFamily="18" charset="0"/>
              </a:rPr>
              <a:t>hương</a:t>
            </a:r>
            <a:r>
              <a:rPr lang="en-US" sz="2400" kern="0" dirty="0">
                <a:latin typeface="Times New Roman" pitchFamily="18" charset="0"/>
              </a:rPr>
              <a:t> </a:t>
            </a:r>
            <a:r>
              <a:rPr lang="en-US" sz="2400" kern="0" dirty="0" err="1">
                <a:latin typeface="Times New Roman" pitchFamily="18" charset="0"/>
              </a:rPr>
              <a:t>và</a:t>
            </a:r>
            <a:r>
              <a:rPr lang="en-US" sz="2400" kern="0" dirty="0">
                <a:latin typeface="Times New Roman" pitchFamily="18" charset="0"/>
              </a:rPr>
              <a:t> </a:t>
            </a:r>
            <a:r>
              <a:rPr lang="en-US" sz="2400" kern="0" dirty="0" err="1">
                <a:latin typeface="Times New Roman" pitchFamily="18" charset="0"/>
              </a:rPr>
              <a:t>niềm</a:t>
            </a:r>
            <a:r>
              <a:rPr lang="en-US" sz="2400" kern="0" dirty="0">
                <a:latin typeface="Times New Roman" pitchFamily="18" charset="0"/>
              </a:rPr>
              <a:t> </a:t>
            </a:r>
            <a:r>
              <a:rPr lang="en-US" sz="2400" kern="0" dirty="0" err="1">
                <a:latin typeface="Times New Roman" pitchFamily="18" charset="0"/>
              </a:rPr>
              <a:t>mong</a:t>
            </a:r>
            <a:r>
              <a:rPr lang="en-US" sz="2400" kern="0" dirty="0">
                <a:latin typeface="Times New Roman" pitchFamily="18" charset="0"/>
              </a:rPr>
              <a:t> </a:t>
            </a:r>
            <a:r>
              <a:rPr lang="en-US" sz="2400" kern="0" dirty="0" err="1">
                <a:latin typeface="Times New Roman" pitchFamily="18" charset="0"/>
              </a:rPr>
              <a:t>ước</a:t>
            </a:r>
            <a:r>
              <a:rPr lang="en-US" sz="2400" kern="0" dirty="0">
                <a:latin typeface="Times New Roman" pitchFamily="18" charset="0"/>
              </a:rPr>
              <a:t> </a:t>
            </a:r>
            <a:r>
              <a:rPr lang="en-US" sz="2400" kern="0" dirty="0" err="1">
                <a:latin typeface="Times New Roman" pitchFamily="18" charset="0"/>
              </a:rPr>
              <a:t>của</a:t>
            </a:r>
            <a:r>
              <a:rPr lang="en-US" sz="2400" kern="0" dirty="0">
                <a:latin typeface="Times New Roman" pitchFamily="18" charset="0"/>
              </a:rPr>
              <a:t> </a:t>
            </a:r>
            <a:r>
              <a:rPr lang="en-US" sz="2400" kern="0" dirty="0" err="1">
                <a:latin typeface="Times New Roman" pitchFamily="18" charset="0"/>
              </a:rPr>
              <a:t>người</a:t>
            </a:r>
            <a:r>
              <a:rPr lang="en-US" sz="2400" kern="0" dirty="0">
                <a:latin typeface="Times New Roman" pitchFamily="18" charset="0"/>
              </a:rPr>
              <a:t> cha.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NÓI VỚI CON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                                                            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chemeClr val="bg1"/>
              </a:solidFill>
              <a:latin typeface=".VnArabia" pitchFamily="34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213798" y="4447557"/>
            <a:ext cx="7089032" cy="262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3. 1. </a:t>
            </a:r>
            <a:r>
              <a:rPr lang="en-US" sz="2400" b="1" kern="0" dirty="0">
                <a:solidFill>
                  <a:srgbClr val="002060"/>
                </a:solidFill>
                <a:latin typeface="Times New Roman" pitchFamily="18" charset="0"/>
              </a:rPr>
              <a:t>Con </a:t>
            </a:r>
            <a:r>
              <a:rPr lang="en-US" sz="2400" b="1" kern="0" dirty="0" err="1">
                <a:solidFill>
                  <a:srgbClr val="002060"/>
                </a:solidFill>
                <a:latin typeface="Times New Roman" pitchFamily="18" charset="0"/>
              </a:rPr>
              <a:t>lớn</a:t>
            </a:r>
            <a:r>
              <a:rPr lang="en-US" sz="2400" b="1" kern="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2060"/>
                </a:solidFill>
                <a:latin typeface="Times New Roman" pitchFamily="18" charset="0"/>
              </a:rPr>
              <a:t>lên</a:t>
            </a:r>
            <a:r>
              <a:rPr lang="en-US" sz="2400" b="1" kern="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2060"/>
                </a:solidFill>
                <a:latin typeface="Times New Roman" pitchFamily="18" charset="0"/>
              </a:rPr>
              <a:t>trong</a:t>
            </a:r>
            <a:r>
              <a:rPr lang="en-US" sz="2400" b="1" kern="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2060"/>
                </a:solidFill>
                <a:latin typeface="Times New Roman" pitchFamily="18" charset="0"/>
              </a:rPr>
              <a:t>tình</a:t>
            </a:r>
            <a:r>
              <a:rPr lang="en-US" sz="2400" b="1" kern="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2060"/>
                </a:solidFill>
                <a:latin typeface="Times New Roman" pitchFamily="18" charset="0"/>
              </a:rPr>
              <a:t>yêu</a:t>
            </a:r>
            <a:r>
              <a:rPr lang="en-US" sz="2400" b="1" kern="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2060"/>
                </a:solidFill>
                <a:latin typeface="Times New Roman" pitchFamily="18" charset="0"/>
              </a:rPr>
              <a:t>thương</a:t>
            </a:r>
            <a:r>
              <a:rPr lang="en-US" sz="2400" b="1" kern="0" dirty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2400" b="1" kern="0" dirty="0" err="1">
                <a:solidFill>
                  <a:srgbClr val="002060"/>
                </a:solidFill>
                <a:latin typeface="Times New Roman" pitchFamily="18" charset="0"/>
              </a:rPr>
              <a:t>sự</a:t>
            </a:r>
            <a:r>
              <a:rPr lang="en-US" sz="2400" b="1" kern="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2060"/>
                </a:solidFill>
                <a:latin typeface="Times New Roman" pitchFamily="18" charset="0"/>
              </a:rPr>
              <a:t>nâng</a:t>
            </a:r>
            <a:r>
              <a:rPr lang="en-US" sz="2400" b="1" kern="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2060"/>
                </a:solidFill>
                <a:latin typeface="Times New Roman" pitchFamily="18" charset="0"/>
              </a:rPr>
              <a:t>đỡ</a:t>
            </a:r>
            <a:r>
              <a:rPr lang="en-US" sz="2400" b="1" kern="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2060"/>
                </a:solidFill>
                <a:latin typeface="Times New Roman" pitchFamily="18" charset="0"/>
              </a:rPr>
              <a:t>của</a:t>
            </a:r>
            <a:r>
              <a:rPr lang="en-US" sz="2400" b="1" kern="0" dirty="0">
                <a:solidFill>
                  <a:srgbClr val="002060"/>
                </a:solidFill>
                <a:latin typeface="Times New Roman" pitchFamily="18" charset="0"/>
              </a:rPr>
              <a:t> cha </a:t>
            </a:r>
            <a:r>
              <a:rPr lang="en-US" sz="2400" b="1" kern="0" dirty="0" err="1">
                <a:solidFill>
                  <a:srgbClr val="002060"/>
                </a:solidFill>
                <a:latin typeface="Times New Roman" pitchFamily="18" charset="0"/>
              </a:rPr>
              <a:t>mẹ</a:t>
            </a:r>
            <a:r>
              <a:rPr lang="en-US" sz="2400" b="1" kern="0" dirty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2400" b="1" kern="0" dirty="0" err="1">
                <a:solidFill>
                  <a:srgbClr val="002060"/>
                </a:solidFill>
                <a:latin typeface="Times New Roman" pitchFamily="18" charset="0"/>
              </a:rPr>
              <a:t>trong</a:t>
            </a:r>
            <a:r>
              <a:rPr lang="en-US" sz="2400" b="1" kern="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2060"/>
                </a:solidFill>
                <a:latin typeface="Times New Roman" pitchFamily="18" charset="0"/>
              </a:rPr>
              <a:t>cuộc</a:t>
            </a:r>
            <a:r>
              <a:rPr lang="en-US" sz="2400" b="1" kern="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2060"/>
                </a:solidFill>
                <a:latin typeface="Times New Roman" pitchFamily="18" charset="0"/>
              </a:rPr>
              <a:t>sống</a:t>
            </a:r>
            <a:r>
              <a:rPr lang="en-US" sz="2400" b="1" kern="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2060"/>
                </a:solidFill>
                <a:latin typeface="Times New Roman" pitchFamily="18" charset="0"/>
              </a:rPr>
              <a:t>nên</a:t>
            </a:r>
            <a:r>
              <a:rPr lang="en-US" sz="2400" b="1" kern="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2060"/>
                </a:solidFill>
                <a:latin typeface="Times New Roman" pitchFamily="18" charset="0"/>
              </a:rPr>
              <a:t>thơ</a:t>
            </a:r>
            <a:r>
              <a:rPr lang="en-US" sz="2400" b="1" kern="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2060"/>
                </a:solidFill>
                <a:latin typeface="Times New Roman" pitchFamily="18" charset="0"/>
              </a:rPr>
              <a:t>của</a:t>
            </a:r>
            <a:r>
              <a:rPr lang="en-US" sz="2400" b="1" kern="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2060"/>
                </a:solidFill>
                <a:latin typeface="Times New Roman" pitchFamily="18" charset="0"/>
              </a:rPr>
              <a:t>quê</a:t>
            </a:r>
            <a:r>
              <a:rPr lang="en-US" sz="2400" b="1" kern="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2060"/>
                </a:solidFill>
                <a:latin typeface="Times New Roman" pitchFamily="18" charset="0"/>
              </a:rPr>
              <a:t>hương</a:t>
            </a:r>
            <a:r>
              <a:rPr lang="en-US" sz="2400" b="1" kern="0" dirty="0">
                <a:solidFill>
                  <a:srgbClr val="002060"/>
                </a:solidFill>
                <a:latin typeface="Times New Roman" pitchFamily="18" charset="0"/>
              </a:rPr>
              <a:t>.</a:t>
            </a:r>
          </a:p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kern="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408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6336405" y="751582"/>
            <a:ext cx="64395" cy="604063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25501" y="883504"/>
            <a:ext cx="61341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3. 1. </a:t>
            </a:r>
            <a:r>
              <a:rPr lang="en-US" sz="2400" b="1" kern="0" dirty="0">
                <a:solidFill>
                  <a:srgbClr val="002060"/>
                </a:solidFill>
                <a:latin typeface="Times New Roman" pitchFamily="18" charset="0"/>
              </a:rPr>
              <a:t>Con </a:t>
            </a:r>
            <a:r>
              <a:rPr lang="en-US" sz="2400" b="1" kern="0" dirty="0" err="1">
                <a:solidFill>
                  <a:srgbClr val="002060"/>
                </a:solidFill>
                <a:latin typeface="Times New Roman" pitchFamily="18" charset="0"/>
              </a:rPr>
              <a:t>lớn</a:t>
            </a:r>
            <a:r>
              <a:rPr lang="en-US" sz="2400" b="1" kern="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2060"/>
                </a:solidFill>
                <a:latin typeface="Times New Roman" pitchFamily="18" charset="0"/>
              </a:rPr>
              <a:t>lên</a:t>
            </a:r>
            <a:r>
              <a:rPr lang="en-US" sz="2400" b="1" kern="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2060"/>
                </a:solidFill>
                <a:latin typeface="Times New Roman" pitchFamily="18" charset="0"/>
              </a:rPr>
              <a:t>trong</a:t>
            </a:r>
            <a:r>
              <a:rPr lang="en-US" sz="2400" b="1" kern="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2060"/>
                </a:solidFill>
                <a:latin typeface="Times New Roman" pitchFamily="18" charset="0"/>
              </a:rPr>
              <a:t>tình</a:t>
            </a:r>
            <a:r>
              <a:rPr lang="en-US" sz="2400" b="1" kern="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2060"/>
                </a:solidFill>
                <a:latin typeface="Times New Roman" pitchFamily="18" charset="0"/>
              </a:rPr>
              <a:t>yêu</a:t>
            </a:r>
            <a:r>
              <a:rPr lang="en-US" sz="2400" b="1" kern="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2060"/>
                </a:solidFill>
                <a:latin typeface="Times New Roman" pitchFamily="18" charset="0"/>
              </a:rPr>
              <a:t>thương</a:t>
            </a:r>
            <a:r>
              <a:rPr lang="en-US" sz="2400" b="1" kern="0" dirty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2400" b="1" kern="0" dirty="0" err="1">
                <a:solidFill>
                  <a:srgbClr val="002060"/>
                </a:solidFill>
                <a:latin typeface="Times New Roman" pitchFamily="18" charset="0"/>
              </a:rPr>
              <a:t>sự</a:t>
            </a:r>
            <a:r>
              <a:rPr lang="en-US" sz="2400" b="1" kern="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2060"/>
                </a:solidFill>
                <a:latin typeface="Times New Roman" pitchFamily="18" charset="0"/>
              </a:rPr>
              <a:t>nâng</a:t>
            </a:r>
            <a:r>
              <a:rPr lang="en-US" sz="2400" b="1" kern="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2060"/>
                </a:solidFill>
                <a:latin typeface="Times New Roman" pitchFamily="18" charset="0"/>
              </a:rPr>
              <a:t>đỡ</a:t>
            </a:r>
            <a:r>
              <a:rPr lang="en-US" sz="2400" b="1" kern="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2060"/>
                </a:solidFill>
                <a:latin typeface="Times New Roman" pitchFamily="18" charset="0"/>
              </a:rPr>
              <a:t>của</a:t>
            </a:r>
            <a:r>
              <a:rPr lang="en-US" sz="2400" b="1" kern="0" dirty="0">
                <a:solidFill>
                  <a:srgbClr val="002060"/>
                </a:solidFill>
                <a:latin typeface="Times New Roman" pitchFamily="18" charset="0"/>
              </a:rPr>
              <a:t> cha </a:t>
            </a:r>
            <a:r>
              <a:rPr lang="en-US" sz="2400" b="1" kern="0" dirty="0" err="1">
                <a:solidFill>
                  <a:srgbClr val="002060"/>
                </a:solidFill>
                <a:latin typeface="Times New Roman" pitchFamily="18" charset="0"/>
              </a:rPr>
              <a:t>mẹ</a:t>
            </a:r>
            <a:r>
              <a:rPr lang="en-US" sz="2400" b="1" kern="0" dirty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2400" b="1" kern="0" dirty="0" err="1">
                <a:solidFill>
                  <a:srgbClr val="002060"/>
                </a:solidFill>
                <a:latin typeface="Times New Roman" pitchFamily="18" charset="0"/>
              </a:rPr>
              <a:t>trong</a:t>
            </a:r>
            <a:r>
              <a:rPr lang="en-US" sz="2400" b="1" kern="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2060"/>
                </a:solidFill>
                <a:latin typeface="Times New Roman" pitchFamily="18" charset="0"/>
              </a:rPr>
              <a:t>cuộc</a:t>
            </a:r>
            <a:r>
              <a:rPr lang="en-US" sz="2400" b="1" kern="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2060"/>
                </a:solidFill>
                <a:latin typeface="Times New Roman" pitchFamily="18" charset="0"/>
              </a:rPr>
              <a:t>sống</a:t>
            </a:r>
            <a:r>
              <a:rPr lang="en-US" sz="2400" b="1" kern="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2060"/>
                </a:solidFill>
                <a:latin typeface="Times New Roman" pitchFamily="18" charset="0"/>
              </a:rPr>
              <a:t>nên</a:t>
            </a:r>
            <a:r>
              <a:rPr lang="en-US" sz="2400" b="1" kern="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2060"/>
                </a:solidFill>
                <a:latin typeface="Times New Roman" pitchFamily="18" charset="0"/>
              </a:rPr>
              <a:t>thơ</a:t>
            </a:r>
            <a:r>
              <a:rPr lang="en-US" sz="2400" b="1" kern="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2060"/>
                </a:solidFill>
                <a:latin typeface="Times New Roman" pitchFamily="18" charset="0"/>
              </a:rPr>
              <a:t>của</a:t>
            </a:r>
            <a:r>
              <a:rPr lang="en-US" sz="2400" b="1" kern="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2060"/>
                </a:solidFill>
                <a:latin typeface="Times New Roman" pitchFamily="18" charset="0"/>
              </a:rPr>
              <a:t>quê</a:t>
            </a:r>
            <a:r>
              <a:rPr lang="en-US" sz="2400" b="1" kern="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2060"/>
                </a:solidFill>
                <a:latin typeface="Times New Roman" pitchFamily="18" charset="0"/>
              </a:rPr>
              <a:t>hương</a:t>
            </a:r>
            <a:r>
              <a:rPr lang="en-US" sz="2400" b="1" kern="0" dirty="0">
                <a:solidFill>
                  <a:srgbClr val="002060"/>
                </a:solidFill>
                <a:latin typeface="Times New Roman" pitchFamily="18" charset="0"/>
              </a:rPr>
              <a:t>.</a:t>
            </a:r>
          </a:p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kern="0" dirty="0">
              <a:latin typeface="Times New Roman" pitchFamily="18" charset="0"/>
            </a:endParaRPr>
          </a:p>
          <a:p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NÓI VỚI CON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                                                            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chemeClr val="bg1"/>
              </a:solidFill>
              <a:latin typeface=".VnArabia" pitchFamily="34" charset="0"/>
            </a:endParaRPr>
          </a:p>
        </p:txBody>
      </p:sp>
      <p:sp>
        <p:nvSpPr>
          <p:cNvPr id="12" name="AutoShape 15"/>
          <p:cNvSpPr>
            <a:spLocks noChangeArrowheads="1"/>
          </p:cNvSpPr>
          <p:nvPr/>
        </p:nvSpPr>
        <p:spPr bwMode="auto">
          <a:xfrm>
            <a:off x="6884193" y="1038225"/>
            <a:ext cx="4824413" cy="1476375"/>
          </a:xfrm>
          <a:prstGeom prst="foldedCorner">
            <a:avLst>
              <a:gd name="adj" fmla="val 12500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89803" dir="2700000" algn="ctr" rotWithShape="0">
              <a:schemeClr val="bg2"/>
            </a:outerShdw>
          </a:effec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2" eaLnBrk="1" hangingPunct="1"/>
            <a:r>
              <a:rPr lang="en-US" alt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alt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</a:t>
            </a:r>
          </a:p>
          <a:p>
            <a:pPr lvl="2" eaLnBrk="1" hangingPunct="1"/>
            <a:r>
              <a:rPr lang="en-US" alt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alt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altLang="en-US" sz="2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eaLnBrk="1" hangingPunct="1"/>
            <a:r>
              <a:rPr lang="en-US" alt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en-US" alt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endParaRPr lang="en-US" altLang="en-US" sz="2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eaLnBrk="1" hangingPunct="1"/>
            <a:r>
              <a:rPr lang="en-US" alt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alt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alt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endParaRPr lang="en-US" altLang="en-US" sz="2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297826" y="3114517"/>
            <a:ext cx="371475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 dirty="0" err="1">
                <a:solidFill>
                  <a:srgbClr val="0000FF"/>
                </a:solidFill>
              </a:rPr>
              <a:t>Bốn</a:t>
            </a:r>
            <a:r>
              <a:rPr lang="en-US" altLang="en-US" sz="2000" dirty="0">
                <a:solidFill>
                  <a:srgbClr val="0000FF"/>
                </a:solidFill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</a:rPr>
              <a:t>câu</a:t>
            </a:r>
            <a:r>
              <a:rPr lang="en-US" altLang="en-US" sz="2000" dirty="0">
                <a:solidFill>
                  <a:srgbClr val="0000FF"/>
                </a:solidFill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</a:rPr>
              <a:t>đầu</a:t>
            </a:r>
            <a:r>
              <a:rPr lang="en-US" altLang="en-US" sz="2000" dirty="0">
                <a:solidFill>
                  <a:srgbClr val="0000FF"/>
                </a:solidFill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</a:rPr>
              <a:t>có</a:t>
            </a:r>
            <a:r>
              <a:rPr lang="en-US" altLang="en-US" sz="2000" dirty="0">
                <a:solidFill>
                  <a:srgbClr val="0000FF"/>
                </a:solidFill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</a:rPr>
              <a:t>cách</a:t>
            </a:r>
            <a:r>
              <a:rPr lang="en-US" altLang="en-US" sz="2000" dirty="0">
                <a:solidFill>
                  <a:srgbClr val="0000FF"/>
                </a:solidFill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</a:rPr>
              <a:t>diễn</a:t>
            </a:r>
            <a:r>
              <a:rPr lang="en-US" altLang="en-US" sz="2000" dirty="0">
                <a:solidFill>
                  <a:srgbClr val="0000FF"/>
                </a:solidFill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</a:rPr>
              <a:t>đạt</a:t>
            </a:r>
            <a:r>
              <a:rPr lang="en-US" altLang="en-US" sz="2000" dirty="0">
                <a:solidFill>
                  <a:srgbClr val="0000FF"/>
                </a:solidFill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</a:rPr>
              <a:t>như</a:t>
            </a:r>
            <a:r>
              <a:rPr lang="en-US" altLang="en-US" sz="2000" dirty="0">
                <a:solidFill>
                  <a:srgbClr val="0000FF"/>
                </a:solidFill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</a:rPr>
              <a:t>thế</a:t>
            </a:r>
            <a:r>
              <a:rPr lang="en-US" altLang="en-US" sz="2000" dirty="0">
                <a:solidFill>
                  <a:srgbClr val="0000FF"/>
                </a:solidFill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</a:rPr>
              <a:t>nào</a:t>
            </a:r>
            <a:r>
              <a:rPr lang="en-US" altLang="en-US" sz="2000" dirty="0">
                <a:solidFill>
                  <a:srgbClr val="0000FF"/>
                </a:solidFill>
              </a:rPr>
              <a:t> ? </a:t>
            </a:r>
            <a:r>
              <a:rPr lang="en-US" altLang="en-US" sz="2000" dirty="0" err="1">
                <a:solidFill>
                  <a:srgbClr val="0000FF"/>
                </a:solidFill>
              </a:rPr>
              <a:t>Em</a:t>
            </a:r>
            <a:r>
              <a:rPr lang="en-US" altLang="en-US" sz="2000" dirty="0">
                <a:solidFill>
                  <a:srgbClr val="0000FF"/>
                </a:solidFill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</a:rPr>
              <a:t>hiểu</a:t>
            </a:r>
            <a:r>
              <a:rPr lang="en-US" altLang="en-US" sz="2000" dirty="0">
                <a:solidFill>
                  <a:srgbClr val="0000FF"/>
                </a:solidFill>
              </a:rPr>
              <a:t> ý </a:t>
            </a:r>
            <a:r>
              <a:rPr lang="en-US" altLang="en-US" sz="2000" dirty="0" err="1">
                <a:solidFill>
                  <a:srgbClr val="0000FF"/>
                </a:solidFill>
              </a:rPr>
              <a:t>nghĩa</a:t>
            </a:r>
            <a:r>
              <a:rPr lang="en-US" altLang="en-US" sz="2000" dirty="0">
                <a:solidFill>
                  <a:srgbClr val="0000FF"/>
                </a:solidFill>
              </a:rPr>
              <a:t> 4 </a:t>
            </a:r>
            <a:r>
              <a:rPr lang="en-US" altLang="en-US" sz="2000" dirty="0" err="1">
                <a:solidFill>
                  <a:srgbClr val="0000FF"/>
                </a:solidFill>
              </a:rPr>
              <a:t>câu</a:t>
            </a:r>
            <a:r>
              <a:rPr lang="en-US" altLang="en-US" sz="2000" dirty="0">
                <a:solidFill>
                  <a:srgbClr val="0000FF"/>
                </a:solidFill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</a:rPr>
              <a:t>thơ</a:t>
            </a:r>
            <a:r>
              <a:rPr lang="en-US" altLang="en-US" sz="2000" dirty="0">
                <a:solidFill>
                  <a:srgbClr val="0000FF"/>
                </a:solidFill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</a:rPr>
              <a:t>đó</a:t>
            </a:r>
            <a:r>
              <a:rPr lang="en-US" altLang="en-US" sz="2000" dirty="0">
                <a:solidFill>
                  <a:srgbClr val="0000FF"/>
                </a:solidFill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</a:rPr>
              <a:t>ra</a:t>
            </a:r>
            <a:r>
              <a:rPr lang="en-US" altLang="en-US" sz="2000" dirty="0">
                <a:solidFill>
                  <a:srgbClr val="0000FF"/>
                </a:solidFill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</a:rPr>
              <a:t>sao</a:t>
            </a:r>
            <a:r>
              <a:rPr lang="en-US" altLang="en-US" sz="2000" dirty="0">
                <a:solidFill>
                  <a:srgbClr val="0000FF"/>
                </a:solidFill>
              </a:rPr>
              <a:t>? </a:t>
            </a:r>
            <a:r>
              <a:rPr lang="en-US" altLang="en-US" sz="2000" dirty="0" err="1">
                <a:solidFill>
                  <a:srgbClr val="0000FF"/>
                </a:solidFill>
              </a:rPr>
              <a:t>Những</a:t>
            </a:r>
            <a:r>
              <a:rPr lang="en-US" altLang="en-US" sz="2000" dirty="0">
                <a:solidFill>
                  <a:srgbClr val="0000FF"/>
                </a:solidFill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</a:rPr>
              <a:t>hình</a:t>
            </a:r>
            <a:r>
              <a:rPr lang="en-US" altLang="en-US" sz="2000" dirty="0">
                <a:solidFill>
                  <a:srgbClr val="0000FF"/>
                </a:solidFill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</a:rPr>
              <a:t>ảnh</a:t>
            </a:r>
            <a:r>
              <a:rPr lang="en-US" altLang="en-US" sz="2000" dirty="0">
                <a:solidFill>
                  <a:srgbClr val="0000FF"/>
                </a:solidFill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</a:rPr>
              <a:t>chân</a:t>
            </a:r>
            <a:r>
              <a:rPr lang="en-US" altLang="en-US" sz="2000" dirty="0">
                <a:solidFill>
                  <a:srgbClr val="0000FF"/>
                </a:solidFill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</a:rPr>
              <a:t>phải</a:t>
            </a:r>
            <a:r>
              <a:rPr lang="en-US" altLang="en-US" sz="2000" dirty="0">
                <a:solidFill>
                  <a:srgbClr val="0000FF"/>
                </a:solidFill>
              </a:rPr>
              <a:t>, </a:t>
            </a:r>
            <a:r>
              <a:rPr lang="en-US" altLang="en-US" sz="2000" dirty="0" err="1">
                <a:solidFill>
                  <a:srgbClr val="0000FF"/>
                </a:solidFill>
              </a:rPr>
              <a:t>chân</a:t>
            </a:r>
            <a:r>
              <a:rPr lang="en-US" altLang="en-US" sz="2000" dirty="0">
                <a:solidFill>
                  <a:srgbClr val="0000FF"/>
                </a:solidFill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</a:rPr>
              <a:t>trái</a:t>
            </a:r>
            <a:r>
              <a:rPr lang="en-US" altLang="en-US" sz="2000" dirty="0">
                <a:solidFill>
                  <a:srgbClr val="0000FF"/>
                </a:solidFill>
              </a:rPr>
              <a:t>, </a:t>
            </a:r>
            <a:r>
              <a:rPr lang="en-US" altLang="en-US" sz="2000" dirty="0" err="1">
                <a:solidFill>
                  <a:srgbClr val="0000FF"/>
                </a:solidFill>
              </a:rPr>
              <a:t>một</a:t>
            </a:r>
            <a:r>
              <a:rPr lang="en-US" altLang="en-US" sz="2000" dirty="0">
                <a:solidFill>
                  <a:srgbClr val="0000FF"/>
                </a:solidFill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</a:rPr>
              <a:t>bước</a:t>
            </a:r>
            <a:r>
              <a:rPr lang="en-US" altLang="en-US" sz="2000" dirty="0">
                <a:solidFill>
                  <a:srgbClr val="0000FF"/>
                </a:solidFill>
              </a:rPr>
              <a:t>, </a:t>
            </a:r>
            <a:r>
              <a:rPr lang="en-US" altLang="en-US" sz="2000" dirty="0" err="1">
                <a:solidFill>
                  <a:srgbClr val="0000FF"/>
                </a:solidFill>
              </a:rPr>
              <a:t>hai</a:t>
            </a:r>
            <a:r>
              <a:rPr lang="en-US" altLang="en-US" sz="2000" dirty="0">
                <a:solidFill>
                  <a:srgbClr val="0000FF"/>
                </a:solidFill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</a:rPr>
              <a:t>bước</a:t>
            </a:r>
            <a:r>
              <a:rPr lang="en-US" altLang="en-US" sz="2000" dirty="0">
                <a:solidFill>
                  <a:srgbClr val="0000FF"/>
                </a:solidFill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</a:rPr>
              <a:t>nói</a:t>
            </a:r>
            <a:r>
              <a:rPr lang="en-US" altLang="en-US" sz="2000" dirty="0">
                <a:solidFill>
                  <a:srgbClr val="0000FF"/>
                </a:solidFill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</a:rPr>
              <a:t>lên</a:t>
            </a:r>
            <a:r>
              <a:rPr lang="en-US" altLang="en-US" sz="2000" dirty="0">
                <a:solidFill>
                  <a:srgbClr val="0000FF"/>
                </a:solidFill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</a:rPr>
              <a:t>điều</a:t>
            </a:r>
            <a:r>
              <a:rPr lang="en-US" altLang="en-US" sz="2000" dirty="0">
                <a:solidFill>
                  <a:srgbClr val="0000FF"/>
                </a:solidFill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</a:rPr>
              <a:t>gì</a:t>
            </a:r>
            <a:r>
              <a:rPr lang="en-US" altLang="en-US" sz="2000" dirty="0">
                <a:solidFill>
                  <a:srgbClr val="0000FF"/>
                </a:solidFill>
              </a:rPr>
              <a:t> ?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125501" y="3520955"/>
            <a:ext cx="6033244" cy="4308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2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22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22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22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22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en-US" sz="22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(4 </a:t>
            </a:r>
            <a:r>
              <a:rPr lang="en-US" altLang="en-US" sz="22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câu</a:t>
            </a:r>
            <a:r>
              <a:rPr lang="en-US" altLang="en-US" sz="22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2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thơ</a:t>
            </a:r>
            <a:r>
              <a:rPr lang="en-US" altLang="en-US" sz="22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2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đầu</a:t>
            </a:r>
            <a:r>
              <a:rPr lang="en-US" altLang="en-US" sz="22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</a:t>
            </a:r>
            <a:endParaRPr lang="en-US" altLang="en-US" sz="2200" b="1" dirty="0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125501" y="3982999"/>
            <a:ext cx="3657600" cy="1954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2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sz="2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2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2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cha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2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2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sz="2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22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altLang="en-US" sz="2200" dirty="0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2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22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22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endParaRPr lang="en-US" altLang="en-US" sz="2200" dirty="0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87560" y="4544469"/>
            <a:ext cx="33909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mộc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phác</a:t>
            </a:r>
            <a:endParaRPr lang="en-US" altLang="en-US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ight Brace 16"/>
          <p:cNvSpPr/>
          <p:nvPr/>
        </p:nvSpPr>
        <p:spPr bwMode="auto">
          <a:xfrm>
            <a:off x="2609448" y="4544469"/>
            <a:ext cx="198437" cy="1371600"/>
          </a:xfrm>
          <a:prstGeom prst="rightBrac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3402" y="5968537"/>
            <a:ext cx="586831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 Con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5572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5" grpId="0" animBg="1"/>
      <p:bldP spid="16" grpId="0"/>
      <p:bldP spid="3" grpId="0" build="p"/>
      <p:bldP spid="17" grpId="0" animBg="1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6709138" y="817364"/>
            <a:ext cx="64395" cy="604063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25501" y="883504"/>
            <a:ext cx="61341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3. 1. </a:t>
            </a:r>
            <a:r>
              <a:rPr lang="en-US" sz="2400" b="1" kern="0" dirty="0">
                <a:solidFill>
                  <a:srgbClr val="002060"/>
                </a:solidFill>
                <a:latin typeface="Times New Roman" pitchFamily="18" charset="0"/>
              </a:rPr>
              <a:t>Con </a:t>
            </a:r>
            <a:r>
              <a:rPr lang="en-US" sz="2400" b="1" kern="0" dirty="0" err="1">
                <a:solidFill>
                  <a:srgbClr val="002060"/>
                </a:solidFill>
                <a:latin typeface="Times New Roman" pitchFamily="18" charset="0"/>
              </a:rPr>
              <a:t>lớn</a:t>
            </a:r>
            <a:r>
              <a:rPr lang="en-US" sz="2400" b="1" kern="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2060"/>
                </a:solidFill>
                <a:latin typeface="Times New Roman" pitchFamily="18" charset="0"/>
              </a:rPr>
              <a:t>lên</a:t>
            </a:r>
            <a:r>
              <a:rPr lang="en-US" sz="2400" b="1" kern="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2060"/>
                </a:solidFill>
                <a:latin typeface="Times New Roman" pitchFamily="18" charset="0"/>
              </a:rPr>
              <a:t>trong</a:t>
            </a:r>
            <a:r>
              <a:rPr lang="en-US" sz="2400" b="1" kern="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2060"/>
                </a:solidFill>
                <a:latin typeface="Times New Roman" pitchFamily="18" charset="0"/>
              </a:rPr>
              <a:t>tình</a:t>
            </a:r>
            <a:r>
              <a:rPr lang="en-US" sz="2400" b="1" kern="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2060"/>
                </a:solidFill>
                <a:latin typeface="Times New Roman" pitchFamily="18" charset="0"/>
              </a:rPr>
              <a:t>yêu</a:t>
            </a:r>
            <a:r>
              <a:rPr lang="en-US" sz="2400" b="1" kern="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2060"/>
                </a:solidFill>
                <a:latin typeface="Times New Roman" pitchFamily="18" charset="0"/>
              </a:rPr>
              <a:t>thương</a:t>
            </a:r>
            <a:r>
              <a:rPr lang="en-US" sz="2400" b="1" kern="0" dirty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2400" b="1" kern="0" dirty="0" err="1">
                <a:solidFill>
                  <a:srgbClr val="002060"/>
                </a:solidFill>
                <a:latin typeface="Times New Roman" pitchFamily="18" charset="0"/>
              </a:rPr>
              <a:t>sự</a:t>
            </a:r>
            <a:r>
              <a:rPr lang="en-US" sz="2400" b="1" kern="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2060"/>
                </a:solidFill>
                <a:latin typeface="Times New Roman" pitchFamily="18" charset="0"/>
              </a:rPr>
              <a:t>nâng</a:t>
            </a:r>
            <a:r>
              <a:rPr lang="en-US" sz="2400" b="1" kern="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2060"/>
                </a:solidFill>
                <a:latin typeface="Times New Roman" pitchFamily="18" charset="0"/>
              </a:rPr>
              <a:t>đỡ</a:t>
            </a:r>
            <a:r>
              <a:rPr lang="en-US" sz="2400" b="1" kern="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2060"/>
                </a:solidFill>
                <a:latin typeface="Times New Roman" pitchFamily="18" charset="0"/>
              </a:rPr>
              <a:t>của</a:t>
            </a:r>
            <a:r>
              <a:rPr lang="en-US" sz="2400" b="1" kern="0" dirty="0">
                <a:solidFill>
                  <a:srgbClr val="002060"/>
                </a:solidFill>
                <a:latin typeface="Times New Roman" pitchFamily="18" charset="0"/>
              </a:rPr>
              <a:t> cha </a:t>
            </a:r>
            <a:r>
              <a:rPr lang="en-US" sz="2400" b="1" kern="0" dirty="0" err="1">
                <a:solidFill>
                  <a:srgbClr val="002060"/>
                </a:solidFill>
                <a:latin typeface="Times New Roman" pitchFamily="18" charset="0"/>
              </a:rPr>
              <a:t>mẹ</a:t>
            </a:r>
            <a:r>
              <a:rPr lang="en-US" sz="2400" b="1" kern="0" dirty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2400" b="1" kern="0" dirty="0" err="1">
                <a:solidFill>
                  <a:srgbClr val="002060"/>
                </a:solidFill>
                <a:latin typeface="Times New Roman" pitchFamily="18" charset="0"/>
              </a:rPr>
              <a:t>trong</a:t>
            </a:r>
            <a:r>
              <a:rPr lang="en-US" sz="2400" b="1" kern="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2060"/>
                </a:solidFill>
                <a:latin typeface="Times New Roman" pitchFamily="18" charset="0"/>
              </a:rPr>
              <a:t>cuộc</a:t>
            </a:r>
            <a:r>
              <a:rPr lang="en-US" sz="2400" b="1" kern="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2060"/>
                </a:solidFill>
                <a:latin typeface="Times New Roman" pitchFamily="18" charset="0"/>
              </a:rPr>
              <a:t>sống</a:t>
            </a:r>
            <a:r>
              <a:rPr lang="en-US" sz="2400" b="1" kern="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2060"/>
                </a:solidFill>
                <a:latin typeface="Times New Roman" pitchFamily="18" charset="0"/>
              </a:rPr>
              <a:t>nên</a:t>
            </a:r>
            <a:r>
              <a:rPr lang="en-US" sz="2400" b="1" kern="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2060"/>
                </a:solidFill>
                <a:latin typeface="Times New Roman" pitchFamily="18" charset="0"/>
              </a:rPr>
              <a:t>thơ</a:t>
            </a:r>
            <a:r>
              <a:rPr lang="en-US" sz="2400" b="1" kern="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2060"/>
                </a:solidFill>
                <a:latin typeface="Times New Roman" pitchFamily="18" charset="0"/>
              </a:rPr>
              <a:t>của</a:t>
            </a:r>
            <a:r>
              <a:rPr lang="en-US" sz="2400" b="1" kern="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2060"/>
                </a:solidFill>
                <a:latin typeface="Times New Roman" pitchFamily="18" charset="0"/>
              </a:rPr>
              <a:t>quê</a:t>
            </a:r>
            <a:r>
              <a:rPr lang="en-US" sz="2400" b="1" kern="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2060"/>
                </a:solidFill>
                <a:latin typeface="Times New Roman" pitchFamily="18" charset="0"/>
              </a:rPr>
              <a:t>hương</a:t>
            </a:r>
            <a:r>
              <a:rPr lang="en-US" sz="2400" b="1" kern="0" dirty="0">
                <a:solidFill>
                  <a:srgbClr val="002060"/>
                </a:solidFill>
                <a:latin typeface="Times New Roman" pitchFamily="18" charset="0"/>
              </a:rPr>
              <a:t>.</a:t>
            </a:r>
          </a:p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kern="0" dirty="0">
              <a:latin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NÓI VỚI CON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                                                            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chemeClr val="bg1"/>
              </a:solidFill>
              <a:latin typeface=".VnArabia" pitchFamily="34" charset="0"/>
            </a:endParaRPr>
          </a:p>
        </p:txBody>
      </p:sp>
      <p:sp>
        <p:nvSpPr>
          <p:cNvPr id="12" name="AutoShape 15"/>
          <p:cNvSpPr>
            <a:spLocks noChangeArrowheads="1"/>
          </p:cNvSpPr>
          <p:nvPr/>
        </p:nvSpPr>
        <p:spPr bwMode="auto">
          <a:xfrm>
            <a:off x="6884193" y="1038225"/>
            <a:ext cx="4824413" cy="1476375"/>
          </a:xfrm>
          <a:prstGeom prst="foldedCorner">
            <a:avLst>
              <a:gd name="adj" fmla="val 12500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89803" dir="2700000" algn="ctr" rotWithShape="0">
              <a:schemeClr val="bg2"/>
            </a:outerShdw>
          </a:effec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2" eaLnBrk="1" hangingPunct="1"/>
            <a:r>
              <a:rPr lang="en-US" alt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alt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</a:t>
            </a:r>
          </a:p>
          <a:p>
            <a:pPr lvl="2" eaLnBrk="1" hangingPunct="1"/>
            <a:r>
              <a:rPr lang="en-US" alt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alt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altLang="en-US" sz="2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eaLnBrk="1" hangingPunct="1"/>
            <a:r>
              <a:rPr lang="en-US" alt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en-US" alt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endParaRPr lang="en-US" altLang="en-US" sz="2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eaLnBrk="1" hangingPunct="1"/>
            <a:r>
              <a:rPr lang="en-US" alt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alt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alt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endParaRPr lang="en-US" altLang="en-US" sz="2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125501" y="2875003"/>
            <a:ext cx="6033244" cy="4308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2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22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22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22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22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en-US" sz="22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(4 </a:t>
            </a:r>
            <a:r>
              <a:rPr lang="en-US" altLang="en-US" sz="22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câu</a:t>
            </a:r>
            <a:r>
              <a:rPr lang="en-US" altLang="en-US" sz="22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2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thơ</a:t>
            </a:r>
            <a:r>
              <a:rPr lang="en-US" altLang="en-US" sz="22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2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đầu</a:t>
            </a:r>
            <a:r>
              <a:rPr lang="en-US" altLang="en-US" sz="22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</a:t>
            </a:r>
            <a:endParaRPr lang="en-US" altLang="en-US" sz="2200" b="1" dirty="0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500" y="3376412"/>
            <a:ext cx="6472977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2/ 3,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nhàng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069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25501" y="883504"/>
            <a:ext cx="61341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3. 1. </a:t>
            </a:r>
            <a:r>
              <a:rPr lang="en-US" sz="2400" b="1" kern="0" dirty="0">
                <a:solidFill>
                  <a:srgbClr val="002060"/>
                </a:solidFill>
                <a:latin typeface="Times New Roman" pitchFamily="18" charset="0"/>
              </a:rPr>
              <a:t>Con </a:t>
            </a:r>
            <a:r>
              <a:rPr lang="en-US" sz="2400" b="1" kern="0" dirty="0" err="1">
                <a:solidFill>
                  <a:srgbClr val="002060"/>
                </a:solidFill>
                <a:latin typeface="Times New Roman" pitchFamily="18" charset="0"/>
              </a:rPr>
              <a:t>lớn</a:t>
            </a:r>
            <a:r>
              <a:rPr lang="en-US" sz="2400" b="1" kern="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2060"/>
                </a:solidFill>
                <a:latin typeface="Times New Roman" pitchFamily="18" charset="0"/>
              </a:rPr>
              <a:t>lên</a:t>
            </a:r>
            <a:r>
              <a:rPr lang="en-US" sz="2400" b="1" kern="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2060"/>
                </a:solidFill>
                <a:latin typeface="Times New Roman" pitchFamily="18" charset="0"/>
              </a:rPr>
              <a:t>trong</a:t>
            </a:r>
            <a:r>
              <a:rPr lang="en-US" sz="2400" b="1" kern="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2060"/>
                </a:solidFill>
                <a:latin typeface="Times New Roman" pitchFamily="18" charset="0"/>
              </a:rPr>
              <a:t>tình</a:t>
            </a:r>
            <a:r>
              <a:rPr lang="en-US" sz="2400" b="1" kern="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2060"/>
                </a:solidFill>
                <a:latin typeface="Times New Roman" pitchFamily="18" charset="0"/>
              </a:rPr>
              <a:t>yêu</a:t>
            </a:r>
            <a:r>
              <a:rPr lang="en-US" sz="2400" b="1" kern="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2060"/>
                </a:solidFill>
                <a:latin typeface="Times New Roman" pitchFamily="18" charset="0"/>
              </a:rPr>
              <a:t>thương</a:t>
            </a:r>
            <a:r>
              <a:rPr lang="en-US" sz="2400" b="1" kern="0" dirty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2400" b="1" kern="0" dirty="0" err="1">
                <a:solidFill>
                  <a:srgbClr val="002060"/>
                </a:solidFill>
                <a:latin typeface="Times New Roman" pitchFamily="18" charset="0"/>
              </a:rPr>
              <a:t>sự</a:t>
            </a:r>
            <a:r>
              <a:rPr lang="en-US" sz="2400" b="1" kern="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2060"/>
                </a:solidFill>
                <a:latin typeface="Times New Roman" pitchFamily="18" charset="0"/>
              </a:rPr>
              <a:t>nâng</a:t>
            </a:r>
            <a:r>
              <a:rPr lang="en-US" sz="2400" b="1" kern="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2060"/>
                </a:solidFill>
                <a:latin typeface="Times New Roman" pitchFamily="18" charset="0"/>
              </a:rPr>
              <a:t>đỡ</a:t>
            </a:r>
            <a:r>
              <a:rPr lang="en-US" sz="2400" b="1" kern="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2060"/>
                </a:solidFill>
                <a:latin typeface="Times New Roman" pitchFamily="18" charset="0"/>
              </a:rPr>
              <a:t>của</a:t>
            </a:r>
            <a:r>
              <a:rPr lang="en-US" sz="2400" b="1" kern="0" dirty="0">
                <a:solidFill>
                  <a:srgbClr val="002060"/>
                </a:solidFill>
                <a:latin typeface="Times New Roman" pitchFamily="18" charset="0"/>
              </a:rPr>
              <a:t> cha </a:t>
            </a:r>
            <a:r>
              <a:rPr lang="en-US" sz="2400" b="1" kern="0" dirty="0" err="1">
                <a:solidFill>
                  <a:srgbClr val="002060"/>
                </a:solidFill>
                <a:latin typeface="Times New Roman" pitchFamily="18" charset="0"/>
              </a:rPr>
              <a:t>mẹ</a:t>
            </a:r>
            <a:r>
              <a:rPr lang="en-US" sz="2400" b="1" kern="0" dirty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2400" b="1" kern="0" dirty="0" err="1">
                <a:solidFill>
                  <a:srgbClr val="002060"/>
                </a:solidFill>
                <a:latin typeface="Times New Roman" pitchFamily="18" charset="0"/>
              </a:rPr>
              <a:t>trong</a:t>
            </a:r>
            <a:r>
              <a:rPr lang="en-US" sz="2400" b="1" kern="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2060"/>
                </a:solidFill>
                <a:latin typeface="Times New Roman" pitchFamily="18" charset="0"/>
              </a:rPr>
              <a:t>cuộc</a:t>
            </a:r>
            <a:r>
              <a:rPr lang="en-US" sz="2400" b="1" kern="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2060"/>
                </a:solidFill>
                <a:latin typeface="Times New Roman" pitchFamily="18" charset="0"/>
              </a:rPr>
              <a:t>sống</a:t>
            </a:r>
            <a:r>
              <a:rPr lang="en-US" sz="2400" b="1" kern="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2060"/>
                </a:solidFill>
                <a:latin typeface="Times New Roman" pitchFamily="18" charset="0"/>
              </a:rPr>
              <a:t>nên</a:t>
            </a:r>
            <a:r>
              <a:rPr lang="en-US" sz="2400" b="1" kern="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2060"/>
                </a:solidFill>
                <a:latin typeface="Times New Roman" pitchFamily="18" charset="0"/>
              </a:rPr>
              <a:t>thơ</a:t>
            </a:r>
            <a:r>
              <a:rPr lang="en-US" sz="2400" b="1" kern="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2060"/>
                </a:solidFill>
                <a:latin typeface="Times New Roman" pitchFamily="18" charset="0"/>
              </a:rPr>
              <a:t>của</a:t>
            </a:r>
            <a:r>
              <a:rPr lang="en-US" sz="2400" b="1" kern="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2060"/>
                </a:solidFill>
                <a:latin typeface="Times New Roman" pitchFamily="18" charset="0"/>
              </a:rPr>
              <a:t>quê</a:t>
            </a:r>
            <a:r>
              <a:rPr lang="en-US" sz="2400" b="1" kern="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2060"/>
                </a:solidFill>
                <a:latin typeface="Times New Roman" pitchFamily="18" charset="0"/>
              </a:rPr>
              <a:t>hương</a:t>
            </a:r>
            <a:r>
              <a:rPr lang="en-US" sz="2400" b="1" kern="0" dirty="0">
                <a:solidFill>
                  <a:srgbClr val="002060"/>
                </a:solidFill>
                <a:latin typeface="Times New Roman" pitchFamily="18" charset="0"/>
              </a:rPr>
              <a:t>.</a:t>
            </a:r>
          </a:p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kern="0" dirty="0">
              <a:latin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NÓI VỚI CON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                                                            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chemeClr val="bg1"/>
              </a:solidFill>
              <a:latin typeface=".VnArabia" pitchFamily="34" charset="0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62756" y="2788358"/>
            <a:ext cx="6033244" cy="46166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2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b. </a:t>
            </a:r>
            <a:r>
              <a:rPr lang="en-US" alt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Tình</a:t>
            </a:r>
            <a:r>
              <a:rPr lang="en-US" alt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cảm</a:t>
            </a:r>
            <a:r>
              <a:rPr lang="en-US" alt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quê</a:t>
            </a:r>
            <a:r>
              <a:rPr lang="en-US" alt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hương</a:t>
            </a:r>
            <a:r>
              <a:rPr lang="en-US" alt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:</a:t>
            </a:r>
            <a:endParaRPr lang="en-US" altLang="en-US" sz="22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6161" y="3265411"/>
            <a:ext cx="6472977" cy="39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2200" dirty="0">
                <a:solidFill>
                  <a:srgbClr val="990033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200" dirty="0" err="1">
                <a:latin typeface="Times New Roman" panose="02020603050405020304" pitchFamily="18" charset="0"/>
              </a:rPr>
              <a:t>Cách</a:t>
            </a:r>
            <a:r>
              <a:rPr lang="en-US" altLang="en-US" sz="2200" dirty="0">
                <a:latin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</a:rPr>
              <a:t>gọi</a:t>
            </a:r>
            <a:r>
              <a:rPr lang="en-US" altLang="en-US" sz="2200" dirty="0">
                <a:latin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</a:rPr>
              <a:t>độc</a:t>
            </a:r>
            <a:r>
              <a:rPr lang="en-US" altLang="en-US" sz="2200" dirty="0">
                <a:latin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</a:rPr>
              <a:t>đáo</a:t>
            </a:r>
            <a:r>
              <a:rPr lang="en-US" altLang="en-US" sz="2200" dirty="0">
                <a:latin typeface="Times New Roman" panose="02020603050405020304" pitchFamily="18" charset="0"/>
              </a:rPr>
              <a:t>:</a:t>
            </a:r>
            <a:endParaRPr lang="vi-VN"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Hình chữ nhật: Góc Tròn 19">
            <a:extLst>
              <a:ext uri="{FF2B5EF4-FFF2-40B4-BE49-F238E27FC236}">
                <a16:creationId xmlns:a16="http://schemas.microsoft.com/office/drawing/2014/main" id="{A4842CBE-AC12-E64F-88EF-9CEA614D9564}"/>
              </a:ext>
            </a:extLst>
          </p:cNvPr>
          <p:cNvSpPr/>
          <p:nvPr/>
        </p:nvSpPr>
        <p:spPr>
          <a:xfrm>
            <a:off x="454546" y="3837682"/>
            <a:ext cx="1672249" cy="1588477"/>
          </a:xfrm>
          <a:prstGeom prst="roundRect">
            <a:avLst>
              <a:gd name="adj" fmla="val 50000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endParaRPr lang="vi-VN" sz="2400" b="1" dirty="0">
              <a:solidFill>
                <a:schemeClr val="accent3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Mũi tên: Phải 20">
            <a:extLst>
              <a:ext uri="{FF2B5EF4-FFF2-40B4-BE49-F238E27FC236}">
                <a16:creationId xmlns:a16="http://schemas.microsoft.com/office/drawing/2014/main" id="{159E2B6C-523D-1B4A-A022-A3A591F1ED2B}"/>
              </a:ext>
            </a:extLst>
          </p:cNvPr>
          <p:cNvSpPr/>
          <p:nvPr/>
        </p:nvSpPr>
        <p:spPr>
          <a:xfrm>
            <a:off x="2251957" y="4246458"/>
            <a:ext cx="1881188" cy="770923"/>
          </a:xfrm>
          <a:prstGeom prst="rightArrow">
            <a:avLst>
              <a:gd name="adj1" fmla="val 39921"/>
              <a:gd name="adj2" fmla="val 663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Hộp Văn bản 22">
            <a:extLst>
              <a:ext uri="{FF2B5EF4-FFF2-40B4-BE49-F238E27FC236}">
                <a16:creationId xmlns:a16="http://schemas.microsoft.com/office/drawing/2014/main" id="{AEE5ABDB-4119-3C41-8F1A-96F30F5B7CCE}"/>
              </a:ext>
            </a:extLst>
          </p:cNvPr>
          <p:cNvSpPr txBox="1"/>
          <p:nvPr/>
        </p:nvSpPr>
        <p:spPr>
          <a:xfrm>
            <a:off x="4258307" y="3939421"/>
            <a:ext cx="6093556" cy="1384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vi-VN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 vùng mình, người miền mình; người cùng sống trên một miền đất, cùng quê hương, cùng một dân tộc.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Hình ảnh 26">
            <a:extLst>
              <a:ext uri="{FF2B5EF4-FFF2-40B4-BE49-F238E27FC236}">
                <a16:creationId xmlns:a16="http://schemas.microsoft.com/office/drawing/2014/main" id="{02B37502-429D-D644-A922-0D168E3BC6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169" y="771260"/>
            <a:ext cx="3465388" cy="28911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38080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 build="p"/>
      <p:bldP spid="9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6709138" y="817364"/>
            <a:ext cx="64395" cy="604063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25501" y="883504"/>
            <a:ext cx="61341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3. 1. </a:t>
            </a:r>
            <a:r>
              <a:rPr lang="en-US" sz="2400" b="1" kern="0" dirty="0">
                <a:solidFill>
                  <a:srgbClr val="002060"/>
                </a:solidFill>
                <a:latin typeface="Times New Roman" pitchFamily="18" charset="0"/>
              </a:rPr>
              <a:t>Con </a:t>
            </a:r>
            <a:r>
              <a:rPr lang="en-US" sz="2400" b="1" kern="0" dirty="0" err="1">
                <a:solidFill>
                  <a:srgbClr val="002060"/>
                </a:solidFill>
                <a:latin typeface="Times New Roman" pitchFamily="18" charset="0"/>
              </a:rPr>
              <a:t>lớn</a:t>
            </a:r>
            <a:r>
              <a:rPr lang="en-US" sz="2400" b="1" kern="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2060"/>
                </a:solidFill>
                <a:latin typeface="Times New Roman" pitchFamily="18" charset="0"/>
              </a:rPr>
              <a:t>lên</a:t>
            </a:r>
            <a:r>
              <a:rPr lang="en-US" sz="2400" b="1" kern="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2060"/>
                </a:solidFill>
                <a:latin typeface="Times New Roman" pitchFamily="18" charset="0"/>
              </a:rPr>
              <a:t>trong</a:t>
            </a:r>
            <a:r>
              <a:rPr lang="en-US" sz="2400" b="1" kern="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2060"/>
                </a:solidFill>
                <a:latin typeface="Times New Roman" pitchFamily="18" charset="0"/>
              </a:rPr>
              <a:t>tình</a:t>
            </a:r>
            <a:r>
              <a:rPr lang="en-US" sz="2400" b="1" kern="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2060"/>
                </a:solidFill>
                <a:latin typeface="Times New Roman" pitchFamily="18" charset="0"/>
              </a:rPr>
              <a:t>yêu</a:t>
            </a:r>
            <a:r>
              <a:rPr lang="en-US" sz="2400" b="1" kern="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2060"/>
                </a:solidFill>
                <a:latin typeface="Times New Roman" pitchFamily="18" charset="0"/>
              </a:rPr>
              <a:t>thương</a:t>
            </a:r>
            <a:r>
              <a:rPr lang="en-US" sz="2400" b="1" kern="0" dirty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2400" b="1" kern="0" dirty="0" err="1">
                <a:solidFill>
                  <a:srgbClr val="002060"/>
                </a:solidFill>
                <a:latin typeface="Times New Roman" pitchFamily="18" charset="0"/>
              </a:rPr>
              <a:t>sự</a:t>
            </a:r>
            <a:r>
              <a:rPr lang="en-US" sz="2400" b="1" kern="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2060"/>
                </a:solidFill>
                <a:latin typeface="Times New Roman" pitchFamily="18" charset="0"/>
              </a:rPr>
              <a:t>nâng</a:t>
            </a:r>
            <a:r>
              <a:rPr lang="en-US" sz="2400" b="1" kern="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2060"/>
                </a:solidFill>
                <a:latin typeface="Times New Roman" pitchFamily="18" charset="0"/>
              </a:rPr>
              <a:t>đỡ</a:t>
            </a:r>
            <a:r>
              <a:rPr lang="en-US" sz="2400" b="1" kern="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2060"/>
                </a:solidFill>
                <a:latin typeface="Times New Roman" pitchFamily="18" charset="0"/>
              </a:rPr>
              <a:t>của</a:t>
            </a:r>
            <a:r>
              <a:rPr lang="en-US" sz="2400" b="1" kern="0" dirty="0">
                <a:solidFill>
                  <a:srgbClr val="002060"/>
                </a:solidFill>
                <a:latin typeface="Times New Roman" pitchFamily="18" charset="0"/>
              </a:rPr>
              <a:t> cha </a:t>
            </a:r>
            <a:r>
              <a:rPr lang="en-US" sz="2400" b="1" kern="0" dirty="0" err="1">
                <a:solidFill>
                  <a:srgbClr val="002060"/>
                </a:solidFill>
                <a:latin typeface="Times New Roman" pitchFamily="18" charset="0"/>
              </a:rPr>
              <a:t>mẹ</a:t>
            </a:r>
            <a:r>
              <a:rPr lang="en-US" sz="2400" b="1" kern="0" dirty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2400" b="1" kern="0" dirty="0" err="1">
                <a:solidFill>
                  <a:srgbClr val="002060"/>
                </a:solidFill>
                <a:latin typeface="Times New Roman" pitchFamily="18" charset="0"/>
              </a:rPr>
              <a:t>trong</a:t>
            </a:r>
            <a:r>
              <a:rPr lang="en-US" sz="2400" b="1" kern="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2060"/>
                </a:solidFill>
                <a:latin typeface="Times New Roman" pitchFamily="18" charset="0"/>
              </a:rPr>
              <a:t>cuộc</a:t>
            </a:r>
            <a:r>
              <a:rPr lang="en-US" sz="2400" b="1" kern="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2060"/>
                </a:solidFill>
                <a:latin typeface="Times New Roman" pitchFamily="18" charset="0"/>
              </a:rPr>
              <a:t>sống</a:t>
            </a:r>
            <a:r>
              <a:rPr lang="en-US" sz="2400" b="1" kern="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2060"/>
                </a:solidFill>
                <a:latin typeface="Times New Roman" pitchFamily="18" charset="0"/>
              </a:rPr>
              <a:t>nên</a:t>
            </a:r>
            <a:r>
              <a:rPr lang="en-US" sz="2400" b="1" kern="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2060"/>
                </a:solidFill>
                <a:latin typeface="Times New Roman" pitchFamily="18" charset="0"/>
              </a:rPr>
              <a:t>thơ</a:t>
            </a:r>
            <a:r>
              <a:rPr lang="en-US" sz="2400" b="1" kern="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2060"/>
                </a:solidFill>
                <a:latin typeface="Times New Roman" pitchFamily="18" charset="0"/>
              </a:rPr>
              <a:t>của</a:t>
            </a:r>
            <a:r>
              <a:rPr lang="en-US" sz="2400" b="1" kern="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2060"/>
                </a:solidFill>
                <a:latin typeface="Times New Roman" pitchFamily="18" charset="0"/>
              </a:rPr>
              <a:t>quê</a:t>
            </a:r>
            <a:r>
              <a:rPr lang="en-US" sz="2400" b="1" kern="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2060"/>
                </a:solidFill>
                <a:latin typeface="Times New Roman" pitchFamily="18" charset="0"/>
              </a:rPr>
              <a:t>hương</a:t>
            </a:r>
            <a:r>
              <a:rPr lang="en-US" sz="2400" b="1" kern="0" dirty="0">
                <a:solidFill>
                  <a:srgbClr val="002060"/>
                </a:solidFill>
                <a:latin typeface="Times New Roman" pitchFamily="18" charset="0"/>
              </a:rPr>
              <a:t>.</a:t>
            </a:r>
          </a:p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kern="0" dirty="0">
              <a:latin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NÓI VỚI CON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                                                            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chemeClr val="bg1"/>
              </a:solidFill>
              <a:latin typeface=".VnArabia" pitchFamily="34" charset="0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62756" y="2788358"/>
            <a:ext cx="6033244" cy="46166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2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b. </a:t>
            </a:r>
            <a:r>
              <a:rPr lang="en-US" alt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Tình</a:t>
            </a:r>
            <a:r>
              <a:rPr lang="en-US" alt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cảm</a:t>
            </a:r>
            <a:r>
              <a:rPr lang="en-US" alt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quê</a:t>
            </a:r>
            <a:r>
              <a:rPr lang="en-US" alt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hương</a:t>
            </a:r>
            <a:r>
              <a:rPr lang="en-US" alt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:</a:t>
            </a:r>
            <a:endParaRPr lang="en-US" altLang="en-US" sz="22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501" y="3317918"/>
            <a:ext cx="6472977" cy="2665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buFontTx/>
              <a:buChar char="-"/>
            </a:pP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90000"/>
              </a:lnSpc>
            </a:pPr>
            <a:r>
              <a:rPr lang="en-US" altLang="en-US" sz="2200" dirty="0">
                <a:solidFill>
                  <a:srgbClr val="990033"/>
                </a:solidFill>
                <a:latin typeface="Times New Roman" panose="02020603050405020304" pitchFamily="18" charset="0"/>
              </a:rPr>
              <a:t>+ </a:t>
            </a:r>
            <a:r>
              <a:rPr lang="en-US" altLang="en-US" sz="2200" dirty="0" err="1">
                <a:solidFill>
                  <a:srgbClr val="990033"/>
                </a:solidFill>
                <a:latin typeface="Times New Roman" panose="02020603050405020304" pitchFamily="18" charset="0"/>
              </a:rPr>
              <a:t>Đan</a:t>
            </a:r>
            <a:r>
              <a:rPr lang="en-US" altLang="en-US" sz="2200" dirty="0">
                <a:solidFill>
                  <a:srgbClr val="990033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990033"/>
                </a:solidFill>
                <a:latin typeface="Times New Roman" panose="02020603050405020304" pitchFamily="18" charset="0"/>
              </a:rPr>
              <a:t>lờ</a:t>
            </a:r>
            <a:r>
              <a:rPr lang="en-US" altLang="en-US" sz="2200" dirty="0">
                <a:solidFill>
                  <a:srgbClr val="990033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cài</a:t>
            </a:r>
            <a:r>
              <a:rPr lang="en-US" altLang="en-US" sz="2200" dirty="0">
                <a:solidFill>
                  <a:srgbClr val="990033"/>
                </a:solidFill>
                <a:latin typeface="Times New Roman" panose="02020603050405020304" pitchFamily="18" charset="0"/>
              </a:rPr>
              <a:t> nan </a:t>
            </a:r>
            <a:r>
              <a:rPr lang="en-US" altLang="en-US" sz="2200" dirty="0" err="1">
                <a:solidFill>
                  <a:srgbClr val="990033"/>
                </a:solidFill>
                <a:latin typeface="Times New Roman" panose="02020603050405020304" pitchFamily="18" charset="0"/>
              </a:rPr>
              <a:t>hoa</a:t>
            </a:r>
            <a:endParaRPr lang="en-US" altLang="en-US" sz="2200" dirty="0">
              <a:solidFill>
                <a:srgbClr val="990033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200" dirty="0">
                <a:solidFill>
                  <a:srgbClr val="990033"/>
                </a:solidFill>
                <a:latin typeface="Times New Roman" panose="02020603050405020304" pitchFamily="18" charset="0"/>
              </a:rPr>
              <a:t>+ </a:t>
            </a:r>
            <a:r>
              <a:rPr lang="en-US" altLang="en-US" sz="2200" dirty="0" err="1">
                <a:solidFill>
                  <a:srgbClr val="990033"/>
                </a:solidFill>
                <a:latin typeface="Times New Roman" panose="02020603050405020304" pitchFamily="18" charset="0"/>
              </a:rPr>
              <a:t>Vách</a:t>
            </a:r>
            <a:r>
              <a:rPr lang="en-US" altLang="en-US" sz="2200" dirty="0">
                <a:solidFill>
                  <a:srgbClr val="990033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990033"/>
                </a:solidFill>
                <a:latin typeface="Times New Roman" panose="02020603050405020304" pitchFamily="18" charset="0"/>
              </a:rPr>
              <a:t>nhà</a:t>
            </a:r>
            <a:r>
              <a:rPr lang="en-US" altLang="en-US" sz="2200" dirty="0">
                <a:solidFill>
                  <a:srgbClr val="990033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dirty="0">
                <a:solidFill>
                  <a:srgbClr val="000099"/>
                </a:solidFill>
                <a:latin typeface="Times New Roman" panose="02020603050405020304" pitchFamily="18" charset="0"/>
              </a:rPr>
              <a:t>ken</a:t>
            </a:r>
            <a:r>
              <a:rPr lang="en-US" altLang="en-US" sz="2200" dirty="0">
                <a:solidFill>
                  <a:srgbClr val="990033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990033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200" dirty="0">
                <a:solidFill>
                  <a:srgbClr val="990033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990033"/>
                </a:solidFill>
                <a:latin typeface="Times New Roman" panose="02020603050405020304" pitchFamily="18" charset="0"/>
              </a:rPr>
              <a:t>hát</a:t>
            </a:r>
            <a:endParaRPr lang="en-US" altLang="en-US" sz="2200" dirty="0">
              <a:solidFill>
                <a:srgbClr val="990033"/>
              </a:solidFill>
              <a:latin typeface="Times New Roman" panose="02020603050405020304" pitchFamily="18" charset="0"/>
            </a:endParaRP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 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ken,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khéo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léo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endParaRPr lang="vi-VN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Hộp Văn bản 1">
            <a:extLst>
              <a:ext uri="{FF2B5EF4-FFF2-40B4-BE49-F238E27FC236}">
                <a16:creationId xmlns:a16="http://schemas.microsoft.com/office/drawing/2014/main" id="{EB8B7C22-ECCA-7B4C-95F0-21486451F001}"/>
              </a:ext>
            </a:extLst>
          </p:cNvPr>
          <p:cNvSpPr txBox="1"/>
          <p:nvPr/>
        </p:nvSpPr>
        <p:spPr>
          <a:xfrm>
            <a:off x="7223070" y="1184711"/>
            <a:ext cx="4890721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vi-VN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Người đồng mình yêu lắm con ơi</a:t>
            </a:r>
            <a:br>
              <a:rPr lang="vi-VN" sz="20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vi-VN" sz="2000" b="1" i="0" dirty="0"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Đan</a:t>
            </a:r>
            <a:r>
              <a:rPr lang="vi-VN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lờ</a:t>
            </a:r>
            <a:r>
              <a:rPr lang="vi-VN" sz="2000" b="1" i="0" dirty="0"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cài </a:t>
            </a:r>
            <a:r>
              <a:rPr lang="vi-VN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nan hoa</a:t>
            </a:r>
            <a:br>
              <a:rPr lang="vi-VN" sz="20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vi-VN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Vách nhà</a:t>
            </a:r>
            <a:r>
              <a:rPr lang="vi-VN" sz="2000" b="1" i="0" dirty="0"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ken </a:t>
            </a:r>
            <a:r>
              <a:rPr lang="vi-VN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câu hát</a:t>
            </a:r>
            <a:endParaRPr lang="vi-VN" sz="2000" dirty="0"/>
          </a:p>
        </p:txBody>
      </p:sp>
    </p:spTree>
    <p:extLst>
      <p:ext uri="{BB962C8B-B14F-4D97-AF65-F5344CB8AC3E}">
        <p14:creationId xmlns:p14="http://schemas.microsoft.com/office/powerpoint/2010/main" val="180642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6709138" y="817364"/>
            <a:ext cx="64395" cy="604063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25501" y="883504"/>
            <a:ext cx="61341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3. 1. </a:t>
            </a:r>
            <a:r>
              <a:rPr lang="en-US" sz="2400" b="1" kern="0" dirty="0">
                <a:solidFill>
                  <a:srgbClr val="002060"/>
                </a:solidFill>
                <a:latin typeface="Times New Roman" pitchFamily="18" charset="0"/>
              </a:rPr>
              <a:t>Con </a:t>
            </a:r>
            <a:r>
              <a:rPr lang="en-US" sz="2400" b="1" kern="0" dirty="0" err="1">
                <a:solidFill>
                  <a:srgbClr val="002060"/>
                </a:solidFill>
                <a:latin typeface="Times New Roman" pitchFamily="18" charset="0"/>
              </a:rPr>
              <a:t>lớn</a:t>
            </a:r>
            <a:r>
              <a:rPr lang="en-US" sz="2400" b="1" kern="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2060"/>
                </a:solidFill>
                <a:latin typeface="Times New Roman" pitchFamily="18" charset="0"/>
              </a:rPr>
              <a:t>lên</a:t>
            </a:r>
            <a:r>
              <a:rPr lang="en-US" sz="2400" b="1" kern="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2060"/>
                </a:solidFill>
                <a:latin typeface="Times New Roman" pitchFamily="18" charset="0"/>
              </a:rPr>
              <a:t>trong</a:t>
            </a:r>
            <a:r>
              <a:rPr lang="en-US" sz="2400" b="1" kern="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2060"/>
                </a:solidFill>
                <a:latin typeface="Times New Roman" pitchFamily="18" charset="0"/>
              </a:rPr>
              <a:t>tình</a:t>
            </a:r>
            <a:r>
              <a:rPr lang="en-US" sz="2400" b="1" kern="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2060"/>
                </a:solidFill>
                <a:latin typeface="Times New Roman" pitchFamily="18" charset="0"/>
              </a:rPr>
              <a:t>yêu</a:t>
            </a:r>
            <a:r>
              <a:rPr lang="en-US" sz="2400" b="1" kern="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2060"/>
                </a:solidFill>
                <a:latin typeface="Times New Roman" pitchFamily="18" charset="0"/>
              </a:rPr>
              <a:t>thương</a:t>
            </a:r>
            <a:r>
              <a:rPr lang="en-US" sz="2400" b="1" kern="0" dirty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2400" b="1" kern="0" dirty="0" err="1">
                <a:solidFill>
                  <a:srgbClr val="002060"/>
                </a:solidFill>
                <a:latin typeface="Times New Roman" pitchFamily="18" charset="0"/>
              </a:rPr>
              <a:t>sự</a:t>
            </a:r>
            <a:r>
              <a:rPr lang="en-US" sz="2400" b="1" kern="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2060"/>
                </a:solidFill>
                <a:latin typeface="Times New Roman" pitchFamily="18" charset="0"/>
              </a:rPr>
              <a:t>nâng</a:t>
            </a:r>
            <a:r>
              <a:rPr lang="en-US" sz="2400" b="1" kern="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2060"/>
                </a:solidFill>
                <a:latin typeface="Times New Roman" pitchFamily="18" charset="0"/>
              </a:rPr>
              <a:t>đỡ</a:t>
            </a:r>
            <a:r>
              <a:rPr lang="en-US" sz="2400" b="1" kern="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2060"/>
                </a:solidFill>
                <a:latin typeface="Times New Roman" pitchFamily="18" charset="0"/>
              </a:rPr>
              <a:t>của</a:t>
            </a:r>
            <a:r>
              <a:rPr lang="en-US" sz="2400" b="1" kern="0" dirty="0">
                <a:solidFill>
                  <a:srgbClr val="002060"/>
                </a:solidFill>
                <a:latin typeface="Times New Roman" pitchFamily="18" charset="0"/>
              </a:rPr>
              <a:t> cha </a:t>
            </a:r>
            <a:r>
              <a:rPr lang="en-US" sz="2400" b="1" kern="0" dirty="0" err="1">
                <a:solidFill>
                  <a:srgbClr val="002060"/>
                </a:solidFill>
                <a:latin typeface="Times New Roman" pitchFamily="18" charset="0"/>
              </a:rPr>
              <a:t>mẹ</a:t>
            </a:r>
            <a:r>
              <a:rPr lang="en-US" sz="2400" b="1" kern="0" dirty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2400" b="1" kern="0" dirty="0" err="1">
                <a:solidFill>
                  <a:srgbClr val="002060"/>
                </a:solidFill>
                <a:latin typeface="Times New Roman" pitchFamily="18" charset="0"/>
              </a:rPr>
              <a:t>trong</a:t>
            </a:r>
            <a:r>
              <a:rPr lang="en-US" sz="2400" b="1" kern="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2060"/>
                </a:solidFill>
                <a:latin typeface="Times New Roman" pitchFamily="18" charset="0"/>
              </a:rPr>
              <a:t>cuộc</a:t>
            </a:r>
            <a:r>
              <a:rPr lang="en-US" sz="2400" b="1" kern="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2060"/>
                </a:solidFill>
                <a:latin typeface="Times New Roman" pitchFamily="18" charset="0"/>
              </a:rPr>
              <a:t>sống</a:t>
            </a:r>
            <a:r>
              <a:rPr lang="en-US" sz="2400" b="1" kern="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2060"/>
                </a:solidFill>
                <a:latin typeface="Times New Roman" pitchFamily="18" charset="0"/>
              </a:rPr>
              <a:t>nên</a:t>
            </a:r>
            <a:r>
              <a:rPr lang="en-US" sz="2400" b="1" kern="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2060"/>
                </a:solidFill>
                <a:latin typeface="Times New Roman" pitchFamily="18" charset="0"/>
              </a:rPr>
              <a:t>thơ</a:t>
            </a:r>
            <a:r>
              <a:rPr lang="en-US" sz="2400" b="1" kern="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2060"/>
                </a:solidFill>
                <a:latin typeface="Times New Roman" pitchFamily="18" charset="0"/>
              </a:rPr>
              <a:t>của</a:t>
            </a:r>
            <a:r>
              <a:rPr lang="en-US" sz="2400" b="1" kern="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2060"/>
                </a:solidFill>
                <a:latin typeface="Times New Roman" pitchFamily="18" charset="0"/>
              </a:rPr>
              <a:t>quê</a:t>
            </a:r>
            <a:r>
              <a:rPr lang="en-US" sz="2400" b="1" kern="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2060"/>
                </a:solidFill>
                <a:latin typeface="Times New Roman" pitchFamily="18" charset="0"/>
              </a:rPr>
              <a:t>hương</a:t>
            </a:r>
            <a:r>
              <a:rPr lang="en-US" sz="2400" b="1" kern="0" dirty="0">
                <a:solidFill>
                  <a:srgbClr val="002060"/>
                </a:solidFill>
                <a:latin typeface="Times New Roman" pitchFamily="18" charset="0"/>
              </a:rPr>
              <a:t>.</a:t>
            </a:r>
          </a:p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kern="0" dirty="0">
              <a:latin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NÓI VỚI CON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                                                            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chemeClr val="bg1"/>
              </a:solidFill>
              <a:latin typeface=".VnArabia" pitchFamily="34" charset="0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62755" y="2788358"/>
            <a:ext cx="6710777" cy="116955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2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c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Con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đùm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bọc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altLang="en-US" sz="22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900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4">
            <a:extLst>
              <a:ext uri="{FF2B5EF4-FFF2-40B4-BE49-F238E27FC236}">
                <a16:creationId xmlns:a16="http://schemas.microsoft.com/office/drawing/2014/main" id="{D0A9EB96-5F27-C445-B7D7-E95DA7DF85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84" y="280865"/>
            <a:ext cx="4774712" cy="2942981"/>
          </a:xfrm>
          <a:prstGeom prst="rect">
            <a:avLst/>
          </a:prstGeom>
        </p:spPr>
      </p:pic>
      <p:pic>
        <p:nvPicPr>
          <p:cNvPr id="5" name="Hình ảnh 5">
            <a:extLst>
              <a:ext uri="{FF2B5EF4-FFF2-40B4-BE49-F238E27FC236}">
                <a16:creationId xmlns:a16="http://schemas.microsoft.com/office/drawing/2014/main" id="{0D257169-2ADC-C043-9E6F-ED01E34248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85" y="3736731"/>
            <a:ext cx="4774711" cy="2840404"/>
          </a:xfrm>
          <a:prstGeom prst="rect">
            <a:avLst/>
          </a:prstGeom>
        </p:spPr>
      </p:pic>
      <p:pic>
        <p:nvPicPr>
          <p:cNvPr id="6" name="Hình ảnh 6">
            <a:extLst>
              <a:ext uri="{FF2B5EF4-FFF2-40B4-BE49-F238E27FC236}">
                <a16:creationId xmlns:a16="http://schemas.microsoft.com/office/drawing/2014/main" id="{A3A5E0E7-F57B-6742-BDEE-F0FEE47484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420" y="280865"/>
            <a:ext cx="4774712" cy="3028462"/>
          </a:xfrm>
          <a:prstGeom prst="rect">
            <a:avLst/>
          </a:prstGeom>
        </p:spPr>
      </p:pic>
      <p:pic>
        <p:nvPicPr>
          <p:cNvPr id="7" name="Hình ảnh 7">
            <a:extLst>
              <a:ext uri="{FF2B5EF4-FFF2-40B4-BE49-F238E27FC236}">
                <a16:creationId xmlns:a16="http://schemas.microsoft.com/office/drawing/2014/main" id="{3F365286-FD42-E044-A788-435E309147F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420" y="3736731"/>
            <a:ext cx="4774714" cy="2840404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7F8A6C99-FA1C-B94E-A5EF-0D9E9DC331BA}"/>
              </a:ext>
            </a:extLst>
          </p:cNvPr>
          <p:cNvSpPr txBox="1"/>
          <p:nvPr/>
        </p:nvSpPr>
        <p:spPr>
          <a:xfrm>
            <a:off x="5181600" y="2136338"/>
            <a:ext cx="1828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5400" b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Rừng</a:t>
            </a:r>
          </a:p>
          <a:p>
            <a:pPr algn="l"/>
            <a:r>
              <a:rPr lang="vi-VN" sz="5400" b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Cho </a:t>
            </a:r>
          </a:p>
          <a:p>
            <a:pPr algn="l"/>
            <a:r>
              <a:rPr lang="vi-VN" sz="5400" b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hoa</a:t>
            </a:r>
          </a:p>
        </p:txBody>
      </p:sp>
    </p:spTree>
    <p:extLst>
      <p:ext uri="{BB962C8B-B14F-4D97-AF65-F5344CB8AC3E}">
        <p14:creationId xmlns:p14="http://schemas.microsoft.com/office/powerpoint/2010/main" val="34841368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361499" y="1045215"/>
            <a:ext cx="42417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 TRA BÀI CŨ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88609" y="2136596"/>
            <a:ext cx="753356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Sang </a:t>
            </a:r>
            <a:r>
              <a:rPr lang="en-US" alt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alt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Thỉnh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cảm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nhận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vê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cuối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</p:txBody>
      </p:sp>
    </p:spTree>
    <p:extLst>
      <p:ext uri="{BB962C8B-B14F-4D97-AF65-F5344CB8AC3E}">
        <p14:creationId xmlns:p14="http://schemas.microsoft.com/office/powerpoint/2010/main" val="9830631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4">
            <a:extLst>
              <a:ext uri="{FF2B5EF4-FFF2-40B4-BE49-F238E27FC236}">
                <a16:creationId xmlns:a16="http://schemas.microsoft.com/office/drawing/2014/main" id="{A4502CE5-A4F3-394B-8748-941EF2EA15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429000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446BB0F1-7536-CC41-B385-598F1BB41452}"/>
              </a:ext>
            </a:extLst>
          </p:cNvPr>
          <p:cNvSpPr txBox="1"/>
          <p:nvPr/>
        </p:nvSpPr>
        <p:spPr>
          <a:xfrm>
            <a:off x="2445482" y="3429000"/>
            <a:ext cx="7301035" cy="584775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l"/>
            <a:r>
              <a:rPr lang="vi-VN" sz="3200" b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 đường cho những tấm lòng</a:t>
            </a:r>
          </a:p>
        </p:txBody>
      </p:sp>
      <p:sp>
        <p:nvSpPr>
          <p:cNvPr id="2" name="Rectangle 1"/>
          <p:cNvSpPr/>
          <p:nvPr/>
        </p:nvSpPr>
        <p:spPr>
          <a:xfrm>
            <a:off x="482221" y="4305003"/>
            <a:ext cx="11568752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fr-FR" sz="2200" spc="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sz="2200" spc="5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fr-FR" sz="2200" spc="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rừng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vừa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vẻ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đẹp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thiên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núi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rừng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vừa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vẻ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đẹp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hương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r>
              <a:rPr lang="en-US" alt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alt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alt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en-US" alt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alt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alt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en-US" altLang="en-US" sz="22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-&gt; 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mộng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en-US" sz="22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Tx/>
              <a:buChar char="-"/>
            </a:pP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6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4">
            <a:extLst>
              <a:ext uri="{FF2B5EF4-FFF2-40B4-BE49-F238E27FC236}">
                <a16:creationId xmlns:a16="http://schemas.microsoft.com/office/drawing/2014/main" id="{A4502CE5-A4F3-394B-8748-941EF2EA15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429000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446BB0F1-7536-CC41-B385-598F1BB41452}"/>
              </a:ext>
            </a:extLst>
          </p:cNvPr>
          <p:cNvSpPr txBox="1"/>
          <p:nvPr/>
        </p:nvSpPr>
        <p:spPr>
          <a:xfrm>
            <a:off x="2445482" y="3429000"/>
            <a:ext cx="7301035" cy="584775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l"/>
            <a:r>
              <a:rPr lang="vi-VN" sz="3200" b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 đường cho những tấm lòng</a:t>
            </a:r>
          </a:p>
        </p:txBody>
      </p:sp>
      <p:sp>
        <p:nvSpPr>
          <p:cNvPr id="6" name="Mũi tên: Phải 5">
            <a:extLst>
              <a:ext uri="{FF2B5EF4-FFF2-40B4-BE49-F238E27FC236}">
                <a16:creationId xmlns:a16="http://schemas.microsoft.com/office/drawing/2014/main" id="{3C7B8E2C-E17E-534E-B326-84F131BCBCBD}"/>
              </a:ext>
            </a:extLst>
          </p:cNvPr>
          <p:cNvSpPr/>
          <p:nvPr/>
        </p:nvSpPr>
        <p:spPr>
          <a:xfrm rot="5400000">
            <a:off x="5481253" y="3950625"/>
            <a:ext cx="886875" cy="834575"/>
          </a:xfrm>
          <a:prstGeom prst="rightArrow">
            <a:avLst>
              <a:gd name="adj1" fmla="val 42836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Hình Bầu dục 6">
            <a:extLst>
              <a:ext uri="{FF2B5EF4-FFF2-40B4-BE49-F238E27FC236}">
                <a16:creationId xmlns:a16="http://schemas.microsoft.com/office/drawing/2014/main" id="{08A0FBA6-FBA6-2D45-8A23-C07C8773BA09}"/>
              </a:ext>
            </a:extLst>
          </p:cNvPr>
          <p:cNvSpPr/>
          <p:nvPr/>
        </p:nvSpPr>
        <p:spPr>
          <a:xfrm>
            <a:off x="670605" y="4834396"/>
            <a:ext cx="10490741" cy="112345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Tấm lòng bao dung,ân nghĩa ân tình của quê hương.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DBC83F2C-EA44-0140-AF47-748CB5C7D60E}"/>
              </a:ext>
            </a:extLst>
          </p:cNvPr>
          <p:cNvSpPr txBox="1"/>
          <p:nvPr/>
        </p:nvSpPr>
        <p:spPr>
          <a:xfrm>
            <a:off x="185615" y="6081041"/>
            <a:ext cx="11820769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vi-VN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Quê hương nuôi dưỡng con về tâm hồn và lẽ sống.</a:t>
            </a:r>
          </a:p>
        </p:txBody>
      </p:sp>
    </p:spTree>
    <p:extLst>
      <p:ext uri="{BB962C8B-B14F-4D97-AF65-F5344CB8AC3E}">
        <p14:creationId xmlns:p14="http://schemas.microsoft.com/office/powerpoint/2010/main" val="511885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6709138" y="817364"/>
            <a:ext cx="64395" cy="604063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25501" y="883504"/>
            <a:ext cx="61341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3. 1. </a:t>
            </a:r>
            <a:r>
              <a:rPr lang="en-US" sz="2400" b="1" kern="0" dirty="0">
                <a:solidFill>
                  <a:srgbClr val="002060"/>
                </a:solidFill>
                <a:latin typeface="Times New Roman" pitchFamily="18" charset="0"/>
              </a:rPr>
              <a:t>Con </a:t>
            </a:r>
            <a:r>
              <a:rPr lang="en-US" sz="2400" b="1" kern="0" dirty="0" err="1">
                <a:solidFill>
                  <a:srgbClr val="002060"/>
                </a:solidFill>
                <a:latin typeface="Times New Roman" pitchFamily="18" charset="0"/>
              </a:rPr>
              <a:t>lớn</a:t>
            </a:r>
            <a:r>
              <a:rPr lang="en-US" sz="2400" b="1" kern="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2060"/>
                </a:solidFill>
                <a:latin typeface="Times New Roman" pitchFamily="18" charset="0"/>
              </a:rPr>
              <a:t>lên</a:t>
            </a:r>
            <a:r>
              <a:rPr lang="en-US" sz="2400" b="1" kern="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2060"/>
                </a:solidFill>
                <a:latin typeface="Times New Roman" pitchFamily="18" charset="0"/>
              </a:rPr>
              <a:t>trong</a:t>
            </a:r>
            <a:r>
              <a:rPr lang="en-US" sz="2400" b="1" kern="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2060"/>
                </a:solidFill>
                <a:latin typeface="Times New Roman" pitchFamily="18" charset="0"/>
              </a:rPr>
              <a:t>tình</a:t>
            </a:r>
            <a:r>
              <a:rPr lang="en-US" sz="2400" b="1" kern="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2060"/>
                </a:solidFill>
                <a:latin typeface="Times New Roman" pitchFamily="18" charset="0"/>
              </a:rPr>
              <a:t>yêu</a:t>
            </a:r>
            <a:r>
              <a:rPr lang="en-US" sz="2400" b="1" kern="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2060"/>
                </a:solidFill>
                <a:latin typeface="Times New Roman" pitchFamily="18" charset="0"/>
              </a:rPr>
              <a:t>thương</a:t>
            </a:r>
            <a:r>
              <a:rPr lang="en-US" sz="2400" b="1" kern="0" dirty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2400" b="1" kern="0" dirty="0" err="1">
                <a:solidFill>
                  <a:srgbClr val="002060"/>
                </a:solidFill>
                <a:latin typeface="Times New Roman" pitchFamily="18" charset="0"/>
              </a:rPr>
              <a:t>sự</a:t>
            </a:r>
            <a:r>
              <a:rPr lang="en-US" sz="2400" b="1" kern="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2060"/>
                </a:solidFill>
                <a:latin typeface="Times New Roman" pitchFamily="18" charset="0"/>
              </a:rPr>
              <a:t>nâng</a:t>
            </a:r>
            <a:r>
              <a:rPr lang="en-US" sz="2400" b="1" kern="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2060"/>
                </a:solidFill>
                <a:latin typeface="Times New Roman" pitchFamily="18" charset="0"/>
              </a:rPr>
              <a:t>đỡ</a:t>
            </a:r>
            <a:r>
              <a:rPr lang="en-US" sz="2400" b="1" kern="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2060"/>
                </a:solidFill>
                <a:latin typeface="Times New Roman" pitchFamily="18" charset="0"/>
              </a:rPr>
              <a:t>của</a:t>
            </a:r>
            <a:r>
              <a:rPr lang="en-US" sz="2400" b="1" kern="0" dirty="0">
                <a:solidFill>
                  <a:srgbClr val="002060"/>
                </a:solidFill>
                <a:latin typeface="Times New Roman" pitchFamily="18" charset="0"/>
              </a:rPr>
              <a:t> cha </a:t>
            </a:r>
            <a:r>
              <a:rPr lang="en-US" sz="2400" b="1" kern="0" dirty="0" err="1">
                <a:solidFill>
                  <a:srgbClr val="002060"/>
                </a:solidFill>
                <a:latin typeface="Times New Roman" pitchFamily="18" charset="0"/>
              </a:rPr>
              <a:t>mẹ</a:t>
            </a:r>
            <a:r>
              <a:rPr lang="en-US" sz="2400" b="1" kern="0" dirty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2400" b="1" kern="0" dirty="0" err="1">
                <a:solidFill>
                  <a:srgbClr val="002060"/>
                </a:solidFill>
                <a:latin typeface="Times New Roman" pitchFamily="18" charset="0"/>
              </a:rPr>
              <a:t>trong</a:t>
            </a:r>
            <a:r>
              <a:rPr lang="en-US" sz="2400" b="1" kern="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2060"/>
                </a:solidFill>
                <a:latin typeface="Times New Roman" pitchFamily="18" charset="0"/>
              </a:rPr>
              <a:t>cuộc</a:t>
            </a:r>
            <a:r>
              <a:rPr lang="en-US" sz="2400" b="1" kern="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2060"/>
                </a:solidFill>
                <a:latin typeface="Times New Roman" pitchFamily="18" charset="0"/>
              </a:rPr>
              <a:t>sống</a:t>
            </a:r>
            <a:r>
              <a:rPr lang="en-US" sz="2400" b="1" kern="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2060"/>
                </a:solidFill>
                <a:latin typeface="Times New Roman" pitchFamily="18" charset="0"/>
              </a:rPr>
              <a:t>nên</a:t>
            </a:r>
            <a:r>
              <a:rPr lang="en-US" sz="2400" b="1" kern="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2060"/>
                </a:solidFill>
                <a:latin typeface="Times New Roman" pitchFamily="18" charset="0"/>
              </a:rPr>
              <a:t>thơ</a:t>
            </a:r>
            <a:r>
              <a:rPr lang="en-US" sz="2400" b="1" kern="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2060"/>
                </a:solidFill>
                <a:latin typeface="Times New Roman" pitchFamily="18" charset="0"/>
              </a:rPr>
              <a:t>của</a:t>
            </a:r>
            <a:r>
              <a:rPr lang="en-US" sz="2400" b="1" kern="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2060"/>
                </a:solidFill>
                <a:latin typeface="Times New Roman" pitchFamily="18" charset="0"/>
              </a:rPr>
              <a:t>quê</a:t>
            </a:r>
            <a:r>
              <a:rPr lang="en-US" sz="2400" b="1" kern="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2060"/>
                </a:solidFill>
                <a:latin typeface="Times New Roman" pitchFamily="18" charset="0"/>
              </a:rPr>
              <a:t>hương</a:t>
            </a:r>
            <a:r>
              <a:rPr lang="en-US" sz="2400" b="1" kern="0" dirty="0">
                <a:solidFill>
                  <a:srgbClr val="002060"/>
                </a:solidFill>
                <a:latin typeface="Times New Roman" pitchFamily="18" charset="0"/>
              </a:rPr>
              <a:t>.</a:t>
            </a:r>
          </a:p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kern="0" dirty="0">
              <a:latin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NÓI VỚI CON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                                                            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chemeClr val="bg1"/>
              </a:solidFill>
              <a:latin typeface=".VnArabia" pitchFamily="34" charset="0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62755" y="2788358"/>
            <a:ext cx="6710777" cy="83099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2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d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cưới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2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488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A1E40491-0BD3-D742-A8EC-56881D3E4DD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" name="Hình ảnh 3">
            <a:extLst>
              <a:ext uri="{FF2B5EF4-FFF2-40B4-BE49-F238E27FC236}">
                <a16:creationId xmlns:a16="http://schemas.microsoft.com/office/drawing/2014/main" id="{7F7E1F72-4E10-3744-A9AC-E2D90C2C46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509" y="4164135"/>
            <a:ext cx="4810491" cy="2693865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7EF5B51B-3EA4-2D4F-921E-8E93BBE9E546}"/>
              </a:ext>
            </a:extLst>
          </p:cNvPr>
          <p:cNvSpPr txBox="1"/>
          <p:nvPr/>
        </p:nvSpPr>
        <p:spPr>
          <a:xfrm>
            <a:off x="4214812" y="85920"/>
            <a:ext cx="7977188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vi-VN" sz="3200" b="1" i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Cha mẹ mãi nhớ về ngày cưới</a:t>
            </a:r>
            <a:br>
              <a:rPr lang="vi-VN" sz="3200" b="1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vi-VN" sz="3200" b="1" i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Ngày đầu tiên đẹp nhất trên đời.</a:t>
            </a:r>
            <a:endParaRPr lang="vi-VN" sz="3200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98716285-91F6-9443-82D3-79268456E979}"/>
              </a:ext>
            </a:extLst>
          </p:cNvPr>
          <p:cNvSpPr txBox="1"/>
          <p:nvPr/>
        </p:nvSpPr>
        <p:spPr>
          <a:xfrm>
            <a:off x="0" y="2523148"/>
            <a:ext cx="7014063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vi-VN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-Niềm trân trọng thiêng liêng hướng tới gia đình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069600A1-BC39-4945-891B-79E594D635EA}"/>
              </a:ext>
            </a:extLst>
          </p:cNvPr>
          <p:cNvSpPr txBox="1"/>
          <p:nvPr/>
        </p:nvSpPr>
        <p:spPr>
          <a:xfrm>
            <a:off x="90732" y="4709977"/>
            <a:ext cx="6934688" cy="206210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vi-VN" sz="3200" b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 muốn truyền cho con những tình cảm cuội nguồn nhắn nhủ con hãy biết trân trọng tình cảm gia đình.</a:t>
            </a:r>
          </a:p>
        </p:txBody>
      </p:sp>
      <p:pic>
        <p:nvPicPr>
          <p:cNvPr id="9" name="Hình ảnh 9">
            <a:extLst>
              <a:ext uri="{FF2B5EF4-FFF2-40B4-BE49-F238E27FC236}">
                <a16:creationId xmlns:a16="http://schemas.microsoft.com/office/drawing/2014/main" id="{B9C17206-565C-CF48-B36D-4EE27F24A6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3858846" cy="239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6657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ounded Rectangle 3"/>
          <p:cNvSpPr>
            <a:spLocks noChangeArrowheads="1"/>
          </p:cNvSpPr>
          <p:nvPr/>
        </p:nvSpPr>
        <p:spPr bwMode="auto">
          <a:xfrm>
            <a:off x="1714500" y="1489075"/>
            <a:ext cx="2362200" cy="1752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0000"/>
                </a:solidFill>
                <a:cs typeface="Times New Roman" panose="02020603050405020304" pitchFamily="18" charset="0"/>
              </a:rPr>
              <a:t>Nói với con về tình cảm cội nguồn</a:t>
            </a:r>
          </a:p>
        </p:txBody>
      </p:sp>
      <p:sp>
        <p:nvSpPr>
          <p:cNvPr id="5" name="Rounded Rectangle 4"/>
          <p:cNvSpPr>
            <a:spLocks noChangeArrowheads="1"/>
          </p:cNvSpPr>
          <p:nvPr/>
        </p:nvSpPr>
        <p:spPr bwMode="auto">
          <a:xfrm>
            <a:off x="4838700" y="838200"/>
            <a:ext cx="4648200" cy="1143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0000"/>
                </a:solidFill>
                <a:cs typeface="Times New Roman" panose="02020603050405020304" pitchFamily="18" charset="0"/>
              </a:rPr>
              <a:t>Tình cảm cha mẹ dành cho con : nâng đón, chở che, chăm chút…</a:t>
            </a:r>
          </a:p>
        </p:txBody>
      </p:sp>
      <p:sp>
        <p:nvSpPr>
          <p:cNvPr id="6" name="Rounded Rectangle 5"/>
          <p:cNvSpPr>
            <a:spLocks noChangeArrowheads="1"/>
          </p:cNvSpPr>
          <p:nvPr/>
        </p:nvSpPr>
        <p:spPr bwMode="auto">
          <a:xfrm>
            <a:off x="4811713" y="2362200"/>
            <a:ext cx="4648200" cy="2057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0000"/>
                </a:solidFill>
                <a:cs typeface="Times New Roman" panose="02020603050405020304" pitchFamily="18" charset="0"/>
              </a:rPr>
              <a:t>Tình cảm quê hương : con trưởng thành trong cuộc sống lao động,trong thiên nhiên thơ mộng, nghĩa tình của quê hương.</a:t>
            </a:r>
          </a:p>
        </p:txBody>
      </p:sp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2895600" y="4572000"/>
            <a:ext cx="6819900" cy="1219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0000"/>
                </a:solidFill>
                <a:cs typeface="Times New Roman" panose="02020603050405020304" pitchFamily="18" charset="0"/>
              </a:rPr>
              <a:t>Tình cảm cội nguồn vừa thiêng liêng cao quí,vừa đáng tự hào, nuôi lớn tâm hồn của mỗi con người.</a:t>
            </a:r>
          </a:p>
        </p:txBody>
      </p:sp>
      <p:cxnSp>
        <p:nvCxnSpPr>
          <p:cNvPr id="9" name="Straight Arrow Connector 8"/>
          <p:cNvCxnSpPr>
            <a:stCxn id="9218" idx="3"/>
          </p:cNvCxnSpPr>
          <p:nvPr/>
        </p:nvCxnSpPr>
        <p:spPr bwMode="auto">
          <a:xfrm flipV="1">
            <a:off x="4076700" y="1489075"/>
            <a:ext cx="762000" cy="8763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9218" idx="3"/>
          </p:cNvCxnSpPr>
          <p:nvPr/>
        </p:nvCxnSpPr>
        <p:spPr bwMode="auto">
          <a:xfrm>
            <a:off x="4076700" y="2365375"/>
            <a:ext cx="762000" cy="8763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3" name="Right Brace 12"/>
          <p:cNvSpPr/>
          <p:nvPr/>
        </p:nvSpPr>
        <p:spPr bwMode="auto">
          <a:xfrm>
            <a:off x="9525000" y="1330325"/>
            <a:ext cx="381000" cy="2438400"/>
          </a:xfrm>
          <a:prstGeom prst="rightBrac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4" name="Curved Left Arrow 13"/>
          <p:cNvSpPr>
            <a:spLocks noChangeArrowheads="1"/>
          </p:cNvSpPr>
          <p:nvPr/>
        </p:nvSpPr>
        <p:spPr bwMode="auto">
          <a:xfrm>
            <a:off x="9982200" y="2514600"/>
            <a:ext cx="495300" cy="2895600"/>
          </a:xfrm>
          <a:prstGeom prst="curvedLeftArrow">
            <a:avLst>
              <a:gd name="adj1" fmla="val 24981"/>
              <a:gd name="adj2" fmla="val 49990"/>
              <a:gd name="adj3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9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1" y="765176"/>
            <a:ext cx="86042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026" y="5181600"/>
            <a:ext cx="969963" cy="133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9502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3" grpId="0" animBg="1"/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6967471" y="769441"/>
            <a:ext cx="64395" cy="604063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25501" y="883504"/>
            <a:ext cx="61341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3.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fr-F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alt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6541" y="2892385"/>
            <a:ext cx="655400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95300" algn="just">
              <a:spcAft>
                <a:spcPts val="0"/>
              </a:spcAft>
            </a:pPr>
            <a:r>
              <a:rPr lang="vi-VN" sz="2200" b="1" u="none" strike="noStrike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nhắn</a:t>
            </a:r>
            <a:r>
              <a:rPr lang="en-US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nhủ</a:t>
            </a:r>
            <a:r>
              <a:rPr lang="en-US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95300" algn="just">
              <a:spcAft>
                <a:spcPts val="0"/>
              </a:spcAft>
            </a:pP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+“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gười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”: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vả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NÓI VỚI CON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                                                            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chemeClr val="bg1"/>
              </a:solidFill>
              <a:latin typeface=".VnArabi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258789" y="958213"/>
            <a:ext cx="6096000" cy="532453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endParaRPr lang="en-US" altLang="en-US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endParaRPr lang="en-US" altLang="en-US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en-US" altLang="en-US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Dẫu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endParaRPr lang="en-US" altLang="en-US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chê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gập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ghềnh</a:t>
            </a:r>
            <a:endParaRPr lang="en-US" altLang="en-US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thung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chê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thung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nghèo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đói</a:t>
            </a:r>
            <a:endParaRPr lang="en-US" altLang="en-US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suối</a:t>
            </a:r>
            <a:endParaRPr lang="en-US" altLang="en-US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ghềnh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nhọc</a:t>
            </a:r>
            <a:endParaRPr lang="en-US" altLang="en-US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endParaRPr lang="en-US" altLang="en-US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</a:p>
          <a:p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đục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endParaRPr lang="en-US" altLang="en-US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endParaRPr lang="en-US" altLang="en-US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endParaRPr lang="en-US" altLang="en-US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endParaRPr lang="en-US" altLang="en-US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con”.</a:t>
            </a:r>
          </a:p>
        </p:txBody>
      </p:sp>
      <p:sp>
        <p:nvSpPr>
          <p:cNvPr id="3" name="Rectangle 2"/>
          <p:cNvSpPr/>
          <p:nvPr/>
        </p:nvSpPr>
        <p:spPr>
          <a:xfrm>
            <a:off x="332095" y="1718667"/>
            <a:ext cx="64271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3.2. </a:t>
            </a:r>
            <a:r>
              <a:rPr lang="en-US" sz="2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mẽ</a:t>
            </a:r>
            <a:r>
              <a:rPr lang="en-US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bền</a:t>
            </a:r>
            <a:r>
              <a:rPr lang="en-US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bỉ</a:t>
            </a:r>
            <a:r>
              <a:rPr lang="en-US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endParaRPr lang="en-US" sz="2200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44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2" grpId="0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11210" y="0"/>
            <a:ext cx="1956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PHIẾU HỌC TẬP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3945749"/>
              </p:ext>
            </p:extLst>
          </p:nvPr>
        </p:nvGraphicFramePr>
        <p:xfrm>
          <a:off x="609600" y="599767"/>
          <a:ext cx="10559845" cy="59282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97880">
                  <a:extLst>
                    <a:ext uri="{9D8B030D-6E8A-4147-A177-3AD203B41FA5}">
                      <a16:colId xmlns:a16="http://schemas.microsoft.com/office/drawing/2014/main" val="2482529847"/>
                    </a:ext>
                  </a:extLst>
                </a:gridCol>
                <a:gridCol w="2607036">
                  <a:extLst>
                    <a:ext uri="{9D8B030D-6E8A-4147-A177-3AD203B41FA5}">
                      <a16:colId xmlns:a16="http://schemas.microsoft.com/office/drawing/2014/main" val="1081352521"/>
                    </a:ext>
                  </a:extLst>
                </a:gridCol>
                <a:gridCol w="2754929">
                  <a:extLst>
                    <a:ext uri="{9D8B030D-6E8A-4147-A177-3AD203B41FA5}">
                      <a16:colId xmlns:a16="http://schemas.microsoft.com/office/drawing/2014/main" val="2675198285"/>
                    </a:ext>
                  </a:extLst>
                </a:gridCol>
              </a:tblGrid>
              <a:tr h="5621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76" marR="450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76" marR="450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mình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76" marR="45076" marT="0" marB="0"/>
                </a:tc>
                <a:extLst>
                  <a:ext uri="{0D108BD9-81ED-4DB2-BD59-A6C34878D82A}">
                    <a16:rowId xmlns:a16="http://schemas.microsoft.com/office/drawing/2014/main" val="1571872501"/>
                  </a:ext>
                </a:extLst>
              </a:tr>
              <a:tr h="93695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nỗi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buồn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nuôi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lớn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76" marR="4507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76" marR="4507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76" marR="45076" marT="0" marB="0"/>
                </a:tc>
                <a:extLst>
                  <a:ext uri="{0D108BD9-81ED-4DB2-BD59-A6C34878D82A}">
                    <a16:rowId xmlns:a16="http://schemas.microsoft.com/office/drawing/2014/main" val="548378626"/>
                  </a:ext>
                </a:extLst>
              </a:tr>
              <a:tr h="187390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sao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thì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cha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vẫn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muốn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chê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gập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ghềnh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chê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nghèo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đói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sông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suối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xuống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ghềnh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lo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cực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nhọc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76" marR="4507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76" marR="4507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76" marR="45076" marT="0" marB="0"/>
                </a:tc>
                <a:extLst>
                  <a:ext uri="{0D108BD9-81ED-4DB2-BD59-A6C34878D82A}">
                    <a16:rowId xmlns:a16="http://schemas.microsoft.com/office/drawing/2014/main" val="1525982960"/>
                  </a:ext>
                </a:extLst>
              </a:tr>
              <a:tr h="7311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mình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sơ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da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thịt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Chẳng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mấy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nhỏ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bé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đâu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76" marR="4507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76" marR="4507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76" marR="45076" marT="0" marB="0"/>
                </a:tc>
                <a:extLst>
                  <a:ext uri="{0D108BD9-81ED-4DB2-BD59-A6C34878D82A}">
                    <a16:rowId xmlns:a16="http://schemas.microsoft.com/office/drawing/2014/main" val="1535485703"/>
                  </a:ext>
                </a:extLst>
              </a:tr>
              <a:tr h="112434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mình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đục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kê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quê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hương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Còn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quê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hương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thì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phong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tục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76" marR="4507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76" marR="4507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76" marR="45076" marT="0" marB="0"/>
                </a:tc>
                <a:extLst>
                  <a:ext uri="{0D108BD9-81ED-4DB2-BD59-A6C34878D82A}">
                    <a16:rowId xmlns:a16="http://schemas.microsoft.com/office/drawing/2014/main" val="37560224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07651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6812924" y="769441"/>
            <a:ext cx="64395" cy="604063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76213" y="794264"/>
            <a:ext cx="6515566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3.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fr-F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en-US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3.2. </a:t>
            </a:r>
            <a:r>
              <a:rPr lang="en-US" sz="2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mẽ</a:t>
            </a:r>
            <a:r>
              <a:rPr lang="en-US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bền</a:t>
            </a:r>
            <a:r>
              <a:rPr lang="en-US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bỉ</a:t>
            </a:r>
            <a:r>
              <a:rPr lang="en-US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endParaRPr lang="en-US" sz="2200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000423" y="5626894"/>
            <a:ext cx="3068469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“Cao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-41768" y="2498236"/>
            <a:ext cx="663354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NÓI VỚI CON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                                                            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chemeClr val="bg1"/>
              </a:solidFill>
              <a:latin typeface=".VnArabia" pitchFamily="34" charset="0"/>
            </a:endParaRPr>
          </a:p>
        </p:txBody>
      </p:sp>
      <p:pic>
        <p:nvPicPr>
          <p:cNvPr id="10" name="Picture 2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318" y="830996"/>
            <a:ext cx="5314681" cy="4655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67047" y="2913488"/>
            <a:ext cx="196399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*2 </a:t>
            </a:r>
            <a:r>
              <a:rPr 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en-US" sz="2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295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11210" y="0"/>
            <a:ext cx="1956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PHIẾU HỌC TẬP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0767834"/>
              </p:ext>
            </p:extLst>
          </p:nvPr>
        </p:nvGraphicFramePr>
        <p:xfrm>
          <a:off x="486770" y="631321"/>
          <a:ext cx="10950054" cy="40089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48469">
                  <a:extLst>
                    <a:ext uri="{9D8B030D-6E8A-4147-A177-3AD203B41FA5}">
                      <a16:colId xmlns:a16="http://schemas.microsoft.com/office/drawing/2014/main" val="2482529847"/>
                    </a:ext>
                  </a:extLst>
                </a:gridCol>
                <a:gridCol w="3644855">
                  <a:extLst>
                    <a:ext uri="{9D8B030D-6E8A-4147-A177-3AD203B41FA5}">
                      <a16:colId xmlns:a16="http://schemas.microsoft.com/office/drawing/2014/main" val="1081352521"/>
                    </a:ext>
                  </a:extLst>
                </a:gridCol>
                <a:gridCol w="2856730">
                  <a:extLst>
                    <a:ext uri="{9D8B030D-6E8A-4147-A177-3AD203B41FA5}">
                      <a16:colId xmlns:a16="http://schemas.microsoft.com/office/drawing/2014/main" val="2675198285"/>
                    </a:ext>
                  </a:extLst>
                </a:gridCol>
              </a:tblGrid>
              <a:tr h="16035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76" marR="450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76" marR="450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mình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76" marR="45076" marT="0" marB="0"/>
                </a:tc>
                <a:extLst>
                  <a:ext uri="{0D108BD9-81ED-4DB2-BD59-A6C34878D82A}">
                    <a16:rowId xmlns:a16="http://schemas.microsoft.com/office/drawing/2014/main" val="1571872501"/>
                  </a:ext>
                </a:extLst>
              </a:tr>
              <a:tr h="240535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“Cao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nỗi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buồn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nuôi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</a:p>
                  </a:txBody>
                  <a:tcPr marL="45076" marR="45076" marT="0" marB="0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76" marR="45076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0" dirty="0">
                        <a:solidFill>
                          <a:srgbClr val="4C4B4B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76" marR="45076" marT="0" marB="0"/>
                </a:tc>
                <a:extLst>
                  <a:ext uri="{0D108BD9-81ED-4DB2-BD59-A6C34878D82A}">
                    <a16:rowId xmlns:a16="http://schemas.microsoft.com/office/drawing/2014/main" val="548378626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609230" y="1446663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 flipH="1">
            <a:off x="5034600" y="2354661"/>
            <a:ext cx="366647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Cao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“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898340" y="2455008"/>
            <a:ext cx="2524835" cy="11791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defRPr/>
            </a:pPr>
            <a:r>
              <a:rPr lang="en-US" sz="2200" dirty="0" err="1">
                <a:solidFill>
                  <a:srgbClr val="4C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200" dirty="0">
                <a:solidFill>
                  <a:srgbClr val="4C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4C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200" dirty="0">
                <a:solidFill>
                  <a:srgbClr val="4C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4C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200" dirty="0">
                <a:solidFill>
                  <a:srgbClr val="4C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4C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2200" dirty="0">
                <a:solidFill>
                  <a:srgbClr val="4C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200" dirty="0" err="1">
                <a:solidFill>
                  <a:srgbClr val="4C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200" dirty="0">
                <a:solidFill>
                  <a:srgbClr val="4C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4C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200" dirty="0">
                <a:solidFill>
                  <a:srgbClr val="4C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4C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200" dirty="0">
                <a:solidFill>
                  <a:srgbClr val="4C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</a:pPr>
            <a:endParaRPr lang="en-US" sz="2200" dirty="0">
              <a:solidFill>
                <a:srgbClr val="4C4B4B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591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6812924" y="769441"/>
            <a:ext cx="64395" cy="604063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67048" y="3244334"/>
            <a:ext cx="647807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Cao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“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endParaRPr lang="en-US" sz="22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76213" y="794264"/>
            <a:ext cx="6515566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3.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fr-F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en-US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3.2. </a:t>
            </a:r>
            <a:r>
              <a:rPr lang="en-US" sz="2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mẽ</a:t>
            </a:r>
            <a:r>
              <a:rPr lang="en-US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bền</a:t>
            </a:r>
            <a:r>
              <a:rPr lang="en-US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bỉ</a:t>
            </a:r>
            <a:r>
              <a:rPr lang="en-US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endParaRPr lang="en-US" sz="2200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000423" y="5626894"/>
            <a:ext cx="3068469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“Cao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-41768" y="2498236"/>
            <a:ext cx="663354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NÓI VỚI CON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                                                            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chemeClr val="bg1"/>
              </a:solidFill>
              <a:latin typeface=".VnArabia" pitchFamily="34" charset="0"/>
            </a:endParaRPr>
          </a:p>
        </p:txBody>
      </p:sp>
      <p:pic>
        <p:nvPicPr>
          <p:cNvPr id="10" name="Picture 2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318" y="830996"/>
            <a:ext cx="5314681" cy="4655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67047" y="2913488"/>
            <a:ext cx="196399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*2 </a:t>
            </a:r>
            <a:r>
              <a:rPr 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en-US" sz="2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393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2" grpId="0"/>
      <p:bldP spid="3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9903594"/>
      </p:ext>
    </p:extLst>
  </p:cSld>
  <p:clrMapOvr>
    <a:masterClrMapping/>
  </p:clrMapOvr>
  <p:transition advClick="0">
    <p:zo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6997018" y="769441"/>
            <a:ext cx="64395" cy="604063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89045" y="1154161"/>
            <a:ext cx="690797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endParaRPr lang="en-US" sz="2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r>
              <a:rPr 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6 </a:t>
            </a:r>
            <a:r>
              <a:rPr 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endParaRPr lang="en-US" sz="2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n-US" sz="22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89045" y="769441"/>
            <a:ext cx="61341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3.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fr-F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11" name="Picture 197" descr="Nha tren nui ca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132" y="2893099"/>
            <a:ext cx="4704958" cy="355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NÓI VỚI CON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                                                            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chemeClr val="bg1"/>
              </a:solidFill>
              <a:latin typeface=".VnArabia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029216" y="954107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Dẫu</a:t>
            </a:r>
            <a:r>
              <a:rPr lang="en-US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2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endParaRPr lang="en-US" sz="2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chê</a:t>
            </a:r>
            <a:r>
              <a:rPr lang="en-US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gập</a:t>
            </a:r>
            <a:r>
              <a:rPr lang="en-US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ghềnh</a:t>
            </a:r>
            <a:endParaRPr lang="en-US" sz="2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thung</a:t>
            </a:r>
            <a:r>
              <a:rPr lang="en-US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chê</a:t>
            </a:r>
            <a:r>
              <a:rPr lang="en-US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thung</a:t>
            </a:r>
            <a:r>
              <a:rPr lang="en-US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nghèo</a:t>
            </a:r>
            <a:r>
              <a:rPr lang="en-US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đói</a:t>
            </a:r>
            <a:endParaRPr lang="en-US" sz="2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suối</a:t>
            </a:r>
            <a:endParaRPr lang="en-US" sz="2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ghềnh</a:t>
            </a:r>
            <a:endParaRPr lang="en-US" sz="2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 </a:t>
            </a:r>
            <a:r>
              <a:rPr lang="en-US" sz="2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nhọc</a:t>
            </a:r>
            <a:r>
              <a:rPr lang="en-US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01462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11210" y="0"/>
            <a:ext cx="1956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PHIẾU HỌC TẬP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1872899"/>
              </p:ext>
            </p:extLst>
          </p:nvPr>
        </p:nvGraphicFramePr>
        <p:xfrm>
          <a:off x="545910" y="599767"/>
          <a:ext cx="11382233" cy="56782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02684">
                  <a:extLst>
                    <a:ext uri="{9D8B030D-6E8A-4147-A177-3AD203B41FA5}">
                      <a16:colId xmlns:a16="http://schemas.microsoft.com/office/drawing/2014/main" val="2482529847"/>
                    </a:ext>
                  </a:extLst>
                </a:gridCol>
                <a:gridCol w="2810069">
                  <a:extLst>
                    <a:ext uri="{9D8B030D-6E8A-4147-A177-3AD203B41FA5}">
                      <a16:colId xmlns:a16="http://schemas.microsoft.com/office/drawing/2014/main" val="1081352521"/>
                    </a:ext>
                  </a:extLst>
                </a:gridCol>
                <a:gridCol w="2969480">
                  <a:extLst>
                    <a:ext uri="{9D8B030D-6E8A-4147-A177-3AD203B41FA5}">
                      <a16:colId xmlns:a16="http://schemas.microsoft.com/office/drawing/2014/main" val="2675198285"/>
                    </a:ext>
                  </a:extLst>
                </a:gridCol>
              </a:tblGrid>
              <a:tr h="141955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76" marR="4507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76" marR="4507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mình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76" marR="45076" marT="0" marB="0"/>
                </a:tc>
                <a:extLst>
                  <a:ext uri="{0D108BD9-81ED-4DB2-BD59-A6C34878D82A}">
                    <a16:rowId xmlns:a16="http://schemas.microsoft.com/office/drawing/2014/main" val="1571872501"/>
                  </a:ext>
                </a:extLst>
              </a:tr>
              <a:tr h="425865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sao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thì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cha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vẫn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muốn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chê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gập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ghềnh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chê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nghèo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đói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sông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suối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xuống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ghềnh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lo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cực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nhọc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</a:p>
                  </a:txBody>
                  <a:tcPr marL="45076" marR="4507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76" marR="4507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76" marR="45076" marT="0" marB="0"/>
                </a:tc>
                <a:extLst>
                  <a:ext uri="{0D108BD9-81ED-4DB2-BD59-A6C34878D82A}">
                    <a16:rowId xmlns:a16="http://schemas.microsoft.com/office/drawing/2014/main" val="1525982960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168788" y="2238232"/>
            <a:ext cx="2784144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suối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ghềnh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gập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ghềnh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“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nghèo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>
              <a:spcAft>
                <a:spcPts val="0"/>
              </a:spcAft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ghềnh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So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suối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chê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”, “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lo”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chấp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endParaRPr lang="en-US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52932" y="2238232"/>
            <a:ext cx="3029802" cy="1903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defRPr/>
            </a:pPr>
            <a:r>
              <a:rPr lang="en-US" sz="2200" dirty="0" err="1">
                <a:solidFill>
                  <a:srgbClr val="4C4B4B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200" dirty="0">
                <a:solidFill>
                  <a:srgbClr val="4C4B4B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4C4B4B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200" dirty="0">
                <a:solidFill>
                  <a:srgbClr val="4C4B4B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4C4B4B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200" dirty="0">
                <a:solidFill>
                  <a:srgbClr val="4C4B4B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4C4B4B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200" dirty="0">
                <a:solidFill>
                  <a:srgbClr val="4C4B4B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4C4B4B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200" dirty="0">
                <a:solidFill>
                  <a:srgbClr val="4C4B4B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4C4B4B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200" dirty="0">
                <a:solidFill>
                  <a:srgbClr val="4C4B4B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4C4B4B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200" dirty="0">
                <a:solidFill>
                  <a:srgbClr val="4C4B4B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4C4B4B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200" dirty="0">
                <a:solidFill>
                  <a:srgbClr val="4C4B4B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4C4B4B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phóng</a:t>
            </a:r>
            <a:r>
              <a:rPr lang="en-US" sz="2200" dirty="0">
                <a:solidFill>
                  <a:srgbClr val="4C4B4B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4C4B4B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khoáng</a:t>
            </a:r>
            <a:r>
              <a:rPr lang="en-US" sz="2200" dirty="0">
                <a:solidFill>
                  <a:srgbClr val="4C4B4B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4C4B4B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solidFill>
                  <a:srgbClr val="4C4B4B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4C4B4B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200" dirty="0">
                <a:solidFill>
                  <a:srgbClr val="4C4B4B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4C4B4B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mẽ</a:t>
            </a:r>
            <a:r>
              <a:rPr lang="en-US" sz="2200" dirty="0">
                <a:solidFill>
                  <a:srgbClr val="4C4B4B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>
              <a:solidFill>
                <a:srgbClr val="4C4B4B"/>
              </a:solidFill>
            </a:endParaRPr>
          </a:p>
          <a:p>
            <a:pPr>
              <a:lnSpc>
                <a:spcPct val="107000"/>
              </a:lnSpc>
            </a:pPr>
            <a:endParaRPr lang="en-US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045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Subtitle 2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82" y="173038"/>
            <a:ext cx="12082818" cy="6858000"/>
          </a:xfrm>
          <a:prstGeom prst="rect">
            <a:avLst/>
          </a:prstGeom>
          <a:noFill/>
          <a:ln w="9525">
            <a:solidFill>
              <a:srgbClr val="4C4B4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73279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494" y="189481"/>
            <a:ext cx="11868506" cy="678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5463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500" name="Picture 4" descr="ANd9GcQHzLkZZvxMWevYfRfhqNFmS32NrRRnnIrxL6adlyCHXvtkoA8vq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22" y="0"/>
            <a:ext cx="120051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10861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6997018" y="769441"/>
            <a:ext cx="64395" cy="604063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89045" y="1154161"/>
            <a:ext cx="690797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endParaRPr lang="en-US" sz="2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r>
              <a:rPr 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6 </a:t>
            </a:r>
            <a:r>
              <a:rPr 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endParaRPr lang="en-US" sz="2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n-US" sz="22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89045" y="769441"/>
            <a:ext cx="61341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3.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fr-F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11" name="Picture 197" descr="Nha tren nui ca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132" y="2893099"/>
            <a:ext cx="4704958" cy="355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NÓI VỚI CON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                                                            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chemeClr val="bg1"/>
              </a:solidFill>
              <a:latin typeface=".VnArabia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029216" y="954107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Dẫu</a:t>
            </a:r>
            <a:r>
              <a:rPr lang="en-US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2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endParaRPr lang="en-US" sz="2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chê</a:t>
            </a:r>
            <a:r>
              <a:rPr lang="en-US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gập</a:t>
            </a:r>
            <a:r>
              <a:rPr lang="en-US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ghềnh</a:t>
            </a:r>
            <a:endParaRPr lang="en-US" sz="2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thung</a:t>
            </a:r>
            <a:r>
              <a:rPr lang="en-US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chê</a:t>
            </a:r>
            <a:r>
              <a:rPr lang="en-US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thung</a:t>
            </a:r>
            <a:r>
              <a:rPr lang="en-US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nghèo</a:t>
            </a:r>
            <a:r>
              <a:rPr lang="en-US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đói</a:t>
            </a:r>
            <a:endParaRPr lang="en-US" sz="2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suối</a:t>
            </a:r>
            <a:endParaRPr lang="en-US" sz="2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ghềnh</a:t>
            </a:r>
            <a:endParaRPr lang="en-US" sz="2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 </a:t>
            </a:r>
            <a:r>
              <a:rPr lang="en-US" sz="2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nhọc</a:t>
            </a:r>
            <a:r>
              <a:rPr lang="en-US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3" name="Rectangle 2"/>
          <p:cNvSpPr/>
          <p:nvPr/>
        </p:nvSpPr>
        <p:spPr>
          <a:xfrm>
            <a:off x="127379" y="2169824"/>
            <a:ext cx="6949367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gập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ghềnh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“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nghèo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“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“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ghềnh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</a:p>
          <a:p>
            <a:pPr>
              <a:spcAft>
                <a:spcPts val="0"/>
              </a:spcAft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ghềnh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-&gt;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nghèo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nhọc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So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suối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chê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”, “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lo”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chấp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Aft>
                <a:spcPts val="0"/>
              </a:spcAft>
            </a:pP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phóng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khoáng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mẽ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554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/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6791441" y="769441"/>
            <a:ext cx="64395" cy="604063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79003" y="994121"/>
            <a:ext cx="6932964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3.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endParaRPr lang="en-US" sz="22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alt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929" y="2019933"/>
            <a:ext cx="659744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*  2 </a:t>
            </a:r>
            <a:r>
              <a:rPr lang="en-US" alt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thơ</a:t>
            </a:r>
            <a:r>
              <a:rPr lang="en-US" altLang="en-US" sz="2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tiếp</a:t>
            </a:r>
            <a:r>
              <a:rPr lang="en-US" altLang="en-US" sz="2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:</a:t>
            </a:r>
          </a:p>
          <a:p>
            <a:pPr>
              <a:spcAft>
                <a:spcPts val="0"/>
              </a:spcAft>
            </a:pPr>
            <a:endParaRPr lang="en-US" sz="2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n-US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-533400" algn="just">
              <a:spcAft>
                <a:spcPts val="0"/>
              </a:spcAft>
            </a:pP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84720" y="1024681"/>
            <a:ext cx="760033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0">
              <a:spcAft>
                <a:spcPts val="0"/>
              </a:spcAft>
            </a:pP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minh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sơ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da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thịt</a:t>
            </a:r>
            <a:endParaRPr lang="en-US" sz="2400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371600">
              <a:spcAft>
                <a:spcPts val="0"/>
              </a:spcAft>
            </a:pP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Chẳng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mấy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ai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nhỏ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bé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đâu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con”</a:t>
            </a:r>
          </a:p>
          <a:p>
            <a:pPr marL="914400">
              <a:spcAft>
                <a:spcPts val="0"/>
              </a:spcAft>
            </a:pP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</a:t>
            </a:r>
            <a:endParaRPr lang="en-US" sz="2400" dirty="0">
              <a:solidFill>
                <a:srgbClr val="7030A0"/>
              </a:solidFill>
            </a:endParaRPr>
          </a:p>
          <a:p>
            <a:pPr marL="1371600">
              <a:lnSpc>
                <a:spcPct val="150000"/>
              </a:lnSpc>
              <a:spcAft>
                <a:spcPts val="0"/>
              </a:spcAft>
            </a:pPr>
            <a:endParaRPr lang="en-US" sz="24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NÓI VỚI CON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                                                            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chemeClr val="bg1"/>
              </a:solidFill>
              <a:latin typeface=".VnArabi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749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11210" y="0"/>
            <a:ext cx="1956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PHIẾU HỌC TẬP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3819769"/>
              </p:ext>
            </p:extLst>
          </p:nvPr>
        </p:nvGraphicFramePr>
        <p:xfrm>
          <a:off x="559558" y="599766"/>
          <a:ext cx="10609887" cy="36310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78838">
                  <a:extLst>
                    <a:ext uri="{9D8B030D-6E8A-4147-A177-3AD203B41FA5}">
                      <a16:colId xmlns:a16="http://schemas.microsoft.com/office/drawing/2014/main" val="2482529847"/>
                    </a:ext>
                  </a:extLst>
                </a:gridCol>
                <a:gridCol w="3463065">
                  <a:extLst>
                    <a:ext uri="{9D8B030D-6E8A-4147-A177-3AD203B41FA5}">
                      <a16:colId xmlns:a16="http://schemas.microsoft.com/office/drawing/2014/main" val="1081352521"/>
                    </a:ext>
                  </a:extLst>
                </a:gridCol>
                <a:gridCol w="2767984">
                  <a:extLst>
                    <a:ext uri="{9D8B030D-6E8A-4147-A177-3AD203B41FA5}">
                      <a16:colId xmlns:a16="http://schemas.microsoft.com/office/drawing/2014/main" val="2675198285"/>
                    </a:ext>
                  </a:extLst>
                </a:gridCol>
              </a:tblGrid>
              <a:tr h="121034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76" marR="4507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76" marR="4507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mình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76" marR="45076" marT="0" marB="0"/>
                </a:tc>
                <a:extLst>
                  <a:ext uri="{0D108BD9-81ED-4DB2-BD59-A6C34878D82A}">
                    <a16:rowId xmlns:a16="http://schemas.microsoft.com/office/drawing/2014/main" val="1571872501"/>
                  </a:ext>
                </a:extLst>
              </a:tr>
              <a:tr h="242069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mình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sơ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da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thịt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Chẳng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mấy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nhỏ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bé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đâu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con”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76" marR="45076" marT="0" marB="0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76" marR="45076" marT="0" marB="0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0" dirty="0">
                        <a:solidFill>
                          <a:srgbClr val="4C4B4B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76" marR="45076" marT="0" marB="0"/>
                </a:tc>
                <a:extLst>
                  <a:ext uri="{0D108BD9-81ED-4DB2-BD59-A6C34878D82A}">
                    <a16:rowId xmlns:a16="http://schemas.microsoft.com/office/drawing/2014/main" val="1535485703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086803" y="1992573"/>
            <a:ext cx="3347514" cy="2485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200" i="1" dirty="0">
                <a:latin typeface="Times New Roman" panose="02020603050405020304" pitchFamily="18" charset="0"/>
                <a:sym typeface="Wingdings" panose="05000000000000000000" pitchFamily="2" charset="2"/>
              </a:rPr>
              <a:t>+ “</a:t>
            </a:r>
            <a:r>
              <a:rPr lang="en-US" altLang="en-US" sz="2200" i="1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thô</a:t>
            </a:r>
            <a:r>
              <a:rPr lang="en-US" altLang="en-US" sz="2200" i="1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200" i="1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sơ</a:t>
            </a:r>
            <a:r>
              <a:rPr lang="en-US" altLang="en-US" sz="2200" i="1" dirty="0">
                <a:latin typeface="Times New Roman" panose="02020603050405020304" pitchFamily="18" charset="0"/>
                <a:sym typeface="Wingdings" panose="05000000000000000000" pitchFamily="2" charset="2"/>
              </a:rPr>
              <a:t> da </a:t>
            </a:r>
            <a:r>
              <a:rPr lang="en-US" altLang="en-US" sz="2200" i="1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thịt</a:t>
            </a:r>
            <a:r>
              <a:rPr lang="en-US" altLang="en-US" sz="2200" i="1" dirty="0">
                <a:latin typeface="Times New Roman" panose="02020603050405020304" pitchFamily="18" charset="0"/>
                <a:sym typeface="Wingdings" panose="05000000000000000000" pitchFamily="2" charset="2"/>
              </a:rPr>
              <a:t>”:</a:t>
            </a:r>
            <a:r>
              <a:rPr lang="en-US" altLang="en-US" sz="22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ve</a:t>
            </a:r>
            <a:r>
              <a:rPr lang="en-US" altLang="en-US" sz="2200" dirty="0">
                <a:latin typeface="Times New Roman" panose="02020603050405020304" pitchFamily="18" charset="0"/>
                <a:sym typeface="Wingdings" panose="05000000000000000000" pitchFamily="2" charset="2"/>
              </a:rPr>
              <a:t>̉ </a:t>
            </a:r>
            <a:r>
              <a:rPr lang="en-US" altLang="en-US" sz="22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ngoài</a:t>
            </a:r>
            <a:r>
              <a:rPr lang="en-US" altLang="en-US" sz="2200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giản</a:t>
            </a:r>
            <a:r>
              <a:rPr lang="en-US" altLang="en-US" sz="2200" dirty="0">
                <a:latin typeface="Times New Roman" panose="02020603050405020304" pitchFamily="18" charset="0"/>
                <a:sym typeface="Wingdings" panose="05000000000000000000" pitchFamily="2" charset="2"/>
              </a:rPr>
              <a:t> dị </a:t>
            </a:r>
            <a:r>
              <a:rPr lang="en-US" altLang="en-US" sz="22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mộc</a:t>
            </a:r>
            <a:r>
              <a:rPr lang="en-US" altLang="en-US" sz="2200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mạc</a:t>
            </a:r>
            <a:endParaRPr lang="en-US" altLang="en-US" sz="2200" dirty="0"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r>
              <a:rPr lang="en-US" altLang="en-US" sz="2200" dirty="0">
                <a:latin typeface="Times New Roman" panose="02020603050405020304" pitchFamily="18" charset="0"/>
                <a:sym typeface="Wingdings" panose="05000000000000000000" pitchFamily="2" charset="2"/>
              </a:rPr>
              <a:t>+ </a:t>
            </a:r>
            <a:r>
              <a:rPr lang="en-US" altLang="en-US" sz="2200" i="1" dirty="0">
                <a:latin typeface="Times New Roman" panose="02020603050405020304" pitchFamily="18" charset="0"/>
                <a:sym typeface="Wingdings" panose="05000000000000000000" pitchFamily="2" charset="2"/>
              </a:rPr>
              <a:t>“</a:t>
            </a:r>
            <a:r>
              <a:rPr lang="en-US" altLang="en-US" sz="2200" i="1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chẳng</a:t>
            </a:r>
            <a:r>
              <a:rPr lang="en-US" altLang="en-US" sz="2200" i="1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200" i="1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nho</a:t>
            </a:r>
            <a:r>
              <a:rPr lang="en-US" altLang="en-US" sz="2200" i="1" dirty="0">
                <a:latin typeface="Times New Roman" panose="02020603050405020304" pitchFamily="18" charset="0"/>
                <a:sym typeface="Wingdings" panose="05000000000000000000" pitchFamily="2" charset="2"/>
              </a:rPr>
              <a:t>̉ bé”: </a:t>
            </a:r>
            <a:r>
              <a:rPr lang="en-US" altLang="en-US" sz="22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không</a:t>
            </a:r>
            <a:r>
              <a:rPr lang="en-US" altLang="en-US" sz="2200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nho</a:t>
            </a:r>
            <a:r>
              <a:rPr lang="en-US" altLang="en-US" sz="2200" dirty="0">
                <a:latin typeface="Times New Roman" panose="02020603050405020304" pitchFamily="18" charset="0"/>
                <a:sym typeface="Wingdings" panose="05000000000000000000" pitchFamily="2" charset="2"/>
              </a:rPr>
              <a:t>̉ bé </a:t>
            </a:r>
            <a:r>
              <a:rPr lang="en-US" altLang="en-US" sz="22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vê</a:t>
            </a:r>
            <a:r>
              <a:rPr lang="en-US" altLang="en-US" sz="2200" dirty="0">
                <a:latin typeface="Times New Roman" panose="02020603050405020304" pitchFamily="18" charset="0"/>
                <a:sym typeface="Wingdings" panose="05000000000000000000" pitchFamily="2" charset="2"/>
              </a:rPr>
              <a:t>̀ </a:t>
            </a:r>
            <a:r>
              <a:rPr lang="en-US" altLang="en-US" sz="22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tâm</a:t>
            </a:r>
            <a:r>
              <a:rPr lang="en-US" altLang="en-US" sz="2200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hồn</a:t>
            </a:r>
            <a:r>
              <a:rPr lang="en-US" altLang="en-US" sz="2200" dirty="0">
                <a:latin typeface="Times New Roman" panose="02020603050405020304" pitchFamily="18" charset="0"/>
                <a:sym typeface="Wingdings" panose="05000000000000000000" pitchFamily="2" charset="2"/>
              </a:rPr>
              <a:t>, ý chí, </a:t>
            </a:r>
            <a:r>
              <a:rPr lang="en-US" altLang="en-US" sz="22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mong</a:t>
            </a:r>
            <a:r>
              <a:rPr lang="en-US" altLang="en-US" sz="2200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ước</a:t>
            </a:r>
            <a:endParaRPr lang="en-US" altLang="en-US" sz="2200" dirty="0"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07000"/>
              </a:lnSpc>
            </a:pPr>
            <a:r>
              <a:rPr lang="en-US" altLang="en-US" sz="2200" dirty="0">
                <a:latin typeface="Times New Roman" panose="02020603050405020304" pitchFamily="18" charset="0"/>
                <a:sym typeface="Wingdings" panose="05000000000000000000" pitchFamily="2" charset="2"/>
              </a:rPr>
              <a:t>+ </a:t>
            </a:r>
            <a:r>
              <a:rPr lang="en-US" altLang="en-US" sz="22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Nghệ</a:t>
            </a:r>
            <a:r>
              <a:rPr lang="en-US" altLang="en-US" sz="2200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thuật</a:t>
            </a:r>
            <a:r>
              <a:rPr lang="en-US" altLang="en-US" sz="2200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tương</a:t>
            </a:r>
            <a:r>
              <a:rPr lang="en-US" altLang="en-US" sz="2200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phản</a:t>
            </a:r>
            <a:r>
              <a:rPr lang="en-US" altLang="en-US" sz="2200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</a:p>
          <a:p>
            <a:pPr>
              <a:lnSpc>
                <a:spcPct val="107000"/>
              </a:lnSpc>
            </a:pPr>
            <a:endParaRPr lang="en-US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07272" y="2129050"/>
            <a:ext cx="24020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>
                <a:solidFill>
                  <a:srgbClr val="4C4B4B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Giản</a:t>
            </a:r>
            <a:r>
              <a:rPr lang="en-US" sz="2200" dirty="0">
                <a:solidFill>
                  <a:srgbClr val="4C4B4B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4C4B4B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dị</a:t>
            </a:r>
            <a:r>
              <a:rPr lang="en-US" sz="2200" dirty="0">
                <a:solidFill>
                  <a:srgbClr val="4C4B4B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, </a:t>
            </a:r>
            <a:r>
              <a:rPr lang="en-US" sz="2200" dirty="0" err="1">
                <a:solidFill>
                  <a:srgbClr val="4C4B4B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mộc</a:t>
            </a:r>
            <a:r>
              <a:rPr lang="en-US" sz="2200" dirty="0">
                <a:solidFill>
                  <a:srgbClr val="4C4B4B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4C4B4B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mạc</a:t>
            </a:r>
            <a:r>
              <a:rPr lang="en-US" sz="2200" dirty="0">
                <a:solidFill>
                  <a:srgbClr val="4C4B4B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4C4B4B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mạnh</a:t>
            </a:r>
            <a:r>
              <a:rPr lang="en-US" sz="2200" dirty="0">
                <a:solidFill>
                  <a:srgbClr val="4C4B4B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4C4B4B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mẽ</a:t>
            </a:r>
            <a:r>
              <a:rPr lang="en-US" sz="2200" dirty="0">
                <a:solidFill>
                  <a:srgbClr val="4C4B4B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3482734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6791441" y="769441"/>
            <a:ext cx="64395" cy="604063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79003" y="994121"/>
            <a:ext cx="6932964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3.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endParaRPr lang="en-US" sz="22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alt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929" y="2019933"/>
            <a:ext cx="659744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*  2 </a:t>
            </a:r>
            <a:r>
              <a:rPr lang="en-US" alt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thơ</a:t>
            </a:r>
            <a:r>
              <a:rPr lang="en-US" altLang="en-US" sz="2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tiếp</a:t>
            </a:r>
            <a:r>
              <a:rPr lang="en-US" altLang="en-US" sz="2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:</a:t>
            </a:r>
          </a:p>
          <a:p>
            <a:r>
              <a:rPr lang="en-US" altLang="en-US" sz="2200" i="1" dirty="0">
                <a:latin typeface="Times New Roman" panose="02020603050405020304" pitchFamily="18" charset="0"/>
                <a:sym typeface="Wingdings" panose="05000000000000000000" pitchFamily="2" charset="2"/>
              </a:rPr>
              <a:t>+ “</a:t>
            </a:r>
            <a:r>
              <a:rPr lang="en-US" altLang="en-US" sz="2200" i="1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thô</a:t>
            </a:r>
            <a:r>
              <a:rPr lang="en-US" altLang="en-US" sz="2200" i="1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200" i="1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sơ</a:t>
            </a:r>
            <a:r>
              <a:rPr lang="en-US" altLang="en-US" sz="2200" i="1" dirty="0">
                <a:latin typeface="Times New Roman" panose="02020603050405020304" pitchFamily="18" charset="0"/>
                <a:sym typeface="Wingdings" panose="05000000000000000000" pitchFamily="2" charset="2"/>
              </a:rPr>
              <a:t> da </a:t>
            </a:r>
            <a:r>
              <a:rPr lang="en-US" altLang="en-US" sz="2200" i="1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thịt</a:t>
            </a:r>
            <a:r>
              <a:rPr lang="en-US" altLang="en-US" sz="2200" i="1" dirty="0">
                <a:latin typeface="Times New Roman" panose="02020603050405020304" pitchFamily="18" charset="0"/>
                <a:sym typeface="Wingdings" panose="05000000000000000000" pitchFamily="2" charset="2"/>
              </a:rPr>
              <a:t>”:</a:t>
            </a:r>
            <a:r>
              <a:rPr lang="en-US" altLang="en-US" sz="22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ve</a:t>
            </a:r>
            <a:r>
              <a:rPr lang="en-US" altLang="en-US" sz="2200" dirty="0">
                <a:latin typeface="Times New Roman" panose="02020603050405020304" pitchFamily="18" charset="0"/>
                <a:sym typeface="Wingdings" panose="05000000000000000000" pitchFamily="2" charset="2"/>
              </a:rPr>
              <a:t>̉ </a:t>
            </a:r>
            <a:r>
              <a:rPr lang="en-US" altLang="en-US" sz="22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ngoài</a:t>
            </a:r>
            <a:r>
              <a:rPr lang="en-US" altLang="en-US" sz="2200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giản</a:t>
            </a:r>
            <a:r>
              <a:rPr lang="en-US" altLang="en-US" sz="2200" dirty="0">
                <a:latin typeface="Times New Roman" panose="02020603050405020304" pitchFamily="18" charset="0"/>
                <a:sym typeface="Wingdings" panose="05000000000000000000" pitchFamily="2" charset="2"/>
              </a:rPr>
              <a:t> dị </a:t>
            </a:r>
            <a:r>
              <a:rPr lang="en-US" altLang="en-US" sz="22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mộc</a:t>
            </a:r>
            <a:r>
              <a:rPr lang="en-US" altLang="en-US" sz="2200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mạc</a:t>
            </a:r>
            <a:endParaRPr lang="en-US" altLang="en-US" sz="2200" dirty="0"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r>
              <a:rPr lang="en-US" altLang="en-US" sz="2200" dirty="0">
                <a:latin typeface="Times New Roman" panose="02020603050405020304" pitchFamily="18" charset="0"/>
                <a:sym typeface="Wingdings" panose="05000000000000000000" pitchFamily="2" charset="2"/>
              </a:rPr>
              <a:t>+ </a:t>
            </a:r>
            <a:r>
              <a:rPr lang="en-US" altLang="en-US" sz="2200" i="1" dirty="0">
                <a:latin typeface="Times New Roman" panose="02020603050405020304" pitchFamily="18" charset="0"/>
                <a:sym typeface="Wingdings" panose="05000000000000000000" pitchFamily="2" charset="2"/>
              </a:rPr>
              <a:t>“</a:t>
            </a:r>
            <a:r>
              <a:rPr lang="en-US" altLang="en-US" sz="2200" i="1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chẳng</a:t>
            </a:r>
            <a:r>
              <a:rPr lang="en-US" altLang="en-US" sz="2200" i="1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200" i="1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nho</a:t>
            </a:r>
            <a:r>
              <a:rPr lang="en-US" altLang="en-US" sz="2200" i="1" dirty="0">
                <a:latin typeface="Times New Roman" panose="02020603050405020304" pitchFamily="18" charset="0"/>
                <a:sym typeface="Wingdings" panose="05000000000000000000" pitchFamily="2" charset="2"/>
              </a:rPr>
              <a:t>̉ bé”: </a:t>
            </a:r>
            <a:r>
              <a:rPr lang="en-US" altLang="en-US" sz="22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không</a:t>
            </a:r>
            <a:r>
              <a:rPr lang="en-US" altLang="en-US" sz="2200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nho</a:t>
            </a:r>
            <a:r>
              <a:rPr lang="en-US" altLang="en-US" sz="2200" dirty="0">
                <a:latin typeface="Times New Roman" panose="02020603050405020304" pitchFamily="18" charset="0"/>
                <a:sym typeface="Wingdings" panose="05000000000000000000" pitchFamily="2" charset="2"/>
              </a:rPr>
              <a:t>̉ bé </a:t>
            </a:r>
            <a:r>
              <a:rPr lang="en-US" altLang="en-US" sz="22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vê</a:t>
            </a:r>
            <a:r>
              <a:rPr lang="en-US" altLang="en-US" sz="2200" dirty="0">
                <a:latin typeface="Times New Roman" panose="02020603050405020304" pitchFamily="18" charset="0"/>
                <a:sym typeface="Wingdings" panose="05000000000000000000" pitchFamily="2" charset="2"/>
              </a:rPr>
              <a:t>̀ </a:t>
            </a:r>
            <a:r>
              <a:rPr lang="en-US" altLang="en-US" sz="22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tâm</a:t>
            </a:r>
            <a:r>
              <a:rPr lang="en-US" altLang="en-US" sz="2200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hồn</a:t>
            </a:r>
            <a:r>
              <a:rPr lang="en-US" altLang="en-US" sz="2200" dirty="0">
                <a:latin typeface="Times New Roman" panose="02020603050405020304" pitchFamily="18" charset="0"/>
                <a:sym typeface="Wingdings" panose="05000000000000000000" pitchFamily="2" charset="2"/>
              </a:rPr>
              <a:t>, ý chí</a:t>
            </a:r>
          </a:p>
          <a:p>
            <a:r>
              <a:rPr lang="en-US" altLang="en-US" sz="2200" dirty="0">
                <a:latin typeface="Times New Roman" panose="02020603050405020304" pitchFamily="18" charset="0"/>
                <a:sym typeface="Wingdings" panose="05000000000000000000" pitchFamily="2" charset="2"/>
              </a:rPr>
              <a:t>+ </a:t>
            </a:r>
            <a:r>
              <a:rPr lang="en-US" altLang="en-US" sz="22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Nghệ</a:t>
            </a:r>
            <a:r>
              <a:rPr lang="en-US" altLang="en-US" sz="2200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thuật</a:t>
            </a:r>
            <a:r>
              <a:rPr lang="en-US" altLang="en-US" sz="2200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tương</a:t>
            </a:r>
            <a:r>
              <a:rPr lang="en-US" altLang="en-US" sz="2200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phản</a:t>
            </a:r>
            <a:r>
              <a:rPr lang="en-US" altLang="en-US" sz="2200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</a:p>
          <a:p>
            <a:r>
              <a:rPr lang="en-US" sz="2200" b="1" dirty="0">
                <a:solidFill>
                  <a:srgbClr val="4C4B4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=&gt;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en-US" sz="2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iản</a:t>
            </a: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dị</a:t>
            </a: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,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mộc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mạc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mạnh</a:t>
            </a: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mẽ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-533400" algn="just">
              <a:spcAft>
                <a:spcPts val="0"/>
              </a:spcAft>
            </a:pP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84720" y="1024681"/>
            <a:ext cx="760033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0">
              <a:spcAft>
                <a:spcPts val="0"/>
              </a:spcAft>
            </a:pP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minh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sơ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da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thịt</a:t>
            </a:r>
            <a:endParaRPr lang="en-US" sz="2400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371600">
              <a:spcAft>
                <a:spcPts val="0"/>
              </a:spcAft>
            </a:pP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Chẳng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mấy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ai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nhỏ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bé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đâu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con”</a:t>
            </a:r>
          </a:p>
          <a:p>
            <a:pPr marL="914400">
              <a:spcAft>
                <a:spcPts val="0"/>
              </a:spcAft>
            </a:pP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</a:t>
            </a:r>
            <a:endParaRPr lang="en-US" sz="2400" dirty="0">
              <a:solidFill>
                <a:srgbClr val="7030A0"/>
              </a:solidFill>
            </a:endParaRPr>
          </a:p>
          <a:p>
            <a:pPr marL="1371600">
              <a:lnSpc>
                <a:spcPct val="150000"/>
              </a:lnSpc>
              <a:spcAft>
                <a:spcPts val="0"/>
              </a:spcAft>
            </a:pPr>
            <a:endParaRPr lang="en-US" sz="24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NÓI VỚI CON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                                                            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chemeClr val="bg1"/>
              </a:solidFill>
              <a:latin typeface=".VnArabi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944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6791441" y="769441"/>
            <a:ext cx="64395" cy="604063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79003" y="994121"/>
            <a:ext cx="6932964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3.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endParaRPr lang="en-US" sz="22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alt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929" y="2019933"/>
            <a:ext cx="659744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*  2 </a:t>
            </a:r>
            <a:r>
              <a:rPr lang="en-US" alt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thơ</a:t>
            </a:r>
            <a:r>
              <a:rPr lang="en-US" altLang="en-US" sz="2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tiếp</a:t>
            </a:r>
            <a:r>
              <a:rPr lang="en-US" altLang="en-US" sz="2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:</a:t>
            </a:r>
            <a:endParaRPr lang="en-US" sz="2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n-US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-533400" algn="just">
              <a:spcAft>
                <a:spcPts val="0"/>
              </a:spcAft>
            </a:pP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44043" y="998434"/>
            <a:ext cx="6921458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0">
              <a:spcAft>
                <a:spcPts val="0"/>
              </a:spcAft>
            </a:pPr>
            <a:r>
              <a:rPr lang="en-US" sz="22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đục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đá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kê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hương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914400">
              <a:spcAft>
                <a:spcPts val="0"/>
              </a:spcAft>
            </a:pP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hương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phong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tục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”.</a:t>
            </a:r>
          </a:p>
          <a:p>
            <a:endParaRPr lang="en-US" sz="2200" dirty="0">
              <a:solidFill>
                <a:srgbClr val="7030A0"/>
              </a:solidFill>
            </a:endParaRPr>
          </a:p>
          <a:p>
            <a:pPr marL="1371600">
              <a:lnSpc>
                <a:spcPct val="150000"/>
              </a:lnSpc>
              <a:spcAft>
                <a:spcPts val="0"/>
              </a:spcAft>
            </a:pPr>
            <a:endParaRPr lang="en-US" sz="22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NÓI VỚI CON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                                                            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chemeClr val="bg1"/>
              </a:solidFill>
              <a:latin typeface=".VnArabia" pitchFamily="34" charset="0"/>
            </a:endParaRPr>
          </a:p>
        </p:txBody>
      </p:sp>
      <p:pic>
        <p:nvPicPr>
          <p:cNvPr id="9" name="Picture 2" descr="Thăm “làng đá” Khuổi Ky bình yên nơi biên cương Cao Bằ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903" y="2596592"/>
            <a:ext cx="5180650" cy="3961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03" y="2640507"/>
            <a:ext cx="6387371" cy="4169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2" descr="Mua xoe then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2220" y="2640506"/>
            <a:ext cx="5495178" cy="391761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" name="Picture 35" descr="Nem 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1" y="2866221"/>
            <a:ext cx="5070192" cy="3691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0475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379652"/>
      </p:ext>
    </p:extLst>
  </p:cSld>
  <p:clrMapOvr>
    <a:masterClrMapping/>
  </p:clrMapOvr>
  <p:transition spd="slow" advClick="0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11210" y="0"/>
            <a:ext cx="1956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PHIẾU HỌC TẬP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54844" y="599766"/>
          <a:ext cx="11696129" cy="56918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57194">
                  <a:extLst>
                    <a:ext uri="{9D8B030D-6E8A-4147-A177-3AD203B41FA5}">
                      <a16:colId xmlns:a16="http://schemas.microsoft.com/office/drawing/2014/main" val="2482529847"/>
                    </a:ext>
                  </a:extLst>
                </a:gridCol>
                <a:gridCol w="2887564">
                  <a:extLst>
                    <a:ext uri="{9D8B030D-6E8A-4147-A177-3AD203B41FA5}">
                      <a16:colId xmlns:a16="http://schemas.microsoft.com/office/drawing/2014/main" val="1081352521"/>
                    </a:ext>
                  </a:extLst>
                </a:gridCol>
                <a:gridCol w="3051371">
                  <a:extLst>
                    <a:ext uri="{9D8B030D-6E8A-4147-A177-3AD203B41FA5}">
                      <a16:colId xmlns:a16="http://schemas.microsoft.com/office/drawing/2014/main" val="2675198285"/>
                    </a:ext>
                  </a:extLst>
                </a:gridCol>
              </a:tblGrid>
              <a:tr h="168939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76" marR="4507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76" marR="4507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mình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76" marR="45076" marT="0" marB="0"/>
                </a:tc>
                <a:extLst>
                  <a:ext uri="{0D108BD9-81ED-4DB2-BD59-A6C34878D82A}">
                    <a16:rowId xmlns:a16="http://schemas.microsoft.com/office/drawing/2014/main" val="1571872501"/>
                  </a:ext>
                </a:extLst>
              </a:tr>
              <a:tr h="400245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mình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đục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kê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quê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hương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Còn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quê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hương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thì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phong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tục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76" marR="4507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76" marR="45076" marT="0" marB="0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76" marR="45076" marT="0" marB="0"/>
                </a:tc>
                <a:extLst>
                  <a:ext uri="{0D108BD9-81ED-4DB2-BD59-A6C34878D82A}">
                    <a16:rowId xmlns:a16="http://schemas.microsoft.com/office/drawing/2014/main" val="3756022420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298955" y="2183642"/>
            <a:ext cx="2817749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“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đục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đá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kệ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hương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”: </a:t>
            </a:r>
          </a:p>
          <a:p>
            <a:pPr>
              <a:spcAft>
                <a:spcPts val="0"/>
              </a:spcAft>
            </a:pP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truyền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thống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kè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đá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miền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núi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</a:p>
          <a:p>
            <a:pPr>
              <a:spcAft>
                <a:spcPts val="0"/>
              </a:spcAft>
            </a:pP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Ẩn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: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xây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dựng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đẹp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giàu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hương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xây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dựng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nâng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tầm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hương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>
              <a:spcAft>
                <a:spcPts val="0"/>
              </a:spcAft>
            </a:pP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“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phong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tục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endParaRPr lang="en-US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21420" y="2429301"/>
            <a:ext cx="245659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>
                <a:solidFill>
                  <a:srgbClr val="4C4B4B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200" dirty="0">
                <a:solidFill>
                  <a:srgbClr val="4C4B4B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200" dirty="0" err="1">
                <a:solidFill>
                  <a:srgbClr val="4C4B4B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200" dirty="0">
                <a:solidFill>
                  <a:srgbClr val="4C4B4B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4C4B4B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200" dirty="0">
                <a:solidFill>
                  <a:srgbClr val="4C4B4B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4C4B4B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lập</a:t>
            </a:r>
            <a:r>
              <a:rPr lang="en-US" sz="2200" dirty="0">
                <a:solidFill>
                  <a:srgbClr val="4C4B4B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4C4B4B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200" dirty="0">
                <a:solidFill>
                  <a:srgbClr val="4C4B4B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4C4B4B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cường</a:t>
            </a:r>
            <a:r>
              <a:rPr lang="en-US" sz="2200" dirty="0">
                <a:solidFill>
                  <a:srgbClr val="4C4B4B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4C4B4B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200" dirty="0">
                <a:solidFill>
                  <a:srgbClr val="4C4B4B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4C4B4B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giữ</a:t>
            </a:r>
            <a:r>
              <a:rPr lang="en-US" sz="2200" dirty="0">
                <a:solidFill>
                  <a:srgbClr val="4C4B4B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4C4B4B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gìn</a:t>
            </a:r>
            <a:r>
              <a:rPr lang="en-US" sz="2200" dirty="0">
                <a:solidFill>
                  <a:srgbClr val="4C4B4B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4C4B4B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truyền</a:t>
            </a:r>
            <a:r>
              <a:rPr lang="en-US" sz="2200" dirty="0">
                <a:solidFill>
                  <a:srgbClr val="4C4B4B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4C4B4B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thống</a:t>
            </a:r>
            <a:r>
              <a:rPr lang="en-US" sz="2200" dirty="0">
                <a:solidFill>
                  <a:srgbClr val="4C4B4B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4C4B4B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200" dirty="0">
                <a:solidFill>
                  <a:srgbClr val="4C4B4B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4C4B4B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en-US" sz="2200" dirty="0">
                <a:solidFill>
                  <a:srgbClr val="4C4B4B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4C4B4B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hương</a:t>
            </a:r>
            <a:endParaRPr lang="en-US" sz="2200" dirty="0">
              <a:solidFill>
                <a:srgbClr val="4C4B4B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693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6791441" y="769441"/>
            <a:ext cx="64395" cy="604063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79003" y="994121"/>
            <a:ext cx="6932964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3.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endParaRPr lang="en-US" sz="22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alt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929" y="2019933"/>
            <a:ext cx="6597445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*  2 </a:t>
            </a:r>
            <a:r>
              <a:rPr lang="en-US" alt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thơ</a:t>
            </a:r>
            <a:r>
              <a:rPr lang="en-US" altLang="en-US" sz="2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tiếp</a:t>
            </a:r>
            <a:r>
              <a:rPr lang="en-US" altLang="en-US" sz="2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:</a:t>
            </a:r>
            <a:endParaRPr lang="en-US" sz="2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“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đục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đá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kệ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hương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”: </a:t>
            </a:r>
          </a:p>
          <a:p>
            <a:pPr>
              <a:spcAft>
                <a:spcPts val="0"/>
              </a:spcAft>
            </a:pP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truyền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thống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kè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đá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miền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núi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</a:p>
          <a:p>
            <a:pPr>
              <a:spcAft>
                <a:spcPts val="0"/>
              </a:spcAft>
            </a:pP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Ẩn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xây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dựng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đẹp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giàu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hương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nâng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tầm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hương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>
              <a:spcAft>
                <a:spcPts val="0"/>
              </a:spcAft>
            </a:pP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“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phong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tục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”: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truyền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thống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riêng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200" dirty="0">
                <a:solidFill>
                  <a:srgbClr val="4C4B4B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=&gt;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lập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cường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giữ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gìn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truyền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thống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hương</a:t>
            </a:r>
            <a:endParaRPr lang="en-US" sz="2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n-US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-533400" algn="just">
              <a:spcAft>
                <a:spcPts val="0"/>
              </a:spcAft>
            </a:pP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84720" y="1024681"/>
            <a:ext cx="7600338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0">
              <a:spcAft>
                <a:spcPts val="0"/>
              </a:spcAft>
            </a:pPr>
            <a:r>
              <a:rPr lang="en-US" sz="22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đục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đá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kê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hương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914400">
              <a:spcAft>
                <a:spcPts val="0"/>
              </a:spcAft>
            </a:pP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hương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phong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tục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”.</a:t>
            </a:r>
          </a:p>
          <a:p>
            <a:endParaRPr lang="en-US" sz="2200" dirty="0">
              <a:solidFill>
                <a:srgbClr val="7030A0"/>
              </a:solidFill>
            </a:endParaRPr>
          </a:p>
          <a:p>
            <a:pPr marL="1371600">
              <a:lnSpc>
                <a:spcPct val="150000"/>
              </a:lnSpc>
              <a:spcAft>
                <a:spcPts val="0"/>
              </a:spcAft>
            </a:pPr>
            <a:endParaRPr lang="en-US" sz="22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NÓI VỚI CON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                                                            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chemeClr val="bg1"/>
              </a:solidFill>
              <a:latin typeface=".VnArabia" pitchFamily="34" charset="0"/>
            </a:endParaRPr>
          </a:p>
        </p:txBody>
      </p:sp>
      <p:pic>
        <p:nvPicPr>
          <p:cNvPr id="9" name="Picture 2" descr="Thăm “làng đá” Khuổi Ky bình yên nơi biên cương Cao Bằ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903" y="2596592"/>
            <a:ext cx="5180650" cy="3961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9586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9" name="AutoShape 9"/>
          <p:cNvSpPr>
            <a:spLocks noChangeArrowheads="1"/>
          </p:cNvSpPr>
          <p:nvPr/>
        </p:nvSpPr>
        <p:spPr bwMode="auto">
          <a:xfrm>
            <a:off x="1543050" y="3317876"/>
            <a:ext cx="1962150" cy="323532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FF6699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/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phóng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khoáng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-Ý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mẽ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30" name="AutoShape 10"/>
          <p:cNvSpPr>
            <a:spLocks noChangeArrowheads="1"/>
          </p:cNvSpPr>
          <p:nvPr/>
        </p:nvSpPr>
        <p:spPr bwMode="auto">
          <a:xfrm>
            <a:off x="3687764" y="3327400"/>
            <a:ext cx="2332037" cy="32258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FF6699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bền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bỉ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 eaLnBrk="1" hangingPunct="1"/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ctr"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 eaLnBrk="1" hangingPunct="1"/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/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34" name="AutoShape 14"/>
          <p:cNvSpPr>
            <a:spLocks noChangeArrowheads="1"/>
          </p:cNvSpPr>
          <p:nvPr/>
        </p:nvSpPr>
        <p:spPr bwMode="auto">
          <a:xfrm>
            <a:off x="2514600" y="1309688"/>
            <a:ext cx="7239000" cy="5572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FF33"/>
              </a:gs>
              <a:gs pos="50000">
                <a:schemeClr val="bg1"/>
              </a:gs>
              <a:gs pos="100000">
                <a:srgbClr val="66FF33"/>
              </a:gs>
            </a:gsLst>
            <a:lin ang="5400000" scaled="1"/>
          </a:gradFill>
          <a:ln w="9525">
            <a:solidFill>
              <a:srgbClr val="66FF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quí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41" name="Line 21"/>
          <p:cNvSpPr>
            <a:spLocks noChangeShapeType="1"/>
          </p:cNvSpPr>
          <p:nvPr/>
        </p:nvSpPr>
        <p:spPr bwMode="auto">
          <a:xfrm flipH="1">
            <a:off x="2359025" y="1916113"/>
            <a:ext cx="3587750" cy="142875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2" name="Line 22"/>
          <p:cNvSpPr>
            <a:spLocks noChangeShapeType="1"/>
          </p:cNvSpPr>
          <p:nvPr/>
        </p:nvSpPr>
        <p:spPr bwMode="auto">
          <a:xfrm>
            <a:off x="5946776" y="1912939"/>
            <a:ext cx="3806825" cy="1385887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22"/>
          <p:cNvSpPr>
            <a:spLocks noChangeShapeType="1"/>
          </p:cNvSpPr>
          <p:nvPr/>
        </p:nvSpPr>
        <p:spPr bwMode="auto">
          <a:xfrm>
            <a:off x="5899150" y="1912939"/>
            <a:ext cx="1568450" cy="1404937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22"/>
          <p:cNvSpPr>
            <a:spLocks noChangeShapeType="1"/>
          </p:cNvSpPr>
          <p:nvPr/>
        </p:nvSpPr>
        <p:spPr bwMode="auto">
          <a:xfrm flipH="1">
            <a:off x="4752975" y="1916113"/>
            <a:ext cx="1193800" cy="14478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AutoShape 10"/>
          <p:cNvSpPr>
            <a:spLocks noChangeArrowheads="1"/>
          </p:cNvSpPr>
          <p:nvPr/>
        </p:nvSpPr>
        <p:spPr bwMode="auto">
          <a:xfrm>
            <a:off x="6172200" y="3317875"/>
            <a:ext cx="2514600" cy="32258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FF6699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Mộc mạc, </a:t>
            </a:r>
          </a:p>
          <a:p>
            <a:pPr algn="ctr"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chất phác</a:t>
            </a:r>
          </a:p>
          <a:p>
            <a:pPr algn="ctr"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nhưng không hề </a:t>
            </a:r>
          </a:p>
          <a:p>
            <a:pPr algn="ctr"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nhỏ bé về tâm hồn </a:t>
            </a:r>
          </a:p>
        </p:txBody>
      </p:sp>
      <p:sp>
        <p:nvSpPr>
          <p:cNvPr id="27" name="AutoShape 9"/>
          <p:cNvSpPr>
            <a:spLocks noChangeArrowheads="1"/>
          </p:cNvSpPr>
          <p:nvPr/>
        </p:nvSpPr>
        <p:spPr bwMode="auto">
          <a:xfrm>
            <a:off x="8759825" y="3308351"/>
            <a:ext cx="1962150" cy="323532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FF6699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/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cường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352013"/>
      </p:ext>
    </p:extLst>
  </p:cSld>
  <p:clrMapOvr>
    <a:masterClrMapping/>
  </p:clrMapOvr>
  <p:transition spd="slow" advTm="2621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0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0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1" grpId="0" animBg="1"/>
      <p:bldP spid="30742" grpId="0" animBg="1"/>
      <p:bldP spid="24" grpId="0" animBg="1"/>
      <p:bldP spid="2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7212169" y="769441"/>
            <a:ext cx="64395" cy="604063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20471" y="769441"/>
            <a:ext cx="61341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3.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9008" y="769441"/>
            <a:ext cx="1772992" cy="1661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0471" y="2158471"/>
            <a:ext cx="6800045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533400" algn="just">
              <a:spcAft>
                <a:spcPts val="0"/>
              </a:spcAft>
            </a:pPr>
            <a:r>
              <a:rPr lang="en-US" sz="2200" spc="-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i="0" spc="-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0" spc="-2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i="0" spc="-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0" spc="-2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200" i="0" spc="-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200" i="0" spc="-2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</a:t>
            </a:r>
            <a:r>
              <a:rPr lang="en-US" sz="2200" i="0" spc="-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0" spc="-2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200" i="0" spc="-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sz="2200" i="0" spc="-2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2200" i="0" spc="-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200" i="0" spc="-2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sz="2200" i="0" spc="-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0" spc="-2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200" i="0" spc="-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-&gt; </a:t>
            </a:r>
            <a:r>
              <a:rPr lang="en-US" sz="2200" i="0" spc="-2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2200" i="0" spc="-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0" spc="-2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200" i="0" spc="-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2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200" spc="-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2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200" spc="-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2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200" spc="-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2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200" i="0" spc="-2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ộc</a:t>
            </a:r>
            <a:r>
              <a:rPr lang="en-US" sz="2200" i="0" spc="-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0" spc="-2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mạc</a:t>
            </a:r>
            <a:r>
              <a:rPr lang="en-US" sz="2200" i="0" spc="-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i="0" spc="-2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200" i="0" spc="-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0" spc="-2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200" i="0" spc="-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0" spc="-2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200" i="0" spc="-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0" spc="-2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i="0" spc="-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0" spc="-2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200" i="0" spc="-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0" spc="-2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200" i="0" spc="-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0" spc="-2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200" i="0" spc="-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0" spc="-2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200" i="0" spc="-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spcAft>
                <a:spcPts val="0"/>
              </a:spcAft>
              <a:tabLst>
                <a:tab pos="-1890395" algn="l"/>
              </a:tabLst>
            </a:pP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“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”: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spcAft>
                <a:spcPts val="0"/>
              </a:spcAft>
              <a:buFontTx/>
              <a:buChar char="-"/>
              <a:tabLst>
                <a:tab pos="-1890395" algn="l"/>
              </a:tabLst>
            </a:pP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cường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lĩnhđể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đương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spcAft>
                <a:spcPts val="0"/>
              </a:spcAft>
              <a:buFontTx/>
              <a:buChar char="-"/>
              <a:tabLst>
                <a:tab pos="-1890395" algn="l"/>
              </a:tabLst>
            </a:pP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con”: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cha.</a:t>
            </a:r>
          </a:p>
          <a:p>
            <a:pPr algn="just">
              <a:tabLst>
                <a:tab pos="-1890395" algn="l"/>
              </a:tabLst>
            </a:pP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dẹp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vững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-533400" algn="just"/>
            <a:endParaRPr lang="en-US" sz="2200" i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96000" y="2710452"/>
            <a:ext cx="553576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00"/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“Con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00"/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00" algn="just">
              <a:spcAft>
                <a:spcPts val="0"/>
              </a:spcAft>
            </a:pP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00" algn="just">
              <a:spcAft>
                <a:spcPts val="0"/>
              </a:spcAft>
              <a:tabLst>
                <a:tab pos="3063240" algn="l"/>
                <a:tab pos="3730625" algn="l"/>
                <a:tab pos="4648200" algn="l"/>
                <a:tab pos="5794375" algn="l"/>
              </a:tabLst>
            </a:pP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NÓI VỚI CON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                                                            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chemeClr val="bg1"/>
              </a:solidFill>
              <a:latin typeface=".VnArabi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664011"/>
            <a:ext cx="676659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-533400" algn="just">
              <a:spcAft>
                <a:spcPts val="0"/>
              </a:spcAft>
            </a:pPr>
            <a:r>
              <a:rPr lang="en-US" sz="2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nhắn</a:t>
            </a:r>
            <a:r>
              <a:rPr lang="en-US" sz="2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nhủ</a:t>
            </a:r>
            <a:r>
              <a:rPr lang="en-US" sz="2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2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r>
              <a:rPr lang="en-US" sz="2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cha (4 </a:t>
            </a:r>
            <a:r>
              <a:rPr lang="en-US" sz="2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24638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0" grpId="0"/>
      <p:bldP spid="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NÓI VỚI CON</a:t>
            </a:r>
            <a:endParaRPr lang="en-US" sz="2400" b="1" dirty="0">
              <a:solidFill>
                <a:srgbClr val="C00000"/>
              </a:solidFill>
              <a:latin typeface=".VnArabia" pitchFamily="34" charset="0"/>
            </a:endParaRPr>
          </a:p>
          <a:p>
            <a:pPr algn="ctr"/>
            <a:r>
              <a:rPr lang="en-US" sz="2000" b="1" dirty="0">
                <a:solidFill>
                  <a:srgbClr val="7030A0"/>
                </a:solidFill>
              </a:rPr>
              <a:t>                                                                                       - 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Y PHƯƠNG </a:t>
            </a:r>
            <a:r>
              <a:rPr lang="en-US" sz="2000" b="1" dirty="0">
                <a:solidFill>
                  <a:srgbClr val="7030A0"/>
                </a:solidFill>
              </a:rPr>
              <a:t>-</a:t>
            </a:r>
            <a:endParaRPr lang="vi-VN" sz="2000" b="1" dirty="0">
              <a:solidFill>
                <a:srgbClr val="7030A0"/>
              </a:solidFill>
            </a:endParaRPr>
          </a:p>
        </p:txBody>
      </p:sp>
      <p:pic>
        <p:nvPicPr>
          <p:cNvPr id="6" name="Picture 2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9008" y="769441"/>
            <a:ext cx="1772992" cy="1661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92580" y="1000273"/>
            <a:ext cx="1658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41465" y="1456601"/>
            <a:ext cx="11077245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AutoNum type="alphaLcPeriod"/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Nghệ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thuật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r>
              <a:rPr lang="en-US" altLang="en-US" sz="2400" dirty="0">
                <a:latin typeface="Times New Roman" panose="02020603050405020304" pitchFamily="18" charset="0"/>
              </a:rPr>
              <a:t>-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Thể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thơ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tự</a:t>
            </a:r>
            <a:r>
              <a:rPr lang="en-US" altLang="en-US" sz="2400" dirty="0">
                <a:latin typeface="Times New Roman" panose="02020603050405020304" pitchFamily="18" charset="0"/>
              </a:rPr>
              <a:t> do </a:t>
            </a:r>
            <a:r>
              <a:rPr lang="en-US" altLang="en-US" sz="2400" dirty="0" err="1">
                <a:latin typeface="Times New Roman" panose="02020603050405020304" pitchFamily="18" charset="0"/>
              </a:rPr>
              <a:t>không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bị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gò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bó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bởi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câu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chữ</a:t>
            </a:r>
            <a:r>
              <a:rPr lang="en-US" altLang="en-US" sz="2400" dirty="0">
                <a:latin typeface="Times New Roman" panose="02020603050405020304" pitchFamily="18" charset="0"/>
              </a:rPr>
              <a:t>.</a:t>
            </a:r>
          </a:p>
          <a:p>
            <a:r>
              <a:rPr lang="en-US" altLang="en-US" sz="2400" dirty="0">
                <a:latin typeface="Times New Roman" panose="02020603050405020304" pitchFamily="18" charset="0"/>
              </a:rPr>
              <a:t>- </a:t>
            </a:r>
            <a:r>
              <a:rPr lang="en-US" altLang="en-US" sz="2400" dirty="0" err="1">
                <a:latin typeface="Times New Roman" panose="02020603050405020304" pitchFamily="18" charset="0"/>
              </a:rPr>
              <a:t>Giọng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điệu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thơ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thiết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tha</a:t>
            </a:r>
            <a:r>
              <a:rPr lang="en-US" altLang="en-US" sz="2400" dirty="0"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trìu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mến</a:t>
            </a:r>
            <a:r>
              <a:rPr lang="en-US" altLang="en-US" sz="2400" dirty="0"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</a:rPr>
              <a:t>ấm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áp</a:t>
            </a:r>
            <a:r>
              <a:rPr lang="en-US" altLang="en-US" sz="2400" dirty="0">
                <a:latin typeface="Times New Roman" panose="02020603050405020304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Cách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diễn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đạt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thơ</a:t>
            </a:r>
            <a:r>
              <a:rPr lang="en-US" altLang="en-US" sz="2400" dirty="0">
                <a:latin typeface="Times New Roman" panose="02020603050405020304" pitchFamily="18" charset="0"/>
              </a:rPr>
              <a:t> ca </a:t>
            </a:r>
            <a:r>
              <a:rPr lang="en-US" altLang="en-US" sz="2400" dirty="0" err="1">
                <a:latin typeface="Times New Roman" panose="02020603050405020304" pitchFamily="18" charset="0"/>
              </a:rPr>
              <a:t>miền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núi</a:t>
            </a:r>
            <a:r>
              <a:rPr lang="en-US" altLang="en-US" sz="2400" dirty="0">
                <a:latin typeface="Times New Roman" panose="02020603050405020304" pitchFamily="18" charset="0"/>
              </a:rPr>
              <a:t> (</a:t>
            </a:r>
            <a:r>
              <a:rPr lang="en-US" altLang="en-US" sz="2400" dirty="0" err="1">
                <a:latin typeface="Times New Roman" panose="02020603050405020304" pitchFamily="18" charset="0"/>
              </a:rPr>
              <a:t>vừa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cụ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thể</a:t>
            </a:r>
            <a:r>
              <a:rPr lang="en-US" altLang="en-US" sz="2400" dirty="0"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</a:rPr>
              <a:t>mộc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mạc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vừa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có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tính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khái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quát</a:t>
            </a:r>
            <a:r>
              <a:rPr lang="en-US" altLang="en-US" sz="2400" dirty="0">
                <a:latin typeface="Times New Roman" panose="02020603050405020304" pitchFamily="18" charset="0"/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b.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Nội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dung </a:t>
            </a:r>
          </a:p>
          <a:p>
            <a:pPr algn="just"/>
            <a:r>
              <a:rPr lang="en-US" altLang="en-US" sz="2400" dirty="0">
                <a:latin typeface="Times New Roman" panose="02020603050405020304" pitchFamily="18" charset="0"/>
              </a:rPr>
              <a:t>- </a:t>
            </a:r>
            <a:r>
              <a:rPr lang="en-US" altLang="en-US" sz="2400" dirty="0" err="1">
                <a:latin typeface="Times New Roman" panose="02020603050405020304" pitchFamily="18" charset="0"/>
              </a:rPr>
              <a:t>Mượn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lời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nói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với</a:t>
            </a:r>
            <a:r>
              <a:rPr lang="en-US" altLang="en-US" sz="2400" dirty="0">
                <a:latin typeface="Times New Roman" panose="02020603050405020304" pitchFamily="18" charset="0"/>
              </a:rPr>
              <a:t> con, Y </a:t>
            </a:r>
            <a:r>
              <a:rPr lang="en-US" altLang="en-US" sz="2400" dirty="0" err="1">
                <a:latin typeface="Times New Roman" panose="02020603050405020304" pitchFamily="18" charset="0"/>
              </a:rPr>
              <a:t>Phương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đã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thể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hiện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tình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cảm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gia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đình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ấm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cúng</a:t>
            </a:r>
            <a:r>
              <a:rPr lang="en-US" altLang="en-US" sz="2400" dirty="0">
                <a:latin typeface="Times New Roman" panose="02020603050405020304" pitchFamily="18" charset="0"/>
              </a:rPr>
              <a:t>, ca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ngợi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truyền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thống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cần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cù</a:t>
            </a:r>
            <a:r>
              <a:rPr lang="en-US" altLang="en-US" sz="2400" dirty="0"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</a:rPr>
              <a:t>sức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sống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mạnh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mẽ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quê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hương</a:t>
            </a:r>
            <a:r>
              <a:rPr lang="en-US" altLang="en-US" sz="2400" dirty="0"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</a:rPr>
              <a:t>dân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tộc</a:t>
            </a:r>
            <a:r>
              <a:rPr lang="en-US" altLang="en-US" sz="2400" dirty="0">
                <a:latin typeface="Times New Roman" panose="02020603050405020304" pitchFamily="18" charset="0"/>
              </a:rPr>
              <a:t>. </a:t>
            </a:r>
          </a:p>
          <a:p>
            <a:pPr algn="just">
              <a:buFontTx/>
              <a:buChar char="-"/>
            </a:pP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Bài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thơ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giúp</a:t>
            </a:r>
            <a:r>
              <a:rPr lang="en-US" altLang="en-US" sz="2400" dirty="0">
                <a:latin typeface="Times New Roman" panose="02020603050405020304" pitchFamily="18" charset="0"/>
              </a:rPr>
              <a:t> ta </a:t>
            </a:r>
            <a:r>
              <a:rPr lang="en-US" altLang="en-US" sz="2400" dirty="0" err="1">
                <a:latin typeface="Times New Roman" panose="02020603050405020304" pitchFamily="18" charset="0"/>
              </a:rPr>
              <a:t>hiểu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thêm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về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sức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sống</a:t>
            </a:r>
            <a:r>
              <a:rPr lang="en-US" altLang="en-US" sz="2400" dirty="0"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</a:rPr>
              <a:t>về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vẻ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đẹp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tâm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hồn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một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dân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tộc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miền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núi</a:t>
            </a:r>
            <a:r>
              <a:rPr lang="en-US" altLang="en-US" sz="2400" dirty="0"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</a:rPr>
              <a:t>gợi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nhắc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tình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cảm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gắn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bó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với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truyền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thống</a:t>
            </a:r>
            <a:r>
              <a:rPr lang="en-US" altLang="en-US" sz="2400" dirty="0"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</a:rPr>
              <a:t>với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quê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hương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và</a:t>
            </a:r>
            <a:r>
              <a:rPr lang="en-US" altLang="en-US" sz="2400" dirty="0">
                <a:latin typeface="Times New Roman" panose="02020603050405020304" pitchFamily="18" charset="0"/>
              </a:rPr>
              <a:t> ý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chí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vươn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lên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trong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cuộc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sống</a:t>
            </a:r>
            <a:r>
              <a:rPr lang="en-US" altLang="en-US" sz="2400" dirty="0">
                <a:latin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286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51" name="AutoShape 1043"/>
          <p:cNvSpPr>
            <a:spLocks noChangeArrowheads="1"/>
          </p:cNvSpPr>
          <p:nvPr/>
        </p:nvSpPr>
        <p:spPr bwMode="auto">
          <a:xfrm>
            <a:off x="1524000" y="1504950"/>
            <a:ext cx="1524000" cy="29718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 </a:t>
            </a:r>
          </a:p>
          <a:p>
            <a:pPr algn="ctr">
              <a:defRPr/>
            </a:pP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 </a:t>
            </a:r>
          </a:p>
          <a:p>
            <a:pPr algn="ctr">
              <a:defRPr/>
            </a:pP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</a:t>
            </a:r>
            <a:endParaRPr lang="en-US" altLang="en-US" sz="24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052" name="AutoShape 1044"/>
          <p:cNvSpPr>
            <a:spLocks noChangeArrowheads="1"/>
          </p:cNvSpPr>
          <p:nvPr/>
        </p:nvSpPr>
        <p:spPr bwMode="auto">
          <a:xfrm>
            <a:off x="5286375" y="2876550"/>
            <a:ext cx="452438" cy="381000"/>
          </a:xfrm>
          <a:prstGeom prst="rightArrow">
            <a:avLst>
              <a:gd name="adj1" fmla="val 50000"/>
              <a:gd name="adj2" fmla="val 29688"/>
            </a:avLst>
          </a:prstGeom>
          <a:solidFill>
            <a:schemeClr val="accent1"/>
          </a:solidFill>
          <a:ln w="222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4053" name="AutoShape 1045"/>
          <p:cNvSpPr>
            <a:spLocks noChangeArrowheads="1"/>
          </p:cNvSpPr>
          <p:nvPr/>
        </p:nvSpPr>
        <p:spPr bwMode="auto">
          <a:xfrm>
            <a:off x="5753100" y="1371600"/>
            <a:ext cx="838200" cy="33528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22225">
            <a:solidFill>
              <a:srgbClr val="CC0099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</a:p>
          <a:p>
            <a:pPr algn="ctr" eaLnBrk="1" hangingPunct="1"/>
            <a:endParaRPr lang="en-US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</a:p>
          <a:p>
            <a:pPr algn="ctr" eaLnBrk="1" hangingPunct="1"/>
            <a:endParaRPr lang="en-US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con:</a:t>
            </a:r>
          </a:p>
        </p:txBody>
      </p:sp>
      <p:sp>
        <p:nvSpPr>
          <p:cNvPr id="44055" name="Line 1047"/>
          <p:cNvSpPr>
            <a:spLocks noChangeShapeType="1"/>
          </p:cNvSpPr>
          <p:nvPr/>
        </p:nvSpPr>
        <p:spPr bwMode="auto">
          <a:xfrm>
            <a:off x="6616700" y="3105150"/>
            <a:ext cx="38100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57" name="AutoShape 1049"/>
          <p:cNvSpPr>
            <a:spLocks noChangeArrowheads="1"/>
          </p:cNvSpPr>
          <p:nvPr/>
        </p:nvSpPr>
        <p:spPr bwMode="auto">
          <a:xfrm>
            <a:off x="7019926" y="838200"/>
            <a:ext cx="3648075" cy="1600200"/>
          </a:xfrm>
          <a:prstGeom prst="wave">
            <a:avLst>
              <a:gd name="adj1" fmla="val 13005"/>
              <a:gd name="adj2" fmla="val 0"/>
            </a:avLst>
          </a:prstGeom>
          <a:gradFill rotWithShape="1">
            <a:gsLst>
              <a:gs pos="0">
                <a:srgbClr val="00BBBB"/>
              </a:gs>
              <a:gs pos="50000">
                <a:srgbClr val="00FFFF"/>
              </a:gs>
              <a:gs pos="100000">
                <a:srgbClr val="00BBBB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en-US" altLang="en-US" sz="2400" b="1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058" name="AutoShape 1050"/>
          <p:cNvSpPr>
            <a:spLocks noChangeArrowheads="1"/>
          </p:cNvSpPr>
          <p:nvPr/>
        </p:nvSpPr>
        <p:spPr bwMode="auto">
          <a:xfrm>
            <a:off x="7024688" y="2362201"/>
            <a:ext cx="3643312" cy="1762125"/>
          </a:xfrm>
          <a:prstGeom prst="wave">
            <a:avLst>
              <a:gd name="adj1" fmla="val 13005"/>
              <a:gd name="adj2" fmla="val 0"/>
            </a:avLst>
          </a:prstGeom>
          <a:gradFill rotWithShape="1">
            <a:gsLst>
              <a:gs pos="0">
                <a:srgbClr val="00BBBB"/>
              </a:gs>
              <a:gs pos="50000">
                <a:srgbClr val="00FFFF"/>
              </a:gs>
              <a:gs pos="100000">
                <a:srgbClr val="00BBBB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en-US" altLang="en-US" sz="2400" b="1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059" name="AutoShape 1051"/>
          <p:cNvSpPr>
            <a:spLocks noChangeArrowheads="1"/>
          </p:cNvSpPr>
          <p:nvPr/>
        </p:nvSpPr>
        <p:spPr bwMode="auto">
          <a:xfrm>
            <a:off x="7086600" y="4029076"/>
            <a:ext cx="3581400" cy="1762125"/>
          </a:xfrm>
          <a:prstGeom prst="wave">
            <a:avLst>
              <a:gd name="adj1" fmla="val 13005"/>
              <a:gd name="adj2" fmla="val 0"/>
            </a:avLst>
          </a:prstGeom>
          <a:gradFill rotWithShape="1">
            <a:gsLst>
              <a:gs pos="0">
                <a:srgbClr val="00BBBB"/>
              </a:gs>
              <a:gs pos="50000">
                <a:srgbClr val="00FFFF"/>
              </a:gs>
              <a:gs pos="100000">
                <a:srgbClr val="00BBBB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063" name="AutoShape 1055"/>
          <p:cNvSpPr>
            <a:spLocks noChangeArrowheads="1"/>
          </p:cNvSpPr>
          <p:nvPr/>
        </p:nvSpPr>
        <p:spPr bwMode="auto">
          <a:xfrm>
            <a:off x="3638550" y="152400"/>
            <a:ext cx="1600200" cy="2133600"/>
          </a:xfrm>
          <a:prstGeom prst="foldedCorner">
            <a:avLst>
              <a:gd name="adj" fmla="val 12500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064" name="AutoShape 1056"/>
          <p:cNvSpPr>
            <a:spLocks noChangeArrowheads="1"/>
          </p:cNvSpPr>
          <p:nvPr/>
        </p:nvSpPr>
        <p:spPr bwMode="auto">
          <a:xfrm>
            <a:off x="3638550" y="2428875"/>
            <a:ext cx="1600200" cy="1371600"/>
          </a:xfrm>
          <a:prstGeom prst="foldedCorner">
            <a:avLst>
              <a:gd name="adj" fmla="val 12500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065" name="AutoShape 1057"/>
          <p:cNvSpPr>
            <a:spLocks noChangeArrowheads="1"/>
          </p:cNvSpPr>
          <p:nvPr/>
        </p:nvSpPr>
        <p:spPr bwMode="auto">
          <a:xfrm>
            <a:off x="3638550" y="3943350"/>
            <a:ext cx="1619250" cy="2609850"/>
          </a:xfrm>
          <a:prstGeom prst="foldedCorner">
            <a:avLst>
              <a:gd name="adj" fmla="val 12500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066" name="Line 1058"/>
          <p:cNvSpPr>
            <a:spLocks noChangeShapeType="1"/>
          </p:cNvSpPr>
          <p:nvPr/>
        </p:nvSpPr>
        <p:spPr bwMode="auto">
          <a:xfrm flipV="1">
            <a:off x="6629400" y="1941513"/>
            <a:ext cx="381000" cy="11430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67" name="Line 1059"/>
          <p:cNvSpPr>
            <a:spLocks noChangeShapeType="1"/>
          </p:cNvSpPr>
          <p:nvPr/>
        </p:nvSpPr>
        <p:spPr bwMode="auto">
          <a:xfrm>
            <a:off x="6629400" y="3105150"/>
            <a:ext cx="381000" cy="12192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69" name="Line 1061"/>
          <p:cNvSpPr>
            <a:spLocks noChangeShapeType="1"/>
          </p:cNvSpPr>
          <p:nvPr/>
        </p:nvSpPr>
        <p:spPr bwMode="auto">
          <a:xfrm>
            <a:off x="3048000" y="2952750"/>
            <a:ext cx="6096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71" name="Line 1063"/>
          <p:cNvSpPr>
            <a:spLocks noChangeShapeType="1"/>
          </p:cNvSpPr>
          <p:nvPr/>
        </p:nvSpPr>
        <p:spPr bwMode="auto">
          <a:xfrm flipV="1">
            <a:off x="3048000" y="1581150"/>
            <a:ext cx="533400" cy="13716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72" name="Line 1064"/>
          <p:cNvSpPr>
            <a:spLocks noChangeShapeType="1"/>
          </p:cNvSpPr>
          <p:nvPr/>
        </p:nvSpPr>
        <p:spPr bwMode="auto">
          <a:xfrm>
            <a:off x="3048000" y="2952750"/>
            <a:ext cx="533400" cy="16002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6849565"/>
      </p:ext>
    </p:extLst>
  </p:cSld>
  <p:clrMapOvr>
    <a:masterClrMapping/>
  </p:clrMapOvr>
  <p:transition spd="slow" advTm="6361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4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4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4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4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4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4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4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4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4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4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4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4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4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44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51" grpId="0" animBg="1"/>
      <p:bldP spid="44052" grpId="0" animBg="1"/>
      <p:bldP spid="44053" grpId="0" animBg="1"/>
      <p:bldP spid="44055" grpId="0" animBg="1"/>
      <p:bldP spid="44057" grpId="0" animBg="1"/>
      <p:bldP spid="44058" grpId="0" animBg="1"/>
      <p:bldP spid="44059" grpId="0" animBg="1"/>
      <p:bldP spid="44063" grpId="0" animBg="1"/>
      <p:bldP spid="44064" grpId="0" animBg="1"/>
      <p:bldP spid="44065" grpId="0" animBg="1"/>
      <p:bldP spid="44066" grpId="0" animBg="1"/>
      <p:bldP spid="44067" grpId="0" animBg="1"/>
      <p:bldP spid="44069" grpId="0" animBg="1"/>
      <p:bldP spid="44071" grpId="0" animBg="1"/>
      <p:bldP spid="44072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51" name="AutoShape 1043"/>
          <p:cNvSpPr>
            <a:spLocks noChangeArrowheads="1"/>
          </p:cNvSpPr>
          <p:nvPr/>
        </p:nvSpPr>
        <p:spPr bwMode="auto">
          <a:xfrm>
            <a:off x="1524000" y="1504950"/>
            <a:ext cx="1524000" cy="29718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r>
              <a:rPr lang="en-US" altLang="en-US" sz="24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 </a:t>
            </a:r>
          </a:p>
          <a:p>
            <a:pPr algn="ctr">
              <a:defRPr/>
            </a:pPr>
            <a:r>
              <a:rPr lang="en-US" altLang="en-US" sz="24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 </a:t>
            </a:r>
          </a:p>
          <a:p>
            <a:pPr algn="ctr">
              <a:defRPr/>
            </a:pPr>
            <a:r>
              <a:rPr lang="en-US" altLang="en-US" sz="24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</a:t>
            </a:r>
            <a:endParaRPr lang="en-US" altLang="en-US" sz="2400" b="1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052" name="AutoShape 1044"/>
          <p:cNvSpPr>
            <a:spLocks noChangeArrowheads="1"/>
          </p:cNvSpPr>
          <p:nvPr/>
        </p:nvSpPr>
        <p:spPr bwMode="auto">
          <a:xfrm>
            <a:off x="5286375" y="2876550"/>
            <a:ext cx="452438" cy="381000"/>
          </a:xfrm>
          <a:prstGeom prst="rightArrow">
            <a:avLst>
              <a:gd name="adj1" fmla="val 50000"/>
              <a:gd name="adj2" fmla="val 29688"/>
            </a:avLst>
          </a:prstGeom>
          <a:solidFill>
            <a:schemeClr val="accent1"/>
          </a:solidFill>
          <a:ln w="222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4053" name="AutoShape 1045"/>
          <p:cNvSpPr>
            <a:spLocks noChangeArrowheads="1"/>
          </p:cNvSpPr>
          <p:nvPr/>
        </p:nvSpPr>
        <p:spPr bwMode="auto">
          <a:xfrm>
            <a:off x="5753100" y="1371600"/>
            <a:ext cx="838200" cy="33528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22225">
            <a:solidFill>
              <a:srgbClr val="CC0099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</a:p>
          <a:p>
            <a:pPr algn="ctr" eaLnBrk="1" hangingPunct="1"/>
            <a:endParaRPr lang="en-US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</a:p>
          <a:p>
            <a:pPr algn="ctr" eaLnBrk="1" hangingPunct="1"/>
            <a:endParaRPr lang="en-US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con:</a:t>
            </a:r>
          </a:p>
        </p:txBody>
      </p:sp>
      <p:sp>
        <p:nvSpPr>
          <p:cNvPr id="44055" name="Line 1047"/>
          <p:cNvSpPr>
            <a:spLocks noChangeShapeType="1"/>
          </p:cNvSpPr>
          <p:nvPr/>
        </p:nvSpPr>
        <p:spPr bwMode="auto">
          <a:xfrm>
            <a:off x="6616700" y="3105150"/>
            <a:ext cx="38100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57" name="AutoShape 1049"/>
          <p:cNvSpPr>
            <a:spLocks noChangeArrowheads="1"/>
          </p:cNvSpPr>
          <p:nvPr/>
        </p:nvSpPr>
        <p:spPr bwMode="auto">
          <a:xfrm>
            <a:off x="7019926" y="838200"/>
            <a:ext cx="3648075" cy="1600200"/>
          </a:xfrm>
          <a:prstGeom prst="wave">
            <a:avLst>
              <a:gd name="adj1" fmla="val 13005"/>
              <a:gd name="adj2" fmla="val 0"/>
            </a:avLst>
          </a:prstGeom>
          <a:gradFill rotWithShape="1">
            <a:gsLst>
              <a:gs pos="0">
                <a:srgbClr val="00BBBB"/>
              </a:gs>
              <a:gs pos="50000">
                <a:srgbClr val="00FFFF"/>
              </a:gs>
              <a:gs pos="100000">
                <a:srgbClr val="00BBBB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Sống nghĩa tình, chung </a:t>
            </a:r>
          </a:p>
          <a:p>
            <a:pPr algn="ctr" eaLnBrk="1" hangingPunct="1"/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thuỷ với quê hương</a:t>
            </a:r>
            <a:r>
              <a:rPr lang="en-US" altLang="en-US" sz="2400" b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4058" name="AutoShape 1050"/>
          <p:cNvSpPr>
            <a:spLocks noChangeArrowheads="1"/>
          </p:cNvSpPr>
          <p:nvPr/>
        </p:nvSpPr>
        <p:spPr bwMode="auto">
          <a:xfrm>
            <a:off x="7024688" y="2362201"/>
            <a:ext cx="3643312" cy="1762125"/>
          </a:xfrm>
          <a:prstGeom prst="wave">
            <a:avLst>
              <a:gd name="adj1" fmla="val 13005"/>
              <a:gd name="adj2" fmla="val 0"/>
            </a:avLst>
          </a:prstGeom>
          <a:gradFill rotWithShape="1">
            <a:gsLst>
              <a:gs pos="0">
                <a:srgbClr val="00BBBB"/>
              </a:gs>
              <a:gs pos="50000">
                <a:srgbClr val="00FFFF"/>
              </a:gs>
              <a:gs pos="100000">
                <a:srgbClr val="00BBBB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Tự hào, kế tục và phát huy</a:t>
            </a:r>
          </a:p>
          <a:p>
            <a:pPr algn="ctr" eaLnBrk="1" hangingPunct="1"/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truyền thống quê hương</a:t>
            </a:r>
            <a:r>
              <a:rPr lang="en-US" altLang="en-US" sz="2400" b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4059" name="AutoShape 1051"/>
          <p:cNvSpPr>
            <a:spLocks noChangeArrowheads="1"/>
          </p:cNvSpPr>
          <p:nvPr/>
        </p:nvSpPr>
        <p:spPr bwMode="auto">
          <a:xfrm>
            <a:off x="7086600" y="4029076"/>
            <a:ext cx="3581400" cy="1762125"/>
          </a:xfrm>
          <a:prstGeom prst="wave">
            <a:avLst>
              <a:gd name="adj1" fmla="val 13005"/>
              <a:gd name="adj2" fmla="val 0"/>
            </a:avLst>
          </a:prstGeom>
          <a:gradFill rotWithShape="1">
            <a:gsLst>
              <a:gs pos="0">
                <a:srgbClr val="00BBBB"/>
              </a:gs>
              <a:gs pos="50000">
                <a:srgbClr val="00FFFF"/>
              </a:gs>
              <a:gs pos="100000">
                <a:srgbClr val="00BBBB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Tự tin vững bước trên </a:t>
            </a:r>
          </a:p>
          <a:p>
            <a:pPr algn="ctr" eaLnBrk="1" hangingPunct="1"/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 đời.</a:t>
            </a:r>
          </a:p>
        </p:txBody>
      </p:sp>
      <p:sp>
        <p:nvSpPr>
          <p:cNvPr id="44063" name="AutoShape 1055"/>
          <p:cNvSpPr>
            <a:spLocks noChangeArrowheads="1"/>
          </p:cNvSpPr>
          <p:nvPr/>
        </p:nvSpPr>
        <p:spPr bwMode="auto">
          <a:xfrm>
            <a:off x="3638550" y="152400"/>
            <a:ext cx="1600200" cy="2133600"/>
          </a:xfrm>
          <a:prstGeom prst="foldedCorner">
            <a:avLst>
              <a:gd name="adj" fmla="val 12500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Tình yêu</a:t>
            </a:r>
          </a:p>
          <a:p>
            <a:pPr algn="ctr" eaLnBrk="1" hangingPunct="1"/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</a:p>
          <a:p>
            <a:pPr algn="ctr" eaLnBrk="1" hangingPunct="1"/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của </a:t>
            </a:r>
          </a:p>
          <a:p>
            <a:pPr algn="ctr" eaLnBrk="1" hangingPunct="1"/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cha mẹ</a:t>
            </a:r>
          </a:p>
        </p:txBody>
      </p:sp>
      <p:sp>
        <p:nvSpPr>
          <p:cNvPr id="44064" name="AutoShape 1056"/>
          <p:cNvSpPr>
            <a:spLocks noChangeArrowheads="1"/>
          </p:cNvSpPr>
          <p:nvPr/>
        </p:nvSpPr>
        <p:spPr bwMode="auto">
          <a:xfrm>
            <a:off x="3638550" y="2428875"/>
            <a:ext cx="1600200" cy="1371600"/>
          </a:xfrm>
          <a:prstGeom prst="foldedCorner">
            <a:avLst>
              <a:gd name="adj" fmla="val 12500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Tình yêu</a:t>
            </a:r>
          </a:p>
          <a:p>
            <a:pPr algn="ctr" eaLnBrk="1" hangingPunct="1"/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quê hương</a:t>
            </a:r>
          </a:p>
          <a:p>
            <a:pPr algn="ctr" eaLnBrk="1" hangingPunct="1"/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đất nước</a:t>
            </a:r>
          </a:p>
        </p:txBody>
      </p:sp>
      <p:sp>
        <p:nvSpPr>
          <p:cNvPr id="44065" name="AutoShape 1057"/>
          <p:cNvSpPr>
            <a:spLocks noChangeArrowheads="1"/>
          </p:cNvSpPr>
          <p:nvPr/>
        </p:nvSpPr>
        <p:spPr bwMode="auto">
          <a:xfrm>
            <a:off x="3638550" y="3943350"/>
            <a:ext cx="1619250" cy="2609850"/>
          </a:xfrm>
          <a:prstGeom prst="foldedCorner">
            <a:avLst>
              <a:gd name="adj" fmla="val 12500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Phẩm chất </a:t>
            </a:r>
          </a:p>
          <a:p>
            <a:pPr algn="ctr" eaLnBrk="1" hangingPunct="1"/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tốt đẹp của </a:t>
            </a:r>
          </a:p>
          <a:p>
            <a:pPr algn="ctr" eaLnBrk="1" hangingPunct="1"/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“Người </a:t>
            </a:r>
          </a:p>
          <a:p>
            <a:pPr algn="ctr" eaLnBrk="1" hangingPunct="1"/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đồng mình”</a:t>
            </a:r>
          </a:p>
        </p:txBody>
      </p:sp>
      <p:sp>
        <p:nvSpPr>
          <p:cNvPr id="44066" name="Line 1058"/>
          <p:cNvSpPr>
            <a:spLocks noChangeShapeType="1"/>
          </p:cNvSpPr>
          <p:nvPr/>
        </p:nvSpPr>
        <p:spPr bwMode="auto">
          <a:xfrm flipV="1">
            <a:off x="6629400" y="1941513"/>
            <a:ext cx="381000" cy="11430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67" name="Line 1059"/>
          <p:cNvSpPr>
            <a:spLocks noChangeShapeType="1"/>
          </p:cNvSpPr>
          <p:nvPr/>
        </p:nvSpPr>
        <p:spPr bwMode="auto">
          <a:xfrm>
            <a:off x="6629400" y="3105150"/>
            <a:ext cx="381000" cy="12192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69" name="Line 1061"/>
          <p:cNvSpPr>
            <a:spLocks noChangeShapeType="1"/>
          </p:cNvSpPr>
          <p:nvPr/>
        </p:nvSpPr>
        <p:spPr bwMode="auto">
          <a:xfrm>
            <a:off x="3048000" y="2952750"/>
            <a:ext cx="6096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71" name="Line 1063"/>
          <p:cNvSpPr>
            <a:spLocks noChangeShapeType="1"/>
          </p:cNvSpPr>
          <p:nvPr/>
        </p:nvSpPr>
        <p:spPr bwMode="auto">
          <a:xfrm flipV="1">
            <a:off x="3048000" y="1581150"/>
            <a:ext cx="533400" cy="13716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72" name="Line 1064"/>
          <p:cNvSpPr>
            <a:spLocks noChangeShapeType="1"/>
          </p:cNvSpPr>
          <p:nvPr/>
        </p:nvSpPr>
        <p:spPr bwMode="auto">
          <a:xfrm>
            <a:off x="3048000" y="2952750"/>
            <a:ext cx="533400" cy="16002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1095944"/>
      </p:ext>
    </p:extLst>
  </p:cSld>
  <p:clrMapOvr>
    <a:masterClrMapping/>
  </p:clrMapOvr>
  <p:transition spd="slow" advTm="6361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4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4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4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4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4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4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4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4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4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4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4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4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4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44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51" grpId="0" animBg="1"/>
      <p:bldP spid="44052" grpId="0" animBg="1"/>
      <p:bldP spid="44053" grpId="0" animBg="1"/>
      <p:bldP spid="44055" grpId="0" animBg="1"/>
      <p:bldP spid="44057" grpId="0" animBg="1"/>
      <p:bldP spid="44058" grpId="0" animBg="1"/>
      <p:bldP spid="44059" grpId="0" animBg="1"/>
      <p:bldP spid="44063" grpId="0" animBg="1"/>
      <p:bldP spid="44064" grpId="0" animBg="1"/>
      <p:bldP spid="44065" grpId="0" animBg="1"/>
      <p:bldP spid="44066" grpId="0" animBg="1"/>
      <p:bldP spid="44067" grpId="0" animBg="1"/>
      <p:bldP spid="44069" grpId="0" animBg="1"/>
      <p:bldP spid="44071" grpId="0" animBg="1"/>
      <p:bldP spid="4407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Line 4"/>
          <p:cNvSpPr>
            <a:spLocks noChangeShapeType="1"/>
          </p:cNvSpPr>
          <p:nvPr/>
        </p:nvSpPr>
        <p:spPr bwMode="auto">
          <a:xfrm>
            <a:off x="3962400" y="609600"/>
            <a:ext cx="411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49" name="WordArt 5"/>
          <p:cNvSpPr>
            <a:spLocks noChangeArrowheads="1" noChangeShapeType="1" noTextEdit="1"/>
          </p:cNvSpPr>
          <p:nvPr/>
        </p:nvSpPr>
        <p:spPr bwMode="auto">
          <a:xfrm>
            <a:off x="3886201" y="228601"/>
            <a:ext cx="4238625" cy="371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+mj-lt"/>
              </a:rPr>
              <a:t>TRÒ CHƠI Ô CHỮ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+mj-lt"/>
            </a:endParaRPr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2176463" y="762001"/>
            <a:ext cx="4724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1:  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</a:rPr>
              <a:t>Y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Phương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dân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tộc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này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  <p:grpSp>
        <p:nvGrpSpPr>
          <p:cNvPr id="31751" name="Group 7"/>
          <p:cNvGrpSpPr>
            <a:grpSpLocks/>
          </p:cNvGrpSpPr>
          <p:nvPr/>
        </p:nvGrpSpPr>
        <p:grpSpPr bwMode="auto">
          <a:xfrm>
            <a:off x="1847851" y="1843089"/>
            <a:ext cx="5153025" cy="509587"/>
            <a:chOff x="204" y="1161"/>
            <a:chExt cx="3246" cy="321"/>
          </a:xfrm>
        </p:grpSpPr>
        <p:sp>
          <p:nvSpPr>
            <p:cNvPr id="31752" name="AutoShape 8"/>
            <p:cNvSpPr>
              <a:spLocks noChangeArrowheads="1"/>
            </p:cNvSpPr>
            <p:nvPr/>
          </p:nvSpPr>
          <p:spPr bwMode="auto">
            <a:xfrm>
              <a:off x="3129" y="1161"/>
              <a:ext cx="321" cy="321"/>
            </a:xfrm>
            <a:prstGeom prst="actionButtonBlank">
              <a:avLst/>
            </a:prstGeom>
            <a:solidFill>
              <a:srgbClr val="00CCFF"/>
            </a:solidFill>
            <a:ln w="9525">
              <a:solidFill>
                <a:srgbClr val="FB053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3200">
                <a:solidFill>
                  <a:srgbClr val="FFFF00"/>
                </a:solidFill>
              </a:endParaRPr>
            </a:p>
          </p:txBody>
        </p:sp>
        <p:sp>
          <p:nvSpPr>
            <p:cNvPr id="31753" name="AutoShape 9"/>
            <p:cNvSpPr>
              <a:spLocks noChangeArrowheads="1"/>
            </p:cNvSpPr>
            <p:nvPr/>
          </p:nvSpPr>
          <p:spPr bwMode="auto">
            <a:xfrm>
              <a:off x="2793" y="1161"/>
              <a:ext cx="321" cy="321"/>
            </a:xfrm>
            <a:prstGeom prst="actionButtonBlank">
              <a:avLst/>
            </a:prstGeom>
            <a:solidFill>
              <a:srgbClr val="00CCFF"/>
            </a:solidFill>
            <a:ln w="9525">
              <a:solidFill>
                <a:srgbClr val="FB053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3200">
                <a:solidFill>
                  <a:srgbClr val="FFFF00"/>
                </a:solidFill>
              </a:endParaRPr>
            </a:p>
          </p:txBody>
        </p:sp>
        <p:sp>
          <p:nvSpPr>
            <p:cNvPr id="31754" name="AutoShape 10"/>
            <p:cNvSpPr>
              <a:spLocks noChangeArrowheads="1"/>
            </p:cNvSpPr>
            <p:nvPr/>
          </p:nvSpPr>
          <p:spPr bwMode="auto">
            <a:xfrm>
              <a:off x="2466" y="1161"/>
              <a:ext cx="321" cy="321"/>
            </a:xfrm>
            <a:prstGeom prst="actionButtonBlank">
              <a:avLst/>
            </a:prstGeom>
            <a:solidFill>
              <a:srgbClr val="00CCFF"/>
            </a:solidFill>
            <a:ln w="9525">
              <a:solidFill>
                <a:srgbClr val="FB053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3200">
                <a:solidFill>
                  <a:srgbClr val="FFFF00"/>
                </a:solidFill>
              </a:endParaRPr>
            </a:p>
          </p:txBody>
        </p:sp>
        <p:sp>
          <p:nvSpPr>
            <p:cNvPr id="31755" name="AutoShape 11"/>
            <p:cNvSpPr>
              <a:spLocks noChangeArrowheads="1"/>
            </p:cNvSpPr>
            <p:nvPr/>
          </p:nvSpPr>
          <p:spPr bwMode="auto">
            <a:xfrm>
              <a:off x="204" y="1161"/>
              <a:ext cx="321" cy="321"/>
            </a:xfrm>
            <a:prstGeom prst="actionButtonBlank">
              <a:avLst/>
            </a:prstGeom>
            <a:solidFill>
              <a:srgbClr val="00CCFF"/>
            </a:solidFill>
            <a:ln w="9525">
              <a:solidFill>
                <a:srgbClr val="FB053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>
                  <a:solidFill>
                    <a:srgbClr val="FFFF00"/>
                  </a:solidFill>
                  <a:latin typeface=".VnTifani HeavyH" panose="020B7200000000000000" pitchFamily="34" charset="0"/>
                </a:rPr>
                <a:t>1</a:t>
              </a:r>
            </a:p>
          </p:txBody>
        </p:sp>
      </p:grpSp>
      <p:grpSp>
        <p:nvGrpSpPr>
          <p:cNvPr id="31756" name="Group 12"/>
          <p:cNvGrpSpPr>
            <a:grpSpLocks/>
          </p:cNvGrpSpPr>
          <p:nvPr/>
        </p:nvGrpSpPr>
        <p:grpSpPr bwMode="auto">
          <a:xfrm>
            <a:off x="5410200" y="1843089"/>
            <a:ext cx="1562100" cy="509587"/>
            <a:chOff x="1305" y="1968"/>
            <a:chExt cx="984" cy="321"/>
          </a:xfrm>
        </p:grpSpPr>
        <p:sp>
          <p:nvSpPr>
            <p:cNvPr id="31757" name="AutoShape 13"/>
            <p:cNvSpPr>
              <a:spLocks noChangeArrowheads="1"/>
            </p:cNvSpPr>
            <p:nvPr/>
          </p:nvSpPr>
          <p:spPr bwMode="auto">
            <a:xfrm>
              <a:off x="1968" y="1968"/>
              <a:ext cx="321" cy="321"/>
            </a:xfrm>
            <a:prstGeom prst="actionButtonBlank">
              <a:avLst/>
            </a:prstGeom>
            <a:solidFill>
              <a:srgbClr val="00CCFF"/>
            </a:solidFill>
            <a:ln w="9525">
              <a:solidFill>
                <a:srgbClr val="FB053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>
                  <a:solidFill>
                    <a:srgbClr val="0000FF"/>
                  </a:solidFill>
                  <a:latin typeface=".VnTifani HeavyH" panose="020B7200000000000000" pitchFamily="34" charset="0"/>
                </a:rPr>
                <a:t>3</a:t>
              </a:r>
            </a:p>
          </p:txBody>
        </p:sp>
        <p:sp>
          <p:nvSpPr>
            <p:cNvPr id="31758" name="AutoShape 14"/>
            <p:cNvSpPr>
              <a:spLocks noChangeArrowheads="1"/>
            </p:cNvSpPr>
            <p:nvPr/>
          </p:nvSpPr>
          <p:spPr bwMode="auto">
            <a:xfrm>
              <a:off x="1632" y="1968"/>
              <a:ext cx="321" cy="321"/>
            </a:xfrm>
            <a:prstGeom prst="actionButtonBlank">
              <a:avLst/>
            </a:prstGeom>
            <a:solidFill>
              <a:srgbClr val="00CCFF"/>
            </a:solidFill>
            <a:ln w="9525">
              <a:solidFill>
                <a:srgbClr val="FB053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>
                  <a:solidFill>
                    <a:srgbClr val="0000FF"/>
                  </a:solidFill>
                  <a:latin typeface=".VnTifani HeavyH" panose="020B7200000000000000" pitchFamily="34" charset="0"/>
                </a:rPr>
                <a:t>2</a:t>
              </a:r>
            </a:p>
          </p:txBody>
        </p:sp>
        <p:sp>
          <p:nvSpPr>
            <p:cNvPr id="31759" name="AutoShape 15"/>
            <p:cNvSpPr>
              <a:spLocks noChangeArrowheads="1"/>
            </p:cNvSpPr>
            <p:nvPr/>
          </p:nvSpPr>
          <p:spPr bwMode="auto">
            <a:xfrm>
              <a:off x="1305" y="1968"/>
              <a:ext cx="321" cy="321"/>
            </a:xfrm>
            <a:prstGeom prst="actionButtonBlank">
              <a:avLst/>
            </a:prstGeom>
            <a:solidFill>
              <a:srgbClr val="00CCFF"/>
            </a:solidFill>
            <a:ln w="9525">
              <a:solidFill>
                <a:srgbClr val="FB053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>
                  <a:solidFill>
                    <a:srgbClr val="0000FF"/>
                  </a:solidFill>
                  <a:latin typeface=".VnTifani HeavyH" panose="020B7200000000000000" pitchFamily="34" charset="0"/>
                </a:rPr>
                <a:t>1</a:t>
              </a:r>
            </a:p>
          </p:txBody>
        </p:sp>
      </p:grpSp>
      <p:grpSp>
        <p:nvGrpSpPr>
          <p:cNvPr id="31760" name="Group 16"/>
          <p:cNvGrpSpPr>
            <a:grpSpLocks/>
          </p:cNvGrpSpPr>
          <p:nvPr/>
        </p:nvGrpSpPr>
        <p:grpSpPr bwMode="auto">
          <a:xfrm>
            <a:off x="5424488" y="1843089"/>
            <a:ext cx="1562100" cy="509587"/>
            <a:chOff x="2601" y="2592"/>
            <a:chExt cx="984" cy="321"/>
          </a:xfrm>
        </p:grpSpPr>
        <p:sp>
          <p:nvSpPr>
            <p:cNvPr id="31761" name="AutoShape 17"/>
            <p:cNvSpPr>
              <a:spLocks noChangeArrowheads="1"/>
            </p:cNvSpPr>
            <p:nvPr/>
          </p:nvSpPr>
          <p:spPr bwMode="auto">
            <a:xfrm>
              <a:off x="3264" y="2592"/>
              <a:ext cx="321" cy="321"/>
            </a:xfrm>
            <a:prstGeom prst="actionButtonBlank">
              <a:avLst/>
            </a:prstGeom>
            <a:solidFill>
              <a:srgbClr val="00CCFF"/>
            </a:solidFill>
            <a:ln w="9525">
              <a:solidFill>
                <a:srgbClr val="FB053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>
                  <a:solidFill>
                    <a:srgbClr val="FFFF00"/>
                  </a:solidFill>
                  <a:latin typeface=".VnTifani HeavyH" panose="020B7200000000000000" pitchFamily="34" charset="0"/>
                </a:rPr>
                <a:t>y</a:t>
              </a:r>
            </a:p>
          </p:txBody>
        </p:sp>
        <p:sp>
          <p:nvSpPr>
            <p:cNvPr id="31762" name="AutoShape 18"/>
            <p:cNvSpPr>
              <a:spLocks noChangeArrowheads="1"/>
            </p:cNvSpPr>
            <p:nvPr/>
          </p:nvSpPr>
          <p:spPr bwMode="auto">
            <a:xfrm>
              <a:off x="2928" y="2592"/>
              <a:ext cx="321" cy="321"/>
            </a:xfrm>
            <a:prstGeom prst="actionButtonBlank">
              <a:avLst/>
            </a:prstGeom>
            <a:solidFill>
              <a:srgbClr val="00CCFF"/>
            </a:solidFill>
            <a:ln w="9525">
              <a:solidFill>
                <a:srgbClr val="FB053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>
                  <a:solidFill>
                    <a:srgbClr val="FFFF00"/>
                  </a:solidFill>
                  <a:latin typeface=".VnTifani HeavyH" panose="020B7200000000000000" pitchFamily="34" charset="0"/>
                </a:rPr>
                <a:t>µ</a:t>
              </a:r>
            </a:p>
          </p:txBody>
        </p:sp>
        <p:sp>
          <p:nvSpPr>
            <p:cNvPr id="31763" name="AutoShape 19"/>
            <p:cNvSpPr>
              <a:spLocks noChangeArrowheads="1"/>
            </p:cNvSpPr>
            <p:nvPr/>
          </p:nvSpPr>
          <p:spPr bwMode="auto">
            <a:xfrm>
              <a:off x="2601" y="2592"/>
              <a:ext cx="321" cy="321"/>
            </a:xfrm>
            <a:prstGeom prst="actionButtonBlank">
              <a:avLst/>
            </a:prstGeom>
            <a:solidFill>
              <a:srgbClr val="00CCFF"/>
            </a:solidFill>
            <a:ln w="9525">
              <a:solidFill>
                <a:srgbClr val="FB053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>
                  <a:solidFill>
                    <a:srgbClr val="FFFF00"/>
                  </a:solidFill>
                  <a:latin typeface=".VnTifani HeavyH" panose="020B7200000000000000" pitchFamily="34" charset="0"/>
                </a:rPr>
                <a:t>t</a:t>
              </a:r>
            </a:p>
          </p:txBody>
        </p:sp>
      </p:grpSp>
      <p:grpSp>
        <p:nvGrpSpPr>
          <p:cNvPr id="31764" name="Group 20"/>
          <p:cNvGrpSpPr>
            <a:grpSpLocks/>
          </p:cNvGrpSpPr>
          <p:nvPr/>
        </p:nvGrpSpPr>
        <p:grpSpPr bwMode="auto">
          <a:xfrm>
            <a:off x="1838325" y="2366964"/>
            <a:ext cx="7748588" cy="509587"/>
            <a:chOff x="198" y="1491"/>
            <a:chExt cx="4881" cy="321"/>
          </a:xfrm>
        </p:grpSpPr>
        <p:sp>
          <p:nvSpPr>
            <p:cNvPr id="31765" name="AutoShape 21"/>
            <p:cNvSpPr>
              <a:spLocks noChangeArrowheads="1"/>
            </p:cNvSpPr>
            <p:nvPr/>
          </p:nvSpPr>
          <p:spPr bwMode="auto">
            <a:xfrm>
              <a:off x="3441" y="1491"/>
              <a:ext cx="321" cy="321"/>
            </a:xfrm>
            <a:prstGeom prst="actionButtonBlank">
              <a:avLst/>
            </a:prstGeom>
            <a:solidFill>
              <a:srgbClr val="00CCFF"/>
            </a:solidFill>
            <a:ln w="9525">
              <a:solidFill>
                <a:srgbClr val="FB053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3200">
                <a:solidFill>
                  <a:srgbClr val="FFFF00"/>
                </a:solidFill>
              </a:endParaRPr>
            </a:p>
          </p:txBody>
        </p:sp>
        <p:sp>
          <p:nvSpPr>
            <p:cNvPr id="31766" name="AutoShape 22"/>
            <p:cNvSpPr>
              <a:spLocks noChangeArrowheads="1"/>
            </p:cNvSpPr>
            <p:nvPr/>
          </p:nvSpPr>
          <p:spPr bwMode="auto">
            <a:xfrm>
              <a:off x="3114" y="1491"/>
              <a:ext cx="321" cy="321"/>
            </a:xfrm>
            <a:prstGeom prst="actionButtonBlank">
              <a:avLst/>
            </a:prstGeom>
            <a:solidFill>
              <a:srgbClr val="00CCFF"/>
            </a:solidFill>
            <a:ln w="9525">
              <a:solidFill>
                <a:srgbClr val="FB053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3200">
                <a:solidFill>
                  <a:srgbClr val="FFFF00"/>
                </a:solidFill>
              </a:endParaRPr>
            </a:p>
          </p:txBody>
        </p:sp>
        <p:sp>
          <p:nvSpPr>
            <p:cNvPr id="31767" name="AutoShape 23"/>
            <p:cNvSpPr>
              <a:spLocks noChangeArrowheads="1"/>
            </p:cNvSpPr>
            <p:nvPr/>
          </p:nvSpPr>
          <p:spPr bwMode="auto">
            <a:xfrm>
              <a:off x="2787" y="1491"/>
              <a:ext cx="321" cy="321"/>
            </a:xfrm>
            <a:prstGeom prst="actionButtonBlank">
              <a:avLst/>
            </a:prstGeom>
            <a:solidFill>
              <a:srgbClr val="00CCFF"/>
            </a:solidFill>
            <a:ln w="9525">
              <a:solidFill>
                <a:srgbClr val="FB053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3200">
                <a:solidFill>
                  <a:srgbClr val="FFFF00"/>
                </a:solidFill>
              </a:endParaRPr>
            </a:p>
          </p:txBody>
        </p:sp>
        <p:sp>
          <p:nvSpPr>
            <p:cNvPr id="31768" name="AutoShape 24"/>
            <p:cNvSpPr>
              <a:spLocks noChangeArrowheads="1"/>
            </p:cNvSpPr>
            <p:nvPr/>
          </p:nvSpPr>
          <p:spPr bwMode="auto">
            <a:xfrm>
              <a:off x="2460" y="1491"/>
              <a:ext cx="321" cy="321"/>
            </a:xfrm>
            <a:prstGeom prst="actionButtonBlank">
              <a:avLst/>
            </a:prstGeom>
            <a:solidFill>
              <a:srgbClr val="00CCFF"/>
            </a:solidFill>
            <a:ln w="9525">
              <a:solidFill>
                <a:srgbClr val="FB053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3200">
                <a:solidFill>
                  <a:srgbClr val="FFFF00"/>
                </a:solidFill>
              </a:endParaRPr>
            </a:p>
          </p:txBody>
        </p:sp>
        <p:sp>
          <p:nvSpPr>
            <p:cNvPr id="31769" name="AutoShape 25"/>
            <p:cNvSpPr>
              <a:spLocks noChangeArrowheads="1"/>
            </p:cNvSpPr>
            <p:nvPr/>
          </p:nvSpPr>
          <p:spPr bwMode="auto">
            <a:xfrm>
              <a:off x="2127" y="1491"/>
              <a:ext cx="321" cy="321"/>
            </a:xfrm>
            <a:prstGeom prst="actionButtonBlank">
              <a:avLst/>
            </a:prstGeom>
            <a:solidFill>
              <a:srgbClr val="00CCFF"/>
            </a:solidFill>
            <a:ln w="9525">
              <a:solidFill>
                <a:srgbClr val="FB053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3200">
                <a:solidFill>
                  <a:srgbClr val="FFFF00"/>
                </a:solidFill>
              </a:endParaRPr>
            </a:p>
          </p:txBody>
        </p:sp>
        <p:sp>
          <p:nvSpPr>
            <p:cNvPr id="31770" name="AutoShape 26"/>
            <p:cNvSpPr>
              <a:spLocks noChangeArrowheads="1"/>
            </p:cNvSpPr>
            <p:nvPr/>
          </p:nvSpPr>
          <p:spPr bwMode="auto">
            <a:xfrm>
              <a:off x="1800" y="1491"/>
              <a:ext cx="321" cy="321"/>
            </a:xfrm>
            <a:prstGeom prst="actionButtonBlank">
              <a:avLst/>
            </a:prstGeom>
            <a:solidFill>
              <a:srgbClr val="00CCFF"/>
            </a:solidFill>
            <a:ln w="9525">
              <a:solidFill>
                <a:srgbClr val="FB053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3200">
                <a:solidFill>
                  <a:srgbClr val="FFFF00"/>
                </a:solidFill>
              </a:endParaRPr>
            </a:p>
          </p:txBody>
        </p:sp>
        <p:sp>
          <p:nvSpPr>
            <p:cNvPr id="31771" name="AutoShape 27"/>
            <p:cNvSpPr>
              <a:spLocks noChangeArrowheads="1"/>
            </p:cNvSpPr>
            <p:nvPr/>
          </p:nvSpPr>
          <p:spPr bwMode="auto">
            <a:xfrm>
              <a:off x="1476" y="1491"/>
              <a:ext cx="321" cy="321"/>
            </a:xfrm>
            <a:prstGeom prst="actionButtonBlank">
              <a:avLst/>
            </a:prstGeom>
            <a:solidFill>
              <a:srgbClr val="00CCFF"/>
            </a:solidFill>
            <a:ln w="9525">
              <a:solidFill>
                <a:srgbClr val="FB053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3200">
                <a:solidFill>
                  <a:srgbClr val="FFFF00"/>
                </a:solidFill>
              </a:endParaRPr>
            </a:p>
          </p:txBody>
        </p:sp>
        <p:sp>
          <p:nvSpPr>
            <p:cNvPr id="31772" name="AutoShape 28"/>
            <p:cNvSpPr>
              <a:spLocks noChangeArrowheads="1"/>
            </p:cNvSpPr>
            <p:nvPr/>
          </p:nvSpPr>
          <p:spPr bwMode="auto">
            <a:xfrm>
              <a:off x="1149" y="1491"/>
              <a:ext cx="321" cy="321"/>
            </a:xfrm>
            <a:prstGeom prst="actionButtonBlank">
              <a:avLst/>
            </a:prstGeom>
            <a:solidFill>
              <a:srgbClr val="00CCFF"/>
            </a:solidFill>
            <a:ln w="9525">
              <a:solidFill>
                <a:srgbClr val="FB053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3200">
                <a:solidFill>
                  <a:srgbClr val="FFFF00"/>
                </a:solidFill>
              </a:endParaRPr>
            </a:p>
          </p:txBody>
        </p:sp>
        <p:sp>
          <p:nvSpPr>
            <p:cNvPr id="31773" name="AutoShape 29"/>
            <p:cNvSpPr>
              <a:spLocks noChangeArrowheads="1"/>
            </p:cNvSpPr>
            <p:nvPr/>
          </p:nvSpPr>
          <p:spPr bwMode="auto">
            <a:xfrm>
              <a:off x="813" y="1491"/>
              <a:ext cx="321" cy="321"/>
            </a:xfrm>
            <a:prstGeom prst="actionButtonBlank">
              <a:avLst/>
            </a:prstGeom>
            <a:solidFill>
              <a:srgbClr val="00CCFF"/>
            </a:solidFill>
            <a:ln w="9525">
              <a:solidFill>
                <a:srgbClr val="FB053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3200">
                <a:solidFill>
                  <a:srgbClr val="FFFF00"/>
                </a:solidFill>
              </a:endParaRPr>
            </a:p>
          </p:txBody>
        </p:sp>
        <p:sp>
          <p:nvSpPr>
            <p:cNvPr id="31774" name="AutoShape 30"/>
            <p:cNvSpPr>
              <a:spLocks noChangeArrowheads="1"/>
            </p:cNvSpPr>
            <p:nvPr/>
          </p:nvSpPr>
          <p:spPr bwMode="auto">
            <a:xfrm>
              <a:off x="198" y="1491"/>
              <a:ext cx="321" cy="321"/>
            </a:xfrm>
            <a:prstGeom prst="actionButtonBlank">
              <a:avLst/>
            </a:prstGeom>
            <a:solidFill>
              <a:srgbClr val="00CCFF"/>
            </a:solidFill>
            <a:ln w="9525">
              <a:solidFill>
                <a:srgbClr val="FB053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>
                  <a:solidFill>
                    <a:srgbClr val="FFFF00"/>
                  </a:solidFill>
                  <a:latin typeface=".VnTifani HeavyH" panose="020B7200000000000000" pitchFamily="34" charset="0"/>
                </a:rPr>
                <a:t>2</a:t>
              </a:r>
            </a:p>
          </p:txBody>
        </p:sp>
        <p:sp>
          <p:nvSpPr>
            <p:cNvPr id="31775" name="AutoShape 31"/>
            <p:cNvSpPr>
              <a:spLocks noChangeArrowheads="1"/>
            </p:cNvSpPr>
            <p:nvPr/>
          </p:nvSpPr>
          <p:spPr bwMode="auto">
            <a:xfrm>
              <a:off x="4758" y="1491"/>
              <a:ext cx="321" cy="321"/>
            </a:xfrm>
            <a:prstGeom prst="actionButtonBlank">
              <a:avLst/>
            </a:prstGeom>
            <a:solidFill>
              <a:srgbClr val="00CCFF"/>
            </a:solidFill>
            <a:ln w="9525">
              <a:solidFill>
                <a:srgbClr val="FB053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3200">
                <a:solidFill>
                  <a:srgbClr val="FFFF00"/>
                </a:solidFill>
              </a:endParaRPr>
            </a:p>
          </p:txBody>
        </p:sp>
        <p:sp>
          <p:nvSpPr>
            <p:cNvPr id="31776" name="AutoShape 32"/>
            <p:cNvSpPr>
              <a:spLocks noChangeArrowheads="1"/>
            </p:cNvSpPr>
            <p:nvPr/>
          </p:nvSpPr>
          <p:spPr bwMode="auto">
            <a:xfrm>
              <a:off x="4431" y="1491"/>
              <a:ext cx="321" cy="321"/>
            </a:xfrm>
            <a:prstGeom prst="actionButtonBlank">
              <a:avLst/>
            </a:prstGeom>
            <a:solidFill>
              <a:srgbClr val="00CCFF"/>
            </a:solidFill>
            <a:ln w="9525">
              <a:solidFill>
                <a:srgbClr val="FB053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3200">
                <a:solidFill>
                  <a:srgbClr val="FFFF00"/>
                </a:solidFill>
              </a:endParaRPr>
            </a:p>
          </p:txBody>
        </p:sp>
        <p:sp>
          <p:nvSpPr>
            <p:cNvPr id="31777" name="AutoShape 33"/>
            <p:cNvSpPr>
              <a:spLocks noChangeArrowheads="1"/>
            </p:cNvSpPr>
            <p:nvPr/>
          </p:nvSpPr>
          <p:spPr bwMode="auto">
            <a:xfrm>
              <a:off x="3777" y="1491"/>
              <a:ext cx="321" cy="321"/>
            </a:xfrm>
            <a:prstGeom prst="actionButtonBlank">
              <a:avLst/>
            </a:prstGeom>
            <a:solidFill>
              <a:srgbClr val="00CCFF"/>
            </a:solidFill>
            <a:ln w="9525">
              <a:solidFill>
                <a:srgbClr val="FB053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3200">
                <a:solidFill>
                  <a:srgbClr val="FFFF00"/>
                </a:solidFill>
              </a:endParaRPr>
            </a:p>
          </p:txBody>
        </p:sp>
        <p:sp>
          <p:nvSpPr>
            <p:cNvPr id="31778" name="AutoShape 34"/>
            <p:cNvSpPr>
              <a:spLocks noChangeArrowheads="1"/>
            </p:cNvSpPr>
            <p:nvPr/>
          </p:nvSpPr>
          <p:spPr bwMode="auto">
            <a:xfrm>
              <a:off x="4104" y="1491"/>
              <a:ext cx="321" cy="321"/>
            </a:xfrm>
            <a:prstGeom prst="actionButtonBlank">
              <a:avLst/>
            </a:prstGeom>
            <a:solidFill>
              <a:srgbClr val="00CCFF"/>
            </a:solidFill>
            <a:ln w="9525">
              <a:solidFill>
                <a:srgbClr val="FB053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3200">
                <a:solidFill>
                  <a:srgbClr val="FFFF00"/>
                </a:solidFill>
              </a:endParaRPr>
            </a:p>
          </p:txBody>
        </p:sp>
      </p:grpSp>
      <p:grpSp>
        <p:nvGrpSpPr>
          <p:cNvPr id="31779" name="Group 35"/>
          <p:cNvGrpSpPr>
            <a:grpSpLocks/>
          </p:cNvGrpSpPr>
          <p:nvPr/>
        </p:nvGrpSpPr>
        <p:grpSpPr bwMode="auto">
          <a:xfrm>
            <a:off x="2805114" y="2362200"/>
            <a:ext cx="6772275" cy="509588"/>
            <a:chOff x="810" y="2016"/>
            <a:chExt cx="4266" cy="321"/>
          </a:xfrm>
        </p:grpSpPr>
        <p:sp>
          <p:nvSpPr>
            <p:cNvPr id="31780" name="AutoShape 36"/>
            <p:cNvSpPr>
              <a:spLocks noChangeArrowheads="1"/>
            </p:cNvSpPr>
            <p:nvPr/>
          </p:nvSpPr>
          <p:spPr bwMode="auto">
            <a:xfrm>
              <a:off x="3438" y="2016"/>
              <a:ext cx="321" cy="321"/>
            </a:xfrm>
            <a:prstGeom prst="actionButtonBlank">
              <a:avLst/>
            </a:prstGeom>
            <a:solidFill>
              <a:srgbClr val="00CCFF"/>
            </a:solidFill>
            <a:ln w="9525">
              <a:solidFill>
                <a:srgbClr val="FB053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>
                  <a:solidFill>
                    <a:srgbClr val="0000FF"/>
                  </a:solidFill>
                  <a:latin typeface=".VnTifani HeavyH" panose="020B7200000000000000" pitchFamily="34" charset="0"/>
                </a:rPr>
                <a:t>9</a:t>
              </a:r>
            </a:p>
          </p:txBody>
        </p:sp>
        <p:sp>
          <p:nvSpPr>
            <p:cNvPr id="31781" name="AutoShape 37"/>
            <p:cNvSpPr>
              <a:spLocks noChangeArrowheads="1"/>
            </p:cNvSpPr>
            <p:nvPr/>
          </p:nvSpPr>
          <p:spPr bwMode="auto">
            <a:xfrm>
              <a:off x="3111" y="2016"/>
              <a:ext cx="321" cy="321"/>
            </a:xfrm>
            <a:prstGeom prst="actionButtonBlank">
              <a:avLst/>
            </a:prstGeom>
            <a:solidFill>
              <a:srgbClr val="00CCFF"/>
            </a:solidFill>
            <a:ln w="9525">
              <a:solidFill>
                <a:srgbClr val="FB053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>
                  <a:solidFill>
                    <a:srgbClr val="0000FF"/>
                  </a:solidFill>
                  <a:latin typeface=".VnTifani HeavyH" panose="020B7200000000000000" pitchFamily="34" charset="0"/>
                </a:rPr>
                <a:t>8</a:t>
              </a:r>
            </a:p>
          </p:txBody>
        </p:sp>
        <p:sp>
          <p:nvSpPr>
            <p:cNvPr id="31782" name="AutoShape 38"/>
            <p:cNvSpPr>
              <a:spLocks noChangeArrowheads="1"/>
            </p:cNvSpPr>
            <p:nvPr/>
          </p:nvSpPr>
          <p:spPr bwMode="auto">
            <a:xfrm>
              <a:off x="2784" y="2016"/>
              <a:ext cx="321" cy="321"/>
            </a:xfrm>
            <a:prstGeom prst="actionButtonBlank">
              <a:avLst/>
            </a:prstGeom>
            <a:solidFill>
              <a:srgbClr val="00CCFF"/>
            </a:solidFill>
            <a:ln w="9525">
              <a:solidFill>
                <a:srgbClr val="FB053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>
                  <a:solidFill>
                    <a:srgbClr val="0000FF"/>
                  </a:solidFill>
                  <a:latin typeface=".VnTifani HeavyH" panose="020B7200000000000000" pitchFamily="34" charset="0"/>
                </a:rPr>
                <a:t>7</a:t>
              </a:r>
            </a:p>
          </p:txBody>
        </p:sp>
        <p:sp>
          <p:nvSpPr>
            <p:cNvPr id="31783" name="AutoShape 39"/>
            <p:cNvSpPr>
              <a:spLocks noChangeArrowheads="1"/>
            </p:cNvSpPr>
            <p:nvPr/>
          </p:nvSpPr>
          <p:spPr bwMode="auto">
            <a:xfrm>
              <a:off x="2457" y="2016"/>
              <a:ext cx="321" cy="321"/>
            </a:xfrm>
            <a:prstGeom prst="actionButtonBlank">
              <a:avLst/>
            </a:prstGeom>
            <a:solidFill>
              <a:srgbClr val="00CCFF"/>
            </a:solidFill>
            <a:ln w="9525">
              <a:solidFill>
                <a:srgbClr val="FB053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>
                  <a:solidFill>
                    <a:srgbClr val="0000FF"/>
                  </a:solidFill>
                  <a:latin typeface=".VnTifani HeavyH" panose="020B7200000000000000" pitchFamily="34" charset="0"/>
                </a:rPr>
                <a:t>6</a:t>
              </a:r>
            </a:p>
          </p:txBody>
        </p:sp>
        <p:sp>
          <p:nvSpPr>
            <p:cNvPr id="31784" name="AutoShape 40"/>
            <p:cNvSpPr>
              <a:spLocks noChangeArrowheads="1"/>
            </p:cNvSpPr>
            <p:nvPr/>
          </p:nvSpPr>
          <p:spPr bwMode="auto">
            <a:xfrm>
              <a:off x="2124" y="2016"/>
              <a:ext cx="321" cy="321"/>
            </a:xfrm>
            <a:prstGeom prst="actionButtonBlank">
              <a:avLst/>
            </a:prstGeom>
            <a:solidFill>
              <a:srgbClr val="00CCFF"/>
            </a:solidFill>
            <a:ln w="9525">
              <a:solidFill>
                <a:srgbClr val="FB053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>
                  <a:solidFill>
                    <a:srgbClr val="0000FF"/>
                  </a:solidFill>
                  <a:latin typeface=".VnTifani HeavyH" panose="020B7200000000000000" pitchFamily="34" charset="0"/>
                </a:rPr>
                <a:t>5</a:t>
              </a:r>
            </a:p>
          </p:txBody>
        </p:sp>
        <p:sp>
          <p:nvSpPr>
            <p:cNvPr id="31785" name="AutoShape 41"/>
            <p:cNvSpPr>
              <a:spLocks noChangeArrowheads="1"/>
            </p:cNvSpPr>
            <p:nvPr/>
          </p:nvSpPr>
          <p:spPr bwMode="auto">
            <a:xfrm>
              <a:off x="1797" y="2016"/>
              <a:ext cx="321" cy="321"/>
            </a:xfrm>
            <a:prstGeom prst="actionButtonBlank">
              <a:avLst/>
            </a:prstGeom>
            <a:solidFill>
              <a:srgbClr val="00CCFF"/>
            </a:solidFill>
            <a:ln w="9525">
              <a:solidFill>
                <a:srgbClr val="FB053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>
                  <a:solidFill>
                    <a:srgbClr val="0000FF"/>
                  </a:solidFill>
                  <a:latin typeface=".VnTifani HeavyH" panose="020B7200000000000000" pitchFamily="34" charset="0"/>
                </a:rPr>
                <a:t>4</a:t>
              </a:r>
            </a:p>
          </p:txBody>
        </p:sp>
        <p:sp>
          <p:nvSpPr>
            <p:cNvPr id="31786" name="AutoShape 42"/>
            <p:cNvSpPr>
              <a:spLocks noChangeArrowheads="1"/>
            </p:cNvSpPr>
            <p:nvPr/>
          </p:nvSpPr>
          <p:spPr bwMode="auto">
            <a:xfrm>
              <a:off x="1473" y="2016"/>
              <a:ext cx="321" cy="321"/>
            </a:xfrm>
            <a:prstGeom prst="actionButtonBlank">
              <a:avLst/>
            </a:prstGeom>
            <a:solidFill>
              <a:srgbClr val="00CCFF"/>
            </a:solidFill>
            <a:ln w="9525">
              <a:solidFill>
                <a:srgbClr val="FB053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>
                  <a:solidFill>
                    <a:srgbClr val="0000FF"/>
                  </a:solidFill>
                  <a:latin typeface=".VnTifani HeavyH" panose="020B7200000000000000" pitchFamily="34" charset="0"/>
                </a:rPr>
                <a:t>3</a:t>
              </a:r>
            </a:p>
          </p:txBody>
        </p:sp>
        <p:sp>
          <p:nvSpPr>
            <p:cNvPr id="31787" name="AutoShape 43"/>
            <p:cNvSpPr>
              <a:spLocks noChangeArrowheads="1"/>
            </p:cNvSpPr>
            <p:nvPr/>
          </p:nvSpPr>
          <p:spPr bwMode="auto">
            <a:xfrm>
              <a:off x="1146" y="2016"/>
              <a:ext cx="321" cy="321"/>
            </a:xfrm>
            <a:prstGeom prst="actionButtonBlank">
              <a:avLst/>
            </a:prstGeom>
            <a:solidFill>
              <a:srgbClr val="00CCFF"/>
            </a:solidFill>
            <a:ln w="9525">
              <a:solidFill>
                <a:srgbClr val="FB053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>
                  <a:solidFill>
                    <a:srgbClr val="0000FF"/>
                  </a:solidFill>
                  <a:latin typeface=".VnTifani HeavyH" panose="020B7200000000000000" pitchFamily="34" charset="0"/>
                </a:rPr>
                <a:t>2</a:t>
              </a:r>
            </a:p>
          </p:txBody>
        </p:sp>
        <p:sp>
          <p:nvSpPr>
            <p:cNvPr id="31788" name="AutoShape 44"/>
            <p:cNvSpPr>
              <a:spLocks noChangeArrowheads="1"/>
            </p:cNvSpPr>
            <p:nvPr/>
          </p:nvSpPr>
          <p:spPr bwMode="auto">
            <a:xfrm>
              <a:off x="810" y="2016"/>
              <a:ext cx="321" cy="321"/>
            </a:xfrm>
            <a:prstGeom prst="actionButtonBlank">
              <a:avLst/>
            </a:prstGeom>
            <a:solidFill>
              <a:srgbClr val="00CCFF"/>
            </a:solidFill>
            <a:ln w="9525">
              <a:solidFill>
                <a:srgbClr val="FB053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>
                  <a:solidFill>
                    <a:srgbClr val="0000FF"/>
                  </a:solidFill>
                  <a:latin typeface=".VnTifani HeavyH" panose="020B7200000000000000" pitchFamily="34" charset="0"/>
                </a:rPr>
                <a:t>1</a:t>
              </a:r>
            </a:p>
          </p:txBody>
        </p:sp>
        <p:sp>
          <p:nvSpPr>
            <p:cNvPr id="31789" name="AutoShape 45"/>
            <p:cNvSpPr>
              <a:spLocks noChangeArrowheads="1"/>
            </p:cNvSpPr>
            <p:nvPr/>
          </p:nvSpPr>
          <p:spPr bwMode="auto">
            <a:xfrm>
              <a:off x="4755" y="2016"/>
              <a:ext cx="321" cy="321"/>
            </a:xfrm>
            <a:prstGeom prst="actionButtonBlank">
              <a:avLst/>
            </a:prstGeom>
            <a:solidFill>
              <a:srgbClr val="00CCFF"/>
            </a:solidFill>
            <a:ln w="9525">
              <a:solidFill>
                <a:srgbClr val="FB053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>
                  <a:solidFill>
                    <a:srgbClr val="0000FF"/>
                  </a:solidFill>
                  <a:latin typeface=".VnTifani HeavyH" panose="020B7200000000000000" pitchFamily="34" charset="0"/>
                </a:rPr>
                <a:t>13</a:t>
              </a:r>
            </a:p>
          </p:txBody>
        </p:sp>
        <p:sp>
          <p:nvSpPr>
            <p:cNvPr id="31790" name="AutoShape 46"/>
            <p:cNvSpPr>
              <a:spLocks noChangeArrowheads="1"/>
            </p:cNvSpPr>
            <p:nvPr/>
          </p:nvSpPr>
          <p:spPr bwMode="auto">
            <a:xfrm>
              <a:off x="4428" y="2016"/>
              <a:ext cx="321" cy="321"/>
            </a:xfrm>
            <a:prstGeom prst="actionButtonBlank">
              <a:avLst/>
            </a:prstGeom>
            <a:solidFill>
              <a:srgbClr val="00CCFF"/>
            </a:solidFill>
            <a:ln w="9525">
              <a:solidFill>
                <a:srgbClr val="FB053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>
                  <a:solidFill>
                    <a:srgbClr val="0000FF"/>
                  </a:solidFill>
                  <a:latin typeface=".VnTifani HeavyH" panose="020B7200000000000000" pitchFamily="34" charset="0"/>
                </a:rPr>
                <a:t>12</a:t>
              </a:r>
            </a:p>
          </p:txBody>
        </p:sp>
        <p:sp>
          <p:nvSpPr>
            <p:cNvPr id="31791" name="AutoShape 47"/>
            <p:cNvSpPr>
              <a:spLocks noChangeArrowheads="1"/>
            </p:cNvSpPr>
            <p:nvPr/>
          </p:nvSpPr>
          <p:spPr bwMode="auto">
            <a:xfrm>
              <a:off x="3774" y="2016"/>
              <a:ext cx="321" cy="321"/>
            </a:xfrm>
            <a:prstGeom prst="actionButtonBlank">
              <a:avLst/>
            </a:prstGeom>
            <a:solidFill>
              <a:srgbClr val="00CCFF"/>
            </a:solidFill>
            <a:ln w="9525">
              <a:solidFill>
                <a:srgbClr val="FB053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>
                  <a:solidFill>
                    <a:srgbClr val="0000FF"/>
                  </a:solidFill>
                  <a:latin typeface=".VnTifani HeavyH" panose="020B7200000000000000" pitchFamily="34" charset="0"/>
                </a:rPr>
                <a:t>10</a:t>
              </a:r>
            </a:p>
          </p:txBody>
        </p:sp>
        <p:sp>
          <p:nvSpPr>
            <p:cNvPr id="31792" name="AutoShape 48"/>
            <p:cNvSpPr>
              <a:spLocks noChangeArrowheads="1"/>
            </p:cNvSpPr>
            <p:nvPr/>
          </p:nvSpPr>
          <p:spPr bwMode="auto">
            <a:xfrm>
              <a:off x="4101" y="2016"/>
              <a:ext cx="321" cy="321"/>
            </a:xfrm>
            <a:prstGeom prst="actionButtonBlank">
              <a:avLst/>
            </a:prstGeom>
            <a:solidFill>
              <a:srgbClr val="00CCFF"/>
            </a:solidFill>
            <a:ln w="9525">
              <a:solidFill>
                <a:srgbClr val="FB053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>
                  <a:solidFill>
                    <a:srgbClr val="0000FF"/>
                  </a:solidFill>
                  <a:latin typeface=".VnTifani HeavyH" panose="020B7200000000000000" pitchFamily="34" charset="0"/>
                </a:rPr>
                <a:t>11</a:t>
              </a:r>
            </a:p>
          </p:txBody>
        </p:sp>
      </p:grpSp>
      <p:grpSp>
        <p:nvGrpSpPr>
          <p:cNvPr id="31793" name="Group 49"/>
          <p:cNvGrpSpPr>
            <a:grpSpLocks/>
          </p:cNvGrpSpPr>
          <p:nvPr/>
        </p:nvGrpSpPr>
        <p:grpSpPr bwMode="auto">
          <a:xfrm>
            <a:off x="2805114" y="2352675"/>
            <a:ext cx="6772275" cy="519113"/>
            <a:chOff x="810" y="2634"/>
            <a:chExt cx="4266" cy="327"/>
          </a:xfrm>
        </p:grpSpPr>
        <p:sp>
          <p:nvSpPr>
            <p:cNvPr id="31794" name="AutoShape 50"/>
            <p:cNvSpPr>
              <a:spLocks noChangeArrowheads="1"/>
            </p:cNvSpPr>
            <p:nvPr/>
          </p:nvSpPr>
          <p:spPr bwMode="auto">
            <a:xfrm>
              <a:off x="3438" y="2640"/>
              <a:ext cx="321" cy="321"/>
            </a:xfrm>
            <a:prstGeom prst="actionButtonBlank">
              <a:avLst/>
            </a:prstGeom>
            <a:solidFill>
              <a:srgbClr val="00CCFF"/>
            </a:solidFill>
            <a:ln w="9525">
              <a:solidFill>
                <a:srgbClr val="FB053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>
                  <a:solidFill>
                    <a:srgbClr val="FFFF00"/>
                  </a:solidFill>
                  <a:latin typeface=".VnTifani HeavyH" panose="020B7200000000000000" pitchFamily="34" charset="0"/>
                </a:rPr>
                <a:t>g</a:t>
              </a:r>
            </a:p>
          </p:txBody>
        </p:sp>
        <p:sp>
          <p:nvSpPr>
            <p:cNvPr id="31795" name="AutoShape 51"/>
            <p:cNvSpPr>
              <a:spLocks noChangeArrowheads="1"/>
            </p:cNvSpPr>
            <p:nvPr/>
          </p:nvSpPr>
          <p:spPr bwMode="auto">
            <a:xfrm>
              <a:off x="3111" y="2640"/>
              <a:ext cx="321" cy="321"/>
            </a:xfrm>
            <a:prstGeom prst="actionButtonBlank">
              <a:avLst/>
            </a:prstGeom>
            <a:solidFill>
              <a:srgbClr val="00CCFF"/>
            </a:solidFill>
            <a:ln w="9525">
              <a:solidFill>
                <a:srgbClr val="FB053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>
                  <a:solidFill>
                    <a:srgbClr val="FFFF00"/>
                  </a:solidFill>
                  <a:latin typeface=".VnTifani HeavyH" panose="020B7200000000000000" pitchFamily="34" charset="0"/>
                </a:rPr>
                <a:t>n</a:t>
              </a:r>
            </a:p>
          </p:txBody>
        </p:sp>
        <p:sp>
          <p:nvSpPr>
            <p:cNvPr id="31796" name="AutoShape 52"/>
            <p:cNvSpPr>
              <a:spLocks noChangeArrowheads="1"/>
            </p:cNvSpPr>
            <p:nvPr/>
          </p:nvSpPr>
          <p:spPr bwMode="auto">
            <a:xfrm>
              <a:off x="2784" y="2640"/>
              <a:ext cx="321" cy="321"/>
            </a:xfrm>
            <a:prstGeom prst="actionButtonBlank">
              <a:avLst/>
            </a:prstGeom>
            <a:solidFill>
              <a:srgbClr val="00CCFF"/>
            </a:solidFill>
            <a:ln w="9525">
              <a:solidFill>
                <a:srgbClr val="FB053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>
                  <a:solidFill>
                    <a:srgbClr val="FFFF00"/>
                  </a:solidFill>
                  <a:latin typeface=".VnTifani HeavyH" panose="020B7200000000000000" pitchFamily="34" charset="0"/>
                </a:rPr>
                <a:t>å</a:t>
              </a:r>
            </a:p>
          </p:txBody>
        </p:sp>
        <p:sp>
          <p:nvSpPr>
            <p:cNvPr id="31797" name="AutoShape 53"/>
            <p:cNvSpPr>
              <a:spLocks noChangeArrowheads="1"/>
            </p:cNvSpPr>
            <p:nvPr/>
          </p:nvSpPr>
          <p:spPr bwMode="auto">
            <a:xfrm>
              <a:off x="2457" y="2640"/>
              <a:ext cx="321" cy="321"/>
            </a:xfrm>
            <a:prstGeom prst="actionButtonBlank">
              <a:avLst/>
            </a:prstGeom>
            <a:solidFill>
              <a:srgbClr val="00CCFF"/>
            </a:solidFill>
            <a:ln w="9525">
              <a:solidFill>
                <a:srgbClr val="FB053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>
                  <a:solidFill>
                    <a:srgbClr val="FFFF00"/>
                  </a:solidFill>
                  <a:latin typeface=".VnTifani HeavyH" panose="020B7200000000000000" pitchFamily="34" charset="0"/>
                </a:rPr>
                <a:t>®</a:t>
              </a:r>
            </a:p>
          </p:txBody>
        </p:sp>
        <p:sp>
          <p:nvSpPr>
            <p:cNvPr id="31798" name="AutoShape 54"/>
            <p:cNvSpPr>
              <a:spLocks noChangeArrowheads="1"/>
            </p:cNvSpPr>
            <p:nvPr/>
          </p:nvSpPr>
          <p:spPr bwMode="auto">
            <a:xfrm>
              <a:off x="2124" y="2640"/>
              <a:ext cx="321" cy="321"/>
            </a:xfrm>
            <a:prstGeom prst="actionButtonBlank">
              <a:avLst/>
            </a:prstGeom>
            <a:solidFill>
              <a:srgbClr val="00CCFF"/>
            </a:solidFill>
            <a:ln w="9525">
              <a:solidFill>
                <a:srgbClr val="FB053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>
                  <a:solidFill>
                    <a:srgbClr val="FFFF00"/>
                  </a:solidFill>
                  <a:latin typeface=".VnTifani HeavyH" panose="020B7200000000000000" pitchFamily="34" charset="0"/>
                </a:rPr>
                <a:t>i</a:t>
              </a:r>
            </a:p>
          </p:txBody>
        </p:sp>
        <p:sp>
          <p:nvSpPr>
            <p:cNvPr id="31799" name="AutoShape 55"/>
            <p:cNvSpPr>
              <a:spLocks noChangeArrowheads="1"/>
            </p:cNvSpPr>
            <p:nvPr/>
          </p:nvSpPr>
          <p:spPr bwMode="auto">
            <a:xfrm>
              <a:off x="1797" y="2640"/>
              <a:ext cx="321" cy="321"/>
            </a:xfrm>
            <a:prstGeom prst="actionButtonBlank">
              <a:avLst/>
            </a:prstGeom>
            <a:solidFill>
              <a:srgbClr val="00CCFF"/>
            </a:solidFill>
            <a:ln w="9525">
              <a:solidFill>
                <a:srgbClr val="FB053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 dirty="0">
                  <a:solidFill>
                    <a:srgbClr val="FFFF00"/>
                  </a:solidFill>
                  <a:latin typeface=".VnTifani HeavyH" panose="020B7200000000000000" pitchFamily="34" charset="0"/>
                </a:rPr>
                <a:t>ê</a:t>
              </a:r>
            </a:p>
          </p:txBody>
        </p:sp>
        <p:sp>
          <p:nvSpPr>
            <p:cNvPr id="31801" name="AutoShape 57"/>
            <p:cNvSpPr>
              <a:spLocks noChangeArrowheads="1"/>
            </p:cNvSpPr>
            <p:nvPr/>
          </p:nvSpPr>
          <p:spPr bwMode="auto">
            <a:xfrm>
              <a:off x="1146" y="2640"/>
              <a:ext cx="321" cy="321"/>
            </a:xfrm>
            <a:prstGeom prst="actionButtonBlank">
              <a:avLst/>
            </a:prstGeom>
            <a:solidFill>
              <a:srgbClr val="00CCFF"/>
            </a:solidFill>
            <a:ln w="9525">
              <a:solidFill>
                <a:srgbClr val="FB053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 dirty="0">
                  <a:solidFill>
                    <a:srgbClr val="FFFF00"/>
                  </a:solidFill>
                  <a:latin typeface=".VnTifani HeavyH" panose="020B7200000000000000" pitchFamily="34" charset="0"/>
                </a:rPr>
                <a:t>g</a:t>
              </a:r>
            </a:p>
          </p:txBody>
        </p:sp>
        <p:sp>
          <p:nvSpPr>
            <p:cNvPr id="31802" name="AutoShape 58"/>
            <p:cNvSpPr>
              <a:spLocks noChangeArrowheads="1"/>
            </p:cNvSpPr>
            <p:nvPr/>
          </p:nvSpPr>
          <p:spPr bwMode="auto">
            <a:xfrm>
              <a:off x="810" y="2640"/>
              <a:ext cx="321" cy="321"/>
            </a:xfrm>
            <a:prstGeom prst="actionButtonBlank">
              <a:avLst/>
            </a:prstGeom>
            <a:solidFill>
              <a:srgbClr val="00CCFF"/>
            </a:solidFill>
            <a:ln w="9525">
              <a:solidFill>
                <a:srgbClr val="FB053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>
                  <a:solidFill>
                    <a:srgbClr val="FFFF00"/>
                  </a:solidFill>
                  <a:latin typeface=".VnTifani HeavyH" panose="020B7200000000000000" pitchFamily="34" charset="0"/>
                </a:rPr>
                <a:t>n</a:t>
              </a:r>
            </a:p>
          </p:txBody>
        </p:sp>
        <p:sp>
          <p:nvSpPr>
            <p:cNvPr id="31803" name="AutoShape 59"/>
            <p:cNvSpPr>
              <a:spLocks noChangeArrowheads="1"/>
            </p:cNvSpPr>
            <p:nvPr/>
          </p:nvSpPr>
          <p:spPr bwMode="auto">
            <a:xfrm>
              <a:off x="4755" y="2640"/>
              <a:ext cx="321" cy="321"/>
            </a:xfrm>
            <a:prstGeom prst="actionButtonBlank">
              <a:avLst/>
            </a:prstGeom>
            <a:solidFill>
              <a:srgbClr val="00CCFF"/>
            </a:solidFill>
            <a:ln w="9525">
              <a:solidFill>
                <a:srgbClr val="FB053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>
                  <a:solidFill>
                    <a:srgbClr val="FFFF00"/>
                  </a:solidFill>
                  <a:latin typeface=".VnTifani HeavyH" panose="020B7200000000000000" pitchFamily="34" charset="0"/>
                </a:rPr>
                <a:t>h</a:t>
              </a:r>
            </a:p>
          </p:txBody>
        </p:sp>
        <p:sp>
          <p:nvSpPr>
            <p:cNvPr id="31804" name="AutoShape 60"/>
            <p:cNvSpPr>
              <a:spLocks noChangeArrowheads="1"/>
            </p:cNvSpPr>
            <p:nvPr/>
          </p:nvSpPr>
          <p:spPr bwMode="auto">
            <a:xfrm>
              <a:off x="4428" y="2640"/>
              <a:ext cx="321" cy="321"/>
            </a:xfrm>
            <a:prstGeom prst="actionButtonBlank">
              <a:avLst/>
            </a:prstGeom>
            <a:solidFill>
              <a:srgbClr val="00CCFF"/>
            </a:solidFill>
            <a:ln w="9525">
              <a:solidFill>
                <a:srgbClr val="FB053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>
                  <a:solidFill>
                    <a:srgbClr val="FFFF00"/>
                  </a:solidFill>
                  <a:latin typeface=".VnTifani HeavyH" panose="020B7200000000000000" pitchFamily="34" charset="0"/>
                </a:rPr>
                <a:t>n</a:t>
              </a:r>
            </a:p>
          </p:txBody>
        </p:sp>
        <p:sp>
          <p:nvSpPr>
            <p:cNvPr id="31805" name="AutoShape 61"/>
            <p:cNvSpPr>
              <a:spLocks noChangeArrowheads="1"/>
            </p:cNvSpPr>
            <p:nvPr/>
          </p:nvSpPr>
          <p:spPr bwMode="auto">
            <a:xfrm>
              <a:off x="3774" y="2640"/>
              <a:ext cx="321" cy="321"/>
            </a:xfrm>
            <a:prstGeom prst="actionButtonBlank">
              <a:avLst/>
            </a:prstGeom>
            <a:solidFill>
              <a:srgbClr val="00CCFF"/>
            </a:solidFill>
            <a:ln w="9525">
              <a:solidFill>
                <a:srgbClr val="FB053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>
                  <a:solidFill>
                    <a:srgbClr val="FFFF00"/>
                  </a:solidFill>
                  <a:latin typeface=".VnTifani HeavyH" panose="020B7200000000000000" pitchFamily="34" charset="0"/>
                </a:rPr>
                <a:t>m</a:t>
              </a:r>
            </a:p>
          </p:txBody>
        </p:sp>
        <p:sp>
          <p:nvSpPr>
            <p:cNvPr id="31806" name="AutoShape 62"/>
            <p:cNvSpPr>
              <a:spLocks noChangeArrowheads="1"/>
            </p:cNvSpPr>
            <p:nvPr/>
          </p:nvSpPr>
          <p:spPr bwMode="auto">
            <a:xfrm>
              <a:off x="4101" y="2640"/>
              <a:ext cx="321" cy="321"/>
            </a:xfrm>
            <a:prstGeom prst="actionButtonBlank">
              <a:avLst/>
            </a:prstGeom>
            <a:solidFill>
              <a:srgbClr val="00CCFF"/>
            </a:solidFill>
            <a:ln w="9525">
              <a:solidFill>
                <a:srgbClr val="FB053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>
                  <a:solidFill>
                    <a:srgbClr val="FFFF00"/>
                  </a:solidFill>
                  <a:latin typeface=".VnTifani HeavyH" panose="020B7200000000000000" pitchFamily="34" charset="0"/>
                </a:rPr>
                <a:t>×</a:t>
              </a:r>
            </a:p>
          </p:txBody>
        </p:sp>
        <p:sp>
          <p:nvSpPr>
            <p:cNvPr id="31800" name="AutoShape 56"/>
            <p:cNvSpPr>
              <a:spLocks noChangeArrowheads="1"/>
            </p:cNvSpPr>
            <p:nvPr/>
          </p:nvSpPr>
          <p:spPr bwMode="auto">
            <a:xfrm>
              <a:off x="1473" y="2634"/>
              <a:ext cx="321" cy="321"/>
            </a:xfrm>
            <a:prstGeom prst="actionButtonBlank">
              <a:avLst/>
            </a:prstGeom>
            <a:solidFill>
              <a:srgbClr val="00CCFF"/>
            </a:solidFill>
            <a:ln w="9525">
              <a:solidFill>
                <a:srgbClr val="FB053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 b="1" dirty="0">
                  <a:solidFill>
                    <a:srgbClr val="FFFF00"/>
                  </a:solidFill>
                  <a:latin typeface=".VnTifani HeavyH" panose="020B7200000000000000" pitchFamily="34" charset="0"/>
                </a:rPr>
                <a:t>¦</a:t>
              </a:r>
            </a:p>
          </p:txBody>
        </p:sp>
      </p:grpSp>
      <p:sp>
        <p:nvSpPr>
          <p:cNvPr id="31807" name="Text Box 63"/>
          <p:cNvSpPr txBox="1">
            <a:spLocks noChangeArrowheads="1"/>
          </p:cNvSpPr>
          <p:nvPr/>
        </p:nvSpPr>
        <p:spPr bwMode="auto">
          <a:xfrm>
            <a:off x="2214563" y="1092201"/>
            <a:ext cx="815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dirty="0" err="1">
                <a:solidFill>
                  <a:srgbClr val="0000FF"/>
                </a:solidFill>
                <a:latin typeface=".VnTime" panose="020B7200000000000000" pitchFamily="34" charset="0"/>
              </a:rPr>
              <a:t>C©u</a:t>
            </a:r>
            <a:r>
              <a:rPr lang="en-US" altLang="en-US" sz="2000" dirty="0">
                <a:solidFill>
                  <a:srgbClr val="0000FF"/>
                </a:solidFill>
                <a:latin typeface=".VnTime" panose="020B7200000000000000" pitchFamily="34" charset="0"/>
              </a:rPr>
              <a:t> 2: §©y lµ </a:t>
            </a:r>
            <a:r>
              <a:rPr lang="en-US" altLang="en-US" sz="2000" dirty="0" err="1">
                <a:solidFill>
                  <a:srgbClr val="0000FF"/>
                </a:solidFill>
                <a:latin typeface=".VnTime" panose="020B7200000000000000" pitchFamily="34" charset="0"/>
              </a:rPr>
              <a:t>c¸ch</a:t>
            </a:r>
            <a:r>
              <a:rPr lang="en-US" altLang="en-US" sz="2000" dirty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.VnTime" panose="020B7200000000000000" pitchFamily="34" charset="0"/>
              </a:rPr>
              <a:t>gäi</a:t>
            </a:r>
            <a:r>
              <a:rPr lang="en-US" altLang="en-US" sz="2000" dirty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.VnTime" panose="020B7200000000000000" pitchFamily="34" charset="0"/>
              </a:rPr>
              <a:t>nh÷ng</a:t>
            </a:r>
            <a:r>
              <a:rPr lang="en-US" altLang="en-US" sz="2000" dirty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.VnTime" panose="020B7200000000000000" pitchFamily="34" charset="0"/>
              </a:rPr>
              <a:t>ng­ưêi</a:t>
            </a:r>
            <a:r>
              <a:rPr lang="en-US" altLang="en-US" sz="2000" dirty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.VnTime" panose="020B7200000000000000" pitchFamily="34" charset="0"/>
              </a:rPr>
              <a:t>cïng</a:t>
            </a:r>
            <a:r>
              <a:rPr lang="en-US" altLang="en-US" sz="2000" dirty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.VnTime" panose="020B7200000000000000" pitchFamily="34" charset="0"/>
              </a:rPr>
              <a:t>b¶n</a:t>
            </a:r>
            <a:r>
              <a:rPr lang="en-US" altLang="en-US" sz="2000" dirty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000">
                <a:solidFill>
                  <a:srgbClr val="0000FF"/>
                </a:solidFill>
                <a:latin typeface=".VnTime" panose="020B7200000000000000" pitchFamily="34" charset="0"/>
              </a:rPr>
              <a:t>m­ưêng</a:t>
            </a:r>
            <a:r>
              <a:rPr lang="en-US" altLang="en-US" sz="2000" dirty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.VnTime" panose="020B7200000000000000" pitchFamily="34" charset="0"/>
              </a:rPr>
              <a:t>cña</a:t>
            </a:r>
            <a:r>
              <a:rPr lang="en-US" altLang="en-US" sz="2000" dirty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.VnTime" panose="020B7200000000000000" pitchFamily="34" charset="0"/>
              </a:rPr>
              <a:t>t¸c</a:t>
            </a:r>
            <a:r>
              <a:rPr lang="en-US" altLang="en-US" sz="2000" dirty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.VnTime" panose="020B7200000000000000" pitchFamily="34" charset="0"/>
              </a:rPr>
              <a:t>gi</a:t>
            </a:r>
            <a:r>
              <a:rPr lang="en-US" altLang="en-US" sz="2000" dirty="0">
                <a:solidFill>
                  <a:srgbClr val="0000FF"/>
                </a:solidFill>
                <a:latin typeface=".VnTime" panose="020B7200000000000000" pitchFamily="34" charset="0"/>
              </a:rPr>
              <a:t>¶ Y </a:t>
            </a:r>
            <a:r>
              <a:rPr lang="en-US" altLang="en-US" sz="2000" dirty="0" err="1">
                <a:solidFill>
                  <a:srgbClr val="0000FF"/>
                </a:solidFill>
                <a:latin typeface=".VnTime" panose="020B7200000000000000" pitchFamily="34" charset="0"/>
              </a:rPr>
              <a:t>Ph­ư¬ng</a:t>
            </a:r>
            <a:r>
              <a:rPr lang="en-US" altLang="en-US" sz="2000" dirty="0">
                <a:solidFill>
                  <a:srgbClr val="0000FF"/>
                </a:solidFill>
                <a:latin typeface=".VnTime" panose="020B7200000000000000" pitchFamily="34" charset="0"/>
              </a:rPr>
              <a:t>?</a:t>
            </a:r>
          </a:p>
        </p:txBody>
      </p:sp>
      <p:grpSp>
        <p:nvGrpSpPr>
          <p:cNvPr id="31808" name="Group 64"/>
          <p:cNvGrpSpPr>
            <a:grpSpLocks/>
          </p:cNvGrpSpPr>
          <p:nvPr/>
        </p:nvGrpSpPr>
        <p:grpSpPr bwMode="auto">
          <a:xfrm>
            <a:off x="1833563" y="2886075"/>
            <a:ext cx="6176962" cy="509588"/>
            <a:chOff x="195" y="1818"/>
            <a:chExt cx="3891" cy="321"/>
          </a:xfrm>
        </p:grpSpPr>
        <p:sp>
          <p:nvSpPr>
            <p:cNvPr id="31809" name="AutoShape 65"/>
            <p:cNvSpPr>
              <a:spLocks noChangeArrowheads="1"/>
            </p:cNvSpPr>
            <p:nvPr/>
          </p:nvSpPr>
          <p:spPr bwMode="auto">
            <a:xfrm>
              <a:off x="3438" y="1818"/>
              <a:ext cx="321" cy="321"/>
            </a:xfrm>
            <a:prstGeom prst="actionButtonBlank">
              <a:avLst/>
            </a:prstGeom>
            <a:solidFill>
              <a:srgbClr val="00CCFF"/>
            </a:solidFill>
            <a:ln w="9525">
              <a:solidFill>
                <a:srgbClr val="FB053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3200">
                <a:solidFill>
                  <a:srgbClr val="FFFF00"/>
                </a:solidFill>
              </a:endParaRPr>
            </a:p>
          </p:txBody>
        </p:sp>
        <p:sp>
          <p:nvSpPr>
            <p:cNvPr id="31810" name="AutoShape 66"/>
            <p:cNvSpPr>
              <a:spLocks noChangeArrowheads="1"/>
            </p:cNvSpPr>
            <p:nvPr/>
          </p:nvSpPr>
          <p:spPr bwMode="auto">
            <a:xfrm>
              <a:off x="3111" y="1818"/>
              <a:ext cx="321" cy="321"/>
            </a:xfrm>
            <a:prstGeom prst="actionButtonBlank">
              <a:avLst/>
            </a:prstGeom>
            <a:solidFill>
              <a:srgbClr val="00CCFF"/>
            </a:solidFill>
            <a:ln w="9525">
              <a:solidFill>
                <a:srgbClr val="FB053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3200">
                <a:solidFill>
                  <a:srgbClr val="FFFF00"/>
                </a:solidFill>
              </a:endParaRPr>
            </a:p>
          </p:txBody>
        </p:sp>
        <p:sp>
          <p:nvSpPr>
            <p:cNvPr id="31811" name="AutoShape 67"/>
            <p:cNvSpPr>
              <a:spLocks noChangeArrowheads="1"/>
            </p:cNvSpPr>
            <p:nvPr/>
          </p:nvSpPr>
          <p:spPr bwMode="auto">
            <a:xfrm>
              <a:off x="2775" y="1818"/>
              <a:ext cx="321" cy="321"/>
            </a:xfrm>
            <a:prstGeom prst="actionButtonBlank">
              <a:avLst/>
            </a:prstGeom>
            <a:solidFill>
              <a:srgbClr val="00CCFF"/>
            </a:solidFill>
            <a:ln w="9525">
              <a:solidFill>
                <a:srgbClr val="FB053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3200">
                <a:solidFill>
                  <a:srgbClr val="FFFF00"/>
                </a:solidFill>
              </a:endParaRPr>
            </a:p>
          </p:txBody>
        </p:sp>
        <p:sp>
          <p:nvSpPr>
            <p:cNvPr id="31812" name="AutoShape 68"/>
            <p:cNvSpPr>
              <a:spLocks noChangeArrowheads="1"/>
            </p:cNvSpPr>
            <p:nvPr/>
          </p:nvSpPr>
          <p:spPr bwMode="auto">
            <a:xfrm>
              <a:off x="2448" y="1818"/>
              <a:ext cx="321" cy="321"/>
            </a:xfrm>
            <a:prstGeom prst="actionButtonBlank">
              <a:avLst/>
            </a:prstGeom>
            <a:solidFill>
              <a:srgbClr val="00CCFF"/>
            </a:solidFill>
            <a:ln w="9525">
              <a:solidFill>
                <a:srgbClr val="FB053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3200">
                <a:solidFill>
                  <a:srgbClr val="FFFF00"/>
                </a:solidFill>
              </a:endParaRPr>
            </a:p>
          </p:txBody>
        </p:sp>
        <p:sp>
          <p:nvSpPr>
            <p:cNvPr id="31813" name="AutoShape 69"/>
            <p:cNvSpPr>
              <a:spLocks noChangeArrowheads="1"/>
            </p:cNvSpPr>
            <p:nvPr/>
          </p:nvSpPr>
          <p:spPr bwMode="auto">
            <a:xfrm>
              <a:off x="2133" y="1818"/>
              <a:ext cx="321" cy="321"/>
            </a:xfrm>
            <a:prstGeom prst="actionButtonBlank">
              <a:avLst/>
            </a:prstGeom>
            <a:solidFill>
              <a:srgbClr val="00CCFF"/>
            </a:solidFill>
            <a:ln w="9525">
              <a:solidFill>
                <a:srgbClr val="FB053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3200">
                <a:solidFill>
                  <a:srgbClr val="FFFF00"/>
                </a:solidFill>
              </a:endParaRPr>
            </a:p>
          </p:txBody>
        </p:sp>
        <p:sp>
          <p:nvSpPr>
            <p:cNvPr id="31814" name="AutoShape 70"/>
            <p:cNvSpPr>
              <a:spLocks noChangeArrowheads="1"/>
            </p:cNvSpPr>
            <p:nvPr/>
          </p:nvSpPr>
          <p:spPr bwMode="auto">
            <a:xfrm>
              <a:off x="1806" y="1818"/>
              <a:ext cx="321" cy="321"/>
            </a:xfrm>
            <a:prstGeom prst="actionButtonBlank">
              <a:avLst/>
            </a:prstGeom>
            <a:solidFill>
              <a:srgbClr val="00CCFF"/>
            </a:solidFill>
            <a:ln w="9525">
              <a:solidFill>
                <a:srgbClr val="FB053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3200">
                <a:solidFill>
                  <a:srgbClr val="FFFF00"/>
                </a:solidFill>
              </a:endParaRPr>
            </a:p>
          </p:txBody>
        </p:sp>
        <p:sp>
          <p:nvSpPr>
            <p:cNvPr id="31815" name="AutoShape 71"/>
            <p:cNvSpPr>
              <a:spLocks noChangeArrowheads="1"/>
            </p:cNvSpPr>
            <p:nvPr/>
          </p:nvSpPr>
          <p:spPr bwMode="auto">
            <a:xfrm>
              <a:off x="1473" y="1818"/>
              <a:ext cx="321" cy="321"/>
            </a:xfrm>
            <a:prstGeom prst="actionButtonBlank">
              <a:avLst/>
            </a:prstGeom>
            <a:solidFill>
              <a:srgbClr val="00CCFF"/>
            </a:solidFill>
            <a:ln w="9525">
              <a:solidFill>
                <a:srgbClr val="FB053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3200">
                <a:solidFill>
                  <a:srgbClr val="FFFF00"/>
                </a:solidFill>
              </a:endParaRPr>
            </a:p>
          </p:txBody>
        </p:sp>
        <p:sp>
          <p:nvSpPr>
            <p:cNvPr id="31816" name="AutoShape 72"/>
            <p:cNvSpPr>
              <a:spLocks noChangeArrowheads="1"/>
            </p:cNvSpPr>
            <p:nvPr/>
          </p:nvSpPr>
          <p:spPr bwMode="auto">
            <a:xfrm>
              <a:off x="195" y="1818"/>
              <a:ext cx="321" cy="321"/>
            </a:xfrm>
            <a:prstGeom prst="actionButtonBlank">
              <a:avLst/>
            </a:prstGeom>
            <a:solidFill>
              <a:srgbClr val="00CCFF"/>
            </a:solidFill>
            <a:ln w="9525">
              <a:solidFill>
                <a:srgbClr val="FB053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>
                  <a:solidFill>
                    <a:srgbClr val="FFFF00"/>
                  </a:solidFill>
                  <a:latin typeface=".VnTifani HeavyH" panose="020B7200000000000000" pitchFamily="34" charset="0"/>
                </a:rPr>
                <a:t>3</a:t>
              </a:r>
            </a:p>
          </p:txBody>
        </p:sp>
        <p:sp>
          <p:nvSpPr>
            <p:cNvPr id="31817" name="AutoShape 73"/>
            <p:cNvSpPr>
              <a:spLocks noChangeArrowheads="1"/>
            </p:cNvSpPr>
            <p:nvPr/>
          </p:nvSpPr>
          <p:spPr bwMode="auto">
            <a:xfrm>
              <a:off x="3765" y="1818"/>
              <a:ext cx="321" cy="321"/>
            </a:xfrm>
            <a:prstGeom prst="actionButtonBlank">
              <a:avLst/>
            </a:prstGeom>
            <a:solidFill>
              <a:srgbClr val="00CCFF"/>
            </a:solidFill>
            <a:ln w="9525">
              <a:solidFill>
                <a:srgbClr val="FB053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3200">
                <a:solidFill>
                  <a:srgbClr val="FFFF00"/>
                </a:solidFill>
              </a:endParaRPr>
            </a:p>
          </p:txBody>
        </p:sp>
      </p:grpSp>
      <p:grpSp>
        <p:nvGrpSpPr>
          <p:cNvPr id="31818" name="Group 74"/>
          <p:cNvGrpSpPr>
            <a:grpSpLocks/>
          </p:cNvGrpSpPr>
          <p:nvPr/>
        </p:nvGrpSpPr>
        <p:grpSpPr bwMode="auto">
          <a:xfrm>
            <a:off x="3852864" y="2895600"/>
            <a:ext cx="4148137" cy="509588"/>
            <a:chOff x="1434" y="2304"/>
            <a:chExt cx="2613" cy="321"/>
          </a:xfrm>
        </p:grpSpPr>
        <p:sp>
          <p:nvSpPr>
            <p:cNvPr id="31819" name="AutoShape 75"/>
            <p:cNvSpPr>
              <a:spLocks noChangeArrowheads="1"/>
            </p:cNvSpPr>
            <p:nvPr/>
          </p:nvSpPr>
          <p:spPr bwMode="auto">
            <a:xfrm>
              <a:off x="3399" y="2304"/>
              <a:ext cx="321" cy="321"/>
            </a:xfrm>
            <a:prstGeom prst="actionButtonBlank">
              <a:avLst/>
            </a:prstGeom>
            <a:solidFill>
              <a:srgbClr val="00CCFF"/>
            </a:solidFill>
            <a:ln w="9525">
              <a:solidFill>
                <a:srgbClr val="FB053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>
                  <a:solidFill>
                    <a:srgbClr val="0000FF"/>
                  </a:solidFill>
                  <a:latin typeface=".VnTifani HeavyH" panose="020B7200000000000000" pitchFamily="34" charset="0"/>
                </a:rPr>
                <a:t>7</a:t>
              </a:r>
            </a:p>
          </p:txBody>
        </p:sp>
        <p:sp>
          <p:nvSpPr>
            <p:cNvPr id="31820" name="AutoShape 76"/>
            <p:cNvSpPr>
              <a:spLocks noChangeArrowheads="1"/>
            </p:cNvSpPr>
            <p:nvPr/>
          </p:nvSpPr>
          <p:spPr bwMode="auto">
            <a:xfrm>
              <a:off x="3072" y="2304"/>
              <a:ext cx="321" cy="321"/>
            </a:xfrm>
            <a:prstGeom prst="actionButtonBlank">
              <a:avLst/>
            </a:prstGeom>
            <a:solidFill>
              <a:srgbClr val="00CCFF"/>
            </a:solidFill>
            <a:ln w="9525">
              <a:solidFill>
                <a:srgbClr val="FB053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>
                  <a:solidFill>
                    <a:srgbClr val="0000FF"/>
                  </a:solidFill>
                  <a:latin typeface=".VnTifani HeavyH" panose="020B7200000000000000" pitchFamily="34" charset="0"/>
                </a:rPr>
                <a:t>6</a:t>
              </a:r>
            </a:p>
          </p:txBody>
        </p:sp>
        <p:sp>
          <p:nvSpPr>
            <p:cNvPr id="31821" name="AutoShape 77"/>
            <p:cNvSpPr>
              <a:spLocks noChangeArrowheads="1"/>
            </p:cNvSpPr>
            <p:nvPr/>
          </p:nvSpPr>
          <p:spPr bwMode="auto">
            <a:xfrm>
              <a:off x="2736" y="2304"/>
              <a:ext cx="321" cy="321"/>
            </a:xfrm>
            <a:prstGeom prst="actionButtonBlank">
              <a:avLst/>
            </a:prstGeom>
            <a:solidFill>
              <a:srgbClr val="00CCFF"/>
            </a:solidFill>
            <a:ln w="9525">
              <a:solidFill>
                <a:srgbClr val="FB053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>
                  <a:solidFill>
                    <a:srgbClr val="0000FF"/>
                  </a:solidFill>
                  <a:latin typeface=".VnTifani HeavyH" panose="020B7200000000000000" pitchFamily="34" charset="0"/>
                </a:rPr>
                <a:t>5</a:t>
              </a:r>
            </a:p>
          </p:txBody>
        </p:sp>
        <p:sp>
          <p:nvSpPr>
            <p:cNvPr id="31822" name="AutoShape 78"/>
            <p:cNvSpPr>
              <a:spLocks noChangeArrowheads="1"/>
            </p:cNvSpPr>
            <p:nvPr/>
          </p:nvSpPr>
          <p:spPr bwMode="auto">
            <a:xfrm>
              <a:off x="2409" y="2304"/>
              <a:ext cx="321" cy="321"/>
            </a:xfrm>
            <a:prstGeom prst="actionButtonBlank">
              <a:avLst/>
            </a:prstGeom>
            <a:solidFill>
              <a:srgbClr val="00CCFF"/>
            </a:solidFill>
            <a:ln w="9525">
              <a:solidFill>
                <a:srgbClr val="FB053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>
                  <a:solidFill>
                    <a:srgbClr val="0000FF"/>
                  </a:solidFill>
                  <a:latin typeface=".VnTifani HeavyH" panose="020B7200000000000000" pitchFamily="34" charset="0"/>
                </a:rPr>
                <a:t>4</a:t>
              </a:r>
            </a:p>
          </p:txBody>
        </p:sp>
        <p:sp>
          <p:nvSpPr>
            <p:cNvPr id="31823" name="AutoShape 79"/>
            <p:cNvSpPr>
              <a:spLocks noChangeArrowheads="1"/>
            </p:cNvSpPr>
            <p:nvPr/>
          </p:nvSpPr>
          <p:spPr bwMode="auto">
            <a:xfrm>
              <a:off x="2094" y="2304"/>
              <a:ext cx="321" cy="321"/>
            </a:xfrm>
            <a:prstGeom prst="actionButtonBlank">
              <a:avLst/>
            </a:prstGeom>
            <a:solidFill>
              <a:srgbClr val="00CCFF"/>
            </a:solidFill>
            <a:ln w="9525">
              <a:solidFill>
                <a:srgbClr val="FB053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>
                  <a:solidFill>
                    <a:srgbClr val="0000FF"/>
                  </a:solidFill>
                  <a:latin typeface=".VnTifani HeavyH" panose="020B7200000000000000" pitchFamily="34" charset="0"/>
                </a:rPr>
                <a:t>3</a:t>
              </a:r>
            </a:p>
          </p:txBody>
        </p:sp>
        <p:sp>
          <p:nvSpPr>
            <p:cNvPr id="31824" name="AutoShape 80"/>
            <p:cNvSpPr>
              <a:spLocks noChangeArrowheads="1"/>
            </p:cNvSpPr>
            <p:nvPr/>
          </p:nvSpPr>
          <p:spPr bwMode="auto">
            <a:xfrm>
              <a:off x="1767" y="2304"/>
              <a:ext cx="321" cy="321"/>
            </a:xfrm>
            <a:prstGeom prst="actionButtonBlank">
              <a:avLst/>
            </a:prstGeom>
            <a:solidFill>
              <a:srgbClr val="00CCFF"/>
            </a:solidFill>
            <a:ln w="9525">
              <a:solidFill>
                <a:srgbClr val="FB053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>
                  <a:solidFill>
                    <a:srgbClr val="0000FF"/>
                  </a:solidFill>
                  <a:latin typeface=".VnTifani HeavyH" panose="020B7200000000000000" pitchFamily="34" charset="0"/>
                </a:rPr>
                <a:t>2</a:t>
              </a:r>
            </a:p>
          </p:txBody>
        </p:sp>
        <p:sp>
          <p:nvSpPr>
            <p:cNvPr id="31825" name="AutoShape 81"/>
            <p:cNvSpPr>
              <a:spLocks noChangeArrowheads="1"/>
            </p:cNvSpPr>
            <p:nvPr/>
          </p:nvSpPr>
          <p:spPr bwMode="auto">
            <a:xfrm>
              <a:off x="1434" y="2304"/>
              <a:ext cx="321" cy="321"/>
            </a:xfrm>
            <a:prstGeom prst="actionButtonBlank">
              <a:avLst/>
            </a:prstGeom>
            <a:solidFill>
              <a:srgbClr val="00CCFF"/>
            </a:solidFill>
            <a:ln w="9525">
              <a:solidFill>
                <a:srgbClr val="FB053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>
                  <a:solidFill>
                    <a:srgbClr val="0000FF"/>
                  </a:solidFill>
                  <a:latin typeface=".VnTifani HeavyH" panose="020B7200000000000000" pitchFamily="34" charset="0"/>
                </a:rPr>
                <a:t>1</a:t>
              </a:r>
            </a:p>
          </p:txBody>
        </p:sp>
        <p:sp>
          <p:nvSpPr>
            <p:cNvPr id="31826" name="AutoShape 82"/>
            <p:cNvSpPr>
              <a:spLocks noChangeArrowheads="1"/>
            </p:cNvSpPr>
            <p:nvPr/>
          </p:nvSpPr>
          <p:spPr bwMode="auto">
            <a:xfrm>
              <a:off x="3726" y="2304"/>
              <a:ext cx="321" cy="321"/>
            </a:xfrm>
            <a:prstGeom prst="actionButtonBlank">
              <a:avLst/>
            </a:prstGeom>
            <a:solidFill>
              <a:srgbClr val="00CCFF"/>
            </a:solidFill>
            <a:ln w="9525">
              <a:solidFill>
                <a:srgbClr val="FB053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>
                  <a:solidFill>
                    <a:srgbClr val="0000FF"/>
                  </a:solidFill>
                  <a:latin typeface=".VnTifani HeavyH" panose="020B7200000000000000" pitchFamily="34" charset="0"/>
                </a:rPr>
                <a:t>8</a:t>
              </a:r>
            </a:p>
          </p:txBody>
        </p:sp>
      </p:grpSp>
      <p:grpSp>
        <p:nvGrpSpPr>
          <p:cNvPr id="31827" name="Group 83"/>
          <p:cNvGrpSpPr>
            <a:grpSpLocks/>
          </p:cNvGrpSpPr>
          <p:nvPr/>
        </p:nvGrpSpPr>
        <p:grpSpPr bwMode="auto">
          <a:xfrm>
            <a:off x="3862389" y="2895600"/>
            <a:ext cx="4148137" cy="509588"/>
            <a:chOff x="1434" y="2880"/>
            <a:chExt cx="2613" cy="321"/>
          </a:xfrm>
        </p:grpSpPr>
        <p:sp>
          <p:nvSpPr>
            <p:cNvPr id="31828" name="AutoShape 84"/>
            <p:cNvSpPr>
              <a:spLocks noChangeArrowheads="1"/>
            </p:cNvSpPr>
            <p:nvPr/>
          </p:nvSpPr>
          <p:spPr bwMode="auto">
            <a:xfrm>
              <a:off x="3399" y="2880"/>
              <a:ext cx="321" cy="321"/>
            </a:xfrm>
            <a:prstGeom prst="actionButtonBlank">
              <a:avLst/>
            </a:prstGeom>
            <a:solidFill>
              <a:srgbClr val="00CCFF"/>
            </a:solidFill>
            <a:ln w="9525">
              <a:solidFill>
                <a:srgbClr val="FB053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>
                  <a:solidFill>
                    <a:srgbClr val="FFFF00"/>
                  </a:solidFill>
                  <a:latin typeface=".VnTifani HeavyH" panose="020B7200000000000000" pitchFamily="34" charset="0"/>
                </a:rPr>
                <a:t>ô</a:t>
              </a:r>
            </a:p>
          </p:txBody>
        </p:sp>
        <p:sp>
          <p:nvSpPr>
            <p:cNvPr id="31829" name="AutoShape 85"/>
            <p:cNvSpPr>
              <a:spLocks noChangeArrowheads="1"/>
            </p:cNvSpPr>
            <p:nvPr/>
          </p:nvSpPr>
          <p:spPr bwMode="auto">
            <a:xfrm>
              <a:off x="3072" y="2880"/>
              <a:ext cx="321" cy="321"/>
            </a:xfrm>
            <a:prstGeom prst="actionButtonBlank">
              <a:avLst/>
            </a:prstGeom>
            <a:solidFill>
              <a:srgbClr val="00CCFF"/>
            </a:solidFill>
            <a:ln w="9525">
              <a:solidFill>
                <a:srgbClr val="FB053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>
                  <a:solidFill>
                    <a:srgbClr val="FFFF00"/>
                  </a:solidFill>
                  <a:latin typeface=".VnTifani HeavyH" panose="020B7200000000000000" pitchFamily="34" charset="0"/>
                </a:rPr>
                <a:t>t</a:t>
              </a:r>
            </a:p>
          </p:txBody>
        </p:sp>
        <p:sp>
          <p:nvSpPr>
            <p:cNvPr id="31830" name="AutoShape 86"/>
            <p:cNvSpPr>
              <a:spLocks noChangeArrowheads="1"/>
            </p:cNvSpPr>
            <p:nvPr/>
          </p:nvSpPr>
          <p:spPr bwMode="auto">
            <a:xfrm>
              <a:off x="2736" y="2880"/>
              <a:ext cx="321" cy="321"/>
            </a:xfrm>
            <a:prstGeom prst="actionButtonBlank">
              <a:avLst/>
            </a:prstGeom>
            <a:solidFill>
              <a:srgbClr val="00CCFF"/>
            </a:solidFill>
            <a:ln w="9525">
              <a:solidFill>
                <a:srgbClr val="FB053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>
                  <a:solidFill>
                    <a:srgbClr val="FFFF00"/>
                  </a:solidFill>
                  <a:latin typeface=".VnTifani HeavyH" panose="020B7200000000000000" pitchFamily="34" charset="0"/>
                </a:rPr>
                <a:t>g</a:t>
              </a:r>
            </a:p>
          </p:txBody>
        </p:sp>
        <p:sp>
          <p:nvSpPr>
            <p:cNvPr id="31831" name="AutoShape 87"/>
            <p:cNvSpPr>
              <a:spLocks noChangeArrowheads="1"/>
            </p:cNvSpPr>
            <p:nvPr/>
          </p:nvSpPr>
          <p:spPr bwMode="auto">
            <a:xfrm>
              <a:off x="2409" y="2880"/>
              <a:ext cx="321" cy="321"/>
            </a:xfrm>
            <a:prstGeom prst="actionButtonBlank">
              <a:avLst/>
            </a:prstGeom>
            <a:solidFill>
              <a:srgbClr val="00CCFF"/>
            </a:solidFill>
            <a:ln w="9525">
              <a:solidFill>
                <a:srgbClr val="FB053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>
                  <a:solidFill>
                    <a:srgbClr val="FFFF00"/>
                  </a:solidFill>
                  <a:latin typeface=".VnTifani HeavyH" panose="020B7200000000000000" pitchFamily="34" charset="0"/>
                </a:rPr>
                <a:t>n</a:t>
              </a:r>
            </a:p>
          </p:txBody>
        </p:sp>
        <p:sp>
          <p:nvSpPr>
            <p:cNvPr id="31832" name="AutoShape 88"/>
            <p:cNvSpPr>
              <a:spLocks noChangeArrowheads="1"/>
            </p:cNvSpPr>
            <p:nvPr/>
          </p:nvSpPr>
          <p:spPr bwMode="auto">
            <a:xfrm>
              <a:off x="2094" y="2880"/>
              <a:ext cx="321" cy="321"/>
            </a:xfrm>
            <a:prstGeom prst="actionButtonBlank">
              <a:avLst/>
            </a:prstGeom>
            <a:solidFill>
              <a:srgbClr val="00CCFF"/>
            </a:solidFill>
            <a:ln w="9525">
              <a:solidFill>
                <a:srgbClr val="FB053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 dirty="0">
                  <a:solidFill>
                    <a:srgbClr val="FFFF00"/>
                  </a:solidFill>
                  <a:latin typeface=".VnTifani HeavyH" panose="020B7200000000000000" pitchFamily="34" charset="0"/>
                </a:rPr>
                <a:t>o</a:t>
              </a:r>
            </a:p>
          </p:txBody>
        </p:sp>
        <p:sp>
          <p:nvSpPr>
            <p:cNvPr id="31833" name="AutoShape 89"/>
            <p:cNvSpPr>
              <a:spLocks noChangeArrowheads="1"/>
            </p:cNvSpPr>
            <p:nvPr/>
          </p:nvSpPr>
          <p:spPr bwMode="auto">
            <a:xfrm>
              <a:off x="1767" y="2880"/>
              <a:ext cx="321" cy="321"/>
            </a:xfrm>
            <a:prstGeom prst="actionButtonBlank">
              <a:avLst/>
            </a:prstGeom>
            <a:solidFill>
              <a:srgbClr val="00CCFF"/>
            </a:solidFill>
            <a:ln w="9525">
              <a:solidFill>
                <a:srgbClr val="FB053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>
                  <a:solidFill>
                    <a:srgbClr val="FFFF00"/>
                  </a:solidFill>
                  <a:latin typeface=".VnTifani HeavyH" panose="020B7200000000000000" pitchFamily="34" charset="0"/>
                </a:rPr>
                <a:t>h</a:t>
              </a:r>
            </a:p>
          </p:txBody>
        </p:sp>
        <p:sp>
          <p:nvSpPr>
            <p:cNvPr id="31834" name="AutoShape 90"/>
            <p:cNvSpPr>
              <a:spLocks noChangeArrowheads="1"/>
            </p:cNvSpPr>
            <p:nvPr/>
          </p:nvSpPr>
          <p:spPr bwMode="auto">
            <a:xfrm>
              <a:off x="1434" y="2880"/>
              <a:ext cx="321" cy="321"/>
            </a:xfrm>
            <a:prstGeom prst="actionButtonBlank">
              <a:avLst/>
            </a:prstGeom>
            <a:solidFill>
              <a:srgbClr val="00CCFF"/>
            </a:solidFill>
            <a:ln w="9525">
              <a:solidFill>
                <a:srgbClr val="FB053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>
                  <a:solidFill>
                    <a:srgbClr val="FFFF00"/>
                  </a:solidFill>
                  <a:latin typeface=".VnTifani HeavyH" panose="020B7200000000000000" pitchFamily="34" charset="0"/>
                </a:rPr>
                <a:t>p</a:t>
              </a:r>
            </a:p>
          </p:txBody>
        </p:sp>
        <p:sp>
          <p:nvSpPr>
            <p:cNvPr id="31835" name="AutoShape 91"/>
            <p:cNvSpPr>
              <a:spLocks noChangeArrowheads="1"/>
            </p:cNvSpPr>
            <p:nvPr/>
          </p:nvSpPr>
          <p:spPr bwMode="auto">
            <a:xfrm>
              <a:off x="3726" y="2880"/>
              <a:ext cx="321" cy="321"/>
            </a:xfrm>
            <a:prstGeom prst="actionButtonBlank">
              <a:avLst/>
            </a:prstGeom>
            <a:solidFill>
              <a:srgbClr val="00CCFF"/>
            </a:solidFill>
            <a:ln w="9525">
              <a:solidFill>
                <a:srgbClr val="FB053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>
                  <a:solidFill>
                    <a:srgbClr val="FFFF00"/>
                  </a:solidFill>
                  <a:latin typeface=".VnTifani HeavyH" panose="020B7200000000000000" pitchFamily="34" charset="0"/>
                </a:rPr>
                <a:t>c</a:t>
              </a:r>
            </a:p>
          </p:txBody>
        </p:sp>
      </p:grpSp>
      <p:sp>
        <p:nvSpPr>
          <p:cNvPr id="31836" name="Rectangle 92"/>
          <p:cNvSpPr>
            <a:spLocks noChangeArrowheads="1"/>
          </p:cNvSpPr>
          <p:nvPr/>
        </p:nvSpPr>
        <p:spPr bwMode="auto">
          <a:xfrm>
            <a:off x="2133601" y="1447800"/>
            <a:ext cx="673190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dirty="0" err="1">
                <a:solidFill>
                  <a:srgbClr val="0000FF"/>
                </a:solidFill>
                <a:latin typeface=".VnTime" panose="020B7200000000000000" pitchFamily="34" charset="0"/>
              </a:rPr>
              <a:t>C©u</a:t>
            </a:r>
            <a:r>
              <a:rPr lang="en-US" altLang="en-US" sz="2000" b="1" dirty="0">
                <a:solidFill>
                  <a:srgbClr val="0000FF"/>
                </a:solidFill>
                <a:latin typeface=".VnTime" panose="020B7200000000000000" pitchFamily="34" charset="0"/>
              </a:rPr>
              <a:t> 3</a:t>
            </a:r>
            <a:r>
              <a:rPr lang="en-US" altLang="en-US" sz="2000" dirty="0">
                <a:solidFill>
                  <a:srgbClr val="0000FF"/>
                </a:solidFill>
                <a:latin typeface=".VnTime" panose="020B7200000000000000" pitchFamily="34" charset="0"/>
              </a:rPr>
              <a:t>: Theo Y </a:t>
            </a:r>
            <a:r>
              <a:rPr lang="en-US" altLang="en-US" sz="2000" dirty="0" err="1">
                <a:solidFill>
                  <a:srgbClr val="0000FF"/>
                </a:solidFill>
                <a:latin typeface=".VnTime" panose="020B7200000000000000" pitchFamily="34" charset="0"/>
              </a:rPr>
              <a:t>Phư­¬ng</a:t>
            </a:r>
            <a:r>
              <a:rPr lang="en-US" altLang="en-US" sz="2000" dirty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.VnTime" panose="020B7200000000000000" pitchFamily="34" charset="0"/>
              </a:rPr>
              <a:t>th</a:t>
            </a:r>
            <a:r>
              <a:rPr lang="en-US" altLang="en-US" sz="2000" dirty="0">
                <a:solidFill>
                  <a:srgbClr val="0000FF"/>
                </a:solidFill>
                <a:latin typeface=".VnTime" panose="020B7200000000000000" pitchFamily="34" charset="0"/>
              </a:rPr>
              <a:t>× </a:t>
            </a:r>
            <a:r>
              <a:rPr lang="en-US" altLang="en-US" sz="2000" dirty="0" err="1">
                <a:solidFill>
                  <a:srgbClr val="0000FF"/>
                </a:solidFill>
                <a:latin typeface=".VnTime" panose="020B7200000000000000" pitchFamily="34" charset="0"/>
              </a:rPr>
              <a:t>qu</a:t>
            </a:r>
            <a:r>
              <a:rPr lang="en-US" altLang="en-US" sz="2000" dirty="0">
                <a:solidFill>
                  <a:srgbClr val="0000FF"/>
                </a:solidFill>
                <a:latin typeface=".VnTime" panose="020B7200000000000000" pitchFamily="34" charset="0"/>
              </a:rPr>
              <a:t>ª </a:t>
            </a:r>
            <a:r>
              <a:rPr lang="en-US" altLang="en-US" sz="2000" dirty="0" err="1">
                <a:solidFill>
                  <a:srgbClr val="0000FF"/>
                </a:solidFill>
                <a:latin typeface=".VnTime" panose="020B7200000000000000" pitchFamily="34" charset="0"/>
              </a:rPr>
              <a:t>hư­¬ng</a:t>
            </a:r>
            <a:r>
              <a:rPr lang="en-US" altLang="en-US" sz="2000" dirty="0">
                <a:solidFill>
                  <a:srgbClr val="0000FF"/>
                </a:solidFill>
                <a:latin typeface=".VnTime" panose="020B7200000000000000" pitchFamily="34" charset="0"/>
              </a:rPr>
              <a:t> ®· </a:t>
            </a:r>
            <a:r>
              <a:rPr lang="en-US" altLang="en-US" sz="2000" dirty="0" err="1">
                <a:solidFill>
                  <a:srgbClr val="0000FF"/>
                </a:solidFill>
                <a:latin typeface=".VnTime" panose="020B7200000000000000" pitchFamily="34" charset="0"/>
              </a:rPr>
              <a:t>lµm</a:t>
            </a:r>
            <a:r>
              <a:rPr lang="en-US" altLang="en-US" sz="2000" dirty="0">
                <a:solidFill>
                  <a:srgbClr val="0000FF"/>
                </a:solidFill>
                <a:latin typeface=".VnTime" panose="020B7200000000000000" pitchFamily="34" charset="0"/>
              </a:rPr>
              <a:t> g× </a:t>
            </a:r>
            <a:r>
              <a:rPr lang="en-US" altLang="en-US" sz="2000" dirty="0" err="1">
                <a:solidFill>
                  <a:srgbClr val="0000FF"/>
                </a:solidFill>
                <a:latin typeface=".VnTime" panose="020B7200000000000000" pitchFamily="34" charset="0"/>
              </a:rPr>
              <a:t>cho</a:t>
            </a:r>
            <a:r>
              <a:rPr lang="en-US" altLang="en-US" sz="2000" dirty="0">
                <a:solidFill>
                  <a:srgbClr val="0000FF"/>
                </a:solidFill>
                <a:latin typeface=".VnTime" panose="020B7200000000000000" pitchFamily="34" charset="0"/>
              </a:rPr>
              <a:t> con </a:t>
            </a:r>
            <a:r>
              <a:rPr lang="en-US" altLang="en-US" sz="2000" dirty="0" err="1">
                <a:solidFill>
                  <a:srgbClr val="0000FF"/>
                </a:solidFill>
                <a:latin typeface=".VnTime" panose="020B7200000000000000" pitchFamily="34" charset="0"/>
              </a:rPr>
              <a:t>ng­ưêi</a:t>
            </a:r>
            <a:r>
              <a:rPr lang="en-US" altLang="en-US" sz="2000" dirty="0">
                <a:solidFill>
                  <a:srgbClr val="0000FF"/>
                </a:solidFill>
                <a:latin typeface=".VnTime" panose="020B7200000000000000" pitchFamily="34" charset="0"/>
              </a:rPr>
              <a:t>?</a:t>
            </a:r>
          </a:p>
        </p:txBody>
      </p:sp>
      <p:grpSp>
        <p:nvGrpSpPr>
          <p:cNvPr id="31837" name="Group 93"/>
          <p:cNvGrpSpPr>
            <a:grpSpLocks/>
          </p:cNvGrpSpPr>
          <p:nvPr/>
        </p:nvGrpSpPr>
        <p:grpSpPr bwMode="auto">
          <a:xfrm>
            <a:off x="1833563" y="3409951"/>
            <a:ext cx="5657850" cy="523875"/>
            <a:chOff x="195" y="2148"/>
            <a:chExt cx="3564" cy="330"/>
          </a:xfrm>
        </p:grpSpPr>
        <p:sp>
          <p:nvSpPr>
            <p:cNvPr id="31838" name="AutoShape 94"/>
            <p:cNvSpPr>
              <a:spLocks noChangeArrowheads="1"/>
            </p:cNvSpPr>
            <p:nvPr/>
          </p:nvSpPr>
          <p:spPr bwMode="auto">
            <a:xfrm>
              <a:off x="3438" y="2157"/>
              <a:ext cx="321" cy="321"/>
            </a:xfrm>
            <a:prstGeom prst="actionButtonBlank">
              <a:avLst/>
            </a:prstGeom>
            <a:solidFill>
              <a:srgbClr val="00CCFF"/>
            </a:solidFill>
            <a:ln w="9525">
              <a:solidFill>
                <a:srgbClr val="FB053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3200">
                <a:solidFill>
                  <a:srgbClr val="FFFF00"/>
                </a:solidFill>
              </a:endParaRPr>
            </a:p>
          </p:txBody>
        </p:sp>
        <p:sp>
          <p:nvSpPr>
            <p:cNvPr id="31839" name="AutoShape 95"/>
            <p:cNvSpPr>
              <a:spLocks noChangeArrowheads="1"/>
            </p:cNvSpPr>
            <p:nvPr/>
          </p:nvSpPr>
          <p:spPr bwMode="auto">
            <a:xfrm>
              <a:off x="3111" y="2157"/>
              <a:ext cx="321" cy="321"/>
            </a:xfrm>
            <a:prstGeom prst="actionButtonBlank">
              <a:avLst/>
            </a:prstGeom>
            <a:solidFill>
              <a:srgbClr val="00CCFF"/>
            </a:solidFill>
            <a:ln w="9525">
              <a:solidFill>
                <a:srgbClr val="FB053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3200">
                <a:solidFill>
                  <a:srgbClr val="FFFF00"/>
                </a:solidFill>
              </a:endParaRPr>
            </a:p>
          </p:txBody>
        </p:sp>
        <p:sp>
          <p:nvSpPr>
            <p:cNvPr id="31840" name="AutoShape 96"/>
            <p:cNvSpPr>
              <a:spLocks noChangeArrowheads="1"/>
            </p:cNvSpPr>
            <p:nvPr/>
          </p:nvSpPr>
          <p:spPr bwMode="auto">
            <a:xfrm>
              <a:off x="2781" y="2157"/>
              <a:ext cx="321" cy="321"/>
            </a:xfrm>
            <a:prstGeom prst="actionButtonBlank">
              <a:avLst/>
            </a:prstGeom>
            <a:solidFill>
              <a:srgbClr val="00CCFF"/>
            </a:solidFill>
            <a:ln w="9525">
              <a:solidFill>
                <a:srgbClr val="FB053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3200">
                <a:solidFill>
                  <a:srgbClr val="FFFF00"/>
                </a:solidFill>
              </a:endParaRPr>
            </a:p>
          </p:txBody>
        </p:sp>
        <p:sp>
          <p:nvSpPr>
            <p:cNvPr id="31841" name="AutoShape 97"/>
            <p:cNvSpPr>
              <a:spLocks noChangeArrowheads="1"/>
            </p:cNvSpPr>
            <p:nvPr/>
          </p:nvSpPr>
          <p:spPr bwMode="auto">
            <a:xfrm>
              <a:off x="2457" y="2157"/>
              <a:ext cx="321" cy="321"/>
            </a:xfrm>
            <a:prstGeom prst="actionButtonBlank">
              <a:avLst/>
            </a:prstGeom>
            <a:solidFill>
              <a:srgbClr val="00CCFF"/>
            </a:solidFill>
            <a:ln w="9525">
              <a:solidFill>
                <a:srgbClr val="FB053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3200">
                <a:solidFill>
                  <a:srgbClr val="FFFF00"/>
                </a:solidFill>
              </a:endParaRPr>
            </a:p>
          </p:txBody>
        </p:sp>
        <p:sp>
          <p:nvSpPr>
            <p:cNvPr id="31842" name="AutoShape 98"/>
            <p:cNvSpPr>
              <a:spLocks noChangeArrowheads="1"/>
            </p:cNvSpPr>
            <p:nvPr/>
          </p:nvSpPr>
          <p:spPr bwMode="auto">
            <a:xfrm>
              <a:off x="2133" y="2157"/>
              <a:ext cx="321" cy="321"/>
            </a:xfrm>
            <a:prstGeom prst="actionButtonBlank">
              <a:avLst/>
            </a:prstGeom>
            <a:solidFill>
              <a:srgbClr val="00CCFF"/>
            </a:solidFill>
            <a:ln w="9525">
              <a:solidFill>
                <a:srgbClr val="FB053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3200">
                <a:solidFill>
                  <a:srgbClr val="FFFF00"/>
                </a:solidFill>
              </a:endParaRPr>
            </a:p>
          </p:txBody>
        </p:sp>
        <p:sp>
          <p:nvSpPr>
            <p:cNvPr id="31843" name="AutoShape 99"/>
            <p:cNvSpPr>
              <a:spLocks noChangeArrowheads="1"/>
            </p:cNvSpPr>
            <p:nvPr/>
          </p:nvSpPr>
          <p:spPr bwMode="auto">
            <a:xfrm>
              <a:off x="1806" y="2157"/>
              <a:ext cx="321" cy="321"/>
            </a:xfrm>
            <a:prstGeom prst="actionButtonBlank">
              <a:avLst/>
            </a:prstGeom>
            <a:solidFill>
              <a:srgbClr val="00CCFF"/>
            </a:solidFill>
            <a:ln w="9525">
              <a:solidFill>
                <a:srgbClr val="FB053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3200">
                <a:solidFill>
                  <a:srgbClr val="FFFF00"/>
                </a:solidFill>
              </a:endParaRPr>
            </a:p>
          </p:txBody>
        </p:sp>
        <p:sp>
          <p:nvSpPr>
            <p:cNvPr id="31844" name="AutoShape 100"/>
            <p:cNvSpPr>
              <a:spLocks noChangeArrowheads="1"/>
            </p:cNvSpPr>
            <p:nvPr/>
          </p:nvSpPr>
          <p:spPr bwMode="auto">
            <a:xfrm>
              <a:off x="195" y="2148"/>
              <a:ext cx="321" cy="321"/>
            </a:xfrm>
            <a:prstGeom prst="actionButtonBlank">
              <a:avLst/>
            </a:prstGeom>
            <a:solidFill>
              <a:srgbClr val="00CCFF"/>
            </a:solidFill>
            <a:ln w="9525">
              <a:solidFill>
                <a:srgbClr val="FB053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>
                  <a:solidFill>
                    <a:srgbClr val="FFFF00"/>
                  </a:solidFill>
                  <a:latin typeface=".VnTifani HeavyH" panose="020B7200000000000000" pitchFamily="34" charset="0"/>
                </a:rPr>
                <a:t>4</a:t>
              </a:r>
            </a:p>
          </p:txBody>
        </p:sp>
      </p:grpSp>
      <p:grpSp>
        <p:nvGrpSpPr>
          <p:cNvPr id="31845" name="Group 101"/>
          <p:cNvGrpSpPr>
            <a:grpSpLocks/>
          </p:cNvGrpSpPr>
          <p:nvPr/>
        </p:nvGrpSpPr>
        <p:grpSpPr bwMode="auto">
          <a:xfrm>
            <a:off x="4386264" y="3414714"/>
            <a:ext cx="3100387" cy="509587"/>
            <a:chOff x="1806" y="2157"/>
            <a:chExt cx="1953" cy="321"/>
          </a:xfrm>
        </p:grpSpPr>
        <p:sp>
          <p:nvSpPr>
            <p:cNvPr id="31846" name="AutoShape 102"/>
            <p:cNvSpPr>
              <a:spLocks noChangeArrowheads="1"/>
            </p:cNvSpPr>
            <p:nvPr/>
          </p:nvSpPr>
          <p:spPr bwMode="auto">
            <a:xfrm>
              <a:off x="3438" y="2157"/>
              <a:ext cx="321" cy="321"/>
            </a:xfrm>
            <a:prstGeom prst="actionButtonBlank">
              <a:avLst/>
            </a:prstGeom>
            <a:solidFill>
              <a:srgbClr val="00CCFF"/>
            </a:solidFill>
            <a:ln w="9525">
              <a:solidFill>
                <a:srgbClr val="FB053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>
                  <a:solidFill>
                    <a:srgbClr val="0000FF"/>
                  </a:solidFill>
                  <a:latin typeface=".VnTifani HeavyH" panose="020B7200000000000000" pitchFamily="34" charset="0"/>
                </a:rPr>
                <a:t>6</a:t>
              </a:r>
            </a:p>
          </p:txBody>
        </p:sp>
        <p:sp>
          <p:nvSpPr>
            <p:cNvPr id="31847" name="AutoShape 103"/>
            <p:cNvSpPr>
              <a:spLocks noChangeArrowheads="1"/>
            </p:cNvSpPr>
            <p:nvPr/>
          </p:nvSpPr>
          <p:spPr bwMode="auto">
            <a:xfrm>
              <a:off x="3111" y="2157"/>
              <a:ext cx="321" cy="321"/>
            </a:xfrm>
            <a:prstGeom prst="actionButtonBlank">
              <a:avLst/>
            </a:prstGeom>
            <a:solidFill>
              <a:srgbClr val="00CCFF"/>
            </a:solidFill>
            <a:ln w="9525">
              <a:solidFill>
                <a:srgbClr val="FB053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>
                  <a:solidFill>
                    <a:srgbClr val="0000FF"/>
                  </a:solidFill>
                  <a:latin typeface=".VnTifani HeavyH" panose="020B7200000000000000" pitchFamily="34" charset="0"/>
                </a:rPr>
                <a:t>5</a:t>
              </a:r>
            </a:p>
          </p:txBody>
        </p:sp>
        <p:sp>
          <p:nvSpPr>
            <p:cNvPr id="31848" name="AutoShape 104"/>
            <p:cNvSpPr>
              <a:spLocks noChangeArrowheads="1"/>
            </p:cNvSpPr>
            <p:nvPr/>
          </p:nvSpPr>
          <p:spPr bwMode="auto">
            <a:xfrm>
              <a:off x="2781" y="2157"/>
              <a:ext cx="321" cy="321"/>
            </a:xfrm>
            <a:prstGeom prst="actionButtonBlank">
              <a:avLst/>
            </a:prstGeom>
            <a:solidFill>
              <a:srgbClr val="00CCFF"/>
            </a:solidFill>
            <a:ln w="9525">
              <a:solidFill>
                <a:srgbClr val="FB053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>
                  <a:solidFill>
                    <a:srgbClr val="0000FF"/>
                  </a:solidFill>
                  <a:latin typeface=".VnTifani HeavyH" panose="020B7200000000000000" pitchFamily="34" charset="0"/>
                </a:rPr>
                <a:t>4</a:t>
              </a:r>
            </a:p>
          </p:txBody>
        </p:sp>
        <p:sp>
          <p:nvSpPr>
            <p:cNvPr id="31849" name="AutoShape 105"/>
            <p:cNvSpPr>
              <a:spLocks noChangeArrowheads="1"/>
            </p:cNvSpPr>
            <p:nvPr/>
          </p:nvSpPr>
          <p:spPr bwMode="auto">
            <a:xfrm>
              <a:off x="2457" y="2157"/>
              <a:ext cx="321" cy="321"/>
            </a:xfrm>
            <a:prstGeom prst="actionButtonBlank">
              <a:avLst/>
            </a:prstGeom>
            <a:solidFill>
              <a:srgbClr val="00CCFF"/>
            </a:solidFill>
            <a:ln w="9525">
              <a:solidFill>
                <a:srgbClr val="FB053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>
                  <a:solidFill>
                    <a:srgbClr val="0000FF"/>
                  </a:solidFill>
                  <a:latin typeface=".VnTifani HeavyH" panose="020B7200000000000000" pitchFamily="34" charset="0"/>
                </a:rPr>
                <a:t>3</a:t>
              </a:r>
            </a:p>
          </p:txBody>
        </p:sp>
        <p:sp>
          <p:nvSpPr>
            <p:cNvPr id="31850" name="AutoShape 106"/>
            <p:cNvSpPr>
              <a:spLocks noChangeArrowheads="1"/>
            </p:cNvSpPr>
            <p:nvPr/>
          </p:nvSpPr>
          <p:spPr bwMode="auto">
            <a:xfrm>
              <a:off x="2133" y="2157"/>
              <a:ext cx="321" cy="321"/>
            </a:xfrm>
            <a:prstGeom prst="actionButtonBlank">
              <a:avLst/>
            </a:prstGeom>
            <a:solidFill>
              <a:srgbClr val="00CCFF"/>
            </a:solidFill>
            <a:ln w="9525">
              <a:solidFill>
                <a:srgbClr val="FB053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>
                  <a:solidFill>
                    <a:srgbClr val="0000FF"/>
                  </a:solidFill>
                  <a:latin typeface=".VnTifani HeavyH" panose="020B7200000000000000" pitchFamily="34" charset="0"/>
                </a:rPr>
                <a:t>2</a:t>
              </a:r>
            </a:p>
          </p:txBody>
        </p:sp>
        <p:sp>
          <p:nvSpPr>
            <p:cNvPr id="31851" name="AutoShape 107"/>
            <p:cNvSpPr>
              <a:spLocks noChangeArrowheads="1"/>
            </p:cNvSpPr>
            <p:nvPr/>
          </p:nvSpPr>
          <p:spPr bwMode="auto">
            <a:xfrm>
              <a:off x="1806" y="2157"/>
              <a:ext cx="321" cy="321"/>
            </a:xfrm>
            <a:prstGeom prst="actionButtonBlank">
              <a:avLst/>
            </a:prstGeom>
            <a:solidFill>
              <a:srgbClr val="00CCFF"/>
            </a:solidFill>
            <a:ln w="9525">
              <a:solidFill>
                <a:srgbClr val="FB053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>
                  <a:solidFill>
                    <a:srgbClr val="0000FF"/>
                  </a:solidFill>
                  <a:latin typeface=".VnTifani HeavyH" panose="020B7200000000000000" pitchFamily="34" charset="0"/>
                </a:rPr>
                <a:t>1</a:t>
              </a:r>
            </a:p>
          </p:txBody>
        </p:sp>
      </p:grpSp>
      <p:grpSp>
        <p:nvGrpSpPr>
          <p:cNvPr id="31852" name="Group 108"/>
          <p:cNvGrpSpPr>
            <a:grpSpLocks/>
          </p:cNvGrpSpPr>
          <p:nvPr/>
        </p:nvGrpSpPr>
        <p:grpSpPr bwMode="auto">
          <a:xfrm>
            <a:off x="4388644" y="3395663"/>
            <a:ext cx="3100387" cy="509587"/>
            <a:chOff x="1806" y="2157"/>
            <a:chExt cx="1953" cy="321"/>
          </a:xfrm>
        </p:grpSpPr>
        <p:sp>
          <p:nvSpPr>
            <p:cNvPr id="31853" name="AutoShape 109"/>
            <p:cNvSpPr>
              <a:spLocks noChangeArrowheads="1"/>
            </p:cNvSpPr>
            <p:nvPr/>
          </p:nvSpPr>
          <p:spPr bwMode="auto">
            <a:xfrm>
              <a:off x="3438" y="2157"/>
              <a:ext cx="321" cy="321"/>
            </a:xfrm>
            <a:prstGeom prst="actionButtonBlank">
              <a:avLst/>
            </a:prstGeom>
            <a:solidFill>
              <a:srgbClr val="00CCFF"/>
            </a:solidFill>
            <a:ln w="9525">
              <a:solidFill>
                <a:srgbClr val="FB053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>
                  <a:solidFill>
                    <a:srgbClr val="FFFF00"/>
                  </a:solidFill>
                  <a:latin typeface=".VnTifani HeavyH" panose="020B7200000000000000" pitchFamily="34" charset="0"/>
                </a:rPr>
                <a:t>Ï</a:t>
              </a:r>
            </a:p>
          </p:txBody>
        </p:sp>
        <p:sp>
          <p:nvSpPr>
            <p:cNvPr id="31854" name="AutoShape 110"/>
            <p:cNvSpPr>
              <a:spLocks noChangeArrowheads="1"/>
            </p:cNvSpPr>
            <p:nvPr/>
          </p:nvSpPr>
          <p:spPr bwMode="auto">
            <a:xfrm>
              <a:off x="3111" y="2157"/>
              <a:ext cx="321" cy="321"/>
            </a:xfrm>
            <a:prstGeom prst="actionButtonBlank">
              <a:avLst/>
            </a:prstGeom>
            <a:solidFill>
              <a:srgbClr val="00CCFF"/>
            </a:solidFill>
            <a:ln w="9525">
              <a:solidFill>
                <a:srgbClr val="FB053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>
                  <a:solidFill>
                    <a:srgbClr val="FFFF00"/>
                  </a:solidFill>
                  <a:latin typeface=".VnTifani HeavyH" panose="020B7200000000000000" pitchFamily="34" charset="0"/>
                </a:rPr>
                <a:t>m</a:t>
              </a:r>
            </a:p>
          </p:txBody>
        </p:sp>
        <p:sp>
          <p:nvSpPr>
            <p:cNvPr id="31855" name="AutoShape 111"/>
            <p:cNvSpPr>
              <a:spLocks noChangeArrowheads="1"/>
            </p:cNvSpPr>
            <p:nvPr/>
          </p:nvSpPr>
          <p:spPr bwMode="auto">
            <a:xfrm>
              <a:off x="2781" y="2157"/>
              <a:ext cx="321" cy="321"/>
            </a:xfrm>
            <a:prstGeom prst="actionButtonBlank">
              <a:avLst/>
            </a:prstGeom>
            <a:solidFill>
              <a:srgbClr val="00CCFF"/>
            </a:solidFill>
            <a:ln w="9525">
              <a:solidFill>
                <a:srgbClr val="FB053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>
                  <a:solidFill>
                    <a:srgbClr val="FFFF00"/>
                  </a:solidFill>
                  <a:latin typeface=".VnTifani HeavyH" panose="020B7200000000000000" pitchFamily="34" charset="0"/>
                </a:rPr>
                <a:t>h</a:t>
              </a:r>
            </a:p>
          </p:txBody>
        </p:sp>
        <p:sp>
          <p:nvSpPr>
            <p:cNvPr id="31856" name="AutoShape 112"/>
            <p:cNvSpPr>
              <a:spLocks noChangeArrowheads="1"/>
            </p:cNvSpPr>
            <p:nvPr/>
          </p:nvSpPr>
          <p:spPr bwMode="auto">
            <a:xfrm>
              <a:off x="2457" y="2157"/>
              <a:ext cx="321" cy="321"/>
            </a:xfrm>
            <a:prstGeom prst="actionButtonBlank">
              <a:avLst/>
            </a:prstGeom>
            <a:solidFill>
              <a:srgbClr val="00CCFF"/>
            </a:solidFill>
            <a:ln w="9525">
              <a:solidFill>
                <a:srgbClr val="FB053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 dirty="0">
                  <a:solidFill>
                    <a:srgbClr val="FFFF00"/>
                  </a:solidFill>
                  <a:latin typeface=".VnTifani HeavyH" panose="020B7200000000000000" pitchFamily="34" charset="0"/>
                </a:rPr>
                <a:t>n</a:t>
              </a:r>
            </a:p>
          </p:txBody>
        </p:sp>
        <p:sp>
          <p:nvSpPr>
            <p:cNvPr id="31857" name="AutoShape 113"/>
            <p:cNvSpPr>
              <a:spLocks noChangeArrowheads="1"/>
            </p:cNvSpPr>
            <p:nvPr/>
          </p:nvSpPr>
          <p:spPr bwMode="auto">
            <a:xfrm>
              <a:off x="2133" y="2157"/>
              <a:ext cx="321" cy="321"/>
            </a:xfrm>
            <a:prstGeom prst="actionButtonBlank">
              <a:avLst/>
            </a:prstGeom>
            <a:solidFill>
              <a:srgbClr val="00CCFF"/>
            </a:solidFill>
            <a:ln w="9525">
              <a:solidFill>
                <a:srgbClr val="FB053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>
                  <a:solidFill>
                    <a:srgbClr val="FFFF00"/>
                  </a:solidFill>
                  <a:latin typeface=".VnTifani HeavyH" panose="020B7200000000000000" pitchFamily="34" charset="0"/>
                </a:rPr>
                <a:t>¹</a:t>
              </a:r>
            </a:p>
          </p:txBody>
        </p:sp>
        <p:sp>
          <p:nvSpPr>
            <p:cNvPr id="31858" name="AutoShape 114"/>
            <p:cNvSpPr>
              <a:spLocks noChangeArrowheads="1"/>
            </p:cNvSpPr>
            <p:nvPr/>
          </p:nvSpPr>
          <p:spPr bwMode="auto">
            <a:xfrm>
              <a:off x="1806" y="2157"/>
              <a:ext cx="321" cy="321"/>
            </a:xfrm>
            <a:prstGeom prst="actionButtonBlank">
              <a:avLst/>
            </a:prstGeom>
            <a:solidFill>
              <a:srgbClr val="00CCFF"/>
            </a:solidFill>
            <a:ln w="9525">
              <a:solidFill>
                <a:srgbClr val="FB053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>
                  <a:solidFill>
                    <a:srgbClr val="FFFF00"/>
                  </a:solidFill>
                  <a:latin typeface=".VnTifani HeavyH" panose="020B7200000000000000" pitchFamily="34" charset="0"/>
                </a:rPr>
                <a:t>m</a:t>
              </a:r>
            </a:p>
          </p:txBody>
        </p:sp>
      </p:grpSp>
      <p:sp>
        <p:nvSpPr>
          <p:cNvPr id="31859" name="Text Box 115"/>
          <p:cNvSpPr txBox="1">
            <a:spLocks noChangeArrowheads="1"/>
          </p:cNvSpPr>
          <p:nvPr/>
        </p:nvSpPr>
        <p:spPr bwMode="auto">
          <a:xfrm>
            <a:off x="2743200" y="4495801"/>
            <a:ext cx="6781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dirty="0" err="1">
                <a:solidFill>
                  <a:srgbClr val="0000FF"/>
                </a:solidFill>
                <a:latin typeface=".VnTime" panose="020B7200000000000000" pitchFamily="34" charset="0"/>
              </a:rPr>
              <a:t>C©u</a:t>
            </a:r>
            <a:r>
              <a:rPr lang="en-US" altLang="en-US" sz="2000" dirty="0">
                <a:solidFill>
                  <a:srgbClr val="0000FF"/>
                </a:solidFill>
                <a:latin typeface=".VnTime" panose="020B7200000000000000" pitchFamily="34" charset="0"/>
              </a:rPr>
              <a:t> 4: </a:t>
            </a:r>
            <a:r>
              <a:rPr lang="en-US" altLang="en-US" sz="2000" dirty="0" err="1">
                <a:solidFill>
                  <a:srgbClr val="0000FF"/>
                </a:solidFill>
                <a:latin typeface=".VnTime" panose="020B7200000000000000" pitchFamily="34" charset="0"/>
              </a:rPr>
              <a:t>TÝnh</a:t>
            </a:r>
            <a:r>
              <a:rPr lang="en-US" altLang="en-US" sz="2000" dirty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.VnTime" panose="020B7200000000000000" pitchFamily="34" charset="0"/>
              </a:rPr>
              <a:t>tõ</a:t>
            </a:r>
            <a:r>
              <a:rPr lang="en-US" altLang="en-US" sz="2000" dirty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.VnTime" panose="020B7200000000000000" pitchFamily="34" charset="0"/>
              </a:rPr>
              <a:t>chØ</a:t>
            </a:r>
            <a:r>
              <a:rPr lang="en-US" altLang="en-US" sz="2000" dirty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.VnTime" panose="020B7200000000000000" pitchFamily="34" charset="0"/>
              </a:rPr>
              <a:t>søc</a:t>
            </a:r>
            <a:r>
              <a:rPr lang="en-US" altLang="en-US" sz="2000" dirty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.VnTime" panose="020B7200000000000000" pitchFamily="34" charset="0"/>
              </a:rPr>
              <a:t>sèng</a:t>
            </a:r>
            <a:r>
              <a:rPr lang="en-US" altLang="en-US" sz="2000" dirty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.VnTime" panose="020B7200000000000000" pitchFamily="34" charset="0"/>
              </a:rPr>
              <a:t>cña</a:t>
            </a:r>
            <a:r>
              <a:rPr lang="en-US" altLang="en-US" sz="2000" dirty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000" dirty="0">
                <a:solidFill>
                  <a:srgbClr val="0000FF"/>
                </a:solidFill>
                <a:latin typeface=".VnTime" panose="020B7200000000000000" pitchFamily="34" charset="0"/>
              </a:rPr>
              <a:t> ®</a:t>
            </a:r>
            <a:r>
              <a:rPr lang="en-US" altLang="en-US" sz="2000" dirty="0" err="1">
                <a:solidFill>
                  <a:srgbClr val="0000FF"/>
                </a:solidFill>
                <a:latin typeface=".VnTime" panose="020B7200000000000000" pitchFamily="34" charset="0"/>
              </a:rPr>
              <a:t>ång</a:t>
            </a:r>
            <a:r>
              <a:rPr lang="en-US" altLang="en-US" sz="2000" dirty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.VnTime" panose="020B7200000000000000" pitchFamily="34" charset="0"/>
              </a:rPr>
              <a:t>m×nh</a:t>
            </a:r>
            <a:r>
              <a:rPr lang="en-US" altLang="en-US" sz="2000" dirty="0">
                <a:solidFill>
                  <a:srgbClr val="0000FF"/>
                </a:solidFill>
                <a:latin typeface=".VnTime" panose="020B7200000000000000" pitchFamily="34" charset="0"/>
              </a:rPr>
              <a:t>?</a:t>
            </a:r>
          </a:p>
        </p:txBody>
      </p:sp>
      <p:sp>
        <p:nvSpPr>
          <p:cNvPr id="31888" name="Text Box 144"/>
          <p:cNvSpPr txBox="1">
            <a:spLocks noChangeArrowheads="1"/>
          </p:cNvSpPr>
          <p:nvPr/>
        </p:nvSpPr>
        <p:spPr bwMode="auto">
          <a:xfrm>
            <a:off x="2219325" y="4789487"/>
            <a:ext cx="7467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dirty="0" err="1">
                <a:solidFill>
                  <a:srgbClr val="0000FF"/>
                </a:solidFill>
                <a:latin typeface=".VnTime" panose="020B7200000000000000" pitchFamily="34" charset="0"/>
              </a:rPr>
              <a:t>C©u</a:t>
            </a:r>
            <a:r>
              <a:rPr lang="en-US" altLang="en-US" sz="2000" dirty="0">
                <a:solidFill>
                  <a:srgbClr val="0000FF"/>
                </a:solidFill>
                <a:latin typeface=".VnTime" panose="020B7200000000000000" pitchFamily="34" charset="0"/>
              </a:rPr>
              <a:t> 5: §©y lµ </a:t>
            </a:r>
            <a:r>
              <a:rPr lang="en-US" altLang="en-US" sz="2000" dirty="0" err="1">
                <a:solidFill>
                  <a:srgbClr val="0000FF"/>
                </a:solidFill>
                <a:latin typeface=".VnTime" panose="020B7200000000000000" pitchFamily="34" charset="0"/>
              </a:rPr>
              <a:t>mét</a:t>
            </a:r>
            <a:r>
              <a:rPr lang="en-US" altLang="en-US" sz="2000" dirty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.VnTime" panose="020B7200000000000000" pitchFamily="34" charset="0"/>
              </a:rPr>
              <a:t>c¸ch</a:t>
            </a:r>
            <a:r>
              <a:rPr lang="en-US" altLang="en-US" sz="2000" dirty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.VnTime" panose="020B7200000000000000" pitchFamily="34" charset="0"/>
              </a:rPr>
              <a:t>hiÓu</a:t>
            </a:r>
            <a:r>
              <a:rPr lang="en-US" altLang="en-US" sz="2000" dirty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.VnTime" panose="020B7200000000000000" pitchFamily="34" charset="0"/>
              </a:rPr>
              <a:t>nghÜa</a:t>
            </a:r>
            <a:r>
              <a:rPr lang="en-US" altLang="en-US" sz="2000" dirty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.VnTime" panose="020B7200000000000000" pitchFamily="34" charset="0"/>
              </a:rPr>
              <a:t>côm</a:t>
            </a:r>
            <a:r>
              <a:rPr lang="en-US" altLang="en-US" sz="2000" dirty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.VnTime" panose="020B7200000000000000" pitchFamily="34" charset="0"/>
              </a:rPr>
              <a:t>tõ</a:t>
            </a:r>
            <a:r>
              <a:rPr lang="en-US" altLang="en-US" sz="2000" dirty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­”</a:t>
            </a:r>
          </a:p>
        </p:txBody>
      </p:sp>
      <p:grpSp>
        <p:nvGrpSpPr>
          <p:cNvPr id="31889" name="Group 145"/>
          <p:cNvGrpSpPr>
            <a:grpSpLocks/>
          </p:cNvGrpSpPr>
          <p:nvPr/>
        </p:nvGrpSpPr>
        <p:grpSpPr bwMode="auto">
          <a:xfrm>
            <a:off x="1548751" y="5193506"/>
            <a:ext cx="7567613" cy="509588"/>
            <a:chOff x="0" y="3264"/>
            <a:chExt cx="4767" cy="321"/>
          </a:xfrm>
        </p:grpSpPr>
        <p:sp>
          <p:nvSpPr>
            <p:cNvPr id="31890" name="AutoShape 146"/>
            <p:cNvSpPr>
              <a:spLocks noChangeArrowheads="1"/>
            </p:cNvSpPr>
            <p:nvPr/>
          </p:nvSpPr>
          <p:spPr bwMode="auto">
            <a:xfrm>
              <a:off x="0" y="3264"/>
              <a:ext cx="1296" cy="321"/>
            </a:xfrm>
            <a:prstGeom prst="actionButtonBlank">
              <a:avLst/>
            </a:prstGeom>
            <a:solidFill>
              <a:srgbClr val="00CCFF"/>
            </a:solidFill>
            <a:ln w="9525">
              <a:solidFill>
                <a:srgbClr val="FB053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1">
                  <a:solidFill>
                    <a:srgbClr val="0000FF"/>
                  </a:solidFill>
                  <a:latin typeface=".VnTimeH" panose="020B7200000000000000" pitchFamily="34" charset="0"/>
                </a:rPr>
                <a:t>tõ ch×a kho¸</a:t>
              </a:r>
            </a:p>
          </p:txBody>
        </p:sp>
        <p:sp>
          <p:nvSpPr>
            <p:cNvPr id="31891" name="AutoShape 147"/>
            <p:cNvSpPr>
              <a:spLocks noChangeArrowheads="1"/>
            </p:cNvSpPr>
            <p:nvPr/>
          </p:nvSpPr>
          <p:spPr bwMode="auto">
            <a:xfrm>
              <a:off x="4446" y="3264"/>
              <a:ext cx="321" cy="321"/>
            </a:xfrm>
            <a:prstGeom prst="actionButtonBlank">
              <a:avLst/>
            </a:prstGeom>
            <a:solidFill>
              <a:srgbClr val="00CCFF"/>
            </a:solidFill>
            <a:ln w="9525">
              <a:solidFill>
                <a:srgbClr val="FB053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3200">
                <a:solidFill>
                  <a:srgbClr val="FFFF00"/>
                </a:solidFill>
              </a:endParaRPr>
            </a:p>
          </p:txBody>
        </p:sp>
        <p:sp>
          <p:nvSpPr>
            <p:cNvPr id="31892" name="AutoShape 148"/>
            <p:cNvSpPr>
              <a:spLocks noChangeArrowheads="1"/>
            </p:cNvSpPr>
            <p:nvPr/>
          </p:nvSpPr>
          <p:spPr bwMode="auto">
            <a:xfrm>
              <a:off x="4119" y="3264"/>
              <a:ext cx="321" cy="321"/>
            </a:xfrm>
            <a:prstGeom prst="actionButtonBlank">
              <a:avLst/>
            </a:prstGeom>
            <a:solidFill>
              <a:srgbClr val="00CCFF"/>
            </a:solidFill>
            <a:ln w="9525">
              <a:solidFill>
                <a:srgbClr val="FB053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3200">
                <a:solidFill>
                  <a:srgbClr val="FFFF00"/>
                </a:solidFill>
              </a:endParaRPr>
            </a:p>
          </p:txBody>
        </p:sp>
        <p:sp>
          <p:nvSpPr>
            <p:cNvPr id="31893" name="AutoShape 149"/>
            <p:cNvSpPr>
              <a:spLocks noChangeArrowheads="1"/>
            </p:cNvSpPr>
            <p:nvPr/>
          </p:nvSpPr>
          <p:spPr bwMode="auto">
            <a:xfrm>
              <a:off x="3783" y="3264"/>
              <a:ext cx="321" cy="321"/>
            </a:xfrm>
            <a:prstGeom prst="actionButtonBlank">
              <a:avLst/>
            </a:prstGeom>
            <a:solidFill>
              <a:srgbClr val="00CCFF"/>
            </a:solidFill>
            <a:ln w="9525">
              <a:solidFill>
                <a:srgbClr val="FB053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3200">
                <a:solidFill>
                  <a:srgbClr val="FFFF00"/>
                </a:solidFill>
              </a:endParaRPr>
            </a:p>
          </p:txBody>
        </p:sp>
        <p:sp>
          <p:nvSpPr>
            <p:cNvPr id="31894" name="AutoShape 150"/>
            <p:cNvSpPr>
              <a:spLocks noChangeArrowheads="1"/>
            </p:cNvSpPr>
            <p:nvPr/>
          </p:nvSpPr>
          <p:spPr bwMode="auto">
            <a:xfrm>
              <a:off x="3456" y="3264"/>
              <a:ext cx="321" cy="321"/>
            </a:xfrm>
            <a:prstGeom prst="actionButtonBlank">
              <a:avLst/>
            </a:prstGeom>
            <a:solidFill>
              <a:srgbClr val="00CCFF"/>
            </a:solidFill>
            <a:ln w="9525">
              <a:solidFill>
                <a:srgbClr val="FB053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3200">
                <a:solidFill>
                  <a:srgbClr val="FFFF00"/>
                </a:solidFill>
              </a:endParaRPr>
            </a:p>
          </p:txBody>
        </p:sp>
        <p:sp>
          <p:nvSpPr>
            <p:cNvPr id="31895" name="AutoShape 151"/>
            <p:cNvSpPr>
              <a:spLocks noChangeArrowheads="1"/>
            </p:cNvSpPr>
            <p:nvPr/>
          </p:nvSpPr>
          <p:spPr bwMode="auto">
            <a:xfrm>
              <a:off x="3141" y="3264"/>
              <a:ext cx="321" cy="321"/>
            </a:xfrm>
            <a:prstGeom prst="actionButtonBlank">
              <a:avLst/>
            </a:prstGeom>
            <a:solidFill>
              <a:srgbClr val="00CCFF"/>
            </a:solidFill>
            <a:ln w="9525">
              <a:solidFill>
                <a:srgbClr val="FB053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3200">
                <a:solidFill>
                  <a:srgbClr val="FFFF00"/>
                </a:solidFill>
              </a:endParaRPr>
            </a:p>
          </p:txBody>
        </p:sp>
        <p:sp>
          <p:nvSpPr>
            <p:cNvPr id="31896" name="AutoShape 152"/>
            <p:cNvSpPr>
              <a:spLocks noChangeArrowheads="1"/>
            </p:cNvSpPr>
            <p:nvPr/>
          </p:nvSpPr>
          <p:spPr bwMode="auto">
            <a:xfrm>
              <a:off x="2814" y="3264"/>
              <a:ext cx="321" cy="321"/>
            </a:xfrm>
            <a:prstGeom prst="actionButtonBlank">
              <a:avLst/>
            </a:prstGeom>
            <a:solidFill>
              <a:srgbClr val="00CCFF"/>
            </a:solidFill>
            <a:ln w="9525">
              <a:solidFill>
                <a:srgbClr val="FB053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3200">
                <a:solidFill>
                  <a:srgbClr val="FFFF00"/>
                </a:solidFill>
              </a:endParaRPr>
            </a:p>
          </p:txBody>
        </p:sp>
        <p:sp>
          <p:nvSpPr>
            <p:cNvPr id="31897" name="AutoShape 153"/>
            <p:cNvSpPr>
              <a:spLocks noChangeArrowheads="1"/>
            </p:cNvSpPr>
            <p:nvPr/>
          </p:nvSpPr>
          <p:spPr bwMode="auto">
            <a:xfrm>
              <a:off x="2481" y="3264"/>
              <a:ext cx="321" cy="321"/>
            </a:xfrm>
            <a:prstGeom prst="actionButtonBlank">
              <a:avLst/>
            </a:prstGeom>
            <a:solidFill>
              <a:srgbClr val="00CCFF"/>
            </a:solidFill>
            <a:ln w="9525">
              <a:solidFill>
                <a:srgbClr val="FB053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3200">
                <a:solidFill>
                  <a:srgbClr val="FFFF00"/>
                </a:solidFill>
              </a:endParaRPr>
            </a:p>
          </p:txBody>
        </p:sp>
        <p:sp>
          <p:nvSpPr>
            <p:cNvPr id="31898" name="AutoShape 154"/>
            <p:cNvSpPr>
              <a:spLocks noChangeArrowheads="1"/>
            </p:cNvSpPr>
            <p:nvPr/>
          </p:nvSpPr>
          <p:spPr bwMode="auto">
            <a:xfrm>
              <a:off x="2153" y="3264"/>
              <a:ext cx="321" cy="321"/>
            </a:xfrm>
            <a:prstGeom prst="actionButtonBlank">
              <a:avLst/>
            </a:prstGeom>
            <a:solidFill>
              <a:srgbClr val="00CCFF"/>
            </a:solidFill>
            <a:ln w="9525">
              <a:solidFill>
                <a:srgbClr val="FB053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3200">
                <a:solidFill>
                  <a:srgbClr val="FFFF00"/>
                </a:solidFill>
              </a:endParaRPr>
            </a:p>
          </p:txBody>
        </p:sp>
        <p:sp>
          <p:nvSpPr>
            <p:cNvPr id="31899" name="AutoShape 155"/>
            <p:cNvSpPr>
              <a:spLocks noChangeArrowheads="1"/>
            </p:cNvSpPr>
            <p:nvPr/>
          </p:nvSpPr>
          <p:spPr bwMode="auto">
            <a:xfrm>
              <a:off x="1826" y="3264"/>
              <a:ext cx="321" cy="321"/>
            </a:xfrm>
            <a:prstGeom prst="actionButtonBlank">
              <a:avLst/>
            </a:prstGeom>
            <a:solidFill>
              <a:srgbClr val="00CCFF"/>
            </a:solidFill>
            <a:ln w="9525">
              <a:solidFill>
                <a:srgbClr val="FB053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3200">
                <a:solidFill>
                  <a:srgbClr val="FFFF00"/>
                </a:solidFill>
              </a:endParaRPr>
            </a:p>
          </p:txBody>
        </p:sp>
      </p:grpSp>
      <p:sp>
        <p:nvSpPr>
          <p:cNvPr id="31901" name="AutoShape 157"/>
          <p:cNvSpPr>
            <a:spLocks noChangeArrowheads="1"/>
          </p:cNvSpPr>
          <p:nvPr/>
        </p:nvSpPr>
        <p:spPr bwMode="auto">
          <a:xfrm>
            <a:off x="6477000" y="2895600"/>
            <a:ext cx="509588" cy="509588"/>
          </a:xfrm>
          <a:prstGeom prst="actionButtonBlank">
            <a:avLst/>
          </a:prstGeom>
          <a:solidFill>
            <a:srgbClr val="00CCFF"/>
          </a:solidFill>
          <a:ln w="9525">
            <a:solidFill>
              <a:srgbClr val="FB053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>
                <a:solidFill>
                  <a:srgbClr val="FB053A"/>
                </a:solidFill>
                <a:latin typeface=".VnTifani HeavyH" panose="020B7200000000000000" pitchFamily="34" charset="0"/>
              </a:rPr>
              <a:t>t</a:t>
            </a:r>
          </a:p>
        </p:txBody>
      </p:sp>
      <p:sp>
        <p:nvSpPr>
          <p:cNvPr id="31902" name="AutoShape 158"/>
          <p:cNvSpPr>
            <a:spLocks noChangeArrowheads="1"/>
          </p:cNvSpPr>
          <p:nvPr/>
        </p:nvSpPr>
        <p:spPr bwMode="auto">
          <a:xfrm>
            <a:off x="6991350" y="2895600"/>
            <a:ext cx="509588" cy="509588"/>
          </a:xfrm>
          <a:prstGeom prst="actionButtonBlank">
            <a:avLst/>
          </a:prstGeom>
          <a:solidFill>
            <a:srgbClr val="00CCFF"/>
          </a:solidFill>
          <a:ln w="9525">
            <a:solidFill>
              <a:srgbClr val="FB053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 dirty="0">
                <a:solidFill>
                  <a:srgbClr val="FB053A"/>
                </a:solidFill>
                <a:latin typeface=".VnTifani HeavyH" panose="020B7200000000000000" pitchFamily="34" charset="0"/>
              </a:rPr>
              <a:t>ô</a:t>
            </a:r>
          </a:p>
        </p:txBody>
      </p:sp>
      <p:sp>
        <p:nvSpPr>
          <p:cNvPr id="31903" name="AutoShape 159"/>
          <p:cNvSpPr>
            <a:spLocks noChangeArrowheads="1"/>
          </p:cNvSpPr>
          <p:nvPr/>
        </p:nvSpPr>
        <p:spPr bwMode="auto">
          <a:xfrm>
            <a:off x="5943600" y="3429000"/>
            <a:ext cx="509588" cy="509588"/>
          </a:xfrm>
          <a:prstGeom prst="actionButtonBlank">
            <a:avLst/>
          </a:prstGeom>
          <a:solidFill>
            <a:srgbClr val="00CCFF"/>
          </a:solidFill>
          <a:ln w="9525">
            <a:solidFill>
              <a:srgbClr val="FB053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 dirty="0">
                <a:solidFill>
                  <a:srgbClr val="FB053A"/>
                </a:solidFill>
                <a:latin typeface=".VnTifani HeavyH" panose="020B7200000000000000" pitchFamily="34" charset="0"/>
              </a:rPr>
              <a:t>h</a:t>
            </a:r>
          </a:p>
        </p:txBody>
      </p:sp>
      <p:sp>
        <p:nvSpPr>
          <p:cNvPr id="31904" name="AutoShape 160"/>
          <p:cNvSpPr>
            <a:spLocks noChangeArrowheads="1"/>
          </p:cNvSpPr>
          <p:nvPr/>
        </p:nvSpPr>
        <p:spPr bwMode="auto">
          <a:xfrm>
            <a:off x="3867150" y="2895600"/>
            <a:ext cx="509588" cy="509588"/>
          </a:xfrm>
          <a:prstGeom prst="actionButtonBlank">
            <a:avLst/>
          </a:prstGeom>
          <a:solidFill>
            <a:srgbClr val="00CCFF"/>
          </a:solidFill>
          <a:ln w="9525">
            <a:solidFill>
              <a:srgbClr val="FB053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>
                <a:solidFill>
                  <a:srgbClr val="FB053A"/>
                </a:solidFill>
                <a:latin typeface=".VnTifani HeavyH" panose="020B7200000000000000" pitchFamily="34" charset="0"/>
              </a:rPr>
              <a:t>p</a:t>
            </a:r>
          </a:p>
        </p:txBody>
      </p:sp>
      <p:sp>
        <p:nvSpPr>
          <p:cNvPr id="31905" name="AutoShape 161"/>
          <p:cNvSpPr>
            <a:spLocks noChangeArrowheads="1"/>
          </p:cNvSpPr>
          <p:nvPr/>
        </p:nvSpPr>
        <p:spPr bwMode="auto">
          <a:xfrm>
            <a:off x="9067800" y="2362200"/>
            <a:ext cx="509588" cy="509588"/>
          </a:xfrm>
          <a:prstGeom prst="actionButtonBlank">
            <a:avLst/>
          </a:prstGeom>
          <a:solidFill>
            <a:srgbClr val="00CCFF"/>
          </a:solidFill>
          <a:ln w="9525">
            <a:solidFill>
              <a:srgbClr val="FB053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>
                <a:solidFill>
                  <a:srgbClr val="FB053A"/>
                </a:solidFill>
                <a:latin typeface=".VnTifani HeavyH" panose="020B7200000000000000" pitchFamily="34" charset="0"/>
              </a:rPr>
              <a:t>h</a:t>
            </a:r>
          </a:p>
        </p:txBody>
      </p:sp>
      <p:sp>
        <p:nvSpPr>
          <p:cNvPr id="31906" name="AutoShape 162"/>
          <p:cNvSpPr>
            <a:spLocks noChangeArrowheads="1"/>
          </p:cNvSpPr>
          <p:nvPr/>
        </p:nvSpPr>
        <p:spPr bwMode="auto">
          <a:xfrm>
            <a:off x="2826544" y="2371726"/>
            <a:ext cx="509588" cy="509588"/>
          </a:xfrm>
          <a:prstGeom prst="actionButtonBlank">
            <a:avLst/>
          </a:prstGeom>
          <a:solidFill>
            <a:srgbClr val="00CCFF"/>
          </a:solidFill>
          <a:ln w="9525">
            <a:solidFill>
              <a:srgbClr val="FB053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 dirty="0">
                <a:solidFill>
                  <a:srgbClr val="FB053A"/>
                </a:solidFill>
                <a:latin typeface=".VnTifani HeavyH" panose="020B7200000000000000" pitchFamily="34" charset="0"/>
              </a:rPr>
              <a:t>n</a:t>
            </a:r>
          </a:p>
        </p:txBody>
      </p:sp>
      <p:sp>
        <p:nvSpPr>
          <p:cNvPr id="31907" name="AutoShape 163"/>
          <p:cNvSpPr>
            <a:spLocks noChangeArrowheads="1"/>
          </p:cNvSpPr>
          <p:nvPr/>
        </p:nvSpPr>
        <p:spPr bwMode="auto">
          <a:xfrm>
            <a:off x="8020050" y="2362200"/>
            <a:ext cx="509588" cy="509588"/>
          </a:xfrm>
          <a:prstGeom prst="actionButtonBlank">
            <a:avLst/>
          </a:prstGeom>
          <a:solidFill>
            <a:srgbClr val="00CCFF"/>
          </a:solidFill>
          <a:ln w="9525">
            <a:solidFill>
              <a:srgbClr val="FB053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>
                <a:solidFill>
                  <a:srgbClr val="FB053A"/>
                </a:solidFill>
                <a:latin typeface=".VnTifani HeavyH" panose="020B7200000000000000" pitchFamily="34" charset="0"/>
              </a:rPr>
              <a:t>×</a:t>
            </a:r>
          </a:p>
        </p:txBody>
      </p:sp>
      <p:sp>
        <p:nvSpPr>
          <p:cNvPr id="31908" name="AutoShape 164"/>
          <p:cNvSpPr>
            <a:spLocks noChangeArrowheads="1"/>
          </p:cNvSpPr>
          <p:nvPr/>
        </p:nvSpPr>
        <p:spPr bwMode="auto">
          <a:xfrm>
            <a:off x="5419725" y="1828800"/>
            <a:ext cx="509588" cy="509588"/>
          </a:xfrm>
          <a:prstGeom prst="actionButtonBlank">
            <a:avLst/>
          </a:prstGeom>
          <a:solidFill>
            <a:srgbClr val="00CCFF"/>
          </a:solidFill>
          <a:ln w="9525">
            <a:solidFill>
              <a:srgbClr val="FB053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>
                <a:solidFill>
                  <a:srgbClr val="FB053A"/>
                </a:solidFill>
                <a:latin typeface=".VnTifani HeavyH" panose="020B7200000000000000" pitchFamily="34" charset="0"/>
              </a:rPr>
              <a:t>t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445099" y="5188410"/>
            <a:ext cx="4622701" cy="514684"/>
            <a:chOff x="4399725" y="5823504"/>
            <a:chExt cx="4622701" cy="514684"/>
          </a:xfrm>
        </p:grpSpPr>
        <p:sp>
          <p:nvSpPr>
            <p:cNvPr id="31910" name="AutoShape 166"/>
            <p:cNvSpPr>
              <a:spLocks noChangeArrowheads="1"/>
            </p:cNvSpPr>
            <p:nvPr/>
          </p:nvSpPr>
          <p:spPr bwMode="auto">
            <a:xfrm>
              <a:off x="8512838" y="5824535"/>
              <a:ext cx="509588" cy="509588"/>
            </a:xfrm>
            <a:prstGeom prst="actionButtonBlank">
              <a:avLst/>
            </a:prstGeom>
            <a:solidFill>
              <a:srgbClr val="00CCFF"/>
            </a:solidFill>
            <a:ln w="9525">
              <a:solidFill>
                <a:srgbClr val="FB053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 dirty="0">
                  <a:solidFill>
                    <a:srgbClr val="FB053A"/>
                  </a:solidFill>
                  <a:latin typeface=".VnTifani HeavyH" panose="020B7200000000000000" pitchFamily="34" charset="0"/>
                </a:rPr>
                <a:t>ö</a:t>
              </a:r>
            </a:p>
          </p:txBody>
        </p:sp>
        <p:sp>
          <p:nvSpPr>
            <p:cNvPr id="31911" name="AutoShape 167"/>
            <p:cNvSpPr>
              <a:spLocks noChangeArrowheads="1"/>
            </p:cNvSpPr>
            <p:nvPr/>
          </p:nvSpPr>
          <p:spPr bwMode="auto">
            <a:xfrm>
              <a:off x="8008434" y="5824248"/>
              <a:ext cx="509588" cy="509588"/>
            </a:xfrm>
            <a:prstGeom prst="actionButtonBlank">
              <a:avLst/>
            </a:prstGeom>
            <a:solidFill>
              <a:srgbClr val="00CCFF"/>
            </a:solidFill>
            <a:ln w="9525">
              <a:solidFill>
                <a:srgbClr val="FB053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>
                  <a:solidFill>
                    <a:srgbClr val="FB053A"/>
                  </a:solidFill>
                  <a:latin typeface=".VnTifani HeavyH" panose="020B7200000000000000" pitchFamily="34" charset="0"/>
                </a:rPr>
                <a:t>t</a:t>
              </a:r>
            </a:p>
          </p:txBody>
        </p:sp>
        <p:sp>
          <p:nvSpPr>
            <p:cNvPr id="31912" name="AutoShape 168"/>
            <p:cNvSpPr>
              <a:spLocks noChangeArrowheads="1"/>
            </p:cNvSpPr>
            <p:nvPr/>
          </p:nvSpPr>
          <p:spPr bwMode="auto">
            <a:xfrm>
              <a:off x="7492796" y="5823504"/>
              <a:ext cx="509588" cy="514684"/>
            </a:xfrm>
            <a:prstGeom prst="actionButtonBlank">
              <a:avLst/>
            </a:prstGeom>
            <a:solidFill>
              <a:srgbClr val="00CCFF"/>
            </a:solidFill>
            <a:ln w="9525">
              <a:solidFill>
                <a:srgbClr val="FB053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>
                  <a:solidFill>
                    <a:srgbClr val="FB053A"/>
                  </a:solidFill>
                  <a:latin typeface=".VnTifani HeavyH" panose="020B7200000000000000" pitchFamily="34" charset="0"/>
                </a:rPr>
                <a:t>ô</a:t>
              </a:r>
            </a:p>
          </p:txBody>
        </p:sp>
        <p:sp>
          <p:nvSpPr>
            <p:cNvPr id="31913" name="AutoShape 169"/>
            <p:cNvSpPr>
              <a:spLocks noChangeArrowheads="1"/>
            </p:cNvSpPr>
            <p:nvPr/>
          </p:nvSpPr>
          <p:spPr bwMode="auto">
            <a:xfrm>
              <a:off x="6972445" y="5823816"/>
              <a:ext cx="509588" cy="509588"/>
            </a:xfrm>
            <a:prstGeom prst="actionButtonBlank">
              <a:avLst/>
            </a:prstGeom>
            <a:solidFill>
              <a:srgbClr val="00CCFF"/>
            </a:solidFill>
            <a:ln w="9525">
              <a:solidFill>
                <a:srgbClr val="FB053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 dirty="0">
                  <a:solidFill>
                    <a:srgbClr val="FB053A"/>
                  </a:solidFill>
                  <a:latin typeface=".VnTifani HeavyH" panose="020B7200000000000000" pitchFamily="34" charset="0"/>
                </a:rPr>
                <a:t>h</a:t>
              </a:r>
            </a:p>
          </p:txBody>
        </p:sp>
        <p:sp>
          <p:nvSpPr>
            <p:cNvPr id="31914" name="AutoShape 170"/>
            <p:cNvSpPr>
              <a:spLocks noChangeArrowheads="1"/>
            </p:cNvSpPr>
            <p:nvPr/>
          </p:nvSpPr>
          <p:spPr bwMode="auto">
            <a:xfrm>
              <a:off x="6453621" y="5824248"/>
              <a:ext cx="509588" cy="509588"/>
            </a:xfrm>
            <a:prstGeom prst="actionButtonBlank">
              <a:avLst/>
            </a:prstGeom>
            <a:solidFill>
              <a:srgbClr val="00CCFF"/>
            </a:solidFill>
            <a:ln w="9525">
              <a:solidFill>
                <a:srgbClr val="FB053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 dirty="0">
                  <a:solidFill>
                    <a:srgbClr val="FB053A"/>
                  </a:solidFill>
                  <a:latin typeface=".VnTifani HeavyH" panose="020B7200000000000000" pitchFamily="34" charset="0"/>
                </a:rPr>
                <a:t>p</a:t>
              </a:r>
            </a:p>
          </p:txBody>
        </p:sp>
        <p:sp>
          <p:nvSpPr>
            <p:cNvPr id="31915" name="AutoShape 171"/>
            <p:cNvSpPr>
              <a:spLocks noChangeArrowheads="1"/>
            </p:cNvSpPr>
            <p:nvPr/>
          </p:nvSpPr>
          <p:spPr bwMode="auto">
            <a:xfrm>
              <a:off x="5945335" y="5827337"/>
              <a:ext cx="509588" cy="509588"/>
            </a:xfrm>
            <a:prstGeom prst="actionButtonBlank">
              <a:avLst/>
            </a:prstGeom>
            <a:solidFill>
              <a:srgbClr val="00CCFF"/>
            </a:solidFill>
            <a:ln w="9525">
              <a:solidFill>
                <a:srgbClr val="FB053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 dirty="0">
                  <a:solidFill>
                    <a:srgbClr val="FB053A"/>
                  </a:solidFill>
                  <a:latin typeface=".VnTifani HeavyH" panose="020B7200000000000000" pitchFamily="34" charset="0"/>
                </a:rPr>
                <a:t>h</a:t>
              </a:r>
            </a:p>
          </p:txBody>
        </p:sp>
        <p:sp>
          <p:nvSpPr>
            <p:cNvPr id="31916" name="AutoShape 172"/>
            <p:cNvSpPr>
              <a:spLocks noChangeArrowheads="1"/>
            </p:cNvSpPr>
            <p:nvPr/>
          </p:nvSpPr>
          <p:spPr bwMode="auto">
            <a:xfrm>
              <a:off x="5428383" y="5826052"/>
              <a:ext cx="509588" cy="509588"/>
            </a:xfrm>
            <a:prstGeom prst="actionButtonBlank">
              <a:avLst/>
            </a:prstGeom>
            <a:solidFill>
              <a:srgbClr val="00CCFF"/>
            </a:solidFill>
            <a:ln w="9525">
              <a:solidFill>
                <a:srgbClr val="FB053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 dirty="0">
                  <a:solidFill>
                    <a:srgbClr val="FB053A"/>
                  </a:solidFill>
                  <a:latin typeface=".VnTifani HeavyH" panose="020B7200000000000000" pitchFamily="34" charset="0"/>
                </a:rPr>
                <a:t>n</a:t>
              </a:r>
            </a:p>
          </p:txBody>
        </p:sp>
        <p:sp>
          <p:nvSpPr>
            <p:cNvPr id="31917" name="AutoShape 173"/>
            <p:cNvSpPr>
              <a:spLocks noChangeArrowheads="1"/>
            </p:cNvSpPr>
            <p:nvPr/>
          </p:nvSpPr>
          <p:spPr bwMode="auto">
            <a:xfrm>
              <a:off x="4925293" y="5824248"/>
              <a:ext cx="509588" cy="509588"/>
            </a:xfrm>
            <a:prstGeom prst="actionButtonBlank">
              <a:avLst/>
            </a:prstGeom>
            <a:solidFill>
              <a:srgbClr val="00CCFF"/>
            </a:solidFill>
            <a:ln w="9525">
              <a:solidFill>
                <a:srgbClr val="FB053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 dirty="0">
                  <a:solidFill>
                    <a:srgbClr val="FB053A"/>
                  </a:solidFill>
                  <a:latin typeface=".VnTifani HeavyH" panose="020B7200000000000000" pitchFamily="34" charset="0"/>
                </a:rPr>
                <a:t>×</a:t>
              </a:r>
            </a:p>
          </p:txBody>
        </p:sp>
        <p:sp>
          <p:nvSpPr>
            <p:cNvPr id="31918" name="AutoShape 174"/>
            <p:cNvSpPr>
              <a:spLocks noChangeArrowheads="1"/>
            </p:cNvSpPr>
            <p:nvPr/>
          </p:nvSpPr>
          <p:spPr bwMode="auto">
            <a:xfrm>
              <a:off x="4399725" y="5828143"/>
              <a:ext cx="509588" cy="509588"/>
            </a:xfrm>
            <a:prstGeom prst="actionButtonBlank">
              <a:avLst/>
            </a:prstGeom>
            <a:solidFill>
              <a:srgbClr val="00CCFF"/>
            </a:solidFill>
            <a:ln w="9525">
              <a:solidFill>
                <a:srgbClr val="FB053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>
                  <a:solidFill>
                    <a:srgbClr val="FB053A"/>
                  </a:solidFill>
                  <a:latin typeface=".VnTifani HeavyH" panose="020B7200000000000000" pitchFamily="34" charset="0"/>
                </a:rPr>
                <a:t>t</a:t>
              </a:r>
            </a:p>
          </p:txBody>
        </p:sp>
      </p:grpSp>
      <p:sp>
        <p:nvSpPr>
          <p:cNvPr id="31919" name="Text Box 175"/>
          <p:cNvSpPr txBox="1">
            <a:spLocks noChangeArrowheads="1"/>
          </p:cNvSpPr>
          <p:nvPr/>
        </p:nvSpPr>
        <p:spPr bwMode="auto">
          <a:xfrm>
            <a:off x="1997868" y="6212681"/>
            <a:ext cx="78573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dirty="0">
                <a:solidFill>
                  <a:srgbClr val="0000FF"/>
                </a:solidFill>
                <a:latin typeface=".VnTime" panose="020B7200000000000000" pitchFamily="34" charset="0"/>
              </a:rPr>
              <a:t>¤ </a:t>
            </a:r>
            <a:r>
              <a:rPr lang="en-US" altLang="en-US" sz="2000" dirty="0" err="1">
                <a:solidFill>
                  <a:srgbClr val="0000FF"/>
                </a:solidFill>
                <a:latin typeface=".VnTime" panose="020B7200000000000000" pitchFamily="34" charset="0"/>
              </a:rPr>
              <a:t>ch</a:t>
            </a:r>
            <a:r>
              <a:rPr lang="en-US" altLang="en-US" sz="2000" dirty="0">
                <a:solidFill>
                  <a:srgbClr val="0000FF"/>
                </a:solidFill>
                <a:latin typeface=".VnTime" panose="020B7200000000000000" pitchFamily="34" charset="0"/>
              </a:rPr>
              <a:t>÷ </a:t>
            </a:r>
            <a:r>
              <a:rPr lang="en-US" altLang="en-US" sz="2000" dirty="0" err="1">
                <a:solidFill>
                  <a:srgbClr val="0000FF"/>
                </a:solidFill>
                <a:latin typeface=".VnTime" panose="020B7200000000000000" pitchFamily="34" charset="0"/>
              </a:rPr>
              <a:t>gåm</a:t>
            </a:r>
            <a:r>
              <a:rPr lang="en-US" altLang="en-US" sz="2000" dirty="0">
                <a:solidFill>
                  <a:srgbClr val="0000FF"/>
                </a:solidFill>
                <a:latin typeface=".VnTime" panose="020B7200000000000000" pitchFamily="34" charset="0"/>
              </a:rPr>
              <a:t> 9 </a:t>
            </a:r>
            <a:r>
              <a:rPr lang="en-US" altLang="en-US" sz="2000" dirty="0" err="1">
                <a:solidFill>
                  <a:srgbClr val="0000FF"/>
                </a:solidFill>
                <a:latin typeface=".VnTime" panose="020B7200000000000000" pitchFamily="34" charset="0"/>
              </a:rPr>
              <a:t>ch</a:t>
            </a:r>
            <a:r>
              <a:rPr lang="en-US" altLang="en-US" sz="2000" dirty="0">
                <a:solidFill>
                  <a:srgbClr val="0000FF"/>
                </a:solidFill>
                <a:latin typeface=".VnTime" panose="020B7200000000000000" pitchFamily="34" charset="0"/>
              </a:rPr>
              <a:t>÷ </a:t>
            </a:r>
            <a:r>
              <a:rPr lang="en-US" altLang="en-US" sz="2000" dirty="0" err="1">
                <a:solidFill>
                  <a:srgbClr val="0000FF"/>
                </a:solidFill>
                <a:latin typeface=".VnTime" panose="020B7200000000000000" pitchFamily="34" charset="0"/>
              </a:rPr>
              <a:t>c¸i</a:t>
            </a:r>
            <a:r>
              <a:rPr lang="en-US" altLang="en-US" sz="2000" dirty="0">
                <a:solidFill>
                  <a:srgbClr val="0000FF"/>
                </a:solidFill>
                <a:latin typeface=".VnTime" panose="020B7200000000000000" pitchFamily="34" charset="0"/>
              </a:rPr>
              <a:t>: §©y lµ </a:t>
            </a:r>
            <a:r>
              <a:rPr lang="en-US" altLang="en-US" sz="2000" dirty="0" err="1">
                <a:solidFill>
                  <a:srgbClr val="0000FF"/>
                </a:solidFill>
                <a:latin typeface=".VnTime" panose="020B7200000000000000" pitchFamily="34" charset="0"/>
              </a:rPr>
              <a:t>mét</a:t>
            </a:r>
            <a:r>
              <a:rPr lang="en-US" altLang="en-US" sz="2000" dirty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.VnTime" panose="020B7200000000000000" pitchFamily="34" charset="0"/>
              </a:rPr>
              <a:t>t×nh</a:t>
            </a:r>
            <a:r>
              <a:rPr lang="en-US" altLang="en-US" sz="2000" dirty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.VnTime" panose="020B7200000000000000" pitchFamily="34" charset="0"/>
              </a:rPr>
              <a:t>c¶m</a:t>
            </a:r>
            <a:r>
              <a:rPr lang="en-US" altLang="en-US" sz="2000" dirty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.VnTime" panose="020B7200000000000000" pitchFamily="34" charset="0"/>
              </a:rPr>
              <a:t>thiªng</a:t>
            </a:r>
            <a:r>
              <a:rPr lang="en-US" altLang="en-US" sz="2000" dirty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.VnTime" panose="020B7200000000000000" pitchFamily="34" charset="0"/>
              </a:rPr>
              <a:t>liªng</a:t>
            </a:r>
            <a:r>
              <a:rPr lang="en-US" altLang="en-US" sz="2000" dirty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.VnTime" panose="020B7200000000000000" pitchFamily="34" charset="0"/>
              </a:rPr>
              <a:t>cña</a:t>
            </a:r>
            <a:r>
              <a:rPr lang="en-US" altLang="en-US" sz="2000" dirty="0">
                <a:solidFill>
                  <a:srgbClr val="0000FF"/>
                </a:solidFill>
                <a:latin typeface=".VnTime" panose="020B7200000000000000" pitchFamily="34" charset="0"/>
              </a:rPr>
              <a:t> con </a:t>
            </a:r>
            <a:r>
              <a:rPr lang="en-US" altLang="en-US" sz="2000" dirty="0" err="1">
                <a:solidFill>
                  <a:srgbClr val="0000FF"/>
                </a:solidFill>
                <a:latin typeface=".VnTime" panose="020B7200000000000000" pitchFamily="34" charset="0"/>
              </a:rPr>
              <a:t>ngưêi</a:t>
            </a:r>
            <a:r>
              <a:rPr lang="en-US" altLang="en-US" sz="2000" dirty="0">
                <a:solidFill>
                  <a:srgbClr val="0000FF"/>
                </a:solidFill>
                <a:latin typeface=".VnTime" panose="020B7200000000000000" pitchFamily="34" charset="0"/>
              </a:rPr>
              <a:t>.</a:t>
            </a:r>
          </a:p>
        </p:txBody>
      </p:sp>
      <p:grpSp>
        <p:nvGrpSpPr>
          <p:cNvPr id="31950" name="Group 206"/>
          <p:cNvGrpSpPr>
            <a:grpSpLocks/>
          </p:cNvGrpSpPr>
          <p:nvPr/>
        </p:nvGrpSpPr>
        <p:grpSpPr bwMode="auto">
          <a:xfrm>
            <a:off x="1828800" y="3886200"/>
            <a:ext cx="7162800" cy="528638"/>
            <a:chOff x="192" y="2448"/>
            <a:chExt cx="4512" cy="333"/>
          </a:xfrm>
        </p:grpSpPr>
        <p:sp>
          <p:nvSpPr>
            <p:cNvPr id="31861" name="AutoShape 117"/>
            <p:cNvSpPr>
              <a:spLocks noChangeArrowheads="1"/>
            </p:cNvSpPr>
            <p:nvPr/>
          </p:nvSpPr>
          <p:spPr bwMode="auto">
            <a:xfrm>
              <a:off x="3744" y="2448"/>
              <a:ext cx="321" cy="321"/>
            </a:xfrm>
            <a:prstGeom prst="actionButtonBlank">
              <a:avLst/>
            </a:prstGeom>
            <a:solidFill>
              <a:srgbClr val="00CCFF"/>
            </a:solidFill>
            <a:ln w="9525">
              <a:solidFill>
                <a:srgbClr val="FB053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3200">
                <a:solidFill>
                  <a:srgbClr val="FFFF00"/>
                </a:solidFill>
              </a:endParaRPr>
            </a:p>
          </p:txBody>
        </p:sp>
        <p:sp>
          <p:nvSpPr>
            <p:cNvPr id="31862" name="AutoShape 118"/>
            <p:cNvSpPr>
              <a:spLocks noChangeArrowheads="1"/>
            </p:cNvSpPr>
            <p:nvPr/>
          </p:nvSpPr>
          <p:spPr bwMode="auto">
            <a:xfrm>
              <a:off x="3432" y="2448"/>
              <a:ext cx="321" cy="321"/>
            </a:xfrm>
            <a:prstGeom prst="actionButtonBlank">
              <a:avLst/>
            </a:prstGeom>
            <a:solidFill>
              <a:srgbClr val="00CCFF"/>
            </a:solidFill>
            <a:ln w="9525">
              <a:solidFill>
                <a:srgbClr val="FB053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3200">
                <a:solidFill>
                  <a:srgbClr val="FFFF00"/>
                </a:solidFill>
              </a:endParaRPr>
            </a:p>
          </p:txBody>
        </p:sp>
        <p:sp>
          <p:nvSpPr>
            <p:cNvPr id="31863" name="AutoShape 119"/>
            <p:cNvSpPr>
              <a:spLocks noChangeArrowheads="1"/>
            </p:cNvSpPr>
            <p:nvPr/>
          </p:nvSpPr>
          <p:spPr bwMode="auto">
            <a:xfrm>
              <a:off x="3105" y="2448"/>
              <a:ext cx="321" cy="321"/>
            </a:xfrm>
            <a:prstGeom prst="actionButtonBlank">
              <a:avLst/>
            </a:prstGeom>
            <a:solidFill>
              <a:srgbClr val="00CCFF"/>
            </a:solidFill>
            <a:ln w="9525">
              <a:solidFill>
                <a:srgbClr val="FB053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3200">
                <a:solidFill>
                  <a:srgbClr val="FFFF00"/>
                </a:solidFill>
              </a:endParaRPr>
            </a:p>
          </p:txBody>
        </p:sp>
        <p:sp>
          <p:nvSpPr>
            <p:cNvPr id="31864" name="AutoShape 120"/>
            <p:cNvSpPr>
              <a:spLocks noChangeArrowheads="1"/>
            </p:cNvSpPr>
            <p:nvPr/>
          </p:nvSpPr>
          <p:spPr bwMode="auto">
            <a:xfrm>
              <a:off x="2790" y="2448"/>
              <a:ext cx="321" cy="321"/>
            </a:xfrm>
            <a:prstGeom prst="actionButtonBlank">
              <a:avLst/>
            </a:prstGeom>
            <a:solidFill>
              <a:srgbClr val="00CCFF"/>
            </a:solidFill>
            <a:ln w="9525">
              <a:solidFill>
                <a:srgbClr val="FB053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3200">
                <a:solidFill>
                  <a:srgbClr val="FFFF00"/>
                </a:solidFill>
              </a:endParaRPr>
            </a:p>
          </p:txBody>
        </p:sp>
        <p:sp>
          <p:nvSpPr>
            <p:cNvPr id="31865" name="AutoShape 121"/>
            <p:cNvSpPr>
              <a:spLocks noChangeArrowheads="1"/>
            </p:cNvSpPr>
            <p:nvPr/>
          </p:nvSpPr>
          <p:spPr bwMode="auto">
            <a:xfrm>
              <a:off x="2463" y="2448"/>
              <a:ext cx="321" cy="321"/>
            </a:xfrm>
            <a:prstGeom prst="actionButtonBlank">
              <a:avLst/>
            </a:prstGeom>
            <a:solidFill>
              <a:srgbClr val="00CCFF"/>
            </a:solidFill>
            <a:ln w="9525">
              <a:solidFill>
                <a:srgbClr val="FB053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3200">
                <a:solidFill>
                  <a:srgbClr val="FFFF00"/>
                </a:solidFill>
              </a:endParaRPr>
            </a:p>
          </p:txBody>
        </p:sp>
        <p:sp>
          <p:nvSpPr>
            <p:cNvPr id="31866" name="AutoShape 122"/>
            <p:cNvSpPr>
              <a:spLocks noChangeArrowheads="1"/>
            </p:cNvSpPr>
            <p:nvPr/>
          </p:nvSpPr>
          <p:spPr bwMode="auto">
            <a:xfrm>
              <a:off x="2130" y="2448"/>
              <a:ext cx="321" cy="321"/>
            </a:xfrm>
            <a:prstGeom prst="actionButtonBlank">
              <a:avLst/>
            </a:prstGeom>
            <a:solidFill>
              <a:srgbClr val="00CCFF"/>
            </a:solidFill>
            <a:ln w="9525">
              <a:solidFill>
                <a:srgbClr val="FB053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2000">
                <a:solidFill>
                  <a:srgbClr val="FFFF00"/>
                </a:solidFill>
              </a:endParaRPr>
            </a:p>
          </p:txBody>
        </p:sp>
        <p:sp>
          <p:nvSpPr>
            <p:cNvPr id="31867" name="AutoShape 123"/>
            <p:cNvSpPr>
              <a:spLocks noChangeArrowheads="1"/>
            </p:cNvSpPr>
            <p:nvPr/>
          </p:nvSpPr>
          <p:spPr bwMode="auto">
            <a:xfrm>
              <a:off x="1794" y="2448"/>
              <a:ext cx="321" cy="321"/>
            </a:xfrm>
            <a:prstGeom prst="actionButtonBlank">
              <a:avLst/>
            </a:prstGeom>
            <a:solidFill>
              <a:srgbClr val="00CCFF"/>
            </a:solidFill>
            <a:ln w="9525">
              <a:solidFill>
                <a:srgbClr val="FB053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3200">
                <a:solidFill>
                  <a:srgbClr val="FFFF00"/>
                </a:solidFill>
              </a:endParaRPr>
            </a:p>
          </p:txBody>
        </p:sp>
        <p:sp>
          <p:nvSpPr>
            <p:cNvPr id="31868" name="AutoShape 124"/>
            <p:cNvSpPr>
              <a:spLocks noChangeArrowheads="1"/>
            </p:cNvSpPr>
            <p:nvPr/>
          </p:nvSpPr>
          <p:spPr bwMode="auto">
            <a:xfrm>
              <a:off x="1488" y="2448"/>
              <a:ext cx="321" cy="321"/>
            </a:xfrm>
            <a:prstGeom prst="actionButtonBlank">
              <a:avLst/>
            </a:prstGeom>
            <a:solidFill>
              <a:srgbClr val="00CCFF"/>
            </a:solidFill>
            <a:ln w="9525">
              <a:solidFill>
                <a:srgbClr val="FB053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3200">
                <a:solidFill>
                  <a:srgbClr val="FFFF00"/>
                </a:solidFill>
              </a:endParaRPr>
            </a:p>
          </p:txBody>
        </p:sp>
        <p:sp>
          <p:nvSpPr>
            <p:cNvPr id="31869" name="AutoShape 125"/>
            <p:cNvSpPr>
              <a:spLocks noChangeArrowheads="1"/>
            </p:cNvSpPr>
            <p:nvPr/>
          </p:nvSpPr>
          <p:spPr bwMode="auto">
            <a:xfrm>
              <a:off x="192" y="2460"/>
              <a:ext cx="321" cy="321"/>
            </a:xfrm>
            <a:prstGeom prst="actionButtonBlank">
              <a:avLst/>
            </a:prstGeom>
            <a:solidFill>
              <a:srgbClr val="00CCFF"/>
            </a:solidFill>
            <a:ln w="9525">
              <a:solidFill>
                <a:srgbClr val="FB053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>
                  <a:solidFill>
                    <a:srgbClr val="FFFF00"/>
                  </a:solidFill>
                  <a:latin typeface=".VnTifani HeavyH" panose="020B7200000000000000" pitchFamily="34" charset="0"/>
                </a:rPr>
                <a:t>5</a:t>
              </a:r>
            </a:p>
          </p:txBody>
        </p:sp>
        <p:sp>
          <p:nvSpPr>
            <p:cNvPr id="31920" name="AutoShape 176"/>
            <p:cNvSpPr>
              <a:spLocks noChangeArrowheads="1"/>
            </p:cNvSpPr>
            <p:nvPr/>
          </p:nvSpPr>
          <p:spPr bwMode="auto">
            <a:xfrm>
              <a:off x="4072" y="2448"/>
              <a:ext cx="321" cy="321"/>
            </a:xfrm>
            <a:prstGeom prst="actionButtonBlank">
              <a:avLst/>
            </a:prstGeom>
            <a:solidFill>
              <a:srgbClr val="00CCFF"/>
            </a:solidFill>
            <a:ln w="9525">
              <a:solidFill>
                <a:srgbClr val="FB053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3200">
                <a:solidFill>
                  <a:srgbClr val="FFFF00"/>
                </a:solidFill>
              </a:endParaRPr>
            </a:p>
          </p:txBody>
        </p:sp>
        <p:sp>
          <p:nvSpPr>
            <p:cNvPr id="31921" name="AutoShape 177"/>
            <p:cNvSpPr>
              <a:spLocks noChangeArrowheads="1"/>
            </p:cNvSpPr>
            <p:nvPr/>
          </p:nvSpPr>
          <p:spPr bwMode="auto">
            <a:xfrm>
              <a:off x="4383" y="2448"/>
              <a:ext cx="321" cy="321"/>
            </a:xfrm>
            <a:prstGeom prst="actionButtonBlank">
              <a:avLst/>
            </a:prstGeom>
            <a:solidFill>
              <a:srgbClr val="00CCFF"/>
            </a:solidFill>
            <a:ln w="9525">
              <a:solidFill>
                <a:srgbClr val="FB053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3200">
                <a:solidFill>
                  <a:srgbClr val="FFFF00"/>
                </a:solidFill>
              </a:endParaRPr>
            </a:p>
          </p:txBody>
        </p:sp>
        <p:sp>
          <p:nvSpPr>
            <p:cNvPr id="31924" name="AutoShape 180"/>
            <p:cNvSpPr>
              <a:spLocks noChangeArrowheads="1"/>
            </p:cNvSpPr>
            <p:nvPr/>
          </p:nvSpPr>
          <p:spPr bwMode="auto">
            <a:xfrm>
              <a:off x="1167" y="2448"/>
              <a:ext cx="321" cy="321"/>
            </a:xfrm>
            <a:prstGeom prst="actionButtonBlank">
              <a:avLst/>
            </a:prstGeom>
            <a:solidFill>
              <a:srgbClr val="00CCFF"/>
            </a:solidFill>
            <a:ln w="9525">
              <a:solidFill>
                <a:srgbClr val="FB053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3200">
                <a:solidFill>
                  <a:srgbClr val="FFFF00"/>
                </a:solidFill>
              </a:endParaRPr>
            </a:p>
          </p:txBody>
        </p:sp>
      </p:grpSp>
      <p:grpSp>
        <p:nvGrpSpPr>
          <p:cNvPr id="31948" name="Group 204"/>
          <p:cNvGrpSpPr>
            <a:grpSpLocks/>
          </p:cNvGrpSpPr>
          <p:nvPr/>
        </p:nvGrpSpPr>
        <p:grpSpPr bwMode="auto">
          <a:xfrm>
            <a:off x="3314700" y="3924300"/>
            <a:ext cx="5691188" cy="509588"/>
            <a:chOff x="1191" y="2880"/>
            <a:chExt cx="3585" cy="321"/>
          </a:xfrm>
        </p:grpSpPr>
        <p:sp>
          <p:nvSpPr>
            <p:cNvPr id="31925" name="AutoShape 181"/>
            <p:cNvSpPr>
              <a:spLocks noChangeArrowheads="1"/>
            </p:cNvSpPr>
            <p:nvPr/>
          </p:nvSpPr>
          <p:spPr bwMode="auto">
            <a:xfrm>
              <a:off x="3807" y="2880"/>
              <a:ext cx="321" cy="321"/>
            </a:xfrm>
            <a:prstGeom prst="actionButtonBlank">
              <a:avLst/>
            </a:prstGeom>
            <a:solidFill>
              <a:srgbClr val="00CCFF"/>
            </a:solidFill>
            <a:ln w="9525">
              <a:solidFill>
                <a:srgbClr val="FB053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>
                  <a:solidFill>
                    <a:srgbClr val="FFFF00"/>
                  </a:solidFill>
                  <a:latin typeface=".VnTifani HeavyH" panose="020B7200000000000000" pitchFamily="34" charset="0"/>
                </a:rPr>
                <a:t>9</a:t>
              </a:r>
            </a:p>
          </p:txBody>
        </p:sp>
        <p:sp>
          <p:nvSpPr>
            <p:cNvPr id="31926" name="AutoShape 182"/>
            <p:cNvSpPr>
              <a:spLocks noChangeArrowheads="1"/>
            </p:cNvSpPr>
            <p:nvPr/>
          </p:nvSpPr>
          <p:spPr bwMode="auto">
            <a:xfrm>
              <a:off x="3495" y="2880"/>
              <a:ext cx="321" cy="321"/>
            </a:xfrm>
            <a:prstGeom prst="actionButtonBlank">
              <a:avLst/>
            </a:prstGeom>
            <a:solidFill>
              <a:srgbClr val="00CCFF"/>
            </a:solidFill>
            <a:ln w="9525">
              <a:solidFill>
                <a:srgbClr val="FB053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solidFill>
                    <a:srgbClr val="FFFF00"/>
                  </a:solidFill>
                  <a:latin typeface=".VnTifani HeavyH" panose="020B7200000000000000" pitchFamily="34" charset="0"/>
                </a:rPr>
                <a:t>8</a:t>
              </a:r>
            </a:p>
          </p:txBody>
        </p:sp>
        <p:sp>
          <p:nvSpPr>
            <p:cNvPr id="31927" name="AutoShape 183"/>
            <p:cNvSpPr>
              <a:spLocks noChangeArrowheads="1"/>
            </p:cNvSpPr>
            <p:nvPr/>
          </p:nvSpPr>
          <p:spPr bwMode="auto">
            <a:xfrm>
              <a:off x="3168" y="2880"/>
              <a:ext cx="321" cy="321"/>
            </a:xfrm>
            <a:prstGeom prst="actionButtonBlank">
              <a:avLst/>
            </a:prstGeom>
            <a:solidFill>
              <a:srgbClr val="00CCFF"/>
            </a:solidFill>
            <a:ln w="9525">
              <a:solidFill>
                <a:srgbClr val="FB053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600">
                  <a:solidFill>
                    <a:srgbClr val="FFFF00"/>
                  </a:solidFill>
                  <a:latin typeface=".VnTifani HeavyH" panose="020B7200000000000000" pitchFamily="34" charset="0"/>
                </a:rPr>
                <a:t>7</a:t>
              </a:r>
            </a:p>
          </p:txBody>
        </p:sp>
        <p:sp>
          <p:nvSpPr>
            <p:cNvPr id="31928" name="AutoShape 184"/>
            <p:cNvSpPr>
              <a:spLocks noChangeArrowheads="1"/>
            </p:cNvSpPr>
            <p:nvPr/>
          </p:nvSpPr>
          <p:spPr bwMode="auto">
            <a:xfrm>
              <a:off x="2847" y="2880"/>
              <a:ext cx="321" cy="321"/>
            </a:xfrm>
            <a:prstGeom prst="actionButtonBlank">
              <a:avLst/>
            </a:prstGeom>
            <a:solidFill>
              <a:srgbClr val="00CCFF"/>
            </a:solidFill>
            <a:ln w="9525">
              <a:solidFill>
                <a:srgbClr val="FB053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solidFill>
                    <a:srgbClr val="FFFF00"/>
                  </a:solidFill>
                  <a:latin typeface=".VnTifani HeavyH" panose="020B7200000000000000" pitchFamily="34" charset="0"/>
                </a:rPr>
                <a:t>6</a:t>
              </a:r>
            </a:p>
          </p:txBody>
        </p:sp>
        <p:sp>
          <p:nvSpPr>
            <p:cNvPr id="31929" name="AutoShape 185"/>
            <p:cNvSpPr>
              <a:spLocks noChangeArrowheads="1"/>
            </p:cNvSpPr>
            <p:nvPr/>
          </p:nvSpPr>
          <p:spPr bwMode="auto">
            <a:xfrm>
              <a:off x="2526" y="2880"/>
              <a:ext cx="321" cy="321"/>
            </a:xfrm>
            <a:prstGeom prst="actionButtonBlank">
              <a:avLst/>
            </a:prstGeom>
            <a:solidFill>
              <a:srgbClr val="00CCFF"/>
            </a:solidFill>
            <a:ln w="9525">
              <a:solidFill>
                <a:srgbClr val="FB053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>
                  <a:solidFill>
                    <a:srgbClr val="FFFF00"/>
                  </a:solidFill>
                  <a:latin typeface=".VnTifani HeavyH" panose="020B7200000000000000" pitchFamily="34" charset="0"/>
                </a:rPr>
                <a:t>5</a:t>
              </a:r>
            </a:p>
          </p:txBody>
        </p:sp>
        <p:sp>
          <p:nvSpPr>
            <p:cNvPr id="31930" name="AutoShape 186"/>
            <p:cNvSpPr>
              <a:spLocks noChangeArrowheads="1"/>
            </p:cNvSpPr>
            <p:nvPr/>
          </p:nvSpPr>
          <p:spPr bwMode="auto">
            <a:xfrm>
              <a:off x="2193" y="2880"/>
              <a:ext cx="321" cy="321"/>
            </a:xfrm>
            <a:prstGeom prst="actionButtonBlank">
              <a:avLst/>
            </a:prstGeom>
            <a:solidFill>
              <a:srgbClr val="00CCFF"/>
            </a:solidFill>
            <a:ln w="9525">
              <a:solidFill>
                <a:srgbClr val="FB053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>
                  <a:solidFill>
                    <a:srgbClr val="FFFF00"/>
                  </a:solidFill>
                  <a:latin typeface=".VnTifani HeavyH" panose="020B7200000000000000" pitchFamily="34" charset="0"/>
                </a:rPr>
                <a:t>4</a:t>
              </a:r>
            </a:p>
          </p:txBody>
        </p:sp>
        <p:sp>
          <p:nvSpPr>
            <p:cNvPr id="31931" name="AutoShape 187"/>
            <p:cNvSpPr>
              <a:spLocks noChangeArrowheads="1"/>
            </p:cNvSpPr>
            <p:nvPr/>
          </p:nvSpPr>
          <p:spPr bwMode="auto">
            <a:xfrm>
              <a:off x="1857" y="2880"/>
              <a:ext cx="321" cy="321"/>
            </a:xfrm>
            <a:prstGeom prst="actionButtonBlank">
              <a:avLst/>
            </a:prstGeom>
            <a:solidFill>
              <a:srgbClr val="00CCFF"/>
            </a:solidFill>
            <a:ln w="9525">
              <a:solidFill>
                <a:srgbClr val="FB053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>
                  <a:solidFill>
                    <a:srgbClr val="FFFF00"/>
                  </a:solidFill>
                  <a:latin typeface=".VnTifani HeavyH" panose="020B7200000000000000" pitchFamily="34" charset="0"/>
                </a:rPr>
                <a:t>3</a:t>
              </a:r>
            </a:p>
          </p:txBody>
        </p:sp>
        <p:sp>
          <p:nvSpPr>
            <p:cNvPr id="31932" name="AutoShape 188"/>
            <p:cNvSpPr>
              <a:spLocks noChangeArrowheads="1"/>
            </p:cNvSpPr>
            <p:nvPr/>
          </p:nvSpPr>
          <p:spPr bwMode="auto">
            <a:xfrm>
              <a:off x="1530" y="2880"/>
              <a:ext cx="321" cy="321"/>
            </a:xfrm>
            <a:prstGeom prst="actionButtonBlank">
              <a:avLst/>
            </a:prstGeom>
            <a:solidFill>
              <a:srgbClr val="00CCFF"/>
            </a:solidFill>
            <a:ln w="9525">
              <a:solidFill>
                <a:srgbClr val="FB053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>
                  <a:solidFill>
                    <a:srgbClr val="FFFF00"/>
                  </a:solidFill>
                  <a:latin typeface=".VnTifani HeavyH" panose="020B7200000000000000" pitchFamily="34" charset="0"/>
                </a:rPr>
                <a:t>2</a:t>
              </a:r>
            </a:p>
          </p:txBody>
        </p:sp>
        <p:sp>
          <p:nvSpPr>
            <p:cNvPr id="31933" name="AutoShape 189"/>
            <p:cNvSpPr>
              <a:spLocks noChangeArrowheads="1"/>
            </p:cNvSpPr>
            <p:nvPr/>
          </p:nvSpPr>
          <p:spPr bwMode="auto">
            <a:xfrm>
              <a:off x="4135" y="2880"/>
              <a:ext cx="321" cy="321"/>
            </a:xfrm>
            <a:prstGeom prst="actionButtonBlank">
              <a:avLst/>
            </a:prstGeom>
            <a:solidFill>
              <a:srgbClr val="00CCFF"/>
            </a:solidFill>
            <a:ln w="9525">
              <a:solidFill>
                <a:srgbClr val="FB053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solidFill>
                    <a:srgbClr val="FFFF00"/>
                  </a:solidFill>
                  <a:latin typeface=".VnTifani HeavyH" panose="020B7200000000000000" pitchFamily="34" charset="0"/>
                </a:rPr>
                <a:t>10</a:t>
              </a:r>
            </a:p>
          </p:txBody>
        </p:sp>
        <p:sp>
          <p:nvSpPr>
            <p:cNvPr id="31934" name="AutoShape 190"/>
            <p:cNvSpPr>
              <a:spLocks noChangeArrowheads="1"/>
            </p:cNvSpPr>
            <p:nvPr/>
          </p:nvSpPr>
          <p:spPr bwMode="auto">
            <a:xfrm>
              <a:off x="4455" y="2880"/>
              <a:ext cx="321" cy="321"/>
            </a:xfrm>
            <a:prstGeom prst="actionButtonBlank">
              <a:avLst/>
            </a:prstGeom>
            <a:solidFill>
              <a:srgbClr val="00CCFF"/>
            </a:solidFill>
            <a:ln w="9525">
              <a:solidFill>
                <a:srgbClr val="FB053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solidFill>
                    <a:srgbClr val="FFFF00"/>
                  </a:solidFill>
                  <a:latin typeface=".VnTifani HeavyH" panose="020B7200000000000000" pitchFamily="34" charset="0"/>
                </a:rPr>
                <a:t>11</a:t>
              </a:r>
            </a:p>
          </p:txBody>
        </p:sp>
        <p:sp>
          <p:nvSpPr>
            <p:cNvPr id="31935" name="AutoShape 191"/>
            <p:cNvSpPr>
              <a:spLocks noChangeArrowheads="1"/>
            </p:cNvSpPr>
            <p:nvPr/>
          </p:nvSpPr>
          <p:spPr bwMode="auto">
            <a:xfrm>
              <a:off x="1191" y="2880"/>
              <a:ext cx="321" cy="321"/>
            </a:xfrm>
            <a:prstGeom prst="actionButtonBlank">
              <a:avLst/>
            </a:prstGeom>
            <a:solidFill>
              <a:srgbClr val="00CCFF"/>
            </a:solidFill>
            <a:ln w="9525">
              <a:solidFill>
                <a:srgbClr val="FB053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>
                  <a:solidFill>
                    <a:srgbClr val="FFFF00"/>
                  </a:solidFill>
                  <a:latin typeface=".VnTifani HeavyH" panose="020B7200000000000000" pitchFamily="34" charset="0"/>
                </a:rPr>
                <a:t>1</a:t>
              </a:r>
            </a:p>
          </p:txBody>
        </p:sp>
      </p:grpSp>
      <p:grpSp>
        <p:nvGrpSpPr>
          <p:cNvPr id="31949" name="Group 205"/>
          <p:cNvGrpSpPr>
            <a:grpSpLocks/>
          </p:cNvGrpSpPr>
          <p:nvPr/>
        </p:nvGrpSpPr>
        <p:grpSpPr bwMode="auto">
          <a:xfrm>
            <a:off x="3352800" y="3911600"/>
            <a:ext cx="5691188" cy="509588"/>
            <a:chOff x="1266" y="3360"/>
            <a:chExt cx="3585" cy="321"/>
          </a:xfrm>
        </p:grpSpPr>
        <p:sp>
          <p:nvSpPr>
            <p:cNvPr id="31936" name="AutoShape 192"/>
            <p:cNvSpPr>
              <a:spLocks noChangeArrowheads="1"/>
            </p:cNvSpPr>
            <p:nvPr/>
          </p:nvSpPr>
          <p:spPr bwMode="auto">
            <a:xfrm>
              <a:off x="3882" y="3360"/>
              <a:ext cx="321" cy="321"/>
            </a:xfrm>
            <a:prstGeom prst="actionButtonBlank">
              <a:avLst/>
            </a:prstGeom>
            <a:solidFill>
              <a:srgbClr val="00CCFF"/>
            </a:solidFill>
            <a:ln w="9525">
              <a:solidFill>
                <a:srgbClr val="FB053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>
                  <a:solidFill>
                    <a:srgbClr val="FFFF00"/>
                  </a:solidFill>
                  <a:latin typeface=".VnTifani HeavyH" panose="020B7200000000000000" pitchFamily="34" charset="0"/>
                </a:rPr>
                <a:t>µ</a:t>
              </a:r>
            </a:p>
          </p:txBody>
        </p:sp>
        <p:sp>
          <p:nvSpPr>
            <p:cNvPr id="31937" name="AutoShape 193"/>
            <p:cNvSpPr>
              <a:spLocks noChangeArrowheads="1"/>
            </p:cNvSpPr>
            <p:nvPr/>
          </p:nvSpPr>
          <p:spPr bwMode="auto">
            <a:xfrm>
              <a:off x="3570" y="3360"/>
              <a:ext cx="321" cy="321"/>
            </a:xfrm>
            <a:prstGeom prst="actionButtonBlank">
              <a:avLst/>
            </a:prstGeom>
            <a:solidFill>
              <a:srgbClr val="00CCFF"/>
            </a:solidFill>
            <a:ln w="9525">
              <a:solidFill>
                <a:srgbClr val="FB053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>
                  <a:solidFill>
                    <a:srgbClr val="FFFF00"/>
                  </a:solidFill>
                  <a:latin typeface=".VnTifani HeavyH" panose="020B7200000000000000" pitchFamily="34" charset="0"/>
                </a:rPr>
                <a:t>h</a:t>
              </a:r>
            </a:p>
          </p:txBody>
        </p:sp>
        <p:sp>
          <p:nvSpPr>
            <p:cNvPr id="31938" name="AutoShape 194"/>
            <p:cNvSpPr>
              <a:spLocks noChangeArrowheads="1"/>
            </p:cNvSpPr>
            <p:nvPr/>
          </p:nvSpPr>
          <p:spPr bwMode="auto">
            <a:xfrm>
              <a:off x="3243" y="3360"/>
              <a:ext cx="321" cy="321"/>
            </a:xfrm>
            <a:prstGeom prst="actionButtonBlank">
              <a:avLst/>
            </a:prstGeom>
            <a:solidFill>
              <a:srgbClr val="00CCFF"/>
            </a:solidFill>
            <a:ln w="9525">
              <a:solidFill>
                <a:srgbClr val="FB053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>
                  <a:solidFill>
                    <a:srgbClr val="FFFF00"/>
                  </a:solidFill>
                  <a:latin typeface=".VnTifani HeavyH" panose="020B7200000000000000" pitchFamily="34" charset="0"/>
                </a:rPr>
                <a:t>t</a:t>
              </a:r>
            </a:p>
          </p:txBody>
        </p:sp>
        <p:sp>
          <p:nvSpPr>
            <p:cNvPr id="31939" name="AutoShape 195"/>
            <p:cNvSpPr>
              <a:spLocks noChangeArrowheads="1"/>
            </p:cNvSpPr>
            <p:nvPr/>
          </p:nvSpPr>
          <p:spPr bwMode="auto">
            <a:xfrm>
              <a:off x="2928" y="3360"/>
              <a:ext cx="321" cy="321"/>
            </a:xfrm>
            <a:prstGeom prst="actionButtonBlank">
              <a:avLst/>
            </a:prstGeom>
            <a:solidFill>
              <a:srgbClr val="00CCFF"/>
            </a:solidFill>
            <a:ln w="9525">
              <a:solidFill>
                <a:srgbClr val="FB053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>
                  <a:solidFill>
                    <a:srgbClr val="FFFF00"/>
                  </a:solidFill>
                  <a:latin typeface=".VnTifani HeavyH" panose="020B7200000000000000" pitchFamily="34" charset="0"/>
                </a:rPr>
                <a:t>g</a:t>
              </a:r>
            </a:p>
          </p:txBody>
        </p:sp>
        <p:sp>
          <p:nvSpPr>
            <p:cNvPr id="31940" name="AutoShape 196"/>
            <p:cNvSpPr>
              <a:spLocks noChangeArrowheads="1"/>
            </p:cNvSpPr>
            <p:nvPr/>
          </p:nvSpPr>
          <p:spPr bwMode="auto">
            <a:xfrm>
              <a:off x="2601" y="3360"/>
              <a:ext cx="321" cy="321"/>
            </a:xfrm>
            <a:prstGeom prst="actionButtonBlank">
              <a:avLst/>
            </a:prstGeom>
            <a:solidFill>
              <a:srgbClr val="00CCFF"/>
            </a:solidFill>
            <a:ln w="9525">
              <a:solidFill>
                <a:srgbClr val="FB053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>
                  <a:solidFill>
                    <a:srgbClr val="FFFF00"/>
                  </a:solidFill>
                  <a:latin typeface=".VnTifani HeavyH" panose="020B7200000000000000" pitchFamily="34" charset="0"/>
                </a:rPr>
                <a:t>n</a:t>
              </a:r>
            </a:p>
          </p:txBody>
        </p:sp>
        <p:sp>
          <p:nvSpPr>
            <p:cNvPr id="31941" name="AutoShape 197"/>
            <p:cNvSpPr>
              <a:spLocks noChangeArrowheads="1"/>
            </p:cNvSpPr>
            <p:nvPr/>
          </p:nvSpPr>
          <p:spPr bwMode="auto">
            <a:xfrm>
              <a:off x="2268" y="3360"/>
              <a:ext cx="321" cy="321"/>
            </a:xfrm>
            <a:prstGeom prst="actionButtonBlank">
              <a:avLst/>
            </a:prstGeom>
            <a:solidFill>
              <a:srgbClr val="00CCFF"/>
            </a:solidFill>
            <a:ln w="9525">
              <a:solidFill>
                <a:srgbClr val="FB053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 dirty="0">
                  <a:solidFill>
                    <a:srgbClr val="FFFF00"/>
                  </a:solidFill>
                  <a:latin typeface=".VnTifani HeavyH" panose="020B7200000000000000" pitchFamily="34" charset="0"/>
                </a:rPr>
                <a:t>¬</a:t>
              </a:r>
            </a:p>
          </p:txBody>
        </p:sp>
        <p:sp>
          <p:nvSpPr>
            <p:cNvPr id="31942" name="AutoShape 198"/>
            <p:cNvSpPr>
              <a:spLocks noChangeArrowheads="1"/>
            </p:cNvSpPr>
            <p:nvPr/>
          </p:nvSpPr>
          <p:spPr bwMode="auto">
            <a:xfrm>
              <a:off x="1932" y="3360"/>
              <a:ext cx="321" cy="321"/>
            </a:xfrm>
            <a:prstGeom prst="actionButtonBlank">
              <a:avLst/>
            </a:prstGeom>
            <a:solidFill>
              <a:srgbClr val="00CCFF"/>
            </a:solidFill>
            <a:ln w="9525">
              <a:solidFill>
                <a:srgbClr val="FB053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solidFill>
                    <a:srgbClr val="E3F40C"/>
                  </a:solidFill>
                  <a:latin typeface=".VnTifani HeavyH" panose="020B7200000000000000" pitchFamily="34" charset="0"/>
                </a:rPr>
                <a:t>ö</a:t>
              </a:r>
            </a:p>
          </p:txBody>
        </p:sp>
        <p:sp>
          <p:nvSpPr>
            <p:cNvPr id="31943" name="AutoShape 199"/>
            <p:cNvSpPr>
              <a:spLocks noChangeArrowheads="1"/>
            </p:cNvSpPr>
            <p:nvPr/>
          </p:nvSpPr>
          <p:spPr bwMode="auto">
            <a:xfrm>
              <a:off x="1605" y="3360"/>
              <a:ext cx="321" cy="321"/>
            </a:xfrm>
            <a:prstGeom prst="actionButtonBlank">
              <a:avLst/>
            </a:prstGeom>
            <a:solidFill>
              <a:srgbClr val="00CCFF"/>
            </a:solidFill>
            <a:ln w="9525">
              <a:solidFill>
                <a:srgbClr val="FB053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>
                  <a:solidFill>
                    <a:srgbClr val="FFFF00"/>
                  </a:solidFill>
                  <a:latin typeface=".VnTifani HeavyH" panose="020B7200000000000000" pitchFamily="34" charset="0"/>
                </a:rPr>
                <a:t>r</a:t>
              </a:r>
            </a:p>
          </p:txBody>
        </p:sp>
        <p:sp>
          <p:nvSpPr>
            <p:cNvPr id="31944" name="AutoShape 200"/>
            <p:cNvSpPr>
              <a:spLocks noChangeArrowheads="1"/>
            </p:cNvSpPr>
            <p:nvPr/>
          </p:nvSpPr>
          <p:spPr bwMode="auto">
            <a:xfrm>
              <a:off x="4210" y="3360"/>
              <a:ext cx="321" cy="321"/>
            </a:xfrm>
            <a:prstGeom prst="actionButtonBlank">
              <a:avLst/>
            </a:prstGeom>
            <a:solidFill>
              <a:srgbClr val="00CCFF"/>
            </a:solidFill>
            <a:ln w="9525">
              <a:solidFill>
                <a:srgbClr val="FB053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>
                  <a:solidFill>
                    <a:srgbClr val="FFFF00"/>
                  </a:solidFill>
                  <a:latin typeface=".VnTifani HeavyH" panose="020B7200000000000000" pitchFamily="34" charset="0"/>
                </a:rPr>
                <a:t>n</a:t>
              </a:r>
            </a:p>
          </p:txBody>
        </p:sp>
        <p:sp>
          <p:nvSpPr>
            <p:cNvPr id="31945" name="AutoShape 201"/>
            <p:cNvSpPr>
              <a:spLocks noChangeArrowheads="1"/>
            </p:cNvSpPr>
            <p:nvPr/>
          </p:nvSpPr>
          <p:spPr bwMode="auto">
            <a:xfrm>
              <a:off x="4530" y="3360"/>
              <a:ext cx="321" cy="321"/>
            </a:xfrm>
            <a:prstGeom prst="actionButtonBlank">
              <a:avLst/>
            </a:prstGeom>
            <a:solidFill>
              <a:srgbClr val="00CCFF"/>
            </a:solidFill>
            <a:ln w="9525">
              <a:solidFill>
                <a:srgbClr val="FB053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>
                  <a:solidFill>
                    <a:srgbClr val="FFFF00"/>
                  </a:solidFill>
                  <a:latin typeface=".VnTifani HeavyH" panose="020B7200000000000000" pitchFamily="34" charset="0"/>
                </a:rPr>
                <a:t>h</a:t>
              </a:r>
            </a:p>
          </p:txBody>
        </p:sp>
        <p:sp>
          <p:nvSpPr>
            <p:cNvPr id="31946" name="AutoShape 202"/>
            <p:cNvSpPr>
              <a:spLocks noChangeArrowheads="1"/>
            </p:cNvSpPr>
            <p:nvPr/>
          </p:nvSpPr>
          <p:spPr bwMode="auto">
            <a:xfrm>
              <a:off x="1266" y="3360"/>
              <a:ext cx="321" cy="321"/>
            </a:xfrm>
            <a:prstGeom prst="actionButtonBlank">
              <a:avLst/>
            </a:prstGeom>
            <a:solidFill>
              <a:srgbClr val="00CCFF"/>
            </a:solidFill>
            <a:ln w="9525">
              <a:solidFill>
                <a:srgbClr val="FB053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>
                  <a:solidFill>
                    <a:srgbClr val="FFFF00"/>
                  </a:solidFill>
                  <a:latin typeface=".VnTifani HeavyH" panose="020B7200000000000000" pitchFamily="34" charset="0"/>
                </a:rPr>
                <a:t>t</a:t>
              </a:r>
            </a:p>
          </p:txBody>
        </p:sp>
      </p:grpSp>
      <p:sp>
        <p:nvSpPr>
          <p:cNvPr id="31951" name="AutoShape 207"/>
          <p:cNvSpPr>
            <a:spLocks noChangeArrowheads="1"/>
          </p:cNvSpPr>
          <p:nvPr/>
        </p:nvSpPr>
        <p:spPr bwMode="auto">
          <a:xfrm>
            <a:off x="4343400" y="3886200"/>
            <a:ext cx="509588" cy="509588"/>
          </a:xfrm>
          <a:prstGeom prst="actionButtonBlank">
            <a:avLst/>
          </a:prstGeom>
          <a:solidFill>
            <a:srgbClr val="00CCFF"/>
          </a:solidFill>
          <a:ln w="9525">
            <a:solidFill>
              <a:srgbClr val="FB053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 dirty="0">
                <a:solidFill>
                  <a:srgbClr val="FB053A"/>
                </a:solidFill>
                <a:latin typeface=".VnTifani HeavyH" panose="020B7200000000000000" pitchFamily="34" charset="0"/>
              </a:rPr>
              <a:t>ö</a:t>
            </a:r>
          </a:p>
        </p:txBody>
      </p:sp>
    </p:spTree>
    <p:extLst>
      <p:ext uri="{BB962C8B-B14F-4D97-AF65-F5344CB8AC3E}">
        <p14:creationId xmlns:p14="http://schemas.microsoft.com/office/powerpoint/2010/main" val="1054258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1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1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1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1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1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1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17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31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1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0.00278 C 0.06394 0.03125 0.12878 0.06042 0.16511 0.1419 C 0.20157 0.22315 0.20938 0.35649 0.21745 0.49098 " pathEditMode="relative" rAng="0" ptsTypes="AAA">
                                      <p:cBhvr>
                                        <p:cTn id="53" dur="2000" fill="hold"/>
                                        <p:tgtEl>
                                          <p:spTgt spid="319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11" y="2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51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17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 nodeType="clickPar">
                      <p:stCondLst>
                        <p:cond delay="0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31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1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318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31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31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 -0.00393 C -0.03646 0.00926 -0.0767 0.02269 -0.11993 0.05741 C -0.16329 0.09213 -0.23386 0.14491 -0.2556 0.2044 C -0.27735 0.26389 -0.2642 0.33889 -0.25092 0.41435 " pathEditMode="relative" rAng="0" ptsTypes="AAAA">
                                      <p:cBhvr>
                                        <p:cTn id="75" dur="2000" fill="hold"/>
                                        <p:tgtEl>
                                          <p:spTgt spid="319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55" y="20903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31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4 -0.00046 C 0.09428 -0.03009 0.18334 -0.05949 0.21849 0.00903 C 0.25378 0.07755 0.2349 0.24398 0.21628 0.41042 " pathEditMode="relative" rAng="0" ptsTypes="AAA">
                                      <p:cBhvr>
                                        <p:cTn id="80" dur="2000" fill="hold"/>
                                        <p:tgtEl>
                                          <p:spTgt spid="319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41" y="18912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31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61 -0.00116 C -0.04583 0.02546 -0.06679 0.05232 -0.10481 0.0669 C -0.14284 0.08148 -0.23099 0.05509 -0.25273 0.08634 C -0.27448 0.11759 -0.24062 0.19792 -0.23502 0.2544 C -0.22942 0.31088 -0.20429 0.40116 -0.2194 0.42523 C -0.2345 0.44931 -0.31367 0.42222 -0.32565 0.39884 C -0.33763 0.37546 -0.30963 0.30301 -0.29127 0.28496 C -0.27291 0.2669 -0.22369 0.27894 -0.21523 0.29051 C -0.20677 0.30208 -0.2345 0.3338 -0.24023 0.3544 C -0.24596 0.375 -0.24791 0.39445 -0.24961 0.41412 " pathEditMode="relative" rAng="0" ptsTypes="AAAAAAAAAA">
                                      <p:cBhvr>
                                        <p:cTn id="85" dur="2000" fill="hold"/>
                                        <p:tgtEl>
                                          <p:spTgt spid="319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08" y="2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6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18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 nodeType="clickPar">
                      <p:stCondLst>
                        <p:cond delay="0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1" dur="500"/>
                                        <p:tgtEl>
                                          <p:spTgt spid="31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31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8" dur="500"/>
                                        <p:tgtEl>
                                          <p:spTgt spid="318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31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31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31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31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7.40741E-7 C 0.0707 -0.02176 0.14323 -0.04306 0.17982 0.01273 C 0.21654 0.06852 0.21771 0.20185 0.21901 0.33542 " pathEditMode="relative" rAng="0" ptsTypes="AAA">
                                      <p:cBhvr>
                                        <p:cTn id="113" dur="2000" fill="hold"/>
                                        <p:tgtEl>
                                          <p:spTgt spid="319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29" y="15625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7.40741E-7 C -0.01224 0.0125 -0.02422 0.02546 -0.04713 0.03843 C -0.07018 0.05139 -0.1181 0.02755 -0.13802 0.07708 C -0.15794 0.12639 -0.16237 0.23055 -0.16627 0.33542 " pathEditMode="relative" rAng="0" ptsTypes="AAAA">
                                      <p:cBhvr>
                                        <p:cTn id="115" dur="2000" fill="hold"/>
                                        <p:tgtEl>
                                          <p:spTgt spid="319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20" y="16759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075 0.04143 C -0.05573 0.05486 0.07943 0.06898 0.11953 0.11736 C 0.15872 0.16643 0.10234 0.24884 0.04636 0.33287 " pathEditMode="relative" rAng="0" ptsTypes="AAA">
                                      <p:cBhvr>
                                        <p:cTn id="117" dur="2000" fill="hold"/>
                                        <p:tgtEl>
                                          <p:spTgt spid="319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59" y="1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808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318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 nodeType="clickPar">
                      <p:stCondLst>
                        <p:cond delay="0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3" dur="500"/>
                                        <p:tgtEl>
                                          <p:spTgt spid="31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6" dur="500"/>
                                        <p:tgtEl>
                                          <p:spTgt spid="31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0" dur="500"/>
                                        <p:tgtEl>
                                          <p:spTgt spid="318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4" dur="500"/>
                                        <p:tgtEl>
                                          <p:spTgt spid="31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31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724 -0.0169 C 0.08724 -0.01667 0.08907 0.12083 0.09102 0.25879 " pathEditMode="relative" rAng="0" ptsTypes="AA">
                                      <p:cBhvr>
                                        <p:cTn id="139" dur="2000" fill="hold"/>
                                        <p:tgtEl>
                                          <p:spTgt spid="319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" y="1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837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319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 nodeType="clickPar">
                      <p:stCondLst>
                        <p:cond delay="0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31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31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2" dur="500"/>
                                        <p:tgtEl>
                                          <p:spTgt spid="318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6" dur="500"/>
                                        <p:tgtEl>
                                          <p:spTgt spid="31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31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0.00024 C 0.13321 -0.01157 0.26576 -0.02361 0.32383 0.00834 C 0.3819 0.04028 0.3655 0.11598 0.34896 0.1919 " pathEditMode="relative" rAng="0" ptsTypes="AAA">
                                      <p:cBhvr>
                                        <p:cTn id="161" dur="2000" fill="hold"/>
                                        <p:tgtEl>
                                          <p:spTgt spid="319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90" y="8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950"/>
                  </p:tgtEl>
                </p:cond>
              </p:nextCondLst>
            </p:seq>
          </p:childTnLst>
        </p:cTn>
      </p:par>
    </p:tnLst>
    <p:bldLst>
      <p:bldP spid="31750" grpId="0"/>
      <p:bldP spid="31750" grpId="1"/>
      <p:bldP spid="31807" grpId="0"/>
      <p:bldP spid="31836" grpId="0"/>
      <p:bldP spid="31836" grpId="1"/>
      <p:bldP spid="31859" grpId="0"/>
      <p:bldP spid="31859" grpId="1"/>
      <p:bldP spid="31888" grpId="0"/>
      <p:bldP spid="31888" grpId="1"/>
      <p:bldP spid="31901" grpId="0" animBg="1"/>
      <p:bldP spid="31901" grpId="1" animBg="1"/>
      <p:bldP spid="31902" grpId="0" animBg="1"/>
      <p:bldP spid="31902" grpId="1" animBg="1"/>
      <p:bldP spid="31903" grpId="0" animBg="1"/>
      <p:bldP spid="31903" grpId="1" animBg="1"/>
      <p:bldP spid="31904" grpId="0" animBg="1"/>
      <p:bldP spid="31904" grpId="1" animBg="1"/>
      <p:bldP spid="31908" grpId="0" animBg="1"/>
      <p:bldP spid="31908" grpId="1" animBg="1"/>
      <p:bldP spid="31919" grpId="0"/>
      <p:bldP spid="31951" grpId="0" animBg="1"/>
      <p:bldP spid="31951" grpId="1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ình nền powerpoint màu trắng đẹp nhấ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671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32802" y="401439"/>
            <a:ext cx="48298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606722" y="1449209"/>
            <a:ext cx="8939284" cy="33750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en-US" sz="3600" dirty="0">
                <a:solidFill>
                  <a:srgbClr val="006666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3600" dirty="0" err="1">
                <a:solidFill>
                  <a:srgbClr val="006666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3600" dirty="0">
                <a:solidFill>
                  <a:srgbClr val="0066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6666"/>
                </a:solidFill>
                <a:latin typeface="Times New Roman" panose="02020603050405020304" pitchFamily="18" charset="0"/>
              </a:rPr>
              <a:t>thuộc</a:t>
            </a:r>
            <a:r>
              <a:rPr lang="en-US" altLang="en-US" sz="3600" dirty="0">
                <a:solidFill>
                  <a:srgbClr val="0066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6666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3600" dirty="0">
                <a:solidFill>
                  <a:srgbClr val="0066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6666"/>
                </a:solidFill>
                <a:latin typeface="Times New Roman" panose="02020603050405020304" pitchFamily="18" charset="0"/>
              </a:rPr>
              <a:t>thơ</a:t>
            </a:r>
            <a:r>
              <a:rPr lang="en-US" altLang="en-US" sz="3600" dirty="0">
                <a:solidFill>
                  <a:srgbClr val="006666"/>
                </a:solidFill>
                <a:latin typeface="Times New Roman" panose="02020603050405020304" pitchFamily="18" charset="0"/>
              </a:rPr>
              <a:t>.</a:t>
            </a:r>
          </a:p>
          <a:p>
            <a:pPr>
              <a:buFontTx/>
              <a:buNone/>
            </a:pPr>
            <a:r>
              <a:rPr lang="en-US" altLang="en-US" sz="3600" dirty="0">
                <a:solidFill>
                  <a:srgbClr val="006666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3600" dirty="0" err="1">
                <a:solidFill>
                  <a:srgbClr val="006666"/>
                </a:solidFill>
                <a:latin typeface="Times New Roman" panose="02020603050405020304" pitchFamily="18" charset="0"/>
              </a:rPr>
              <a:t>Nắm</a:t>
            </a:r>
            <a:r>
              <a:rPr lang="en-US" altLang="en-US" sz="3600" dirty="0">
                <a:solidFill>
                  <a:srgbClr val="0066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6666"/>
                </a:solidFill>
                <a:latin typeface="Times New Roman" panose="02020603050405020304" pitchFamily="18" charset="0"/>
              </a:rPr>
              <a:t>chắc</a:t>
            </a:r>
            <a:r>
              <a:rPr lang="en-US" altLang="en-US" sz="3600" dirty="0">
                <a:solidFill>
                  <a:srgbClr val="0066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6666"/>
                </a:solidFill>
                <a:latin typeface="Times New Roman" panose="02020603050405020304" pitchFamily="18" charset="0"/>
              </a:rPr>
              <a:t>nội</a:t>
            </a:r>
            <a:r>
              <a:rPr lang="en-US" altLang="en-US" sz="3600" dirty="0">
                <a:solidFill>
                  <a:srgbClr val="006666"/>
                </a:solidFill>
                <a:latin typeface="Times New Roman" panose="02020603050405020304" pitchFamily="18" charset="0"/>
              </a:rPr>
              <a:t> dung </a:t>
            </a:r>
            <a:r>
              <a:rPr lang="en-US" altLang="en-US" sz="3600" dirty="0" err="1">
                <a:solidFill>
                  <a:srgbClr val="006666"/>
                </a:solidFill>
                <a:latin typeface="Times New Roman" panose="02020603050405020304" pitchFamily="18" charset="0"/>
              </a:rPr>
              <a:t>kiến</a:t>
            </a:r>
            <a:r>
              <a:rPr lang="en-US" altLang="en-US" sz="3600" dirty="0">
                <a:solidFill>
                  <a:srgbClr val="0066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6666"/>
                </a:solidFill>
                <a:latin typeface="Times New Roman" panose="02020603050405020304" pitchFamily="18" charset="0"/>
              </a:rPr>
              <a:t>thức</a:t>
            </a:r>
            <a:r>
              <a:rPr lang="en-US" altLang="en-US" sz="3600" dirty="0">
                <a:solidFill>
                  <a:srgbClr val="006666"/>
                </a:solidFill>
                <a:latin typeface="Times New Roman" panose="02020603050405020304" pitchFamily="18" charset="0"/>
              </a:rPr>
              <a:t>.</a:t>
            </a:r>
          </a:p>
          <a:p>
            <a:pPr>
              <a:buFontTx/>
              <a:buNone/>
            </a:pPr>
            <a:r>
              <a:rPr lang="en-US" altLang="en-US" sz="3600" dirty="0">
                <a:solidFill>
                  <a:srgbClr val="006666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3600" dirty="0" err="1">
                <a:solidFill>
                  <a:srgbClr val="006666"/>
                </a:solidFill>
                <a:latin typeface="Times New Roman" panose="02020603050405020304" pitchFamily="18" charset="0"/>
              </a:rPr>
              <a:t>Sưu</a:t>
            </a:r>
            <a:r>
              <a:rPr lang="en-US" altLang="en-US" sz="3600" dirty="0">
                <a:solidFill>
                  <a:srgbClr val="0066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6666"/>
                </a:solidFill>
                <a:latin typeface="Times New Roman" panose="02020603050405020304" pitchFamily="18" charset="0"/>
              </a:rPr>
              <a:t>tầm</a:t>
            </a:r>
            <a:r>
              <a:rPr lang="en-US" altLang="en-US" sz="3600" dirty="0">
                <a:solidFill>
                  <a:srgbClr val="0066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6666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3600" dirty="0">
                <a:solidFill>
                  <a:srgbClr val="0066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6666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3600" dirty="0">
                <a:solidFill>
                  <a:srgbClr val="0066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6666"/>
                </a:solidFill>
                <a:latin typeface="Times New Roman" panose="02020603050405020304" pitchFamily="18" charset="0"/>
              </a:rPr>
              <a:t>thơ</a:t>
            </a:r>
            <a:r>
              <a:rPr lang="en-US" altLang="en-US" sz="3600" dirty="0">
                <a:solidFill>
                  <a:srgbClr val="0066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6666"/>
                </a:solidFill>
                <a:latin typeface="Times New Roman" panose="02020603050405020304" pitchFamily="18" charset="0"/>
              </a:rPr>
              <a:t>nói</a:t>
            </a:r>
            <a:r>
              <a:rPr lang="en-US" altLang="en-US" sz="3600" dirty="0">
                <a:solidFill>
                  <a:srgbClr val="0066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6666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3600" dirty="0">
                <a:solidFill>
                  <a:srgbClr val="0066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6666"/>
                </a:solidFill>
                <a:latin typeface="Times New Roman" panose="02020603050405020304" pitchFamily="18" charset="0"/>
              </a:rPr>
              <a:t>tình</a:t>
            </a:r>
            <a:r>
              <a:rPr lang="en-US" altLang="en-US" sz="3600" dirty="0">
                <a:solidFill>
                  <a:srgbClr val="0066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6666"/>
                </a:solidFill>
                <a:latin typeface="Times New Roman" panose="02020603050405020304" pitchFamily="18" charset="0"/>
              </a:rPr>
              <a:t>phụ</a:t>
            </a:r>
            <a:r>
              <a:rPr lang="en-US" altLang="en-US" sz="3600" dirty="0">
                <a:solidFill>
                  <a:srgbClr val="0066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6666"/>
                </a:solidFill>
                <a:latin typeface="Times New Roman" panose="02020603050405020304" pitchFamily="18" charset="0"/>
              </a:rPr>
              <a:t>tử</a:t>
            </a:r>
            <a:r>
              <a:rPr lang="en-US" altLang="en-US" sz="3600" dirty="0">
                <a:solidFill>
                  <a:srgbClr val="006666"/>
                </a:solidFill>
                <a:latin typeface="Times New Roman" panose="02020603050405020304" pitchFamily="18" charset="0"/>
              </a:rPr>
              <a:t>.</a:t>
            </a:r>
          </a:p>
          <a:p>
            <a:pPr>
              <a:buFontTx/>
              <a:buNone/>
            </a:pPr>
            <a:r>
              <a:rPr lang="en-US" altLang="en-US" sz="3600" dirty="0">
                <a:solidFill>
                  <a:srgbClr val="006666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3600" dirty="0" err="1">
                <a:solidFill>
                  <a:srgbClr val="006666"/>
                </a:solidFill>
                <a:latin typeface="Times New Roman" panose="02020603050405020304" pitchFamily="18" charset="0"/>
              </a:rPr>
              <a:t>Chuẩn</a:t>
            </a:r>
            <a:r>
              <a:rPr lang="en-US" altLang="en-US" sz="3600" dirty="0">
                <a:solidFill>
                  <a:srgbClr val="0066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6666"/>
                </a:solidFill>
                <a:latin typeface="Times New Roman" panose="02020603050405020304" pitchFamily="18" charset="0"/>
              </a:rPr>
              <a:t>bị</a:t>
            </a:r>
            <a:r>
              <a:rPr lang="en-US" altLang="en-US" sz="3600" dirty="0">
                <a:solidFill>
                  <a:srgbClr val="0066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6666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3600" dirty="0">
                <a:solidFill>
                  <a:srgbClr val="006666"/>
                </a:solidFill>
                <a:latin typeface="Times New Roman" panose="02020603050405020304" pitchFamily="18" charset="0"/>
              </a:rPr>
              <a:t>: “</a:t>
            </a:r>
            <a:r>
              <a:rPr lang="en-US" altLang="en-US" sz="3600" dirty="0" err="1">
                <a:solidFill>
                  <a:srgbClr val="006666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3600" dirty="0">
                <a:solidFill>
                  <a:srgbClr val="0066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6666"/>
                </a:solidFill>
                <a:latin typeface="Times New Roman" panose="02020603050405020304" pitchFamily="18" charset="0"/>
              </a:rPr>
              <a:t>ngôi</a:t>
            </a:r>
            <a:r>
              <a:rPr lang="en-US" altLang="en-US" sz="3600" dirty="0">
                <a:solidFill>
                  <a:srgbClr val="0066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6666"/>
                </a:solidFill>
                <a:latin typeface="Times New Roman" panose="02020603050405020304" pitchFamily="18" charset="0"/>
              </a:rPr>
              <a:t>sao</a:t>
            </a:r>
            <a:r>
              <a:rPr lang="en-US" altLang="en-US" sz="3600" dirty="0">
                <a:solidFill>
                  <a:srgbClr val="0066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6666"/>
                </a:solidFill>
                <a:latin typeface="Times New Roman" panose="02020603050405020304" pitchFamily="18" charset="0"/>
              </a:rPr>
              <a:t>xa</a:t>
            </a:r>
            <a:r>
              <a:rPr lang="en-US" altLang="en-US" sz="3600" dirty="0">
                <a:solidFill>
                  <a:srgbClr val="0066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6666"/>
                </a:solidFill>
                <a:latin typeface="Times New Roman" panose="02020603050405020304" pitchFamily="18" charset="0"/>
              </a:rPr>
              <a:t>xôi</a:t>
            </a:r>
            <a:r>
              <a:rPr lang="en-US" altLang="en-US" sz="3600" dirty="0">
                <a:solidFill>
                  <a:srgbClr val="006666"/>
                </a:solidFill>
                <a:latin typeface="Times New Roman" panose="02020603050405020304" pitchFamily="18" charset="0"/>
              </a:rPr>
              <a:t>”</a:t>
            </a:r>
            <a:endParaRPr lang="en-US" altLang="en-US" sz="3600" i="1" dirty="0">
              <a:solidFill>
                <a:srgbClr val="006666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176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930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5"/>
          <p:cNvSpPr>
            <a:spLocks noChangeArrowheads="1"/>
          </p:cNvSpPr>
          <p:nvPr/>
        </p:nvSpPr>
        <p:spPr bwMode="auto">
          <a:xfrm>
            <a:off x="1541464" y="6248400"/>
            <a:ext cx="5621337" cy="61753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latin typeface="Times New Roman" panose="02020603050405020304" pitchFamily="18" charset="0"/>
              </a:rPr>
              <a:t>Thác Bản Giốc</a:t>
            </a:r>
          </a:p>
        </p:txBody>
      </p:sp>
    </p:spTree>
    <p:extLst>
      <p:ext uri="{BB962C8B-B14F-4D97-AF65-F5344CB8AC3E}">
        <p14:creationId xmlns:p14="http://schemas.microsoft.com/office/powerpoint/2010/main" val="932223059"/>
      </p:ext>
    </p:extLst>
  </p:cSld>
  <p:clrMapOvr>
    <a:masterClrMapping/>
  </p:clrMapOvr>
  <p:transition advClick="0">
    <p:wheel spokes="8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0290798"/>
      </p:ext>
    </p:extLst>
  </p:cSld>
  <p:clrMapOvr>
    <a:masterClrMapping/>
  </p:clrMapOvr>
  <p:transition spd="slow"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157163"/>
            <a:ext cx="9525000" cy="7191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5280254"/>
      </p:ext>
    </p:extLst>
  </p:cSld>
  <p:clrMapOvr>
    <a:masterClrMapping/>
  </p:clrMapOvr>
  <p:transition advClick="0">
    <p:zo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64107" y="276986"/>
            <a:ext cx="1141862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NÓI VỚI CON </a:t>
            </a:r>
          </a:p>
          <a:p>
            <a:pPr algn="ctr"/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  </a:t>
            </a: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501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337282" y="1069643"/>
            <a:ext cx="476811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/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4" name="Rectangle 16"/>
          <p:cNvSpPr>
            <a:spLocks noChangeArrowheads="1"/>
          </p:cNvSpPr>
          <p:nvPr/>
        </p:nvSpPr>
        <p:spPr bwMode="black">
          <a:xfrm>
            <a:off x="1524000" y="39689"/>
            <a:ext cx="9144000" cy="815975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40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 VỚI CON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(Y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5"/>
          <p:cNvSpPr txBox="1">
            <a:spLocks noChangeArrowheads="1"/>
          </p:cNvSpPr>
          <p:nvPr/>
        </p:nvSpPr>
        <p:spPr>
          <a:xfrm>
            <a:off x="2016090" y="1485141"/>
            <a:ext cx="4191000" cy="441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0000"/>
              </a:lnSpc>
              <a:buFontTx/>
              <a:buNone/>
            </a:pP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</a:p>
          <a:p>
            <a:pPr algn="l">
              <a:lnSpc>
                <a:spcPct val="80000"/>
              </a:lnSpc>
              <a:buFontTx/>
              <a:buNone/>
            </a:pP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alt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80000"/>
              </a:lnSpc>
              <a:buFontTx/>
              <a:buNone/>
            </a:pP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>
              <a:lnSpc>
                <a:spcPct val="80000"/>
              </a:lnSpc>
              <a:buFontTx/>
              <a:buNone/>
            </a:pP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>
              <a:lnSpc>
                <a:spcPct val="80000"/>
              </a:lnSpc>
              <a:buFontTx/>
              <a:buNone/>
            </a:pP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>
              <a:lnSpc>
                <a:spcPct val="80000"/>
              </a:lnSpc>
              <a:buFontTx/>
              <a:buNone/>
            </a:pP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cài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nan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>
              <a:lnSpc>
                <a:spcPct val="80000"/>
              </a:lnSpc>
              <a:buFontTx/>
              <a:buNone/>
            </a:pP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Vách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ken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>
              <a:lnSpc>
                <a:spcPct val="80000"/>
              </a:lnSpc>
              <a:buFontTx/>
              <a:buNone/>
            </a:pP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>
              <a:lnSpc>
                <a:spcPct val="80000"/>
              </a:lnSpc>
              <a:buFontTx/>
              <a:buNone/>
            </a:pP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>
              <a:lnSpc>
                <a:spcPct val="80000"/>
              </a:lnSpc>
              <a:buFontTx/>
              <a:buNone/>
            </a:pP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cưới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>
              <a:lnSpc>
                <a:spcPct val="80000"/>
              </a:lnSpc>
              <a:buFontTx/>
              <a:buNone/>
            </a:pP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>
              <a:lnSpc>
                <a:spcPct val="80000"/>
              </a:lnSpc>
              <a:buFontTx/>
              <a:buNone/>
            </a:pP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endParaRPr lang="en-US" alt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80000"/>
              </a:lnSpc>
              <a:buFontTx/>
              <a:buNone/>
            </a:pP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>
              <a:lnSpc>
                <a:spcPct val="80000"/>
              </a:lnSpc>
              <a:buFontTx/>
              <a:buNone/>
            </a:pP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>
              <a:lnSpc>
                <a:spcPct val="80000"/>
              </a:lnSpc>
              <a:buFontTx/>
              <a:buNone/>
            </a:pPr>
            <a:endParaRPr lang="en-US" alt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6"/>
          <p:cNvSpPr txBox="1">
            <a:spLocks noChangeArrowheads="1"/>
          </p:cNvSpPr>
          <p:nvPr/>
        </p:nvSpPr>
        <p:spPr>
          <a:xfrm>
            <a:off x="6903260" y="1355462"/>
            <a:ext cx="5334000" cy="44958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Dẫu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chê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gập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ghềnh</a:t>
            </a:r>
            <a:endParaRPr lang="en-US" alt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thung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chê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thung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nghèo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đói</a:t>
            </a:r>
            <a:endParaRPr lang="en-US" alt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suối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nhọc</a:t>
            </a:r>
            <a:endParaRPr lang="en-US" alt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đục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con.</a:t>
            </a:r>
          </a:p>
          <a:p>
            <a:pPr>
              <a:lnSpc>
                <a:spcPct val="80000"/>
              </a:lnSpc>
            </a:pPr>
            <a:endParaRPr lang="en-US" alt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5832901"/>
      </p:ext>
    </p:extLst>
  </p:cSld>
  <p:clrMapOvr>
    <a:masterClrMapping/>
  </p:clrMapOvr>
  <p:transition advTm="8067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7" grpId="0"/>
      <p:bldP spid="10" grpId="0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9|27.5|2.8|2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9|27.5|2.8|2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9|27.5|2.8|2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9|27.5|2.8|2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3.2|12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970</TotalTime>
  <Words>3830</Words>
  <Application>Microsoft Office PowerPoint</Application>
  <PresentationFormat>Widescreen</PresentationFormat>
  <Paragraphs>566</Paragraphs>
  <Slides>49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9" baseType="lpstr">
      <vt:lpstr>.VnArabia</vt:lpstr>
      <vt:lpstr>.VnTifani HeavyH</vt:lpstr>
      <vt:lpstr>.VnTime</vt:lpstr>
      <vt:lpstr>.VnTimeH</vt:lpstr>
      <vt:lpstr>Arial</vt:lpstr>
      <vt:lpstr>Calibri</vt:lpstr>
      <vt:lpstr>Calibri Light</vt:lpstr>
      <vt:lpstr>Courier New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Nguyen Duc</cp:lastModifiedBy>
  <cp:revision>154</cp:revision>
  <dcterms:created xsi:type="dcterms:W3CDTF">2021-11-12T11:30:10Z</dcterms:created>
  <dcterms:modified xsi:type="dcterms:W3CDTF">2022-08-12T01:21:14Z</dcterms:modified>
</cp:coreProperties>
</file>