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9"/>
  </p:notesMasterIdLst>
  <p:sldIdLst>
    <p:sldId id="294" r:id="rId3"/>
    <p:sldId id="378" r:id="rId4"/>
    <p:sldId id="380" r:id="rId5"/>
    <p:sldId id="307" r:id="rId6"/>
    <p:sldId id="257" r:id="rId7"/>
    <p:sldId id="324" r:id="rId8"/>
    <p:sldId id="371" r:id="rId9"/>
    <p:sldId id="372" r:id="rId10"/>
    <p:sldId id="373" r:id="rId11"/>
    <p:sldId id="374" r:id="rId12"/>
    <p:sldId id="375" r:id="rId13"/>
    <p:sldId id="328" r:id="rId14"/>
    <p:sldId id="330" r:id="rId15"/>
    <p:sldId id="376" r:id="rId16"/>
    <p:sldId id="329" r:id="rId17"/>
    <p:sldId id="332" r:id="rId18"/>
    <p:sldId id="334" r:id="rId19"/>
    <p:sldId id="323" r:id="rId20"/>
    <p:sldId id="377" r:id="rId21"/>
    <p:sldId id="325" r:id="rId22"/>
    <p:sldId id="381" r:id="rId23"/>
    <p:sldId id="335" r:id="rId24"/>
    <p:sldId id="390" r:id="rId25"/>
    <p:sldId id="383" r:id="rId26"/>
    <p:sldId id="384" r:id="rId27"/>
    <p:sldId id="339" r:id="rId28"/>
    <p:sldId id="386" r:id="rId29"/>
    <p:sldId id="391" r:id="rId30"/>
    <p:sldId id="392" r:id="rId31"/>
    <p:sldId id="342" r:id="rId32"/>
    <p:sldId id="344" r:id="rId33"/>
    <p:sldId id="393" r:id="rId34"/>
    <p:sldId id="394" r:id="rId35"/>
    <p:sldId id="345" r:id="rId36"/>
    <p:sldId id="347" r:id="rId37"/>
    <p:sldId id="396" r:id="rId38"/>
    <p:sldId id="403" r:id="rId39"/>
    <p:sldId id="404" r:id="rId40"/>
    <p:sldId id="405" r:id="rId41"/>
    <p:sldId id="408" r:id="rId42"/>
    <p:sldId id="399" r:id="rId43"/>
    <p:sldId id="406" r:id="rId44"/>
    <p:sldId id="409" r:id="rId45"/>
    <p:sldId id="414" r:id="rId46"/>
    <p:sldId id="407" r:id="rId47"/>
    <p:sldId id="402" r:id="rId48"/>
    <p:sldId id="410" r:id="rId49"/>
    <p:sldId id="351" r:id="rId50"/>
    <p:sldId id="352" r:id="rId51"/>
    <p:sldId id="411" r:id="rId52"/>
    <p:sldId id="412" r:id="rId53"/>
    <p:sldId id="413" r:id="rId54"/>
    <p:sldId id="415" r:id="rId55"/>
    <p:sldId id="416" r:id="rId56"/>
    <p:sldId id="417" r:id="rId57"/>
    <p:sldId id="418" r:id="rId58"/>
    <p:sldId id="419" r:id="rId59"/>
    <p:sldId id="420" r:id="rId60"/>
    <p:sldId id="421" r:id="rId61"/>
    <p:sldId id="422" r:id="rId62"/>
    <p:sldId id="423" r:id="rId63"/>
    <p:sldId id="424" r:id="rId64"/>
    <p:sldId id="425" r:id="rId65"/>
    <p:sldId id="426" r:id="rId66"/>
    <p:sldId id="427" r:id="rId67"/>
    <p:sldId id="428" r:id="rId68"/>
    <p:sldId id="429" r:id="rId69"/>
    <p:sldId id="355" r:id="rId70"/>
    <p:sldId id="356" r:id="rId71"/>
    <p:sldId id="357" r:id="rId72"/>
    <p:sldId id="364" r:id="rId73"/>
    <p:sldId id="365" r:id="rId74"/>
    <p:sldId id="366" r:id="rId75"/>
    <p:sldId id="367" r:id="rId76"/>
    <p:sldId id="368" r:id="rId77"/>
    <p:sldId id="264" r:id="rId78"/>
  </p:sldIdLst>
  <p:sldSz cx="12192000" cy="6858000"/>
  <p:notesSz cx="6858000" cy="9144000"/>
  <p:defaultText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264D6E"/>
    <a:srgbClr val="E5E3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3961" autoAdjust="0"/>
  </p:normalViewPr>
  <p:slideViewPr>
    <p:cSldViewPr snapToGrid="0">
      <p:cViewPr varScale="1">
        <p:scale>
          <a:sx n="80" d="100"/>
          <a:sy n="80" d="100"/>
        </p:scale>
        <p:origin x="739" y="58"/>
      </p:cViewPr>
      <p:guideLst>
        <p:guide orient="horz" pos="2160"/>
        <p:guide pos="3840"/>
      </p:guideLst>
    </p:cSldViewPr>
  </p:slideViewPr>
  <p:outlineViewPr>
    <p:cViewPr>
      <p:scale>
        <a:sx n="33" d="100"/>
        <a:sy n="33" d="100"/>
      </p:scale>
      <p:origin x="0" y="5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2BAAF-ECD8-4DB2-B0EA-F2B2D49B2C6C}" type="doc">
      <dgm:prSet loTypeId="urn:microsoft.com/office/officeart/2005/8/layout/hProcess11" loCatId="process" qsTypeId="urn:microsoft.com/office/officeart/2005/8/quickstyle/simple1" qsCatId="simple" csTypeId="urn:microsoft.com/office/officeart/2005/8/colors/accent1_2" csCatId="accent1" phldr="1"/>
      <dgm:spPr/>
    </dgm:pt>
    <dgm:pt modelId="{888F5D8F-FFD6-48D7-8325-B326BA8BFD30}">
      <dgm:prSet phldrT="[Text]" phldr="1"/>
      <dgm:spPr/>
      <dgm:t>
        <a:bodyPr/>
        <a:lstStyle/>
        <a:p>
          <a:endParaRPr lang="en-US" dirty="0"/>
        </a:p>
      </dgm:t>
    </dgm:pt>
    <dgm:pt modelId="{6F35336C-5DC8-401D-BA8E-C69C6D5B8F37}" type="parTrans" cxnId="{C5F5683F-6B9B-4910-A217-72003838F1AD}">
      <dgm:prSet/>
      <dgm:spPr/>
      <dgm:t>
        <a:bodyPr/>
        <a:lstStyle/>
        <a:p>
          <a:endParaRPr lang="en-US"/>
        </a:p>
      </dgm:t>
    </dgm:pt>
    <dgm:pt modelId="{F82694AD-A9F3-4C1C-8B22-A202630556DF}" type="sibTrans" cxnId="{C5F5683F-6B9B-4910-A217-72003838F1AD}">
      <dgm:prSet/>
      <dgm:spPr/>
      <dgm:t>
        <a:bodyPr/>
        <a:lstStyle/>
        <a:p>
          <a:endParaRPr lang="en-US"/>
        </a:p>
      </dgm:t>
    </dgm:pt>
    <dgm:pt modelId="{5FB25D94-586D-4F61-A4FF-133F25E0DDC0}">
      <dgm:prSet phldrT="[Text]" phldr="1"/>
      <dgm:spPr/>
      <dgm:t>
        <a:bodyPr/>
        <a:lstStyle/>
        <a:p>
          <a:endParaRPr lang="en-US"/>
        </a:p>
      </dgm:t>
    </dgm:pt>
    <dgm:pt modelId="{786AA007-A8AF-4A0B-8B43-09645B905425}" type="parTrans" cxnId="{37BA44A6-7F32-4F93-9D26-37E9DC0C033C}">
      <dgm:prSet/>
      <dgm:spPr/>
      <dgm:t>
        <a:bodyPr/>
        <a:lstStyle/>
        <a:p>
          <a:endParaRPr lang="en-US"/>
        </a:p>
      </dgm:t>
    </dgm:pt>
    <dgm:pt modelId="{81A64FCD-C049-49E2-8318-D6C050E039D1}" type="sibTrans" cxnId="{37BA44A6-7F32-4F93-9D26-37E9DC0C033C}">
      <dgm:prSet/>
      <dgm:spPr/>
      <dgm:t>
        <a:bodyPr/>
        <a:lstStyle/>
        <a:p>
          <a:endParaRPr lang="en-US"/>
        </a:p>
      </dgm:t>
    </dgm:pt>
    <dgm:pt modelId="{CC5C4D37-BFAA-4D8F-9003-754C6C9AF2E2}">
      <dgm:prSet phldrT="[Text]" phldr="1"/>
      <dgm:spPr/>
      <dgm:t>
        <a:bodyPr/>
        <a:lstStyle/>
        <a:p>
          <a:endParaRPr lang="en-US" dirty="0"/>
        </a:p>
      </dgm:t>
    </dgm:pt>
    <dgm:pt modelId="{5D3E7565-C3BE-4EE8-8C98-12CEEF9BE0D6}" type="parTrans" cxnId="{A236E260-BA41-438D-9EFF-AA33397F2284}">
      <dgm:prSet/>
      <dgm:spPr/>
      <dgm:t>
        <a:bodyPr/>
        <a:lstStyle/>
        <a:p>
          <a:endParaRPr lang="en-US"/>
        </a:p>
      </dgm:t>
    </dgm:pt>
    <dgm:pt modelId="{4936463F-8E22-4759-AB3F-C626C29FF011}" type="sibTrans" cxnId="{A236E260-BA41-438D-9EFF-AA33397F2284}">
      <dgm:prSet/>
      <dgm:spPr/>
      <dgm:t>
        <a:bodyPr/>
        <a:lstStyle/>
        <a:p>
          <a:endParaRPr lang="en-US"/>
        </a:p>
      </dgm:t>
    </dgm:pt>
    <dgm:pt modelId="{1F88F000-32AB-464D-8D97-71EA8974885F}">
      <dgm:prSet phldrT="[Text]"/>
      <dgm:spPr/>
      <dgm:t>
        <a:bodyPr/>
        <a:lstStyle/>
        <a:p>
          <a:endParaRPr lang="en-US" dirty="0"/>
        </a:p>
      </dgm:t>
    </dgm:pt>
    <dgm:pt modelId="{E5B34BE8-E4C8-4B61-BBC4-1226219C6252}" type="parTrans" cxnId="{354A7861-3CE1-4C2F-8975-4194E8E94AB0}">
      <dgm:prSet/>
      <dgm:spPr/>
      <dgm:t>
        <a:bodyPr/>
        <a:lstStyle/>
        <a:p>
          <a:endParaRPr lang="en-US"/>
        </a:p>
      </dgm:t>
    </dgm:pt>
    <dgm:pt modelId="{5D2E4912-8E25-425E-82C3-C7CC0CDED2CC}" type="sibTrans" cxnId="{354A7861-3CE1-4C2F-8975-4194E8E94AB0}">
      <dgm:prSet/>
      <dgm:spPr/>
      <dgm:t>
        <a:bodyPr/>
        <a:lstStyle/>
        <a:p>
          <a:endParaRPr lang="en-US"/>
        </a:p>
      </dgm:t>
    </dgm:pt>
    <dgm:pt modelId="{C83AF598-0A9A-4ECF-B689-06A189B69293}" type="pres">
      <dgm:prSet presAssocID="{5102BAAF-ECD8-4DB2-B0EA-F2B2D49B2C6C}" presName="Name0" presStyleCnt="0">
        <dgm:presLayoutVars>
          <dgm:dir/>
          <dgm:resizeHandles val="exact"/>
        </dgm:presLayoutVars>
      </dgm:prSet>
      <dgm:spPr/>
    </dgm:pt>
    <dgm:pt modelId="{3953463F-3489-43BA-B080-FE27FA138A1C}" type="pres">
      <dgm:prSet presAssocID="{5102BAAF-ECD8-4DB2-B0EA-F2B2D49B2C6C}" presName="arrow" presStyleLbl="bgShp" presStyleIdx="0" presStyleCnt="1" custLinFactNeighborX="4240" custLinFactNeighborY="1190"/>
      <dgm:spPr>
        <a:solidFill>
          <a:schemeClr val="accent3">
            <a:lumMod val="75000"/>
          </a:schemeClr>
        </a:solidFill>
      </dgm:spPr>
    </dgm:pt>
    <dgm:pt modelId="{7B0A86E9-68EE-489A-BC60-53E1644DA0E5}" type="pres">
      <dgm:prSet presAssocID="{5102BAAF-ECD8-4DB2-B0EA-F2B2D49B2C6C}" presName="points" presStyleCnt="0"/>
      <dgm:spPr/>
    </dgm:pt>
    <dgm:pt modelId="{8DB9804A-35FE-491A-BB31-571713DBFCE3}" type="pres">
      <dgm:prSet presAssocID="{888F5D8F-FFD6-48D7-8325-B326BA8BFD30}" presName="compositeA" presStyleCnt="0"/>
      <dgm:spPr/>
    </dgm:pt>
    <dgm:pt modelId="{6BFAE13E-5635-49D4-AF43-C310F9C64AF4}" type="pres">
      <dgm:prSet presAssocID="{888F5D8F-FFD6-48D7-8325-B326BA8BFD30}" presName="textA" presStyleLbl="revTx" presStyleIdx="0" presStyleCnt="4">
        <dgm:presLayoutVars>
          <dgm:bulletEnabled val="1"/>
        </dgm:presLayoutVars>
      </dgm:prSet>
      <dgm:spPr/>
    </dgm:pt>
    <dgm:pt modelId="{15CA7C30-B667-4141-93B9-102D442FB6AD}" type="pres">
      <dgm:prSet presAssocID="{888F5D8F-FFD6-48D7-8325-B326BA8BFD30}" presName="circleA" presStyleLbl="node1" presStyleIdx="0" presStyleCnt="4"/>
      <dgm:spPr>
        <a:solidFill>
          <a:srgbClr val="C00000"/>
        </a:solidFill>
      </dgm:spPr>
    </dgm:pt>
    <dgm:pt modelId="{C8F6B91A-FF5A-40A1-8EC0-CDC0EDE77B69}" type="pres">
      <dgm:prSet presAssocID="{888F5D8F-FFD6-48D7-8325-B326BA8BFD30}" presName="spaceA" presStyleCnt="0"/>
      <dgm:spPr/>
    </dgm:pt>
    <dgm:pt modelId="{CC92F086-1932-4E7D-A22A-A2DA0140EFAB}" type="pres">
      <dgm:prSet presAssocID="{F82694AD-A9F3-4C1C-8B22-A202630556DF}" presName="space" presStyleCnt="0"/>
      <dgm:spPr/>
    </dgm:pt>
    <dgm:pt modelId="{60275078-B8F8-4EE0-B0C5-91758550B01A}" type="pres">
      <dgm:prSet presAssocID="{5FB25D94-586D-4F61-A4FF-133F25E0DDC0}" presName="compositeB" presStyleCnt="0"/>
      <dgm:spPr/>
    </dgm:pt>
    <dgm:pt modelId="{068434B1-60DB-4C12-BDA9-35A0EB175AB7}" type="pres">
      <dgm:prSet presAssocID="{5FB25D94-586D-4F61-A4FF-133F25E0DDC0}" presName="textB" presStyleLbl="revTx" presStyleIdx="1" presStyleCnt="4">
        <dgm:presLayoutVars>
          <dgm:bulletEnabled val="1"/>
        </dgm:presLayoutVars>
      </dgm:prSet>
      <dgm:spPr/>
    </dgm:pt>
    <dgm:pt modelId="{7AF836D0-C662-4DC0-A711-5DC40D77FC9B}" type="pres">
      <dgm:prSet presAssocID="{5FB25D94-586D-4F61-A4FF-133F25E0DDC0}" presName="circleB" presStyleLbl="node1" presStyleIdx="1" presStyleCnt="4" custLinFactNeighborX="57566" custLinFactNeighborY="61"/>
      <dgm:spPr>
        <a:solidFill>
          <a:srgbClr val="FFC000"/>
        </a:solidFill>
      </dgm:spPr>
    </dgm:pt>
    <dgm:pt modelId="{B0FD3F3F-AD0F-4BFE-8249-60C09602977C}" type="pres">
      <dgm:prSet presAssocID="{5FB25D94-586D-4F61-A4FF-133F25E0DDC0}" presName="spaceB" presStyleCnt="0"/>
      <dgm:spPr/>
    </dgm:pt>
    <dgm:pt modelId="{74CA3809-5E4F-432D-954A-522E8A30E824}" type="pres">
      <dgm:prSet presAssocID="{81A64FCD-C049-49E2-8318-D6C050E039D1}" presName="space" presStyleCnt="0"/>
      <dgm:spPr/>
    </dgm:pt>
    <dgm:pt modelId="{EEB42B81-59D3-4B29-A944-802027C54128}" type="pres">
      <dgm:prSet presAssocID="{CC5C4D37-BFAA-4D8F-9003-754C6C9AF2E2}" presName="compositeA" presStyleCnt="0"/>
      <dgm:spPr/>
    </dgm:pt>
    <dgm:pt modelId="{D3425CCB-2EA7-4C3C-93A7-0D14F14F34A3}" type="pres">
      <dgm:prSet presAssocID="{CC5C4D37-BFAA-4D8F-9003-754C6C9AF2E2}" presName="textA" presStyleLbl="revTx" presStyleIdx="2" presStyleCnt="4">
        <dgm:presLayoutVars>
          <dgm:bulletEnabled val="1"/>
        </dgm:presLayoutVars>
      </dgm:prSet>
      <dgm:spPr/>
    </dgm:pt>
    <dgm:pt modelId="{CBAE3F77-B239-47E6-AC9E-9BC1440CFD66}" type="pres">
      <dgm:prSet presAssocID="{CC5C4D37-BFAA-4D8F-9003-754C6C9AF2E2}" presName="circleA" presStyleLbl="node1" presStyleIdx="2" presStyleCnt="4" custLinFactNeighborX="65100" custLinFactNeighborY="61"/>
      <dgm:spPr>
        <a:solidFill>
          <a:srgbClr val="00B0F0"/>
        </a:solidFill>
      </dgm:spPr>
    </dgm:pt>
    <dgm:pt modelId="{592A5555-4D1A-41BE-B0FA-2AC73F8D05BA}" type="pres">
      <dgm:prSet presAssocID="{CC5C4D37-BFAA-4D8F-9003-754C6C9AF2E2}" presName="spaceA" presStyleCnt="0"/>
      <dgm:spPr/>
    </dgm:pt>
    <dgm:pt modelId="{5A31FA6F-BD15-4BED-ABCC-0419547E8271}" type="pres">
      <dgm:prSet presAssocID="{4936463F-8E22-4759-AB3F-C626C29FF011}" presName="space" presStyleCnt="0"/>
      <dgm:spPr/>
    </dgm:pt>
    <dgm:pt modelId="{724978D9-EA8D-4BE9-9CE7-0EBDF022D3CB}" type="pres">
      <dgm:prSet presAssocID="{1F88F000-32AB-464D-8D97-71EA8974885F}" presName="compositeB" presStyleCnt="0"/>
      <dgm:spPr/>
    </dgm:pt>
    <dgm:pt modelId="{23A02CB3-EBBF-448E-803D-ACBD50385E29}" type="pres">
      <dgm:prSet presAssocID="{1F88F000-32AB-464D-8D97-71EA8974885F}" presName="textB" presStyleLbl="revTx" presStyleIdx="3" presStyleCnt="4">
        <dgm:presLayoutVars>
          <dgm:bulletEnabled val="1"/>
        </dgm:presLayoutVars>
      </dgm:prSet>
      <dgm:spPr/>
    </dgm:pt>
    <dgm:pt modelId="{4FF2D4ED-0D44-49C8-BCB6-012F3AFFAE64}" type="pres">
      <dgm:prSet presAssocID="{1F88F000-32AB-464D-8D97-71EA8974885F}" presName="circleB" presStyleLbl="node1" presStyleIdx="3" presStyleCnt="4" custLinFactNeighborX="87296" custLinFactNeighborY="4760"/>
      <dgm:spPr>
        <a:solidFill>
          <a:srgbClr val="00B050"/>
        </a:solidFill>
      </dgm:spPr>
    </dgm:pt>
    <dgm:pt modelId="{3C13C576-E144-4A7E-BB7A-6BEA674928A7}" type="pres">
      <dgm:prSet presAssocID="{1F88F000-32AB-464D-8D97-71EA8974885F}" presName="spaceB" presStyleCnt="0"/>
      <dgm:spPr/>
    </dgm:pt>
  </dgm:ptLst>
  <dgm:cxnLst>
    <dgm:cxn modelId="{ADA49E3C-A902-4764-B161-DCB032A5C049}" type="presOf" srcId="{5FB25D94-586D-4F61-A4FF-133F25E0DDC0}" destId="{068434B1-60DB-4C12-BDA9-35A0EB175AB7}" srcOrd="0" destOrd="0" presId="urn:microsoft.com/office/officeart/2005/8/layout/hProcess11"/>
    <dgm:cxn modelId="{C5F5683F-6B9B-4910-A217-72003838F1AD}" srcId="{5102BAAF-ECD8-4DB2-B0EA-F2B2D49B2C6C}" destId="{888F5D8F-FFD6-48D7-8325-B326BA8BFD30}" srcOrd="0" destOrd="0" parTransId="{6F35336C-5DC8-401D-BA8E-C69C6D5B8F37}" sibTransId="{F82694AD-A9F3-4C1C-8B22-A202630556DF}"/>
    <dgm:cxn modelId="{A236E260-BA41-438D-9EFF-AA33397F2284}" srcId="{5102BAAF-ECD8-4DB2-B0EA-F2B2D49B2C6C}" destId="{CC5C4D37-BFAA-4D8F-9003-754C6C9AF2E2}" srcOrd="2" destOrd="0" parTransId="{5D3E7565-C3BE-4EE8-8C98-12CEEF9BE0D6}" sibTransId="{4936463F-8E22-4759-AB3F-C626C29FF011}"/>
    <dgm:cxn modelId="{354A7861-3CE1-4C2F-8975-4194E8E94AB0}" srcId="{5102BAAF-ECD8-4DB2-B0EA-F2B2D49B2C6C}" destId="{1F88F000-32AB-464D-8D97-71EA8974885F}" srcOrd="3" destOrd="0" parTransId="{E5B34BE8-E4C8-4B61-BBC4-1226219C6252}" sibTransId="{5D2E4912-8E25-425E-82C3-C7CC0CDED2CC}"/>
    <dgm:cxn modelId="{37BA44A6-7F32-4F93-9D26-37E9DC0C033C}" srcId="{5102BAAF-ECD8-4DB2-B0EA-F2B2D49B2C6C}" destId="{5FB25D94-586D-4F61-A4FF-133F25E0DDC0}" srcOrd="1" destOrd="0" parTransId="{786AA007-A8AF-4A0B-8B43-09645B905425}" sibTransId="{81A64FCD-C049-49E2-8318-D6C050E039D1}"/>
    <dgm:cxn modelId="{251922A9-F1F1-4023-87CA-E965C947B87A}" type="presOf" srcId="{5102BAAF-ECD8-4DB2-B0EA-F2B2D49B2C6C}" destId="{C83AF598-0A9A-4ECF-B689-06A189B69293}" srcOrd="0" destOrd="0" presId="urn:microsoft.com/office/officeart/2005/8/layout/hProcess11"/>
    <dgm:cxn modelId="{AF167DC0-E2E9-4C46-8890-4FFDD42214ED}" type="presOf" srcId="{1F88F000-32AB-464D-8D97-71EA8974885F}" destId="{23A02CB3-EBBF-448E-803D-ACBD50385E29}" srcOrd="0" destOrd="0" presId="urn:microsoft.com/office/officeart/2005/8/layout/hProcess11"/>
    <dgm:cxn modelId="{36DC6ED2-70DB-4F56-B6EF-E263A33CDA5C}" type="presOf" srcId="{888F5D8F-FFD6-48D7-8325-B326BA8BFD30}" destId="{6BFAE13E-5635-49D4-AF43-C310F9C64AF4}" srcOrd="0" destOrd="0" presId="urn:microsoft.com/office/officeart/2005/8/layout/hProcess11"/>
    <dgm:cxn modelId="{119FCCF7-13CB-4F28-99C6-17A965225762}" type="presOf" srcId="{CC5C4D37-BFAA-4D8F-9003-754C6C9AF2E2}" destId="{D3425CCB-2EA7-4C3C-93A7-0D14F14F34A3}" srcOrd="0" destOrd="0" presId="urn:microsoft.com/office/officeart/2005/8/layout/hProcess11"/>
    <dgm:cxn modelId="{9C3047C8-620E-4D3A-8255-FF02D309F84B}" type="presParOf" srcId="{C83AF598-0A9A-4ECF-B689-06A189B69293}" destId="{3953463F-3489-43BA-B080-FE27FA138A1C}" srcOrd="0" destOrd="0" presId="urn:microsoft.com/office/officeart/2005/8/layout/hProcess11"/>
    <dgm:cxn modelId="{39C207E8-FD3A-4FB8-AC5B-916008C11B40}" type="presParOf" srcId="{C83AF598-0A9A-4ECF-B689-06A189B69293}" destId="{7B0A86E9-68EE-489A-BC60-53E1644DA0E5}" srcOrd="1" destOrd="0" presId="urn:microsoft.com/office/officeart/2005/8/layout/hProcess11"/>
    <dgm:cxn modelId="{57BE3655-8B93-4E02-922C-81D7B71A1B44}" type="presParOf" srcId="{7B0A86E9-68EE-489A-BC60-53E1644DA0E5}" destId="{8DB9804A-35FE-491A-BB31-571713DBFCE3}" srcOrd="0" destOrd="0" presId="urn:microsoft.com/office/officeart/2005/8/layout/hProcess11"/>
    <dgm:cxn modelId="{306902D7-E77C-4849-BC19-566213805438}" type="presParOf" srcId="{8DB9804A-35FE-491A-BB31-571713DBFCE3}" destId="{6BFAE13E-5635-49D4-AF43-C310F9C64AF4}" srcOrd="0" destOrd="0" presId="urn:microsoft.com/office/officeart/2005/8/layout/hProcess11"/>
    <dgm:cxn modelId="{E7483EF9-E7D8-429F-B107-15AC35472F1E}" type="presParOf" srcId="{8DB9804A-35FE-491A-BB31-571713DBFCE3}" destId="{15CA7C30-B667-4141-93B9-102D442FB6AD}" srcOrd="1" destOrd="0" presId="urn:microsoft.com/office/officeart/2005/8/layout/hProcess11"/>
    <dgm:cxn modelId="{507E975E-9A04-484B-9809-4AA046220823}" type="presParOf" srcId="{8DB9804A-35FE-491A-BB31-571713DBFCE3}" destId="{C8F6B91A-FF5A-40A1-8EC0-CDC0EDE77B69}" srcOrd="2" destOrd="0" presId="urn:microsoft.com/office/officeart/2005/8/layout/hProcess11"/>
    <dgm:cxn modelId="{A062CC36-93FC-4305-9F76-3D7144760D20}" type="presParOf" srcId="{7B0A86E9-68EE-489A-BC60-53E1644DA0E5}" destId="{CC92F086-1932-4E7D-A22A-A2DA0140EFAB}" srcOrd="1" destOrd="0" presId="urn:microsoft.com/office/officeart/2005/8/layout/hProcess11"/>
    <dgm:cxn modelId="{702CC00F-3EFD-45F6-931F-BC03B8F2819A}" type="presParOf" srcId="{7B0A86E9-68EE-489A-BC60-53E1644DA0E5}" destId="{60275078-B8F8-4EE0-B0C5-91758550B01A}" srcOrd="2" destOrd="0" presId="urn:microsoft.com/office/officeart/2005/8/layout/hProcess11"/>
    <dgm:cxn modelId="{C689706B-C1C2-4AA2-9FAE-5164FDF880F4}" type="presParOf" srcId="{60275078-B8F8-4EE0-B0C5-91758550B01A}" destId="{068434B1-60DB-4C12-BDA9-35A0EB175AB7}" srcOrd="0" destOrd="0" presId="urn:microsoft.com/office/officeart/2005/8/layout/hProcess11"/>
    <dgm:cxn modelId="{EF4C40F5-60B9-45FA-B130-2632D3340955}" type="presParOf" srcId="{60275078-B8F8-4EE0-B0C5-91758550B01A}" destId="{7AF836D0-C662-4DC0-A711-5DC40D77FC9B}" srcOrd="1" destOrd="0" presId="urn:microsoft.com/office/officeart/2005/8/layout/hProcess11"/>
    <dgm:cxn modelId="{CF710401-49E3-4DAA-B0ED-1BB148BF16B2}" type="presParOf" srcId="{60275078-B8F8-4EE0-B0C5-91758550B01A}" destId="{B0FD3F3F-AD0F-4BFE-8249-60C09602977C}" srcOrd="2" destOrd="0" presId="urn:microsoft.com/office/officeart/2005/8/layout/hProcess11"/>
    <dgm:cxn modelId="{D19A55FE-BD86-4FD3-B6D4-B24AF6437092}" type="presParOf" srcId="{7B0A86E9-68EE-489A-BC60-53E1644DA0E5}" destId="{74CA3809-5E4F-432D-954A-522E8A30E824}" srcOrd="3" destOrd="0" presId="urn:microsoft.com/office/officeart/2005/8/layout/hProcess11"/>
    <dgm:cxn modelId="{73F4EDE4-8CDD-4DD7-9FDB-2A288706C7B0}" type="presParOf" srcId="{7B0A86E9-68EE-489A-BC60-53E1644DA0E5}" destId="{EEB42B81-59D3-4B29-A944-802027C54128}" srcOrd="4" destOrd="0" presId="urn:microsoft.com/office/officeart/2005/8/layout/hProcess11"/>
    <dgm:cxn modelId="{E041311C-C430-4587-AD7E-81A3508A7A6E}" type="presParOf" srcId="{EEB42B81-59D3-4B29-A944-802027C54128}" destId="{D3425CCB-2EA7-4C3C-93A7-0D14F14F34A3}" srcOrd="0" destOrd="0" presId="urn:microsoft.com/office/officeart/2005/8/layout/hProcess11"/>
    <dgm:cxn modelId="{8BF0EA48-385C-4F61-AE88-E2782AF0CB18}" type="presParOf" srcId="{EEB42B81-59D3-4B29-A944-802027C54128}" destId="{CBAE3F77-B239-47E6-AC9E-9BC1440CFD66}" srcOrd="1" destOrd="0" presId="urn:microsoft.com/office/officeart/2005/8/layout/hProcess11"/>
    <dgm:cxn modelId="{FB309861-2BB6-486A-AA0E-E3EFA38C1E08}" type="presParOf" srcId="{EEB42B81-59D3-4B29-A944-802027C54128}" destId="{592A5555-4D1A-41BE-B0FA-2AC73F8D05BA}" srcOrd="2" destOrd="0" presId="urn:microsoft.com/office/officeart/2005/8/layout/hProcess11"/>
    <dgm:cxn modelId="{CEC9CC43-A31F-4E98-B40A-613C3361BB1A}" type="presParOf" srcId="{7B0A86E9-68EE-489A-BC60-53E1644DA0E5}" destId="{5A31FA6F-BD15-4BED-ABCC-0419547E8271}" srcOrd="5" destOrd="0" presId="urn:microsoft.com/office/officeart/2005/8/layout/hProcess11"/>
    <dgm:cxn modelId="{81922B0B-E2D3-4B2D-A546-735726FF20CD}" type="presParOf" srcId="{7B0A86E9-68EE-489A-BC60-53E1644DA0E5}" destId="{724978D9-EA8D-4BE9-9CE7-0EBDF022D3CB}" srcOrd="6" destOrd="0" presId="urn:microsoft.com/office/officeart/2005/8/layout/hProcess11"/>
    <dgm:cxn modelId="{AF7AD761-423F-4890-B5DC-F3F02059CFD7}" type="presParOf" srcId="{724978D9-EA8D-4BE9-9CE7-0EBDF022D3CB}" destId="{23A02CB3-EBBF-448E-803D-ACBD50385E29}" srcOrd="0" destOrd="0" presId="urn:microsoft.com/office/officeart/2005/8/layout/hProcess11"/>
    <dgm:cxn modelId="{DB709432-1A32-4F07-8010-39011BDC989B}" type="presParOf" srcId="{724978D9-EA8D-4BE9-9CE7-0EBDF022D3CB}" destId="{4FF2D4ED-0D44-49C8-BCB6-012F3AFFAE64}" srcOrd="1" destOrd="0" presId="urn:microsoft.com/office/officeart/2005/8/layout/hProcess11"/>
    <dgm:cxn modelId="{E5241CAA-9F9B-4C78-9900-BBED120F869C}" type="presParOf" srcId="{724978D9-EA8D-4BE9-9CE7-0EBDF022D3CB}" destId="{3C13C576-E144-4A7E-BB7A-6BEA674928A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99BC4-E42C-49E3-B47D-72B496D934BB}" type="doc">
      <dgm:prSet loTypeId="urn:microsoft.com/office/officeart/2005/8/layout/vList5" loCatId="list" qsTypeId="urn:microsoft.com/office/officeart/2005/8/quickstyle/3d7" qsCatId="3D" csTypeId="urn:microsoft.com/office/officeart/2005/8/colors/accent1_2" csCatId="accent1" phldr="1"/>
      <dgm:spPr/>
      <dgm:t>
        <a:bodyPr/>
        <a:lstStyle/>
        <a:p>
          <a:endParaRPr lang="en-US"/>
        </a:p>
      </dgm:t>
    </dgm:pt>
    <dgm:pt modelId="{8EB52F29-D035-41CB-B87C-719A75FEF887}">
      <dgm:prSet phldrT="[Text]"/>
      <dgm:spPr>
        <a:noFill/>
      </dgm:spPr>
      <dgm:t>
        <a:bodyPr/>
        <a:lstStyle/>
        <a:p>
          <a:r>
            <a:rPr lang="en-US" b="1" dirty="0">
              <a:solidFill>
                <a:srgbClr val="00B050"/>
              </a:solidFill>
              <a:latin typeface="Times New Roman" panose="02020603050405020304" pitchFamily="18" charset="0"/>
              <a:cs typeface="Times New Roman" panose="02020603050405020304" pitchFamily="18" charset="0"/>
            </a:rPr>
            <a:t>CÁC CỤM TỪ THƯỜNG DÙNG </a:t>
          </a:r>
        </a:p>
      </dgm:t>
    </dgm:pt>
    <dgm:pt modelId="{CC7A2F1F-90AD-4A88-B9B6-6B8619A5FD5B}" type="parTrans" cxnId="{AB3573FA-E383-48E2-AEF4-C399B0C8F4FC}">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ACF7F7D7-2873-48F8-B7B6-08E1D71D0384}" type="sibTrans" cxnId="{AB3573FA-E383-48E2-AEF4-C399B0C8F4FC}">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03248D3A-5E8D-4D4D-8EDA-4025985ED916}">
      <dgm:prSet phldrT="[Text]"/>
      <dgm:spPr>
        <a:noFill/>
      </dgm:spPr>
      <dgm:t>
        <a:bodyPr/>
        <a:lstStyle/>
        <a:p>
          <a:pPr algn="just"/>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Tóm</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lại</a:t>
          </a:r>
          <a:r>
            <a:rPr lang="en-US" b="0" dirty="0">
              <a:latin typeface="Times New Roman" panose="02020603050405020304" pitchFamily="18" charset="0"/>
              <a:cs typeface="Times New Roman" panose="02020603050405020304" pitchFamily="18" charset="0"/>
            </a:rPr>
            <a:t>,…</a:t>
          </a:r>
        </a:p>
      </dgm:t>
    </dgm:pt>
    <dgm:pt modelId="{A44EC72B-4587-4AC2-9B04-5C82DB6CF169}" type="parTrans" cxnId="{D1DE0BC0-0F19-428F-87D9-085401231448}">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41930194-59F4-486B-8A97-4221276D967E}" type="sibTrans" cxnId="{D1DE0BC0-0F19-428F-87D9-085401231448}">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B624BA71-0FBF-4D9C-B9AB-4C92332F0B44}">
      <dgm:prSet phldrT="[Text]"/>
      <dgm:spPr>
        <a:noFill/>
      </dgm:spPr>
      <dgm:t>
        <a:bodyPr/>
        <a:lstStyle/>
        <a:p>
          <a:pPr algn="just"/>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Có</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thể</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nói</a:t>
          </a:r>
          <a:r>
            <a:rPr lang="en-US" b="0" dirty="0">
              <a:latin typeface="Times New Roman" panose="02020603050405020304" pitchFamily="18" charset="0"/>
              <a:cs typeface="Times New Roman" panose="02020603050405020304" pitchFamily="18" charset="0"/>
            </a:rPr>
            <a:t>,...</a:t>
          </a:r>
        </a:p>
      </dgm:t>
    </dgm:pt>
    <dgm:pt modelId="{D0B5948C-7EB7-404D-A0E1-3F4065B86493}" type="parTrans" cxnId="{B976BEF1-0DEC-49BB-9CD5-5C0C778700D8}">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329A1C85-EF84-4A93-9682-7D8C424647AD}" type="sibTrans" cxnId="{B976BEF1-0DEC-49BB-9CD5-5C0C778700D8}">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88DFB89C-5414-4A35-82BE-5767BDA78C8F}">
      <dgm:prSet phldrT="[Text]"/>
      <dgm:spPr>
        <a:noFill/>
      </dgm:spPr>
      <dgm:t>
        <a:bodyPr/>
        <a:lstStyle/>
        <a:p>
          <a:pPr algn="just"/>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Bằng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tài</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năng</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nghệ</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thuật</a:t>
          </a:r>
          <a:r>
            <a:rPr lang="en-US" b="0" dirty="0">
              <a:latin typeface="Times New Roman" panose="02020603050405020304" pitchFamily="18" charset="0"/>
              <a:cs typeface="Times New Roman" panose="02020603050405020304" pitchFamily="18" charset="0"/>
            </a:rPr>
            <a:t>,…</a:t>
          </a:r>
        </a:p>
      </dgm:t>
    </dgm:pt>
    <dgm:pt modelId="{45661FA4-2DB2-4D85-81B7-8C8611C59A3D}" type="parTrans" cxnId="{CC59A10A-4002-4E14-AC53-00EA52192ABF}">
      <dgm:prSet/>
      <dgm:spPr/>
      <dgm:t>
        <a:bodyPr/>
        <a:lstStyle/>
        <a:p>
          <a:endParaRPr lang="en-US"/>
        </a:p>
      </dgm:t>
    </dgm:pt>
    <dgm:pt modelId="{FB96EA6F-F6DA-4AE2-A55D-B70FD179EF0C}" type="sibTrans" cxnId="{CC59A10A-4002-4E14-AC53-00EA52192ABF}">
      <dgm:prSet/>
      <dgm:spPr/>
      <dgm:t>
        <a:bodyPr/>
        <a:lstStyle/>
        <a:p>
          <a:endParaRPr lang="en-US"/>
        </a:p>
      </dgm:t>
    </dgm:pt>
    <dgm:pt modelId="{9214083B-1A9E-4726-96D6-550887CBBD94}">
      <dgm:prSet phldrT="[Text]"/>
      <dgm:spPr>
        <a:noFill/>
      </dgm:spPr>
      <dgm:t>
        <a:bodyPr/>
        <a:lstStyle/>
        <a:p>
          <a:pPr algn="just"/>
          <a:r>
            <a:rPr lang="en-US" b="0" dirty="0" err="1">
              <a:latin typeface="Times New Roman" panose="02020603050405020304" pitchFamily="18" charset="0"/>
              <a:cs typeface="Times New Roman" panose="02020603050405020304" pitchFamily="18" charset="0"/>
            </a:rPr>
            <a:t>Thông</a:t>
          </a:r>
          <a:r>
            <a:rPr lang="en-US" b="0" dirty="0">
              <a:latin typeface="Times New Roman" panose="02020603050405020304" pitchFamily="18" charset="0"/>
              <a:cs typeface="Times New Roman" panose="02020603050405020304" pitchFamily="18" charset="0"/>
            </a:rPr>
            <a:t> qua </a:t>
          </a:r>
          <a:r>
            <a:rPr lang="en-US" b="0" dirty="0" err="1">
              <a:latin typeface="Times New Roman" panose="02020603050405020304" pitchFamily="18" charset="0"/>
              <a:cs typeface="Times New Roman" panose="02020603050405020304" pitchFamily="18" charset="0"/>
            </a:rPr>
            <a:t>tác</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phẩm</a:t>
          </a:r>
          <a:r>
            <a:rPr lang="en-US" b="0" dirty="0">
              <a:latin typeface="Times New Roman" panose="02020603050405020304" pitchFamily="18" charset="0"/>
              <a:cs typeface="Times New Roman" panose="02020603050405020304" pitchFamily="18" charset="0"/>
            </a:rPr>
            <a:t> … </a:t>
          </a:r>
          <a:r>
            <a:rPr lang="en-US" b="0" dirty="0" err="1">
              <a:latin typeface="Times New Roman" panose="02020603050405020304" pitchFamily="18" charset="0"/>
              <a:cs typeface="Times New Roman" panose="02020603050405020304" pitchFamily="18" charset="0"/>
            </a:rPr>
            <a:t>nhà</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văn</a:t>
          </a:r>
          <a:r>
            <a:rPr lang="en-US" b="0" dirty="0">
              <a:latin typeface="Times New Roman" panose="02020603050405020304" pitchFamily="18" charset="0"/>
              <a:cs typeface="Times New Roman" panose="02020603050405020304" pitchFamily="18" charset="0"/>
            </a:rPr>
            <a:t> … </a:t>
          </a:r>
          <a:r>
            <a:rPr lang="en-US" b="0" dirty="0" err="1">
              <a:latin typeface="Times New Roman" panose="02020603050405020304" pitchFamily="18" charset="0"/>
              <a:cs typeface="Times New Roman" panose="02020603050405020304" pitchFamily="18" charset="0"/>
            </a:rPr>
            <a:t>đã</a:t>
          </a:r>
          <a:r>
            <a:rPr lang="en-US" b="0" dirty="0">
              <a:latin typeface="Times New Roman" panose="02020603050405020304" pitchFamily="18" charset="0"/>
              <a:cs typeface="Times New Roman" panose="02020603050405020304" pitchFamily="18" charset="0"/>
            </a:rPr>
            <a:t> …</a:t>
          </a:r>
        </a:p>
      </dgm:t>
    </dgm:pt>
    <dgm:pt modelId="{F7EC50CE-EBE6-47F5-B5D0-C4D3BC7228FF}" type="parTrans" cxnId="{7F988F5B-95E7-4278-B351-F644FB9E49E7}">
      <dgm:prSet/>
      <dgm:spPr/>
      <dgm:t>
        <a:bodyPr/>
        <a:lstStyle/>
        <a:p>
          <a:endParaRPr lang="en-US"/>
        </a:p>
      </dgm:t>
    </dgm:pt>
    <dgm:pt modelId="{963435A8-6838-40AC-AC08-D9E2896AFDBE}" type="sibTrans" cxnId="{7F988F5B-95E7-4278-B351-F644FB9E49E7}">
      <dgm:prSet/>
      <dgm:spPr/>
      <dgm:t>
        <a:bodyPr/>
        <a:lstStyle/>
        <a:p>
          <a:endParaRPr lang="en-US"/>
        </a:p>
      </dgm:t>
    </dgm:pt>
    <dgm:pt modelId="{A59660A5-F1C3-4755-B1B4-889002FF44EF}" type="pres">
      <dgm:prSet presAssocID="{0F599BC4-E42C-49E3-B47D-72B496D934BB}" presName="Name0" presStyleCnt="0">
        <dgm:presLayoutVars>
          <dgm:dir/>
          <dgm:animLvl val="lvl"/>
          <dgm:resizeHandles val="exact"/>
        </dgm:presLayoutVars>
      </dgm:prSet>
      <dgm:spPr/>
    </dgm:pt>
    <dgm:pt modelId="{332E153B-7E2F-41C9-83A6-65425D38C736}" type="pres">
      <dgm:prSet presAssocID="{8EB52F29-D035-41CB-B87C-719A75FEF887}" presName="linNode" presStyleCnt="0"/>
      <dgm:spPr/>
    </dgm:pt>
    <dgm:pt modelId="{8BC52E34-B5E9-4971-9B4A-203A48C5664D}" type="pres">
      <dgm:prSet presAssocID="{8EB52F29-D035-41CB-B87C-719A75FEF887}" presName="parentText" presStyleLbl="node1" presStyleIdx="0" presStyleCnt="1">
        <dgm:presLayoutVars>
          <dgm:chMax val="1"/>
          <dgm:bulletEnabled val="1"/>
        </dgm:presLayoutVars>
      </dgm:prSet>
      <dgm:spPr/>
    </dgm:pt>
    <dgm:pt modelId="{08973CFF-0FFD-49DE-8AF1-2BE7F52FBA99}" type="pres">
      <dgm:prSet presAssocID="{8EB52F29-D035-41CB-B87C-719A75FEF887}" presName="descendantText" presStyleLbl="alignAccFollowNode1" presStyleIdx="0" presStyleCnt="1">
        <dgm:presLayoutVars>
          <dgm:bulletEnabled val="1"/>
        </dgm:presLayoutVars>
      </dgm:prSet>
      <dgm:spPr/>
    </dgm:pt>
  </dgm:ptLst>
  <dgm:cxnLst>
    <dgm:cxn modelId="{CC59A10A-4002-4E14-AC53-00EA52192ABF}" srcId="{8EB52F29-D035-41CB-B87C-719A75FEF887}" destId="{88DFB89C-5414-4A35-82BE-5767BDA78C8F}" srcOrd="2" destOrd="0" parTransId="{45661FA4-2DB2-4D85-81B7-8C8611C59A3D}" sibTransId="{FB96EA6F-F6DA-4AE2-A55D-B70FD179EF0C}"/>
    <dgm:cxn modelId="{7AC81E2E-934E-4AF7-992F-B47D3DB296FD}" type="presOf" srcId="{0F599BC4-E42C-49E3-B47D-72B496D934BB}" destId="{A59660A5-F1C3-4755-B1B4-889002FF44EF}" srcOrd="0" destOrd="0" presId="urn:microsoft.com/office/officeart/2005/8/layout/vList5"/>
    <dgm:cxn modelId="{55D8C232-50A8-4134-B64D-892F8CEDD4B1}" type="presOf" srcId="{B624BA71-0FBF-4D9C-B9AB-4C92332F0B44}" destId="{08973CFF-0FFD-49DE-8AF1-2BE7F52FBA99}" srcOrd="0" destOrd="1" presId="urn:microsoft.com/office/officeart/2005/8/layout/vList5"/>
    <dgm:cxn modelId="{49E1A734-6C86-4A2E-8AC1-DAFF808614F0}" type="presOf" srcId="{88DFB89C-5414-4A35-82BE-5767BDA78C8F}" destId="{08973CFF-0FFD-49DE-8AF1-2BE7F52FBA99}" srcOrd="0" destOrd="2" presId="urn:microsoft.com/office/officeart/2005/8/layout/vList5"/>
    <dgm:cxn modelId="{7F988F5B-95E7-4278-B351-F644FB9E49E7}" srcId="{8EB52F29-D035-41CB-B87C-719A75FEF887}" destId="{9214083B-1A9E-4726-96D6-550887CBBD94}" srcOrd="3" destOrd="0" parTransId="{F7EC50CE-EBE6-47F5-B5D0-C4D3BC7228FF}" sibTransId="{963435A8-6838-40AC-AC08-D9E2896AFDBE}"/>
    <dgm:cxn modelId="{632513BA-1260-4687-8D1F-408525143998}" type="presOf" srcId="{9214083B-1A9E-4726-96D6-550887CBBD94}" destId="{08973CFF-0FFD-49DE-8AF1-2BE7F52FBA99}" srcOrd="0" destOrd="3" presId="urn:microsoft.com/office/officeart/2005/8/layout/vList5"/>
    <dgm:cxn modelId="{AF5789BE-B051-4C56-B379-B88247B03ACB}" type="presOf" srcId="{8EB52F29-D035-41CB-B87C-719A75FEF887}" destId="{8BC52E34-B5E9-4971-9B4A-203A48C5664D}" srcOrd="0" destOrd="0" presId="urn:microsoft.com/office/officeart/2005/8/layout/vList5"/>
    <dgm:cxn modelId="{D1DE0BC0-0F19-428F-87D9-085401231448}" srcId="{8EB52F29-D035-41CB-B87C-719A75FEF887}" destId="{03248D3A-5E8D-4D4D-8EDA-4025985ED916}" srcOrd="0" destOrd="0" parTransId="{A44EC72B-4587-4AC2-9B04-5C82DB6CF169}" sibTransId="{41930194-59F4-486B-8A97-4221276D967E}"/>
    <dgm:cxn modelId="{B976BEF1-0DEC-49BB-9CD5-5C0C778700D8}" srcId="{8EB52F29-D035-41CB-B87C-719A75FEF887}" destId="{B624BA71-0FBF-4D9C-B9AB-4C92332F0B44}" srcOrd="1" destOrd="0" parTransId="{D0B5948C-7EB7-404D-A0E1-3F4065B86493}" sibTransId="{329A1C85-EF84-4A93-9682-7D8C424647AD}"/>
    <dgm:cxn modelId="{E4B9DEF7-5A82-499E-A533-E0EB4DA0A4D8}" type="presOf" srcId="{03248D3A-5E8D-4D4D-8EDA-4025985ED916}" destId="{08973CFF-0FFD-49DE-8AF1-2BE7F52FBA99}" srcOrd="0" destOrd="0" presId="urn:microsoft.com/office/officeart/2005/8/layout/vList5"/>
    <dgm:cxn modelId="{AB3573FA-E383-48E2-AEF4-C399B0C8F4FC}" srcId="{0F599BC4-E42C-49E3-B47D-72B496D934BB}" destId="{8EB52F29-D035-41CB-B87C-719A75FEF887}" srcOrd="0" destOrd="0" parTransId="{CC7A2F1F-90AD-4A88-B9B6-6B8619A5FD5B}" sibTransId="{ACF7F7D7-2873-48F8-B7B6-08E1D71D0384}"/>
    <dgm:cxn modelId="{CAF288C1-5655-4506-9DCD-D55504436827}" type="presParOf" srcId="{A59660A5-F1C3-4755-B1B4-889002FF44EF}" destId="{332E153B-7E2F-41C9-83A6-65425D38C736}" srcOrd="0" destOrd="0" presId="urn:microsoft.com/office/officeart/2005/8/layout/vList5"/>
    <dgm:cxn modelId="{2C0D35B8-FE24-45B6-821C-4ADA863DCE16}" type="presParOf" srcId="{332E153B-7E2F-41C9-83A6-65425D38C736}" destId="{8BC52E34-B5E9-4971-9B4A-203A48C5664D}" srcOrd="0" destOrd="0" presId="urn:microsoft.com/office/officeart/2005/8/layout/vList5"/>
    <dgm:cxn modelId="{90E453F9-4CB5-4EF6-BC23-89484381AB87}" type="presParOf" srcId="{332E153B-7E2F-41C9-83A6-65425D38C736}" destId="{08973CFF-0FFD-49DE-8AF1-2BE7F52FBA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3463F-3489-43BA-B080-FE27FA138A1C}">
      <dsp:nvSpPr>
        <dsp:cNvPr id="0" name=""/>
        <dsp:cNvSpPr/>
      </dsp:nvSpPr>
      <dsp:spPr>
        <a:xfrm>
          <a:off x="0" y="1634481"/>
          <a:ext cx="11305256" cy="2145270"/>
        </a:xfrm>
        <a:prstGeom prst="notchedRigh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6BFAE13E-5635-49D4-AF43-C310F9C64AF4}">
      <dsp:nvSpPr>
        <dsp:cNvPr id="0" name=""/>
        <dsp:cNvSpPr/>
      </dsp:nvSpPr>
      <dsp:spPr>
        <a:xfrm>
          <a:off x="5092" y="0"/>
          <a:ext cx="2449288" cy="2145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824" tIns="369824" rIns="369824" bIns="369824" numCol="1" spcCol="1270" anchor="b" anchorCtr="0">
          <a:noAutofit/>
        </a:bodyPr>
        <a:lstStyle/>
        <a:p>
          <a:pPr marL="0" lvl="0" indent="0" algn="ctr" defTabSz="2311400">
            <a:lnSpc>
              <a:spcPct val="90000"/>
            </a:lnSpc>
            <a:spcBef>
              <a:spcPct val="0"/>
            </a:spcBef>
            <a:spcAft>
              <a:spcPct val="35000"/>
            </a:spcAft>
            <a:buNone/>
          </a:pPr>
          <a:endParaRPr lang="en-US" sz="5200" kern="1200" dirty="0"/>
        </a:p>
      </dsp:txBody>
      <dsp:txXfrm>
        <a:off x="5092" y="0"/>
        <a:ext cx="2449288" cy="2145270"/>
      </dsp:txXfrm>
    </dsp:sp>
    <dsp:sp modelId="{15CA7C30-B667-4141-93B9-102D442FB6AD}">
      <dsp:nvSpPr>
        <dsp:cNvPr id="0" name=""/>
        <dsp:cNvSpPr/>
      </dsp:nvSpPr>
      <dsp:spPr>
        <a:xfrm>
          <a:off x="961577" y="2413429"/>
          <a:ext cx="536317" cy="536317"/>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434B1-60DB-4C12-BDA9-35A0EB175AB7}">
      <dsp:nvSpPr>
        <dsp:cNvPr id="0" name=""/>
        <dsp:cNvSpPr/>
      </dsp:nvSpPr>
      <dsp:spPr>
        <a:xfrm>
          <a:off x="2576844" y="3217905"/>
          <a:ext cx="2449288" cy="2145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824" tIns="369824" rIns="369824" bIns="369824" numCol="1" spcCol="1270" anchor="t" anchorCtr="0">
          <a:noAutofit/>
        </a:bodyPr>
        <a:lstStyle/>
        <a:p>
          <a:pPr marL="0" lvl="0" indent="0" algn="ctr" defTabSz="2311400">
            <a:lnSpc>
              <a:spcPct val="90000"/>
            </a:lnSpc>
            <a:spcBef>
              <a:spcPct val="0"/>
            </a:spcBef>
            <a:spcAft>
              <a:spcPct val="35000"/>
            </a:spcAft>
            <a:buNone/>
          </a:pPr>
          <a:endParaRPr lang="en-US" sz="5200" kern="1200"/>
        </a:p>
      </dsp:txBody>
      <dsp:txXfrm>
        <a:off x="2576844" y="3217905"/>
        <a:ext cx="2449288" cy="2145270"/>
      </dsp:txXfrm>
    </dsp:sp>
    <dsp:sp modelId="{7AF836D0-C662-4DC0-A711-5DC40D77FC9B}">
      <dsp:nvSpPr>
        <dsp:cNvPr id="0" name=""/>
        <dsp:cNvSpPr/>
      </dsp:nvSpPr>
      <dsp:spPr>
        <a:xfrm>
          <a:off x="3842066" y="2413756"/>
          <a:ext cx="536317" cy="53631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425CCB-2EA7-4C3C-93A7-0D14F14F34A3}">
      <dsp:nvSpPr>
        <dsp:cNvPr id="0" name=""/>
        <dsp:cNvSpPr/>
      </dsp:nvSpPr>
      <dsp:spPr>
        <a:xfrm>
          <a:off x="5148597" y="0"/>
          <a:ext cx="2449288" cy="2145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824" tIns="369824" rIns="369824" bIns="369824" numCol="1" spcCol="1270" anchor="b" anchorCtr="0">
          <a:noAutofit/>
        </a:bodyPr>
        <a:lstStyle/>
        <a:p>
          <a:pPr marL="0" lvl="0" indent="0" algn="ctr" defTabSz="2311400">
            <a:lnSpc>
              <a:spcPct val="90000"/>
            </a:lnSpc>
            <a:spcBef>
              <a:spcPct val="0"/>
            </a:spcBef>
            <a:spcAft>
              <a:spcPct val="35000"/>
            </a:spcAft>
            <a:buNone/>
          </a:pPr>
          <a:endParaRPr lang="en-US" sz="5200" kern="1200" dirty="0"/>
        </a:p>
      </dsp:txBody>
      <dsp:txXfrm>
        <a:off x="5148597" y="0"/>
        <a:ext cx="2449288" cy="2145270"/>
      </dsp:txXfrm>
    </dsp:sp>
    <dsp:sp modelId="{CBAE3F77-B239-47E6-AC9E-9BC1440CFD66}">
      <dsp:nvSpPr>
        <dsp:cNvPr id="0" name=""/>
        <dsp:cNvSpPr/>
      </dsp:nvSpPr>
      <dsp:spPr>
        <a:xfrm>
          <a:off x="6454225" y="2413756"/>
          <a:ext cx="536317" cy="536317"/>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A02CB3-EBBF-448E-803D-ACBD50385E29}">
      <dsp:nvSpPr>
        <dsp:cNvPr id="0" name=""/>
        <dsp:cNvSpPr/>
      </dsp:nvSpPr>
      <dsp:spPr>
        <a:xfrm>
          <a:off x="7720349" y="3217905"/>
          <a:ext cx="2449288" cy="2145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0944" tIns="440944" rIns="440944" bIns="440944" numCol="1" spcCol="1270" anchor="t" anchorCtr="0">
          <a:noAutofit/>
        </a:bodyPr>
        <a:lstStyle/>
        <a:p>
          <a:pPr marL="0" lvl="0" indent="0" algn="ctr" defTabSz="2755900">
            <a:lnSpc>
              <a:spcPct val="90000"/>
            </a:lnSpc>
            <a:spcBef>
              <a:spcPct val="0"/>
            </a:spcBef>
            <a:spcAft>
              <a:spcPct val="35000"/>
            </a:spcAft>
            <a:buNone/>
          </a:pPr>
          <a:endParaRPr lang="en-US" sz="6200" kern="1200" dirty="0"/>
        </a:p>
      </dsp:txBody>
      <dsp:txXfrm>
        <a:off x="7720349" y="3217905"/>
        <a:ext cx="2449288" cy="2145270"/>
      </dsp:txXfrm>
    </dsp:sp>
    <dsp:sp modelId="{4FF2D4ED-0D44-49C8-BCB6-012F3AFFAE64}">
      <dsp:nvSpPr>
        <dsp:cNvPr id="0" name=""/>
        <dsp:cNvSpPr/>
      </dsp:nvSpPr>
      <dsp:spPr>
        <a:xfrm>
          <a:off x="9145019" y="2438957"/>
          <a:ext cx="536317" cy="536317"/>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73CFF-0FFD-49DE-8AF1-2BE7F52FBA99}">
      <dsp:nvSpPr>
        <dsp:cNvPr id="0" name=""/>
        <dsp:cNvSpPr/>
      </dsp:nvSpPr>
      <dsp:spPr>
        <a:xfrm rot="5400000">
          <a:off x="3561487" y="13354"/>
          <a:ext cx="4334933" cy="5391957"/>
        </a:xfrm>
        <a:prstGeom prst="round2SameRect">
          <a:avLst/>
        </a:prstGeom>
        <a:no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285750" lvl="1" indent="-285750" algn="just" defTabSz="1911350">
            <a:lnSpc>
              <a:spcPct val="90000"/>
            </a:lnSpc>
            <a:spcBef>
              <a:spcPct val="0"/>
            </a:spcBef>
            <a:spcAft>
              <a:spcPct val="15000"/>
            </a:spcAft>
            <a:buChar char="•"/>
          </a:pPr>
          <a:r>
            <a:rPr lang="en-US" sz="4300" b="0" kern="1200" dirty="0">
              <a:latin typeface="Times New Roman" panose="02020603050405020304" pitchFamily="18" charset="0"/>
              <a:cs typeface="Times New Roman" panose="02020603050405020304" pitchFamily="18" charset="0"/>
            </a:rPr>
            <a:t> </a:t>
          </a:r>
          <a:r>
            <a:rPr lang="en-US" sz="4300" b="0" kern="1200" dirty="0" err="1">
              <a:latin typeface="Times New Roman" panose="02020603050405020304" pitchFamily="18" charset="0"/>
              <a:cs typeface="Times New Roman" panose="02020603050405020304" pitchFamily="18" charset="0"/>
            </a:rPr>
            <a:t>Tóm</a:t>
          </a:r>
          <a:r>
            <a:rPr lang="en-US" sz="4300" b="0" kern="1200" dirty="0">
              <a:latin typeface="Times New Roman" panose="02020603050405020304" pitchFamily="18" charset="0"/>
              <a:cs typeface="Times New Roman" panose="02020603050405020304" pitchFamily="18" charset="0"/>
            </a:rPr>
            <a:t> </a:t>
          </a:r>
          <a:r>
            <a:rPr lang="en-US" sz="4300" b="0" kern="1200" dirty="0" err="1">
              <a:latin typeface="Times New Roman" panose="02020603050405020304" pitchFamily="18" charset="0"/>
              <a:cs typeface="Times New Roman" panose="02020603050405020304" pitchFamily="18" charset="0"/>
            </a:rPr>
            <a:t>lại</a:t>
          </a:r>
          <a:r>
            <a:rPr lang="en-US" sz="4300" b="0" kern="1200" dirty="0">
              <a:latin typeface="Times New Roman" panose="02020603050405020304" pitchFamily="18" charset="0"/>
              <a:cs typeface="Times New Roman" panose="02020603050405020304" pitchFamily="18" charset="0"/>
            </a:rPr>
            <a:t>,…</a:t>
          </a:r>
        </a:p>
        <a:p>
          <a:pPr marL="285750" lvl="1" indent="-285750" algn="just" defTabSz="1911350">
            <a:lnSpc>
              <a:spcPct val="90000"/>
            </a:lnSpc>
            <a:spcBef>
              <a:spcPct val="0"/>
            </a:spcBef>
            <a:spcAft>
              <a:spcPct val="15000"/>
            </a:spcAft>
            <a:buChar char="•"/>
          </a:pPr>
          <a:r>
            <a:rPr lang="en-US" sz="4300" b="0" kern="1200" dirty="0">
              <a:latin typeface="Times New Roman" panose="02020603050405020304" pitchFamily="18" charset="0"/>
              <a:cs typeface="Times New Roman" panose="02020603050405020304" pitchFamily="18" charset="0"/>
            </a:rPr>
            <a:t> </a:t>
          </a:r>
          <a:r>
            <a:rPr lang="en-US" sz="4300" b="0" kern="1200" dirty="0" err="1">
              <a:latin typeface="Times New Roman" panose="02020603050405020304" pitchFamily="18" charset="0"/>
              <a:cs typeface="Times New Roman" panose="02020603050405020304" pitchFamily="18" charset="0"/>
            </a:rPr>
            <a:t>Có</a:t>
          </a:r>
          <a:r>
            <a:rPr lang="en-US" sz="4300" b="0" kern="1200" dirty="0">
              <a:latin typeface="Times New Roman" panose="02020603050405020304" pitchFamily="18" charset="0"/>
              <a:cs typeface="Times New Roman" panose="02020603050405020304" pitchFamily="18" charset="0"/>
            </a:rPr>
            <a:t> </a:t>
          </a:r>
          <a:r>
            <a:rPr lang="en-US" sz="4300" b="0" kern="1200" dirty="0" err="1">
              <a:latin typeface="Times New Roman" panose="02020603050405020304" pitchFamily="18" charset="0"/>
              <a:cs typeface="Times New Roman" panose="02020603050405020304" pitchFamily="18" charset="0"/>
            </a:rPr>
            <a:t>thể</a:t>
          </a:r>
          <a:r>
            <a:rPr lang="en-US" sz="4300" b="0" kern="1200" dirty="0">
              <a:latin typeface="Times New Roman" panose="02020603050405020304" pitchFamily="18" charset="0"/>
              <a:cs typeface="Times New Roman" panose="02020603050405020304" pitchFamily="18" charset="0"/>
            </a:rPr>
            <a:t> </a:t>
          </a:r>
          <a:r>
            <a:rPr lang="en-US" sz="4300" b="0" kern="1200" dirty="0" err="1">
              <a:latin typeface="Times New Roman" panose="02020603050405020304" pitchFamily="18" charset="0"/>
              <a:cs typeface="Times New Roman" panose="02020603050405020304" pitchFamily="18" charset="0"/>
            </a:rPr>
            <a:t>nói</a:t>
          </a:r>
          <a:r>
            <a:rPr lang="en-US" sz="4300" b="0" kern="1200" dirty="0">
              <a:latin typeface="Times New Roman" panose="02020603050405020304" pitchFamily="18" charset="0"/>
              <a:cs typeface="Times New Roman" panose="02020603050405020304" pitchFamily="18" charset="0"/>
            </a:rPr>
            <a:t>,...</a:t>
          </a:r>
        </a:p>
        <a:p>
          <a:pPr marL="285750" lvl="1" indent="-285750" algn="just" defTabSz="1911350">
            <a:lnSpc>
              <a:spcPct val="90000"/>
            </a:lnSpc>
            <a:spcBef>
              <a:spcPct val="0"/>
            </a:spcBef>
            <a:spcAft>
              <a:spcPct val="15000"/>
            </a:spcAft>
            <a:buChar char="•"/>
          </a:pPr>
          <a:r>
            <a:rPr lang="en-US" sz="4300" b="0" kern="1200" dirty="0">
              <a:latin typeface="Times New Roman" panose="02020603050405020304" pitchFamily="18" charset="0"/>
              <a:cs typeface="Times New Roman" panose="02020603050405020304" pitchFamily="18" charset="0"/>
            </a:rPr>
            <a:t> </a:t>
          </a:r>
          <a:r>
            <a:rPr lang="en-US" sz="4300" b="0" kern="1200" dirty="0" err="1">
              <a:latin typeface="Times New Roman" panose="02020603050405020304" pitchFamily="18" charset="0"/>
              <a:cs typeface="Times New Roman" panose="02020603050405020304" pitchFamily="18" charset="0"/>
            </a:rPr>
            <a:t>Bằng</a:t>
          </a:r>
          <a:r>
            <a:rPr lang="en-US" sz="4300" b="0" kern="1200" dirty="0">
              <a:latin typeface="Times New Roman" panose="02020603050405020304" pitchFamily="18" charset="0"/>
              <a:cs typeface="Times New Roman" panose="02020603050405020304" pitchFamily="18" charset="0"/>
            </a:rPr>
            <a:t> </a:t>
          </a:r>
          <a:r>
            <a:rPr lang="en-US" sz="4300" b="0" kern="1200" dirty="0" err="1">
              <a:latin typeface="Times New Roman" panose="02020603050405020304" pitchFamily="18" charset="0"/>
              <a:cs typeface="Times New Roman" panose="02020603050405020304" pitchFamily="18" charset="0"/>
            </a:rPr>
            <a:t>tài</a:t>
          </a:r>
          <a:r>
            <a:rPr lang="en-US" sz="4300" b="0" kern="1200" dirty="0">
              <a:latin typeface="Times New Roman" panose="02020603050405020304" pitchFamily="18" charset="0"/>
              <a:cs typeface="Times New Roman" panose="02020603050405020304" pitchFamily="18" charset="0"/>
            </a:rPr>
            <a:t> </a:t>
          </a:r>
          <a:r>
            <a:rPr lang="en-US" sz="4300" b="0" kern="1200" dirty="0" err="1">
              <a:latin typeface="Times New Roman" panose="02020603050405020304" pitchFamily="18" charset="0"/>
              <a:cs typeface="Times New Roman" panose="02020603050405020304" pitchFamily="18" charset="0"/>
            </a:rPr>
            <a:t>năng</a:t>
          </a:r>
          <a:r>
            <a:rPr lang="en-US" sz="4300" b="0" kern="1200" dirty="0">
              <a:latin typeface="Times New Roman" panose="02020603050405020304" pitchFamily="18" charset="0"/>
              <a:cs typeface="Times New Roman" panose="02020603050405020304" pitchFamily="18" charset="0"/>
            </a:rPr>
            <a:t> </a:t>
          </a:r>
          <a:r>
            <a:rPr lang="en-US" sz="4300" b="0" kern="1200" dirty="0" err="1">
              <a:latin typeface="Times New Roman" panose="02020603050405020304" pitchFamily="18" charset="0"/>
              <a:cs typeface="Times New Roman" panose="02020603050405020304" pitchFamily="18" charset="0"/>
            </a:rPr>
            <a:t>nghệ</a:t>
          </a:r>
          <a:r>
            <a:rPr lang="en-US" sz="4300" b="0" kern="1200" dirty="0">
              <a:latin typeface="Times New Roman" panose="02020603050405020304" pitchFamily="18" charset="0"/>
              <a:cs typeface="Times New Roman" panose="02020603050405020304" pitchFamily="18" charset="0"/>
            </a:rPr>
            <a:t> </a:t>
          </a:r>
          <a:r>
            <a:rPr lang="en-US" sz="4300" b="0" kern="1200" dirty="0" err="1">
              <a:latin typeface="Times New Roman" panose="02020603050405020304" pitchFamily="18" charset="0"/>
              <a:cs typeface="Times New Roman" panose="02020603050405020304" pitchFamily="18" charset="0"/>
            </a:rPr>
            <a:t>thuật</a:t>
          </a:r>
          <a:r>
            <a:rPr lang="en-US" sz="4300" b="0" kern="1200" dirty="0">
              <a:latin typeface="Times New Roman" panose="02020603050405020304" pitchFamily="18" charset="0"/>
              <a:cs typeface="Times New Roman" panose="02020603050405020304" pitchFamily="18" charset="0"/>
            </a:rPr>
            <a:t>,…</a:t>
          </a:r>
        </a:p>
        <a:p>
          <a:pPr marL="285750" lvl="1" indent="-285750" algn="just" defTabSz="1911350">
            <a:lnSpc>
              <a:spcPct val="90000"/>
            </a:lnSpc>
            <a:spcBef>
              <a:spcPct val="0"/>
            </a:spcBef>
            <a:spcAft>
              <a:spcPct val="15000"/>
            </a:spcAft>
            <a:buChar char="•"/>
          </a:pPr>
          <a:r>
            <a:rPr lang="en-US" sz="4300" b="0" kern="1200" dirty="0" err="1">
              <a:latin typeface="Times New Roman" panose="02020603050405020304" pitchFamily="18" charset="0"/>
              <a:cs typeface="Times New Roman" panose="02020603050405020304" pitchFamily="18" charset="0"/>
            </a:rPr>
            <a:t>Thông</a:t>
          </a:r>
          <a:r>
            <a:rPr lang="en-US" sz="4300" b="0" kern="1200" dirty="0">
              <a:latin typeface="Times New Roman" panose="02020603050405020304" pitchFamily="18" charset="0"/>
              <a:cs typeface="Times New Roman" panose="02020603050405020304" pitchFamily="18" charset="0"/>
            </a:rPr>
            <a:t> qua </a:t>
          </a:r>
          <a:r>
            <a:rPr lang="en-US" sz="4300" b="0" kern="1200" dirty="0" err="1">
              <a:latin typeface="Times New Roman" panose="02020603050405020304" pitchFamily="18" charset="0"/>
              <a:cs typeface="Times New Roman" panose="02020603050405020304" pitchFamily="18" charset="0"/>
            </a:rPr>
            <a:t>tác</a:t>
          </a:r>
          <a:r>
            <a:rPr lang="en-US" sz="4300" b="0" kern="1200" dirty="0">
              <a:latin typeface="Times New Roman" panose="02020603050405020304" pitchFamily="18" charset="0"/>
              <a:cs typeface="Times New Roman" panose="02020603050405020304" pitchFamily="18" charset="0"/>
            </a:rPr>
            <a:t> </a:t>
          </a:r>
          <a:r>
            <a:rPr lang="en-US" sz="4300" b="0" kern="1200" dirty="0" err="1">
              <a:latin typeface="Times New Roman" panose="02020603050405020304" pitchFamily="18" charset="0"/>
              <a:cs typeface="Times New Roman" panose="02020603050405020304" pitchFamily="18" charset="0"/>
            </a:rPr>
            <a:t>phẩm</a:t>
          </a:r>
          <a:r>
            <a:rPr lang="en-US" sz="4300" b="0" kern="1200" dirty="0">
              <a:latin typeface="Times New Roman" panose="02020603050405020304" pitchFamily="18" charset="0"/>
              <a:cs typeface="Times New Roman" panose="02020603050405020304" pitchFamily="18" charset="0"/>
            </a:rPr>
            <a:t> … </a:t>
          </a:r>
          <a:r>
            <a:rPr lang="en-US" sz="4300" b="0" kern="1200" dirty="0" err="1">
              <a:latin typeface="Times New Roman" panose="02020603050405020304" pitchFamily="18" charset="0"/>
              <a:cs typeface="Times New Roman" panose="02020603050405020304" pitchFamily="18" charset="0"/>
            </a:rPr>
            <a:t>nhà</a:t>
          </a:r>
          <a:r>
            <a:rPr lang="en-US" sz="4300" b="0" kern="1200" dirty="0">
              <a:latin typeface="Times New Roman" panose="02020603050405020304" pitchFamily="18" charset="0"/>
              <a:cs typeface="Times New Roman" panose="02020603050405020304" pitchFamily="18" charset="0"/>
            </a:rPr>
            <a:t> </a:t>
          </a:r>
          <a:r>
            <a:rPr lang="en-US" sz="4300" b="0" kern="1200" dirty="0" err="1">
              <a:latin typeface="Times New Roman" panose="02020603050405020304" pitchFamily="18" charset="0"/>
              <a:cs typeface="Times New Roman" panose="02020603050405020304" pitchFamily="18" charset="0"/>
            </a:rPr>
            <a:t>văn</a:t>
          </a:r>
          <a:r>
            <a:rPr lang="en-US" sz="4300" b="0" kern="1200" dirty="0">
              <a:latin typeface="Times New Roman" panose="02020603050405020304" pitchFamily="18" charset="0"/>
              <a:cs typeface="Times New Roman" panose="02020603050405020304" pitchFamily="18" charset="0"/>
            </a:rPr>
            <a:t> … </a:t>
          </a:r>
          <a:r>
            <a:rPr lang="en-US" sz="4300" b="0" kern="1200" dirty="0" err="1">
              <a:latin typeface="Times New Roman" panose="02020603050405020304" pitchFamily="18" charset="0"/>
              <a:cs typeface="Times New Roman" panose="02020603050405020304" pitchFamily="18" charset="0"/>
            </a:rPr>
            <a:t>đã</a:t>
          </a:r>
          <a:r>
            <a:rPr lang="en-US" sz="4300" b="0" kern="1200" dirty="0">
              <a:latin typeface="Times New Roman" panose="02020603050405020304" pitchFamily="18" charset="0"/>
              <a:cs typeface="Times New Roman" panose="02020603050405020304" pitchFamily="18" charset="0"/>
            </a:rPr>
            <a:t> …</a:t>
          </a:r>
        </a:p>
      </dsp:txBody>
      <dsp:txXfrm rot="-5400000">
        <a:off x="3032975" y="753480"/>
        <a:ext cx="5180343" cy="3911705"/>
      </dsp:txXfrm>
    </dsp:sp>
    <dsp:sp modelId="{8BC52E34-B5E9-4971-9B4A-203A48C5664D}">
      <dsp:nvSpPr>
        <dsp:cNvPr id="0" name=""/>
        <dsp:cNvSpPr/>
      </dsp:nvSpPr>
      <dsp:spPr>
        <a:xfrm>
          <a:off x="0" y="0"/>
          <a:ext cx="3032975" cy="5418667"/>
        </a:xfrm>
        <a:prstGeom prst="roundRect">
          <a:avLst/>
        </a:prstGeom>
        <a:no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rgbClr val="00B050"/>
              </a:solidFill>
              <a:latin typeface="Times New Roman" panose="02020603050405020304" pitchFamily="18" charset="0"/>
              <a:cs typeface="Times New Roman" panose="02020603050405020304" pitchFamily="18" charset="0"/>
            </a:rPr>
            <a:t>CÁC CỤM TỪ THƯỜNG DÙNG </a:t>
          </a:r>
        </a:p>
      </dsp:txBody>
      <dsp:txXfrm>
        <a:off x="148058" y="148058"/>
        <a:ext cx="2736859" cy="51225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2-02-26T02:00:17.708"/>
    </inkml:context>
    <inkml:brush xml:id="br0">
      <inkml:brushProperty name="width" value="0.05292" units="cm"/>
      <inkml:brushProperty name="height" value="0.05292" units="cm"/>
      <inkml:brushProperty name="color" value="#FF0000"/>
    </inkml:brush>
  </inkml:definitions>
  <inkml:trace contextRef="#ctx0" brushRef="#br0">16123 8334 0</inkml:trace>
  <inkml:trace contextRef="#ctx0" brushRef="#br0" timeOffset="9445.84">19645 8756 0</inkml:trace>
  <inkml:trace contextRef="#ctx0" brushRef="#br0" timeOffset="10334.07">9029 11534 0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2-02-26T03:06:01.224"/>
    </inkml:context>
    <inkml:brush xml:id="br0">
      <inkml:brushProperty name="width" value="0.05292" units="cm"/>
      <inkml:brushProperty name="height" value="0.05292" units="cm"/>
      <inkml:brushProperty name="color" value="#FF0000"/>
    </inkml:brush>
  </inkml:definitions>
  <inkml:trace contextRef="#ctx0" brushRef="#br0">14635 9748 0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2-03-06T06:44:47.839"/>
    </inkml:context>
    <inkml:brush xml:id="br0">
      <inkml:brushProperty name="width" value="0.05292" units="cm"/>
      <inkml:brushProperty name="height" value="0.05292" units="cm"/>
      <inkml:brushProperty name="color" value="#FF0000"/>
    </inkml:brush>
  </inkml:definitions>
  <inkml:trace contextRef="#ctx0" brushRef="#br0">7243 12105 0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2-03-06T06:44:47.855"/>
    </inkml:context>
    <inkml:brush xml:id="br0">
      <inkml:brushProperty name="width" value="0.05292" units="cm"/>
      <inkml:brushProperty name="height" value="0.05292" units="cm"/>
      <inkml:brushProperty name="color" value="#FF0000"/>
    </inkml:brush>
  </inkml:definitions>
  <inkml:trace contextRef="#ctx0" brushRef="#br0">20389 5978 0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2-02-28T00:57:33.223"/>
    </inkml:context>
    <inkml:brush xml:id="br0">
      <inkml:brushProperty name="width" value="0.05292" units="cm"/>
      <inkml:brushProperty name="height" value="0.05292" units="cm"/>
      <inkml:brushProperty name="color" value="#FF0000"/>
    </inkml:brush>
  </inkml:definitions>
  <inkml:trace contextRef="#ctx0" brushRef="#br0">15801 3522 0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65E75-AFF4-4A40-BF5F-F1531C18BBB9}" type="datetimeFigureOut">
              <a:rPr lang="en-US" smtClean="0"/>
              <a:t>12/08/2022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FADB9-9BAB-4C4C-80A5-8ABD2BCB577E}" type="slidenum">
              <a:rPr lang="en-US" smtClean="0"/>
              <a:t>‹#›</a:t>
            </a:fld>
            <a:endParaRPr lang="en-US"/>
          </a:p>
        </p:txBody>
      </p:sp>
    </p:spTree>
    <p:extLst>
      <p:ext uri="{BB962C8B-B14F-4D97-AF65-F5344CB8AC3E}">
        <p14:creationId xmlns:p14="http://schemas.microsoft.com/office/powerpoint/2010/main" val="319412167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E3944-21EB-4F42-A795-92E522A618BB}" type="slidenum">
              <a:rPr lang="en-US" smtClean="0"/>
              <a:pPr/>
              <a:t>53</a:t>
            </a:fld>
            <a:endParaRPr lang="en-US"/>
          </a:p>
        </p:txBody>
      </p:sp>
    </p:spTree>
    <p:extLst>
      <p:ext uri="{BB962C8B-B14F-4D97-AF65-F5344CB8AC3E}">
        <p14:creationId xmlns:p14="http://schemas.microsoft.com/office/powerpoint/2010/main" val="2908743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E3944-21EB-4F42-A795-92E522A618BB}" type="slidenum">
              <a:rPr lang="en-US" smtClean="0"/>
              <a:pPr/>
              <a:t>54</a:t>
            </a:fld>
            <a:endParaRPr lang="en-US"/>
          </a:p>
        </p:txBody>
      </p:sp>
    </p:spTree>
    <p:extLst>
      <p:ext uri="{BB962C8B-B14F-4D97-AF65-F5344CB8AC3E}">
        <p14:creationId xmlns:p14="http://schemas.microsoft.com/office/powerpoint/2010/main" val="76790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E3944-21EB-4F42-A795-92E522A618BB}" type="slidenum">
              <a:rPr lang="en-US" smtClean="0"/>
              <a:pPr/>
              <a:t>59</a:t>
            </a:fld>
            <a:endParaRPr lang="en-US"/>
          </a:p>
        </p:txBody>
      </p:sp>
    </p:spTree>
    <p:extLst>
      <p:ext uri="{BB962C8B-B14F-4D97-AF65-F5344CB8AC3E}">
        <p14:creationId xmlns:p14="http://schemas.microsoft.com/office/powerpoint/2010/main" val="210237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D7BD9-0821-4484-A9C5-CDC5A497C90D}" type="slidenum">
              <a:rPr lang="en-US" altLang="en-US" smtClean="0"/>
              <a:pPr>
                <a:defRPr/>
              </a:pPr>
              <a:t>61</a:t>
            </a:fld>
            <a:endParaRPr lang="en-US" altLang="en-US"/>
          </a:p>
        </p:txBody>
      </p:sp>
    </p:spTree>
    <p:extLst>
      <p:ext uri="{BB962C8B-B14F-4D97-AF65-F5344CB8AC3E}">
        <p14:creationId xmlns:p14="http://schemas.microsoft.com/office/powerpoint/2010/main" val="679313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DD7BD9-0821-4484-A9C5-CDC5A497C90D}" type="slidenum">
              <a:rPr lang="en-US" altLang="en-US" smtClean="0"/>
              <a:pPr>
                <a:defRPr/>
              </a:pPr>
              <a:t>62</a:t>
            </a:fld>
            <a:endParaRPr lang="en-US" altLang="en-US"/>
          </a:p>
        </p:txBody>
      </p:sp>
    </p:spTree>
    <p:extLst>
      <p:ext uri="{BB962C8B-B14F-4D97-AF65-F5344CB8AC3E}">
        <p14:creationId xmlns:p14="http://schemas.microsoft.com/office/powerpoint/2010/main" val="321710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8EA23-4705-4949-9F25-022FF59BE6D1}"/>
              </a:ext>
            </a:extLst>
          </p:cNvPr>
          <p:cNvSpPr>
            <a:spLocks noGrp="1"/>
          </p:cNvSpPr>
          <p:nvPr>
            <p:ph type="ctrTitle"/>
          </p:nvPr>
        </p:nvSpPr>
        <p:spPr>
          <a:xfrm>
            <a:off x="1524000" y="1122363"/>
            <a:ext cx="9144000" cy="2387600"/>
          </a:xfrm>
          <a:prstGeom prst="rect">
            <a:avLst/>
          </a:prstGeom>
        </p:spPr>
        <p:txBody>
          <a:bodyPr lIns="91438" tIns="45719" rIns="91438" bIns="45719"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66BD2B9-7A78-48EA-854F-A85F693CA60D}"/>
              </a:ext>
            </a:extLst>
          </p:cNvPr>
          <p:cNvSpPr>
            <a:spLocks noGrp="1"/>
          </p:cNvSpPr>
          <p:nvPr>
            <p:ph type="subTitle" idx="1"/>
          </p:nvPr>
        </p:nvSpPr>
        <p:spPr>
          <a:xfrm>
            <a:off x="1524000" y="3602037"/>
            <a:ext cx="9144000" cy="1655763"/>
          </a:xfrm>
          <a:prstGeom prst="rect">
            <a:avLst/>
          </a:prstGeom>
        </p:spPr>
        <p:txBody>
          <a:bodyPr lIns="91438" tIns="45719" rIns="91438" bIns="45719"/>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5F8C85F-2426-40E7-A7ED-62C2B2DCBCB0}"/>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2022/8/12</a:t>
            </a:fld>
            <a:endParaRPr lang="zh-CN" altLang="en-US"/>
          </a:p>
        </p:txBody>
      </p:sp>
      <p:sp>
        <p:nvSpPr>
          <p:cNvPr id="5" name="页脚占位符 4">
            <a:extLst>
              <a:ext uri="{FF2B5EF4-FFF2-40B4-BE49-F238E27FC236}">
                <a16:creationId xmlns:a16="http://schemas.microsoft.com/office/drawing/2014/main" id="{21E8010E-F413-4EAF-AC97-0CF5A3C92E53}"/>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6" name="灯片编号占位符 5">
            <a:extLst>
              <a:ext uri="{FF2B5EF4-FFF2-40B4-BE49-F238E27FC236}">
                <a16:creationId xmlns:a16="http://schemas.microsoft.com/office/drawing/2014/main" id="{02BDFFA9-B1C7-4844-8DD6-593010B76DFE}"/>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
        <p:nvSpPr>
          <p:cNvPr id="7" name="标题 1">
            <a:extLst>
              <a:ext uri="{FF2B5EF4-FFF2-40B4-BE49-F238E27FC236}">
                <a16:creationId xmlns:a16="http://schemas.microsoft.com/office/drawing/2014/main" id="{CC2AB73D-7672-405A-843A-6363CB668B8B}"/>
              </a:ext>
            </a:extLst>
          </p:cNvPr>
          <p:cNvSpPr txBox="1">
            <a:spLocks/>
          </p:cNvSpPr>
          <p:nvPr userDrawn="1"/>
        </p:nvSpPr>
        <p:spPr>
          <a:xfrm>
            <a:off x="1905002" y="3864788"/>
            <a:ext cx="1948207" cy="1294859"/>
          </a:xfrm>
          <a:prstGeom prst="rect">
            <a:avLst/>
          </a:prstGeom>
        </p:spPr>
        <p:txBody>
          <a:bodyPr vert="horz" lIns="91438" tIns="45719" rIns="91438" bIns="45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extLst>
      <p:ext uri="{BB962C8B-B14F-4D97-AF65-F5344CB8AC3E}">
        <p14:creationId xmlns:p14="http://schemas.microsoft.com/office/powerpoint/2010/main" val="840314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8F9C33-C85B-4E48-B070-08253B566A1D}"/>
              </a:ext>
            </a:extLst>
          </p:cNvPr>
          <p:cNvSpPr>
            <a:spLocks noGrp="1"/>
          </p:cNvSpPr>
          <p:nvPr>
            <p:ph type="title"/>
          </p:nvPr>
        </p:nvSpPr>
        <p:spPr>
          <a:xfrm>
            <a:off x="838200" y="365125"/>
            <a:ext cx="10515600" cy="1325563"/>
          </a:xfrm>
          <a:prstGeom prst="rect">
            <a:avLst/>
          </a:prstGeom>
        </p:spPr>
        <p:txBody>
          <a:bodyPr lIns="91438" tIns="45719" rIns="91438" bIns="45719"/>
          <a:lstStyle/>
          <a:p>
            <a:r>
              <a:rPr lang="zh-CN" altLang="en-US"/>
              <a:t>单击此处编辑母版标题样式</a:t>
            </a:r>
          </a:p>
        </p:txBody>
      </p:sp>
      <p:sp>
        <p:nvSpPr>
          <p:cNvPr id="3" name="竖排文字占位符 2">
            <a:extLst>
              <a:ext uri="{FF2B5EF4-FFF2-40B4-BE49-F238E27FC236}">
                <a16:creationId xmlns:a16="http://schemas.microsoft.com/office/drawing/2014/main" id="{F60DB8F2-2D02-4311-9443-B78A9DD04EBF}"/>
              </a:ext>
            </a:extLst>
          </p:cNvPr>
          <p:cNvSpPr>
            <a:spLocks noGrp="1"/>
          </p:cNvSpPr>
          <p:nvPr>
            <p:ph type="body" orient="vert" idx="1"/>
          </p:nvPr>
        </p:nvSpPr>
        <p:spPr>
          <a:xfrm>
            <a:off x="838200" y="1825625"/>
            <a:ext cx="10515600" cy="4351339"/>
          </a:xfrm>
          <a:prstGeom prst="rect">
            <a:avLst/>
          </a:prstGeom>
        </p:spPr>
        <p:txBody>
          <a:bodyPr vert="eaVert" lIns="91438" tIns="45719" rIns="91438" bIns="45719"/>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FAAC138-AFC0-4AC5-A995-6F5EE1F85C81}"/>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2022/8/12</a:t>
            </a:fld>
            <a:endParaRPr lang="zh-CN" altLang="en-US"/>
          </a:p>
        </p:txBody>
      </p:sp>
      <p:sp>
        <p:nvSpPr>
          <p:cNvPr id="5" name="页脚占位符 4">
            <a:extLst>
              <a:ext uri="{FF2B5EF4-FFF2-40B4-BE49-F238E27FC236}">
                <a16:creationId xmlns:a16="http://schemas.microsoft.com/office/drawing/2014/main" id="{871539FF-9194-48E1-9E46-C884920C506D}"/>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6" name="灯片编号占位符 5">
            <a:extLst>
              <a:ext uri="{FF2B5EF4-FFF2-40B4-BE49-F238E27FC236}">
                <a16:creationId xmlns:a16="http://schemas.microsoft.com/office/drawing/2014/main" id="{8F6CA868-55B4-407F-96EF-DE8F1E3D9CAC}"/>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Tree>
    <p:extLst>
      <p:ext uri="{BB962C8B-B14F-4D97-AF65-F5344CB8AC3E}">
        <p14:creationId xmlns:p14="http://schemas.microsoft.com/office/powerpoint/2010/main" val="18691673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907C32E-141C-4520-8EAB-C30CD05E8CF3}"/>
              </a:ext>
            </a:extLst>
          </p:cNvPr>
          <p:cNvSpPr>
            <a:spLocks noGrp="1"/>
          </p:cNvSpPr>
          <p:nvPr>
            <p:ph type="title" orient="vert"/>
          </p:nvPr>
        </p:nvSpPr>
        <p:spPr>
          <a:xfrm>
            <a:off x="8724901" y="365126"/>
            <a:ext cx="2628900" cy="5811839"/>
          </a:xfrm>
          <a:prstGeom prst="rect">
            <a:avLst/>
          </a:prstGeom>
        </p:spPr>
        <p:txBody>
          <a:bodyPr vert="eaVert" lIns="91438" tIns="45719" rIns="91438" bIns="45719"/>
          <a:lstStyle/>
          <a:p>
            <a:r>
              <a:rPr lang="zh-CN" altLang="en-US"/>
              <a:t>单击此处编辑母版标题样式</a:t>
            </a:r>
          </a:p>
        </p:txBody>
      </p:sp>
      <p:sp>
        <p:nvSpPr>
          <p:cNvPr id="3" name="竖排文字占位符 2">
            <a:extLst>
              <a:ext uri="{FF2B5EF4-FFF2-40B4-BE49-F238E27FC236}">
                <a16:creationId xmlns:a16="http://schemas.microsoft.com/office/drawing/2014/main" id="{BB70EDFE-FCC8-49D8-9FB7-F5ED185ACB25}"/>
              </a:ext>
            </a:extLst>
          </p:cNvPr>
          <p:cNvSpPr>
            <a:spLocks noGrp="1"/>
          </p:cNvSpPr>
          <p:nvPr>
            <p:ph type="body" orient="vert" idx="1"/>
          </p:nvPr>
        </p:nvSpPr>
        <p:spPr>
          <a:xfrm>
            <a:off x="838201" y="365126"/>
            <a:ext cx="7734300" cy="5811839"/>
          </a:xfrm>
          <a:prstGeom prst="rect">
            <a:avLst/>
          </a:prstGeom>
        </p:spPr>
        <p:txBody>
          <a:bodyPr vert="eaVert" lIns="91438" tIns="45719" rIns="91438" bIns="45719"/>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42D0196-8A8F-44FA-80CE-A60B4BF9F4A5}"/>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2022/8/12</a:t>
            </a:fld>
            <a:endParaRPr lang="zh-CN" altLang="en-US"/>
          </a:p>
        </p:txBody>
      </p:sp>
      <p:sp>
        <p:nvSpPr>
          <p:cNvPr id="5" name="页脚占位符 4">
            <a:extLst>
              <a:ext uri="{FF2B5EF4-FFF2-40B4-BE49-F238E27FC236}">
                <a16:creationId xmlns:a16="http://schemas.microsoft.com/office/drawing/2014/main" id="{5458216F-DAE9-4B16-9B74-15B93D379D9C}"/>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6" name="灯片编号占位符 5">
            <a:extLst>
              <a:ext uri="{FF2B5EF4-FFF2-40B4-BE49-F238E27FC236}">
                <a16:creationId xmlns:a16="http://schemas.microsoft.com/office/drawing/2014/main" id="{65229968-72C2-498A-A287-6170565047B1}"/>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Tree>
    <p:extLst>
      <p:ext uri="{BB962C8B-B14F-4D97-AF65-F5344CB8AC3E}">
        <p14:creationId xmlns:p14="http://schemas.microsoft.com/office/powerpoint/2010/main" val="123238765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lIns="91438" tIns="45719" rIns="91438" bIns="4571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38" tIns="45719" rIns="91438" bIns="45719"/>
          <a:lstStyle/>
          <a:p>
            <a:fld id="{2E3AAC11-D570-4EA9-AFC0-30FB72BA45EB}" type="datetimeFigureOut">
              <a:rPr lang="zh-CN" altLang="en-US" smtClean="0">
                <a:solidFill>
                  <a:prstClr val="black"/>
                </a:solidFill>
              </a:rPr>
              <a:pPr/>
              <a:t>2022/8/12</a:t>
            </a:fld>
            <a:endParaRPr lang="zh-CN" altLang="en-US">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38" tIns="45719" rIns="91438" bIns="45719"/>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38" tIns="45719" rIns="91438" bIns="45719"/>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44061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lIns="91438" tIns="45719" rIns="91438" bIns="4571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38" tIns="45719" rIns="91438" bIns="45719"/>
          <a:lstStyle/>
          <a:p>
            <a:fld id="{2E3AAC11-D570-4EA9-AFC0-30FB72BA45EB}" type="datetimeFigureOut">
              <a:rPr lang="zh-CN" altLang="en-US" smtClean="0">
                <a:solidFill>
                  <a:prstClr val="black"/>
                </a:solidFill>
              </a:rPr>
              <a:pPr/>
              <a:t>2022/8/12</a:t>
            </a:fld>
            <a:endParaRPr lang="zh-CN" altLang="en-US">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38" tIns="45719" rIns="91438" bIns="45719"/>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38" tIns="45719" rIns="91438" bIns="45719"/>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1124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06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5DC85-980A-420C-989A-4FFEBA5F0C45}"/>
              </a:ext>
            </a:extLst>
          </p:cNvPr>
          <p:cNvSpPr>
            <a:spLocks noGrp="1"/>
          </p:cNvSpPr>
          <p:nvPr>
            <p:ph type="title"/>
          </p:nvPr>
        </p:nvSpPr>
        <p:spPr>
          <a:xfrm>
            <a:off x="838200" y="365125"/>
            <a:ext cx="10515600" cy="1325563"/>
          </a:xfrm>
          <a:prstGeom prst="rect">
            <a:avLst/>
          </a:prstGeom>
        </p:spPr>
        <p:txBody>
          <a:bodyPr lIns="91438" tIns="45719" rIns="91438" bIns="45719"/>
          <a:lstStyle/>
          <a:p>
            <a:r>
              <a:rPr lang="zh-CN" altLang="en-US"/>
              <a:t>单击此处编辑母版标题样式</a:t>
            </a:r>
          </a:p>
        </p:txBody>
      </p:sp>
      <p:sp>
        <p:nvSpPr>
          <p:cNvPr id="3" name="内容占位符 2">
            <a:extLst>
              <a:ext uri="{FF2B5EF4-FFF2-40B4-BE49-F238E27FC236}">
                <a16:creationId xmlns:a16="http://schemas.microsoft.com/office/drawing/2014/main" id="{8DB777FB-69AE-4A77-ABBC-F9F7797B8F5F}"/>
              </a:ext>
            </a:extLst>
          </p:cNvPr>
          <p:cNvSpPr>
            <a:spLocks noGrp="1"/>
          </p:cNvSpPr>
          <p:nvPr>
            <p:ph idx="1"/>
          </p:nvPr>
        </p:nvSpPr>
        <p:spPr>
          <a:xfrm>
            <a:off x="838200" y="1825625"/>
            <a:ext cx="10515600" cy="4351339"/>
          </a:xfrm>
          <a:prstGeom prst="rect">
            <a:avLst/>
          </a:prstGeom>
        </p:spPr>
        <p:txBody>
          <a:bodyPr lIns="91438" tIns="45719" rIns="91438" bIns="45719"/>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A77060-69F3-4030-AACA-005F34C5BEE4}"/>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2022/8/12</a:t>
            </a:fld>
            <a:endParaRPr lang="zh-CN" altLang="en-US"/>
          </a:p>
        </p:txBody>
      </p:sp>
      <p:sp>
        <p:nvSpPr>
          <p:cNvPr id="5" name="页脚占位符 4">
            <a:extLst>
              <a:ext uri="{FF2B5EF4-FFF2-40B4-BE49-F238E27FC236}">
                <a16:creationId xmlns:a16="http://schemas.microsoft.com/office/drawing/2014/main" id="{32BE6DF2-3D1A-4C92-B330-2BF347EFBD0A}"/>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6" name="灯片编号占位符 5">
            <a:extLst>
              <a:ext uri="{FF2B5EF4-FFF2-40B4-BE49-F238E27FC236}">
                <a16:creationId xmlns:a16="http://schemas.microsoft.com/office/drawing/2014/main" id="{F8DFC5C1-4704-4D71-B6F1-CB77D91A124C}"/>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
        <p:nvSpPr>
          <p:cNvPr id="7" name="标题 1">
            <a:extLst>
              <a:ext uri="{FF2B5EF4-FFF2-40B4-BE49-F238E27FC236}">
                <a16:creationId xmlns:a16="http://schemas.microsoft.com/office/drawing/2014/main" id="{1A0CBAE3-EE57-4502-834C-6BFD116E2BFC}"/>
              </a:ext>
            </a:extLst>
          </p:cNvPr>
          <p:cNvSpPr txBox="1">
            <a:spLocks/>
          </p:cNvSpPr>
          <p:nvPr userDrawn="1"/>
        </p:nvSpPr>
        <p:spPr>
          <a:xfrm>
            <a:off x="1905002" y="3864788"/>
            <a:ext cx="1948207" cy="1294859"/>
          </a:xfrm>
          <a:prstGeom prst="rect">
            <a:avLst/>
          </a:prstGeom>
        </p:spPr>
        <p:txBody>
          <a:bodyPr vert="horz" lIns="91438" tIns="45719" rIns="91438" bIns="45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extLst>
      <p:ext uri="{BB962C8B-B14F-4D97-AF65-F5344CB8AC3E}">
        <p14:creationId xmlns:p14="http://schemas.microsoft.com/office/powerpoint/2010/main" val="12511489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FC6D9A-6578-4D42-B547-33F869FC8FBB}"/>
              </a:ext>
            </a:extLst>
          </p:cNvPr>
          <p:cNvSpPr>
            <a:spLocks noGrp="1"/>
          </p:cNvSpPr>
          <p:nvPr>
            <p:ph type="title"/>
          </p:nvPr>
        </p:nvSpPr>
        <p:spPr>
          <a:xfrm>
            <a:off x="831851" y="1709740"/>
            <a:ext cx="10515600" cy="2852737"/>
          </a:xfrm>
          <a:prstGeom prst="rect">
            <a:avLst/>
          </a:prstGeom>
        </p:spPr>
        <p:txBody>
          <a:bodyPr lIns="91438" tIns="45719" rIns="91438" bIns="45719"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BFFC1CE-7FA4-431B-B6A9-6509DA44A533}"/>
              </a:ext>
            </a:extLst>
          </p:cNvPr>
          <p:cNvSpPr>
            <a:spLocks noGrp="1"/>
          </p:cNvSpPr>
          <p:nvPr>
            <p:ph type="body" idx="1"/>
          </p:nvPr>
        </p:nvSpPr>
        <p:spPr>
          <a:xfrm>
            <a:off x="831851" y="4589464"/>
            <a:ext cx="10515600" cy="1500187"/>
          </a:xfrm>
          <a:prstGeom prst="rect">
            <a:avLst/>
          </a:prstGeom>
        </p:spPr>
        <p:txBody>
          <a:bodyPr lIns="91438" tIns="45719" rIns="91438" bIns="45719"/>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9F6D874-CDC0-4214-A26A-0A43519C3528}"/>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2022/8/12</a:t>
            </a:fld>
            <a:endParaRPr lang="zh-CN" altLang="en-US"/>
          </a:p>
        </p:txBody>
      </p:sp>
      <p:sp>
        <p:nvSpPr>
          <p:cNvPr id="5" name="页脚占位符 4">
            <a:extLst>
              <a:ext uri="{FF2B5EF4-FFF2-40B4-BE49-F238E27FC236}">
                <a16:creationId xmlns:a16="http://schemas.microsoft.com/office/drawing/2014/main" id="{133024EA-D0BA-43C5-83A0-9E629C4490A7}"/>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6" name="灯片编号占位符 5">
            <a:extLst>
              <a:ext uri="{FF2B5EF4-FFF2-40B4-BE49-F238E27FC236}">
                <a16:creationId xmlns:a16="http://schemas.microsoft.com/office/drawing/2014/main" id="{78EA081E-9C66-419D-919B-961795AF4DEA}"/>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
        <p:nvSpPr>
          <p:cNvPr id="7" name="标题 1">
            <a:extLst>
              <a:ext uri="{FF2B5EF4-FFF2-40B4-BE49-F238E27FC236}">
                <a16:creationId xmlns:a16="http://schemas.microsoft.com/office/drawing/2014/main" id="{9B71C674-E1DD-43C9-876C-61EE2D40F361}"/>
              </a:ext>
            </a:extLst>
          </p:cNvPr>
          <p:cNvSpPr txBox="1">
            <a:spLocks/>
          </p:cNvSpPr>
          <p:nvPr userDrawn="1"/>
        </p:nvSpPr>
        <p:spPr>
          <a:xfrm>
            <a:off x="1633194" y="2134141"/>
            <a:ext cx="1948207" cy="1294859"/>
          </a:xfrm>
          <a:prstGeom prst="rect">
            <a:avLst/>
          </a:prstGeom>
        </p:spPr>
        <p:txBody>
          <a:bodyPr vert="horz" lIns="91438" tIns="45719" rIns="91438" bIns="45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extLst>
      <p:ext uri="{BB962C8B-B14F-4D97-AF65-F5344CB8AC3E}">
        <p14:creationId xmlns:p14="http://schemas.microsoft.com/office/powerpoint/2010/main" val="27934147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040528-897F-4825-B0BD-BE9E87A468E7}"/>
              </a:ext>
            </a:extLst>
          </p:cNvPr>
          <p:cNvSpPr>
            <a:spLocks noGrp="1"/>
          </p:cNvSpPr>
          <p:nvPr>
            <p:ph type="title"/>
          </p:nvPr>
        </p:nvSpPr>
        <p:spPr>
          <a:xfrm>
            <a:off x="838200" y="365125"/>
            <a:ext cx="10515600" cy="1325563"/>
          </a:xfrm>
          <a:prstGeom prst="rect">
            <a:avLst/>
          </a:prstGeom>
        </p:spPr>
        <p:txBody>
          <a:bodyPr lIns="91438" tIns="45719" rIns="91438" bIns="45719"/>
          <a:lstStyle/>
          <a:p>
            <a:r>
              <a:rPr lang="zh-CN" altLang="en-US"/>
              <a:t>单击此处编辑母版标题样式</a:t>
            </a:r>
          </a:p>
        </p:txBody>
      </p:sp>
      <p:sp>
        <p:nvSpPr>
          <p:cNvPr id="3" name="内容占位符 2">
            <a:extLst>
              <a:ext uri="{FF2B5EF4-FFF2-40B4-BE49-F238E27FC236}">
                <a16:creationId xmlns:a16="http://schemas.microsoft.com/office/drawing/2014/main" id="{7BD75EE8-3776-41DF-8F3C-7827D3716FB2}"/>
              </a:ext>
            </a:extLst>
          </p:cNvPr>
          <p:cNvSpPr>
            <a:spLocks noGrp="1"/>
          </p:cNvSpPr>
          <p:nvPr>
            <p:ph sz="half" idx="1"/>
          </p:nvPr>
        </p:nvSpPr>
        <p:spPr>
          <a:xfrm>
            <a:off x="838200" y="1825625"/>
            <a:ext cx="5181600" cy="4351339"/>
          </a:xfrm>
          <a:prstGeom prst="rect">
            <a:avLst/>
          </a:prstGeom>
        </p:spPr>
        <p:txBody>
          <a:bodyPr lIns="91438" tIns="45719" rIns="91438" bIns="45719"/>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8E10AAB-3652-4F7C-BB0C-F43196C41658}"/>
              </a:ext>
            </a:extLst>
          </p:cNvPr>
          <p:cNvSpPr>
            <a:spLocks noGrp="1"/>
          </p:cNvSpPr>
          <p:nvPr>
            <p:ph sz="half" idx="2"/>
          </p:nvPr>
        </p:nvSpPr>
        <p:spPr>
          <a:xfrm>
            <a:off x="6172200" y="1825625"/>
            <a:ext cx="5181600" cy="4351339"/>
          </a:xfrm>
          <a:prstGeom prst="rect">
            <a:avLst/>
          </a:prstGeom>
        </p:spPr>
        <p:txBody>
          <a:bodyPr lIns="91438" tIns="45719" rIns="91438" bIns="45719"/>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EF22413-B43A-408F-B8A5-FD50E92434DE}"/>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2022/8/12</a:t>
            </a:fld>
            <a:endParaRPr lang="zh-CN" altLang="en-US"/>
          </a:p>
        </p:txBody>
      </p:sp>
      <p:sp>
        <p:nvSpPr>
          <p:cNvPr id="6" name="页脚占位符 5">
            <a:extLst>
              <a:ext uri="{FF2B5EF4-FFF2-40B4-BE49-F238E27FC236}">
                <a16:creationId xmlns:a16="http://schemas.microsoft.com/office/drawing/2014/main" id="{7E039AEF-C575-4572-8CE0-D33CE5F31D5D}"/>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7" name="灯片编号占位符 6">
            <a:extLst>
              <a:ext uri="{FF2B5EF4-FFF2-40B4-BE49-F238E27FC236}">
                <a16:creationId xmlns:a16="http://schemas.microsoft.com/office/drawing/2014/main" id="{959BB962-232E-417C-99F4-094F9B8AD9BC}"/>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Tree>
    <p:extLst>
      <p:ext uri="{BB962C8B-B14F-4D97-AF65-F5344CB8AC3E}">
        <p14:creationId xmlns:p14="http://schemas.microsoft.com/office/powerpoint/2010/main" val="260989903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2D3B74-69FC-4EAB-BC6B-E5BFC7954467}"/>
              </a:ext>
            </a:extLst>
          </p:cNvPr>
          <p:cNvSpPr>
            <a:spLocks noGrp="1"/>
          </p:cNvSpPr>
          <p:nvPr>
            <p:ph type="title"/>
          </p:nvPr>
        </p:nvSpPr>
        <p:spPr>
          <a:xfrm>
            <a:off x="839788" y="365125"/>
            <a:ext cx="10515600" cy="1325563"/>
          </a:xfrm>
          <a:prstGeom prst="rect">
            <a:avLst/>
          </a:prstGeom>
        </p:spPr>
        <p:txBody>
          <a:bodyPr lIns="91438" tIns="45719" rIns="91438" bIns="45719"/>
          <a:lstStyle/>
          <a:p>
            <a:r>
              <a:rPr lang="zh-CN" altLang="en-US"/>
              <a:t>单击此处编辑母版标题样式</a:t>
            </a:r>
          </a:p>
        </p:txBody>
      </p:sp>
      <p:sp>
        <p:nvSpPr>
          <p:cNvPr id="3" name="文本占位符 2">
            <a:extLst>
              <a:ext uri="{FF2B5EF4-FFF2-40B4-BE49-F238E27FC236}">
                <a16:creationId xmlns:a16="http://schemas.microsoft.com/office/drawing/2014/main" id="{2347F34D-9617-4B00-AF60-0CEAE7AC8FAE}"/>
              </a:ext>
            </a:extLst>
          </p:cNvPr>
          <p:cNvSpPr>
            <a:spLocks noGrp="1"/>
          </p:cNvSpPr>
          <p:nvPr>
            <p:ph type="body" idx="1"/>
          </p:nvPr>
        </p:nvSpPr>
        <p:spPr>
          <a:xfrm>
            <a:off x="839789" y="1681163"/>
            <a:ext cx="5157787"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239D735-C758-4217-B15C-88FC00145A95}"/>
              </a:ext>
            </a:extLst>
          </p:cNvPr>
          <p:cNvSpPr>
            <a:spLocks noGrp="1"/>
          </p:cNvSpPr>
          <p:nvPr>
            <p:ph sz="half" idx="2"/>
          </p:nvPr>
        </p:nvSpPr>
        <p:spPr>
          <a:xfrm>
            <a:off x="839789" y="2505075"/>
            <a:ext cx="5157787" cy="3684588"/>
          </a:xfrm>
          <a:prstGeom prst="rect">
            <a:avLst/>
          </a:prstGeom>
        </p:spPr>
        <p:txBody>
          <a:bodyPr lIns="91438" tIns="45719" rIns="91438" bIns="45719"/>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9CCCA70-624B-409F-8B0C-061D0BD637DC}"/>
              </a:ext>
            </a:extLst>
          </p:cNvPr>
          <p:cNvSpPr>
            <a:spLocks noGrp="1"/>
          </p:cNvSpPr>
          <p:nvPr>
            <p:ph type="body" sz="quarter" idx="3"/>
          </p:nvPr>
        </p:nvSpPr>
        <p:spPr>
          <a:xfrm>
            <a:off x="6172201" y="1681163"/>
            <a:ext cx="5183188"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B49445A-B7D3-4E05-8BF2-E184CA5211E7}"/>
              </a:ext>
            </a:extLst>
          </p:cNvPr>
          <p:cNvSpPr>
            <a:spLocks noGrp="1"/>
          </p:cNvSpPr>
          <p:nvPr>
            <p:ph sz="quarter" idx="4"/>
          </p:nvPr>
        </p:nvSpPr>
        <p:spPr>
          <a:xfrm>
            <a:off x="6172201" y="2505075"/>
            <a:ext cx="5183188" cy="3684588"/>
          </a:xfrm>
          <a:prstGeom prst="rect">
            <a:avLst/>
          </a:prstGeom>
        </p:spPr>
        <p:txBody>
          <a:bodyPr lIns="91438" tIns="45719" rIns="91438" bIns="45719"/>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CFD1275-12C0-427E-9B28-D56AC328E7CA}"/>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2022/8/12</a:t>
            </a:fld>
            <a:endParaRPr lang="zh-CN" altLang="en-US"/>
          </a:p>
        </p:txBody>
      </p:sp>
      <p:sp>
        <p:nvSpPr>
          <p:cNvPr id="8" name="页脚占位符 7">
            <a:extLst>
              <a:ext uri="{FF2B5EF4-FFF2-40B4-BE49-F238E27FC236}">
                <a16:creationId xmlns:a16="http://schemas.microsoft.com/office/drawing/2014/main" id="{D56EDB88-E88C-4437-A140-703B0E70F12A}"/>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9" name="灯片编号占位符 8">
            <a:extLst>
              <a:ext uri="{FF2B5EF4-FFF2-40B4-BE49-F238E27FC236}">
                <a16:creationId xmlns:a16="http://schemas.microsoft.com/office/drawing/2014/main" id="{EC910CFF-57E1-4375-B7DE-74AA44ECD584}"/>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
        <p:nvSpPr>
          <p:cNvPr id="11" name="TextBox 10"/>
          <p:cNvSpPr txBox="1"/>
          <p:nvPr userDrawn="1"/>
        </p:nvSpPr>
        <p:spPr>
          <a:xfrm>
            <a:off x="2231555" y="5869445"/>
            <a:ext cx="1800200" cy="123109"/>
          </a:xfrm>
          <a:prstGeom prst="rect">
            <a:avLst/>
          </a:prstGeom>
          <a:noFill/>
        </p:spPr>
        <p:txBody>
          <a:bodyPr wrap="square" lIns="91438" tIns="45719" rIns="91438" bIns="45719"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9753454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4A47E-7E9F-4A0E-AD7E-39A1C9A82F59}"/>
              </a:ext>
            </a:extLst>
          </p:cNvPr>
          <p:cNvSpPr>
            <a:spLocks noGrp="1"/>
          </p:cNvSpPr>
          <p:nvPr>
            <p:ph type="title"/>
          </p:nvPr>
        </p:nvSpPr>
        <p:spPr>
          <a:xfrm>
            <a:off x="838200" y="365125"/>
            <a:ext cx="10515600" cy="1325563"/>
          </a:xfrm>
          <a:prstGeom prst="rect">
            <a:avLst/>
          </a:prstGeom>
        </p:spPr>
        <p:txBody>
          <a:bodyPr lIns="91438" tIns="45719" rIns="91438" bIns="45719"/>
          <a:lstStyle/>
          <a:p>
            <a:r>
              <a:rPr lang="zh-CN" altLang="en-US"/>
              <a:t>单击此处编辑母版标题样式</a:t>
            </a:r>
          </a:p>
        </p:txBody>
      </p:sp>
      <p:sp>
        <p:nvSpPr>
          <p:cNvPr id="3" name="日期占位符 2">
            <a:extLst>
              <a:ext uri="{FF2B5EF4-FFF2-40B4-BE49-F238E27FC236}">
                <a16:creationId xmlns:a16="http://schemas.microsoft.com/office/drawing/2014/main" id="{16C33D19-B3D8-408D-9C6D-1FDF2A9088C9}"/>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2022/8/12</a:t>
            </a:fld>
            <a:endParaRPr lang="zh-CN" altLang="en-US"/>
          </a:p>
        </p:txBody>
      </p:sp>
      <p:sp>
        <p:nvSpPr>
          <p:cNvPr id="4" name="页脚占位符 3">
            <a:extLst>
              <a:ext uri="{FF2B5EF4-FFF2-40B4-BE49-F238E27FC236}">
                <a16:creationId xmlns:a16="http://schemas.microsoft.com/office/drawing/2014/main" id="{E4144762-58D1-4C10-B9D7-5FBB313BF6D8}"/>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5" name="灯片编号占位符 4">
            <a:extLst>
              <a:ext uri="{FF2B5EF4-FFF2-40B4-BE49-F238E27FC236}">
                <a16:creationId xmlns:a16="http://schemas.microsoft.com/office/drawing/2014/main" id="{FE6B47E8-5573-4DFD-BE71-B1A6B2905D3E}"/>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Tree>
    <p:extLst>
      <p:ext uri="{BB962C8B-B14F-4D97-AF65-F5344CB8AC3E}">
        <p14:creationId xmlns:p14="http://schemas.microsoft.com/office/powerpoint/2010/main" val="13148865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01A57FE-D12E-4909-A38E-AFF31382358D}"/>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2022/8/12</a:t>
            </a:fld>
            <a:endParaRPr lang="zh-CN" altLang="en-US"/>
          </a:p>
        </p:txBody>
      </p:sp>
      <p:sp>
        <p:nvSpPr>
          <p:cNvPr id="3" name="页脚占位符 2">
            <a:extLst>
              <a:ext uri="{FF2B5EF4-FFF2-40B4-BE49-F238E27FC236}">
                <a16:creationId xmlns:a16="http://schemas.microsoft.com/office/drawing/2014/main" id="{36BC6A50-E5CC-44DE-AA1D-78904E14FBF5}"/>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4" name="灯片编号占位符 3">
            <a:extLst>
              <a:ext uri="{FF2B5EF4-FFF2-40B4-BE49-F238E27FC236}">
                <a16:creationId xmlns:a16="http://schemas.microsoft.com/office/drawing/2014/main" id="{C2E61823-E1A0-4842-AFDB-D5B094456A60}"/>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Tree>
    <p:extLst>
      <p:ext uri="{BB962C8B-B14F-4D97-AF65-F5344CB8AC3E}">
        <p14:creationId xmlns:p14="http://schemas.microsoft.com/office/powerpoint/2010/main" val="32499930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006C0-B9A3-4599-BBCC-157207D3F28C}"/>
              </a:ext>
            </a:extLst>
          </p:cNvPr>
          <p:cNvSpPr>
            <a:spLocks noGrp="1"/>
          </p:cNvSpPr>
          <p:nvPr>
            <p:ph type="title"/>
          </p:nvPr>
        </p:nvSpPr>
        <p:spPr>
          <a:xfrm>
            <a:off x="839788" y="457200"/>
            <a:ext cx="3932237" cy="1600200"/>
          </a:xfrm>
          <a:prstGeom prst="rect">
            <a:avLst/>
          </a:prstGeom>
        </p:spPr>
        <p:txBody>
          <a:bodyPr lIns="91438" tIns="45719" rIns="91438" bIns="45719"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AACB926-5B97-406B-A634-C8F1840B9152}"/>
              </a:ext>
            </a:extLst>
          </p:cNvPr>
          <p:cNvSpPr>
            <a:spLocks noGrp="1"/>
          </p:cNvSpPr>
          <p:nvPr>
            <p:ph idx="1"/>
          </p:nvPr>
        </p:nvSpPr>
        <p:spPr>
          <a:xfrm>
            <a:off x="5183188" y="987426"/>
            <a:ext cx="6172200" cy="487362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B0D93A5-110F-4D48-B730-9D3F6077172D}"/>
              </a:ext>
            </a:extLst>
          </p:cNvPr>
          <p:cNvSpPr>
            <a:spLocks noGrp="1"/>
          </p:cNvSpPr>
          <p:nvPr>
            <p:ph type="body" sz="half" idx="2"/>
          </p:nvPr>
        </p:nvSpPr>
        <p:spPr>
          <a:xfrm>
            <a:off x="839788"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9318F3B-1CF6-492D-B32C-BABDBFDC48C6}"/>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2022/8/12</a:t>
            </a:fld>
            <a:endParaRPr lang="zh-CN" altLang="en-US"/>
          </a:p>
        </p:txBody>
      </p:sp>
      <p:sp>
        <p:nvSpPr>
          <p:cNvPr id="6" name="页脚占位符 5">
            <a:extLst>
              <a:ext uri="{FF2B5EF4-FFF2-40B4-BE49-F238E27FC236}">
                <a16:creationId xmlns:a16="http://schemas.microsoft.com/office/drawing/2014/main" id="{B6CA614B-0C52-466E-BF5B-1B80FFA04CD9}"/>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7" name="灯片编号占位符 6">
            <a:extLst>
              <a:ext uri="{FF2B5EF4-FFF2-40B4-BE49-F238E27FC236}">
                <a16:creationId xmlns:a16="http://schemas.microsoft.com/office/drawing/2014/main" id="{32C7AA0A-AB23-41BF-B94C-9BBDCF82BA1B}"/>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Tree>
    <p:extLst>
      <p:ext uri="{BB962C8B-B14F-4D97-AF65-F5344CB8AC3E}">
        <p14:creationId xmlns:p14="http://schemas.microsoft.com/office/powerpoint/2010/main" val="67501473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3D2268-48A2-4EE7-B1D3-58DCBE502761}"/>
              </a:ext>
            </a:extLst>
          </p:cNvPr>
          <p:cNvSpPr>
            <a:spLocks noGrp="1"/>
          </p:cNvSpPr>
          <p:nvPr>
            <p:ph type="title"/>
          </p:nvPr>
        </p:nvSpPr>
        <p:spPr>
          <a:xfrm>
            <a:off x="839788" y="457200"/>
            <a:ext cx="3932237" cy="1600200"/>
          </a:xfrm>
          <a:prstGeom prst="rect">
            <a:avLst/>
          </a:prstGeom>
        </p:spPr>
        <p:txBody>
          <a:bodyPr lIns="91438" tIns="45719" rIns="91438" bIns="45719"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6ADD3CC-44FB-4368-AEAD-913F358DD29F}"/>
              </a:ext>
            </a:extLst>
          </p:cNvPr>
          <p:cNvSpPr>
            <a:spLocks noGrp="1"/>
          </p:cNvSpPr>
          <p:nvPr>
            <p:ph type="pic" idx="1"/>
          </p:nvPr>
        </p:nvSpPr>
        <p:spPr>
          <a:xfrm>
            <a:off x="5183188" y="987426"/>
            <a:ext cx="6172200" cy="4873625"/>
          </a:xfrm>
          <a:prstGeom prst="rect">
            <a:avLst/>
          </a:prstGeom>
        </p:spPr>
        <p:txBody>
          <a:bodyPr lIns="91438" tIns="45719" rIns="91438" bIns="45719"/>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6021B1D6-A197-4D2B-AD5D-45D480DF5B01}"/>
              </a:ext>
            </a:extLst>
          </p:cNvPr>
          <p:cNvSpPr>
            <a:spLocks noGrp="1"/>
          </p:cNvSpPr>
          <p:nvPr>
            <p:ph type="body" sz="half" idx="2"/>
          </p:nvPr>
        </p:nvSpPr>
        <p:spPr>
          <a:xfrm>
            <a:off x="839788"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FB2EAB-4B83-4C7A-8E7E-C747E508F313}"/>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2022/8/12</a:t>
            </a:fld>
            <a:endParaRPr lang="zh-CN" altLang="en-US"/>
          </a:p>
        </p:txBody>
      </p:sp>
      <p:sp>
        <p:nvSpPr>
          <p:cNvPr id="6" name="页脚占位符 5">
            <a:extLst>
              <a:ext uri="{FF2B5EF4-FFF2-40B4-BE49-F238E27FC236}">
                <a16:creationId xmlns:a16="http://schemas.microsoft.com/office/drawing/2014/main" id="{FCDEEF2A-25E2-4F03-A763-B3980BD63308}"/>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7" name="灯片编号占位符 6">
            <a:extLst>
              <a:ext uri="{FF2B5EF4-FFF2-40B4-BE49-F238E27FC236}">
                <a16:creationId xmlns:a16="http://schemas.microsoft.com/office/drawing/2014/main" id="{DE820F90-243B-4399-97FD-B5C4310FA212}"/>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Tree>
    <p:extLst>
      <p:ext uri="{BB962C8B-B14F-4D97-AF65-F5344CB8AC3E}">
        <p14:creationId xmlns:p14="http://schemas.microsoft.com/office/powerpoint/2010/main" val="400754690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79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426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customXml" Target="../ink/ink2.xml"/><Relationship Id="rId4" Type="http://schemas.openxmlformats.org/officeDocument/2006/relationships/image" Target="../media/image9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2.png"/><Relationship Id="rId7"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24.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ustomXml" Target="../ink/ink5.xml"/><Relationship Id="rId1" Type="http://schemas.openxmlformats.org/officeDocument/2006/relationships/slideLayout" Target="../slideLayouts/slideLayout1.xml"/><Relationship Id="rId4" Type="http://schemas.openxmlformats.org/officeDocument/2006/relationships/image" Target="../media/image18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png"/></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3790D3CD-139D-E3AD-AC18-A85D509AF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749300"/>
            <a:ext cx="91440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WordArt 4">
            <a:extLst>
              <a:ext uri="{FF2B5EF4-FFF2-40B4-BE49-F238E27FC236}">
                <a16:creationId xmlns:a16="http://schemas.microsoft.com/office/drawing/2014/main" id="{A4236E54-6E5D-581B-16D8-E3AD3E232469}"/>
              </a:ext>
            </a:extLst>
          </p:cNvPr>
          <p:cNvSpPr>
            <a:spLocks noChangeArrowheads="1" noChangeShapeType="1" noTextEdit="1"/>
          </p:cNvSpPr>
          <p:nvPr/>
        </p:nvSpPr>
        <p:spPr bwMode="auto">
          <a:xfrm>
            <a:off x="2400300" y="3679826"/>
            <a:ext cx="7442200" cy="1133475"/>
          </a:xfrm>
          <a:prstGeom prst="rect">
            <a:avLst/>
          </a:prstGeom>
        </p:spPr>
        <p:txBody>
          <a:bodyPr wrap="none" fromWordArt="1">
            <a:prstTxWarp prst="textWave1">
              <a:avLst>
                <a:gd name="adj1" fmla="val 12639"/>
                <a:gd name="adj2" fmla="val 0"/>
              </a:avLst>
            </a:prstTxWarp>
          </a:bodyPr>
          <a:lstStyle/>
          <a:p>
            <a:pPr algn="ctr"/>
            <a:r>
              <a:rPr lang="en-US" sz="2700" b="1" kern="10">
                <a:ln w="9525">
                  <a:solidFill>
                    <a:srgbClr val="FF0000"/>
                  </a:solidFill>
                  <a:round/>
                  <a:headEnd/>
                  <a:tailEnd/>
                </a:ln>
                <a:solidFill>
                  <a:srgbClr val="FFC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CHÀO MỪNG CÁC EM HỌC SINH THÂN MẾN</a:t>
            </a:r>
          </a:p>
        </p:txBody>
      </p:sp>
      <p:sp>
        <p:nvSpPr>
          <p:cNvPr id="16388" name="TextBox 5">
            <a:extLst>
              <a:ext uri="{FF2B5EF4-FFF2-40B4-BE49-F238E27FC236}">
                <a16:creationId xmlns:a16="http://schemas.microsoft.com/office/drawing/2014/main" id="{03D89687-0E1E-0AE4-1462-7F428D3E4E2B}"/>
              </a:ext>
            </a:extLst>
          </p:cNvPr>
          <p:cNvSpPr txBox="1">
            <a:spLocks noChangeArrowheads="1"/>
          </p:cNvSpPr>
          <p:nvPr/>
        </p:nvSpPr>
        <p:spPr bwMode="auto">
          <a:xfrm>
            <a:off x="3627439" y="4813301"/>
            <a:ext cx="493712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VnTime" panose="020B7200000000000000" pitchFamily="34" charset="0"/>
              </a:defRPr>
            </a:lvl1pPr>
            <a:lvl2pPr marL="742950" indent="-285750">
              <a:defRPr sz="3600">
                <a:solidFill>
                  <a:schemeClr val="tx1"/>
                </a:solidFill>
                <a:latin typeface=".VnTime" panose="020B7200000000000000" pitchFamily="34" charset="0"/>
              </a:defRPr>
            </a:lvl2pPr>
            <a:lvl3pPr marL="1143000" indent="-228600">
              <a:defRPr sz="3600">
                <a:solidFill>
                  <a:schemeClr val="tx1"/>
                </a:solidFill>
                <a:latin typeface=".VnTime" panose="020B7200000000000000" pitchFamily="34" charset="0"/>
              </a:defRPr>
            </a:lvl3pPr>
            <a:lvl4pPr marL="1600200" indent="-228600">
              <a:defRPr sz="3600">
                <a:solidFill>
                  <a:schemeClr val="tx1"/>
                </a:solidFill>
                <a:latin typeface=".VnTime" panose="020B7200000000000000" pitchFamily="34" charset="0"/>
              </a:defRPr>
            </a:lvl4pPr>
            <a:lvl5pPr marL="2057400" indent="-228600">
              <a:defRPr sz="3600">
                <a:solidFill>
                  <a:schemeClr val="tx1"/>
                </a:solidFill>
                <a:latin typeface=".VnTime" panose="020B7200000000000000" pitchFamily="34" charset="0"/>
              </a:defRPr>
            </a:lvl5pPr>
            <a:lvl6pPr marL="2514600" indent="-228600" eaLnBrk="0" fontAlgn="base" hangingPunct="0">
              <a:spcBef>
                <a:spcPct val="0"/>
              </a:spcBef>
              <a:spcAft>
                <a:spcPct val="0"/>
              </a:spcAft>
              <a:defRPr sz="3600">
                <a:solidFill>
                  <a:schemeClr val="tx1"/>
                </a:solidFill>
                <a:latin typeface=".VnTime" panose="020B7200000000000000" pitchFamily="34" charset="0"/>
              </a:defRPr>
            </a:lvl6pPr>
            <a:lvl7pPr marL="2971800" indent="-228600" eaLnBrk="0" fontAlgn="base" hangingPunct="0">
              <a:spcBef>
                <a:spcPct val="0"/>
              </a:spcBef>
              <a:spcAft>
                <a:spcPct val="0"/>
              </a:spcAft>
              <a:defRPr sz="3600">
                <a:solidFill>
                  <a:schemeClr val="tx1"/>
                </a:solidFill>
                <a:latin typeface=".VnTime" panose="020B7200000000000000" pitchFamily="34" charset="0"/>
              </a:defRPr>
            </a:lvl7pPr>
            <a:lvl8pPr marL="3429000" indent="-228600" eaLnBrk="0" fontAlgn="base" hangingPunct="0">
              <a:spcBef>
                <a:spcPct val="0"/>
              </a:spcBef>
              <a:spcAft>
                <a:spcPct val="0"/>
              </a:spcAft>
              <a:defRPr sz="3600">
                <a:solidFill>
                  <a:schemeClr val="tx1"/>
                </a:solidFill>
                <a:latin typeface=".VnTime" panose="020B7200000000000000" pitchFamily="34" charset="0"/>
              </a:defRPr>
            </a:lvl8pPr>
            <a:lvl9pPr marL="3886200" indent="-228600" eaLnBrk="0" fontAlgn="base" hangingPunct="0">
              <a:spcBef>
                <a:spcPct val="0"/>
              </a:spcBef>
              <a:spcAft>
                <a:spcPct val="0"/>
              </a:spcAft>
              <a:defRPr sz="3600">
                <a:solidFill>
                  <a:schemeClr val="tx1"/>
                </a:solidFill>
                <a:latin typeface=".VnTime" panose="020B7200000000000000" pitchFamily="34" charset="0"/>
              </a:defRPr>
            </a:lvl9pPr>
          </a:lstStyle>
          <a:p>
            <a:pPr algn="ctr"/>
            <a:endParaRPr lang="en-US" altLang="en-US" sz="2100" b="1">
              <a:solidFill>
                <a:srgbClr val="FFFF00"/>
              </a:solidFill>
              <a:latin typeface="Times New Roman" panose="02020603050405020304" pitchFamily="18" charset="0"/>
              <a:cs typeface="Times New Roman" panose="02020603050405020304" pitchFamily="18" charset="0"/>
            </a:endParaRPr>
          </a:p>
          <a:p>
            <a:pPr algn="ctr"/>
            <a:r>
              <a:rPr lang="en-US" altLang="en-US" sz="2400" b="1">
                <a:solidFill>
                  <a:srgbClr val="FFFF00"/>
                </a:solidFill>
                <a:latin typeface="Times New Roman" panose="02020603050405020304" pitchFamily="18" charset="0"/>
                <a:cs typeface="Times New Roman" panose="02020603050405020304" pitchFamily="18" charset="0"/>
              </a:rPr>
              <a:t>TỔ: NGỮ VĂN</a:t>
            </a:r>
          </a:p>
          <a:p>
            <a:pPr algn="ctr"/>
            <a:r>
              <a:rPr lang="en-US" altLang="en-US" sz="2400" b="1">
                <a:solidFill>
                  <a:srgbClr val="FFFF00"/>
                </a:solidFill>
                <a:latin typeface="Times New Roman" panose="02020603050405020304" pitchFamily="18" charset="0"/>
                <a:cs typeface="Times New Roman" panose="02020603050405020304" pitchFamily="18" charset="0"/>
              </a:rPr>
              <a:t>TRƯỜNG: THCS BÌNH KHÁNH</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11670363" y="548791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3" name="图片 2">
            <a:extLst>
              <a:ext uri="{FF2B5EF4-FFF2-40B4-BE49-F238E27FC236}">
                <a16:creationId xmlns:a16="http://schemas.microsoft.com/office/drawing/2014/main" id="{7A38FD7D-67B3-4B07-8F1E-3BEBE8CF65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159" y="694112"/>
            <a:ext cx="2486183" cy="4771276"/>
          </a:xfrm>
          <a:prstGeom prst="rect">
            <a:avLst/>
          </a:prstGeom>
        </p:spPr>
      </p:pic>
      <p:sp>
        <p:nvSpPr>
          <p:cNvPr id="38" name="TextBox 37"/>
          <p:cNvSpPr txBox="1"/>
          <p:nvPr/>
        </p:nvSpPr>
        <p:spPr>
          <a:xfrm>
            <a:off x="0" y="0"/>
            <a:ext cx="12192000" cy="461663"/>
          </a:xfrm>
          <a:prstGeom prst="rect">
            <a:avLst/>
          </a:prstGeom>
          <a:solidFill>
            <a:schemeClr val="bg1"/>
          </a:solidFill>
          <a:effectLst>
            <a:innerShdw blurRad="63500" dist="50800" dir="16200000">
              <a:prstClr val="black">
                <a:alpha val="50000"/>
              </a:prstClr>
            </a:innerShdw>
          </a:effectLst>
        </p:spPr>
        <p:txBody>
          <a:bodyPr wrap="square" lIns="91438" tIns="45719" rIns="91438" bIns="45719" rtlCol="0">
            <a:spAutoFit/>
          </a:bodyPr>
          <a:lstStyle/>
          <a:p>
            <a:pPr algn="ct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a:t>
            </a:r>
            <a:r>
              <a:rPr lang="en-US" altLang="en-US" sz="2400" i="1" dirty="0" err="1">
                <a:solidFill>
                  <a:srgbClr val="FF0000"/>
                </a:solidFill>
                <a:latin typeface="Times New Roman" panose="02020603050405020304" pitchFamily="18" charset="0"/>
                <a:cs typeface="Times New Roman" panose="02020603050405020304" pitchFamily="18" charset="0"/>
              </a:rPr>
              <a:t>Tập</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làm</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văn</a:t>
            </a: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6" name="Group 22"/>
          <p:cNvGraphicFramePr>
            <a:graphicFrameLocks noGrp="1"/>
          </p:cNvGraphicFramePr>
          <p:nvPr>
            <p:extLst>
              <p:ext uri="{D42A27DB-BD31-4B8C-83A1-F6EECF244321}">
                <p14:modId xmlns:p14="http://schemas.microsoft.com/office/powerpoint/2010/main" val="2280825957"/>
              </p:ext>
            </p:extLst>
          </p:nvPr>
        </p:nvGraphicFramePr>
        <p:xfrm>
          <a:off x="1274322" y="527902"/>
          <a:ext cx="10848548" cy="6330098"/>
        </p:xfrm>
        <a:graphic>
          <a:graphicData uri="http://schemas.openxmlformats.org/drawingml/2006/table">
            <a:tbl>
              <a:tblPr/>
              <a:tblGrid>
                <a:gridCol w="2109901">
                  <a:extLst>
                    <a:ext uri="{9D8B030D-6E8A-4147-A177-3AD203B41FA5}">
                      <a16:colId xmlns:a16="http://schemas.microsoft.com/office/drawing/2014/main" val="20000"/>
                    </a:ext>
                  </a:extLst>
                </a:gridCol>
                <a:gridCol w="8738647">
                  <a:extLst>
                    <a:ext uri="{9D8B030D-6E8A-4147-A177-3AD203B41FA5}">
                      <a16:colId xmlns:a16="http://schemas.microsoft.com/office/drawing/2014/main" val="20001"/>
                    </a:ext>
                  </a:extLst>
                </a:gridCol>
              </a:tblGrid>
              <a:tr h="5507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rPr>
                        <a:t>Luận</a:t>
                      </a:r>
                      <a:r>
                        <a:rPr kumimoji="0" lang="en-US" sz="2400" b="1" i="0" u="none" strike="noStrike" cap="none" normalizeH="0" baseline="0" dirty="0">
                          <a:ln>
                            <a:noFill/>
                          </a:ln>
                          <a:solidFill>
                            <a:srgbClr val="FF0000"/>
                          </a:solidFill>
                          <a:effectLst/>
                          <a:latin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rPr>
                        <a:t>điểm</a:t>
                      </a:r>
                      <a:endParaRPr kumimoji="0" lang="en-US" sz="2800" b="1" i="0" u="none" strike="noStrike" cap="none" normalizeH="0" baseline="0" dirty="0">
                        <a:ln>
                          <a:noFill/>
                        </a:ln>
                        <a:solidFill>
                          <a:srgbClr val="FF0000"/>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rPr>
                        <a:t>Luận</a:t>
                      </a:r>
                      <a:r>
                        <a:rPr kumimoji="0" lang="en-US" sz="2400" b="1" i="0" u="none" strike="noStrike" cap="none" normalizeH="0" baseline="0" dirty="0">
                          <a:ln>
                            <a:noFill/>
                          </a:ln>
                          <a:solidFill>
                            <a:srgbClr val="FF0000"/>
                          </a:solidFill>
                          <a:effectLst/>
                          <a:latin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rPr>
                        <a:t>cứ</a:t>
                      </a:r>
                      <a:endParaRPr kumimoji="0" lang="en-US" sz="2800" b="0" i="0" u="none" strike="noStrike" cap="none" normalizeH="0" baseline="0" dirty="0">
                        <a:ln>
                          <a:noFill/>
                        </a:ln>
                        <a:solidFill>
                          <a:srgbClr val="FF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7934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4" name="Text Box 16"/>
          <p:cNvSpPr txBox="1">
            <a:spLocks noChangeArrowheads="1"/>
          </p:cNvSpPr>
          <p:nvPr/>
        </p:nvSpPr>
        <p:spPr bwMode="auto">
          <a:xfrm>
            <a:off x="3403077" y="1168924"/>
            <a:ext cx="868208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Bức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tranh</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xuân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của</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thiên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nhiên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đất</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nước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được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tạo</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nên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từ</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các</a:t>
            </a:r>
            <a:r>
              <a:rPr lang="en-US" altLang="en-US" sz="2400" dirty="0">
                <a:solidFill>
                  <a:srgbClr val="000099"/>
                </a:solidFill>
                <a:latin typeface="Times New Roman" panose="02020603050405020304" pitchFamily="18" charset="0"/>
                <a:cs typeface="Times New Roman" panose="02020603050405020304" pitchFamily="18" charset="0"/>
              </a:rPr>
              <a:t> chi </a:t>
            </a:r>
            <a:r>
              <a:rPr lang="en-US" altLang="en-US" sz="2400" dirty="0" err="1">
                <a:solidFill>
                  <a:srgbClr val="000099"/>
                </a:solidFill>
                <a:latin typeface="Times New Roman" panose="02020603050405020304" pitchFamily="18" charset="0"/>
                <a:cs typeface="Times New Roman" panose="02020603050405020304" pitchFamily="18" charset="0"/>
              </a:rPr>
              <a:t>tiết</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rất</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tiêu</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biểu</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được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vẽ</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bằng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cả</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màu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sắc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lẫn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âm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thanh</a:t>
            </a:r>
            <a:r>
              <a:rPr lang="en-US" altLang="en-US" sz="2400" dirty="0">
                <a:solidFill>
                  <a:srgbClr val="000099"/>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Hình</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ảnh</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mùa</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xuân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hiện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lên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trong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cảm</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xúc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thiết</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tha</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trìu</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mến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của</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nhà</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thơ</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trong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lời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kêu</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giọng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hỏi</a:t>
            </a:r>
            <a:r>
              <a:rPr lang="en-US" altLang="en-US" sz="2400" dirty="0">
                <a:solidFill>
                  <a:srgbClr val="FF0000"/>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Đặc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biệt</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tình</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cảm</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nâng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niu</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vẻ</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đẹp</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của</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mùa</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xuân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khát</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vọng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thu</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nhận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và</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giữ</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gìn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vẻ</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đẹp</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ấy</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được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thể</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hiện</a:t>
            </a:r>
            <a:r>
              <a:rPr lang="en-US" altLang="en-US" sz="2400" dirty="0">
                <a:solidFill>
                  <a:srgbClr val="000099"/>
                </a:solidFill>
                <a:latin typeface="Times New Roman" panose="02020603050405020304" pitchFamily="18" charset="0"/>
                <a:cs typeface="Times New Roman" panose="02020603050405020304" pitchFamily="18" charset="0"/>
              </a:rPr>
              <a:t> qua </a:t>
            </a:r>
            <a:r>
              <a:rPr lang="en-US" altLang="en-US" sz="2400" dirty="0" err="1">
                <a:solidFill>
                  <a:srgbClr val="000099"/>
                </a:solidFill>
                <a:latin typeface="Times New Roman" panose="02020603050405020304" pitchFamily="18" charset="0"/>
                <a:cs typeface="Times New Roman" panose="02020603050405020304" pitchFamily="18" charset="0"/>
              </a:rPr>
              <a:t>tư</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thế</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độc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đáo</a:t>
            </a:r>
            <a:r>
              <a:rPr lang="en-US" altLang="en-US" sz="2400" dirty="0">
                <a:solidFill>
                  <a:srgbClr val="000099"/>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Cảm</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giác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ấy</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động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tác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ấy</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chỉ</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có</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được</a:t>
            </a:r>
            <a:r>
              <a:rPr lang="en-US" altLang="en-US" sz="2400" dirty="0">
                <a:solidFill>
                  <a:srgbClr val="000099"/>
                </a:solidFill>
                <a:latin typeface="Times New Roman" panose="02020603050405020304" pitchFamily="18" charset="0"/>
                <a:cs typeface="Times New Roman" panose="02020603050405020304" pitchFamily="18" charset="0"/>
              </a:rPr>
              <a:t> ở </a:t>
            </a:r>
            <a:r>
              <a:rPr lang="en-US" altLang="en-US" sz="2400" dirty="0" err="1">
                <a:solidFill>
                  <a:srgbClr val="000099"/>
                </a:solidFill>
                <a:latin typeface="Times New Roman" panose="02020603050405020304" pitchFamily="18" charset="0"/>
                <a:cs typeface="Times New Roman" panose="02020603050405020304" pitchFamily="18" charset="0"/>
              </a:rPr>
              <a:t>một</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tâm</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hồn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thi</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sĩ</a:t>
            </a:r>
            <a:r>
              <a:rPr lang="en-US" altLang="en-US" sz="2400" dirty="0">
                <a:solidFill>
                  <a:srgbClr val="000099"/>
                </a:solidFill>
                <a:latin typeface="Times New Roman" panose="02020603050405020304" pitchFamily="18" charset="0"/>
                <a:cs typeface="Times New Roman" panose="02020603050405020304" pitchFamily="18" charset="0"/>
              </a:rPr>
              <a:t>, ở </a:t>
            </a:r>
            <a:r>
              <a:rPr lang="en-US" altLang="en-US" sz="2400" dirty="0" err="1">
                <a:solidFill>
                  <a:srgbClr val="000099"/>
                </a:solidFill>
                <a:latin typeface="Times New Roman" panose="02020603050405020304" pitchFamily="18" charset="0"/>
                <a:cs typeface="Times New Roman" panose="02020603050405020304" pitchFamily="18" charset="0"/>
              </a:rPr>
              <a:t>một</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tấm</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lòng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tha</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thiết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yêu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mến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cuộc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sống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này</a:t>
            </a:r>
            <a:r>
              <a:rPr lang="en-US" altLang="en-US" sz="2400" dirty="0">
                <a:solidFill>
                  <a:srgbClr val="FF0000"/>
                </a:solidFill>
                <a:latin typeface="Times New Roman" panose="02020603050405020304" pitchFamily="18" charset="0"/>
                <a:cs typeface="Times New Roman" panose="02020603050405020304" pitchFamily="18" charset="0"/>
              </a:rPr>
              <a:t> </a:t>
            </a:r>
          </a:p>
          <a:p>
            <a:pPr algn="just">
              <a:spcBef>
                <a:spcPct val="0"/>
              </a:spcBef>
              <a:buFontTx/>
              <a:buNone/>
            </a:pP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Từ</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hình</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ảnh</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mùa</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xuân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gần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gũi</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nhà</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thơ</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liên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tưởng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khái</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quát</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đến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truyền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thống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bốn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nghìn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năm</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đến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sức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xuân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cứ</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đi</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lên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phía</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trước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của</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đất</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nước</a:t>
            </a:r>
            <a:r>
              <a:rPr lang="en-US" altLang="en-US" sz="2400" dirty="0">
                <a:solidFill>
                  <a:srgbClr val="000099"/>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Khổ</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thơ</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thứ</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ba</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cứ</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như</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tự</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nhiên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được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cuốn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đi</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trong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dòng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cảm</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xúc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dịu</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dàng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đằm</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thắm</a:t>
            </a:r>
            <a:r>
              <a:rPr lang="en-US" altLang="en-US" sz="2400" dirty="0">
                <a:solidFill>
                  <a:srgbClr val="000099"/>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1206632" y="1715678"/>
            <a:ext cx="2205871" cy="3108543"/>
          </a:xfrm>
          <a:prstGeom prst="rect">
            <a:avLst/>
          </a:prstGeom>
          <a:noFill/>
        </p:spPr>
        <p:txBody>
          <a:bodyPr wrap="square" rtlCol="0">
            <a:spAutoFit/>
          </a:bodyPr>
          <a:lstStyle/>
          <a:p>
            <a:pPr algn="ctr">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2. </a:t>
            </a:r>
            <a:r>
              <a:rPr lang="en-US" altLang="en-US" sz="2800" b="1" dirty="0" err="1">
                <a:solidFill>
                  <a:srgbClr val="0000FF"/>
                </a:solidFill>
                <a:latin typeface="Times New Roman" panose="02020603050405020304" pitchFamily="18" charset="0"/>
                <a:cs typeface="Times New Roman" panose="02020603050405020304" pitchFamily="18" charset="0"/>
              </a:rPr>
              <a:t>Hình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mùa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cảm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xúc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trìu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mến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thơ</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939957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00547 0.40856 L 0.00547 0.40856 C 0.01146 0.4044 0.01549 0.40347 0.01992 0.39676 C 0.02461 0.38981 0.02552 0.38541 0.02916 0.37569 L 0.0345 0.36157 C 0.03528 0.35926 0.03659 0.3574 0.03711 0.35463 C 0.04127 0.33217 0.0345 0.36713 0.04101 0.33819 C 0.04206 0.33379 0.0431 0.32916 0.04362 0.3243 L 0.04635 0.30092 C 0.04583 0.27986 0.04609 0.25879 0.04492 0.23773 C 0.04466 0.23287 0.04323 0.22824 0.04232 0.22361 C 0.04193 0.22129 0.04206 0.21828 0.04101 0.21666 C 0.03841 0.21203 0.03307 0.20139 0.02916 0.19791 C 0.02669 0.19583 0.02396 0.1949 0.02135 0.19328 L 0.01732 0.19097 C 0.01601 0.18935 0.01484 0.18727 0.01341 0.18634 C 0.01094 0.18426 0.00208 0.18217 0.00026 0.18148 C -0.00677 0.17731 -0.00078 0.18055 -0.01029 0.17685 C -0.01211 0.17615 -0.0138 0.17523 -0.0155 0.17453 C -0.02709 0.17037 -0.01966 0.17453 -0.02735 0.1699 C -0.02865 0.16828 -0.02995 0.16643 -0.03138 0.16528 C -0.03255 0.16412 -0.03412 0.16412 -0.03529 0.16296 C -0.03802 0.16018 -0.04323 0.15347 -0.04323 0.15347 C -0.04401 0.15115 -0.04479 0.14861 -0.04584 0.14653 C -0.04662 0.14467 -0.04792 0.14375 -0.04844 0.1419 C -0.04844 0.1419 -0.05169 0.1243 -0.05235 0.12083 L -0.05365 0.11365 L -0.05495 0.10671 C -0.05456 0.09259 -0.05469 0.07847 -0.05365 0.06458 C -0.053 0.05555 -0.05196 0.05092 -0.04844 0.04583 C -0.04714 0.04421 -0.04597 0.04259 -0.04453 0.0412 C -0.04323 0.04004 -0.0418 0.03958 -0.0405 0.03889 C -0.03919 0.03727 -0.03802 0.03541 -0.03659 0.03426 C -0.02344 0.02407 -0.04115 0.04282 -0.02344 0.02731 C -0.02175 0.02569 -0.02005 0.02384 -0.01823 0.02245 C -0.01563 0.0206 -0.01029 0.01782 -0.01029 0.01782 C -0.00404 0.01041 -0.00781 0.01412 0.00156 0.00856 C 0.00586 0.00602 0.00547 0.00856 0.00547 0.00393 L 0.00547 0.00393 " pathEditMode="relative" ptsTypes="AAAAAAAAAAAAAAAAAAAAAAAAAAAAAAAAAAAAAAA">
                                      <p:cBhvr>
                                        <p:cTn id="8" dur="175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ox(in)">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8" dur="500"/>
                                        <p:tgtEl>
                                          <p:spTgt spid="14">
                                            <p:txEl>
                                              <p:pRg st="0" end="0"/>
                                            </p:txEl>
                                          </p:spTgt>
                                        </p:tgtEl>
                                      </p:cBhvr>
                                    </p:animEffect>
                                  </p:childTnLst>
                                </p:cTn>
                              </p:par>
                            </p:childTnLst>
                          </p:cTn>
                        </p:par>
                        <p:par>
                          <p:cTn id="19" fill="hold">
                            <p:stCondLst>
                              <p:cond delay="500"/>
                            </p:stCondLst>
                            <p:childTnLst>
                              <p:par>
                                <p:cTn id="20" presetID="5" presetClass="entr" presetSubtype="10" fill="hold" nodeType="after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checkerboard(across)">
                                      <p:cBhvr>
                                        <p:cTn id="22" dur="500"/>
                                        <p:tgtEl>
                                          <p:spTgt spid="14">
                                            <p:txEl>
                                              <p:pRg st="1" end="1"/>
                                            </p:txEl>
                                          </p:spTgt>
                                        </p:tgtEl>
                                      </p:cBhvr>
                                    </p:animEffect>
                                  </p:childTnLst>
                                </p:cTn>
                              </p:par>
                            </p:childTnLst>
                          </p:cTn>
                        </p:par>
                        <p:par>
                          <p:cTn id="23" fill="hold">
                            <p:stCondLst>
                              <p:cond delay="1000"/>
                            </p:stCondLst>
                            <p:childTnLst>
                              <p:par>
                                <p:cTn id="24" presetID="5" presetClass="entr" presetSubtype="10" fill="hold" nodeType="after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6" dur="500"/>
                                        <p:tgtEl>
                                          <p:spTgt spid="14">
                                            <p:txEl>
                                              <p:pRg st="2" end="2"/>
                                            </p:txEl>
                                          </p:spTgt>
                                        </p:tgtEl>
                                      </p:cBhvr>
                                    </p:animEffect>
                                  </p:childTnLst>
                                </p:cTn>
                              </p:par>
                            </p:childTnLst>
                          </p:cTn>
                        </p:par>
                        <p:par>
                          <p:cTn id="27" fill="hold">
                            <p:stCondLst>
                              <p:cond delay="1500"/>
                            </p:stCondLst>
                            <p:childTnLst>
                              <p:par>
                                <p:cTn id="28" presetID="5" presetClass="entr" presetSubtype="10" fill="hold" nodeType="after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checkerboard(across)">
                                      <p:cBhvr>
                                        <p:cTn id="30" dur="500"/>
                                        <p:tgtEl>
                                          <p:spTgt spid="14">
                                            <p:txEl>
                                              <p:pRg st="3" end="3"/>
                                            </p:txEl>
                                          </p:spTgt>
                                        </p:tgtEl>
                                      </p:cBhvr>
                                    </p:animEffect>
                                  </p:childTnLst>
                                </p:cTn>
                              </p:par>
                            </p:childTnLst>
                          </p:cTn>
                        </p:par>
                        <p:par>
                          <p:cTn id="31" fill="hold">
                            <p:stCondLst>
                              <p:cond delay="2000"/>
                            </p:stCondLst>
                            <p:childTnLst>
                              <p:par>
                                <p:cTn id="32" presetID="5" presetClass="entr" presetSubtype="10" fill="hold" nodeType="after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par>
                          <p:cTn id="35" fill="hold">
                            <p:stCondLst>
                              <p:cond delay="2500"/>
                            </p:stCondLst>
                            <p:childTnLst>
                              <p:par>
                                <p:cTn id="36" presetID="5" presetClass="entr" presetSubtype="10" fill="hold" nodeType="afterEffect">
                                  <p:stCondLst>
                                    <p:cond delay="0"/>
                                  </p:stCondLst>
                                  <p:childTnLst>
                                    <p:set>
                                      <p:cBhvr>
                                        <p:cTn id="37" dur="1" fill="hold">
                                          <p:stCondLst>
                                            <p:cond delay="0"/>
                                          </p:stCondLst>
                                        </p:cTn>
                                        <p:tgtEl>
                                          <p:spTgt spid="14">
                                            <p:txEl>
                                              <p:pRg st="5" end="5"/>
                                            </p:txEl>
                                          </p:spTgt>
                                        </p:tgtEl>
                                        <p:attrNameLst>
                                          <p:attrName>style.visibility</p:attrName>
                                        </p:attrNameLst>
                                      </p:cBhvr>
                                      <p:to>
                                        <p:strVal val="visible"/>
                                      </p:to>
                                    </p:set>
                                    <p:animEffect transition="in" filter="checkerboard(across)">
                                      <p:cBhvr>
                                        <p:cTn id="38"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11670363" y="548791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3" name="图片 2">
            <a:extLst>
              <a:ext uri="{FF2B5EF4-FFF2-40B4-BE49-F238E27FC236}">
                <a16:creationId xmlns:a16="http://schemas.microsoft.com/office/drawing/2014/main" id="{7A38FD7D-67B3-4B07-8F1E-3BEBE8CF65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159" y="694112"/>
            <a:ext cx="2486183" cy="4771276"/>
          </a:xfrm>
          <a:prstGeom prst="rect">
            <a:avLst/>
          </a:prstGeom>
        </p:spPr>
      </p:pic>
      <p:sp>
        <p:nvSpPr>
          <p:cNvPr id="38" name="TextBox 37"/>
          <p:cNvSpPr txBox="1"/>
          <p:nvPr/>
        </p:nvSpPr>
        <p:spPr>
          <a:xfrm>
            <a:off x="0" y="0"/>
            <a:ext cx="12192000" cy="461663"/>
          </a:xfrm>
          <a:prstGeom prst="rect">
            <a:avLst/>
          </a:prstGeom>
          <a:solidFill>
            <a:schemeClr val="bg1"/>
          </a:solidFill>
          <a:effectLst>
            <a:innerShdw blurRad="63500" dist="50800" dir="16200000">
              <a:prstClr val="black">
                <a:alpha val="50000"/>
              </a:prstClr>
            </a:innerShdw>
          </a:effectLst>
        </p:spPr>
        <p:txBody>
          <a:bodyPr wrap="square" lIns="91438" tIns="45719" rIns="91438" bIns="45719" rtlCol="0">
            <a:spAutoFit/>
          </a:bodyPr>
          <a:lstStyle/>
          <a:p>
            <a:pPr algn="ct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a:t>
            </a:r>
            <a:r>
              <a:rPr lang="en-US" altLang="en-US" sz="2400" i="1" dirty="0" err="1">
                <a:solidFill>
                  <a:srgbClr val="FF0000"/>
                </a:solidFill>
                <a:latin typeface="Times New Roman" panose="02020603050405020304" pitchFamily="18" charset="0"/>
                <a:cs typeface="Times New Roman" panose="02020603050405020304" pitchFamily="18" charset="0"/>
              </a:rPr>
              <a:t>Tập</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làm</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văn</a:t>
            </a: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6" name="Group 22"/>
          <p:cNvGraphicFramePr>
            <a:graphicFrameLocks noGrp="1"/>
          </p:cNvGraphicFramePr>
          <p:nvPr>
            <p:extLst>
              <p:ext uri="{D42A27DB-BD31-4B8C-83A1-F6EECF244321}">
                <p14:modId xmlns:p14="http://schemas.microsoft.com/office/powerpoint/2010/main" val="2280825957"/>
              </p:ext>
            </p:extLst>
          </p:nvPr>
        </p:nvGraphicFramePr>
        <p:xfrm>
          <a:off x="1274322" y="527902"/>
          <a:ext cx="10848548" cy="6330098"/>
        </p:xfrm>
        <a:graphic>
          <a:graphicData uri="http://schemas.openxmlformats.org/drawingml/2006/table">
            <a:tbl>
              <a:tblPr/>
              <a:tblGrid>
                <a:gridCol w="2109901">
                  <a:extLst>
                    <a:ext uri="{9D8B030D-6E8A-4147-A177-3AD203B41FA5}">
                      <a16:colId xmlns:a16="http://schemas.microsoft.com/office/drawing/2014/main" val="20000"/>
                    </a:ext>
                  </a:extLst>
                </a:gridCol>
                <a:gridCol w="8738647">
                  <a:extLst>
                    <a:ext uri="{9D8B030D-6E8A-4147-A177-3AD203B41FA5}">
                      <a16:colId xmlns:a16="http://schemas.microsoft.com/office/drawing/2014/main" val="20001"/>
                    </a:ext>
                  </a:extLst>
                </a:gridCol>
              </a:tblGrid>
              <a:tr h="5507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rPr>
                        <a:t>Luận</a:t>
                      </a:r>
                      <a:r>
                        <a:rPr kumimoji="0" lang="en-US" sz="2400" b="1" i="0" u="none" strike="noStrike" cap="none" normalizeH="0" baseline="0" dirty="0">
                          <a:ln>
                            <a:noFill/>
                          </a:ln>
                          <a:solidFill>
                            <a:srgbClr val="FF0000"/>
                          </a:solidFill>
                          <a:effectLst/>
                          <a:latin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rPr>
                        <a:t>điểm</a:t>
                      </a:r>
                      <a:endParaRPr kumimoji="0" lang="en-US" sz="2800" b="1" i="0" u="none" strike="noStrike" cap="none" normalizeH="0" baseline="0" dirty="0">
                        <a:ln>
                          <a:noFill/>
                        </a:ln>
                        <a:solidFill>
                          <a:srgbClr val="FF0000"/>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rPr>
                        <a:t>Luận</a:t>
                      </a:r>
                      <a:r>
                        <a:rPr kumimoji="0" lang="en-US" sz="2400" b="1" i="0" u="none" strike="noStrike" cap="none" normalizeH="0" baseline="0" dirty="0">
                          <a:ln>
                            <a:noFill/>
                          </a:ln>
                          <a:solidFill>
                            <a:srgbClr val="FF0000"/>
                          </a:solidFill>
                          <a:effectLst/>
                          <a:latin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rPr>
                        <a:t>cứ</a:t>
                      </a:r>
                      <a:endParaRPr kumimoji="0" lang="en-US" sz="2800" b="0" i="0" u="none" strike="noStrike" cap="none" normalizeH="0" baseline="0" dirty="0">
                        <a:ln>
                          <a:noFill/>
                        </a:ln>
                        <a:solidFill>
                          <a:srgbClr val="FF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7934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 name="Text Box 16"/>
          <p:cNvSpPr txBox="1">
            <a:spLocks noChangeArrowheads="1"/>
          </p:cNvSpPr>
          <p:nvPr/>
        </p:nvSpPr>
        <p:spPr bwMode="auto">
          <a:xfrm>
            <a:off x="3477704" y="1256907"/>
            <a:ext cx="853204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Char char="-"/>
            </a:pPr>
            <a:r>
              <a:rPr lang="en-US" altLang="en-US" sz="2800" b="1" dirty="0">
                <a:solidFill>
                  <a:srgbClr val="0000FF"/>
                </a:solidFill>
              </a:rPr>
              <a:t> </a:t>
            </a:r>
            <a:r>
              <a:rPr lang="en-US" altLang="en-US" sz="2800" b="1" dirty="0" err="1">
                <a:solidFill>
                  <a:srgbClr val="0000FF"/>
                </a:solidFill>
                <a:latin typeface="Times New Roman" panose="02020603050405020304" pitchFamily="18" charset="0"/>
                <a:cs typeface="Times New Roman" panose="02020603050405020304" pitchFamily="18" charset="0"/>
              </a:rPr>
              <a:t>Thấm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thía</a:t>
            </a:r>
            <a:r>
              <a:rPr lang="en-US" altLang="en-US" sz="2800" b="1" dirty="0">
                <a:solidFill>
                  <a:srgbClr val="0000FF"/>
                </a:solidFill>
                <a:latin typeface="Times New Roman" panose="02020603050405020304" pitchFamily="18" charset="0"/>
                <a:cs typeface="Times New Roman" panose="02020603050405020304" pitchFamily="18" charset="0"/>
              </a:rPr>
              <a:t> ý </a:t>
            </a:r>
            <a:r>
              <a:rPr lang="en-US" altLang="en-US" sz="2800" b="1" dirty="0" err="1">
                <a:solidFill>
                  <a:srgbClr val="0000FF"/>
                </a:solidFill>
                <a:latin typeface="Times New Roman" panose="02020603050405020304" pitchFamily="18" charset="0"/>
                <a:cs typeface="Times New Roman" panose="02020603050405020304" pitchFamily="18" charset="0"/>
              </a:rPr>
              <a:t>nghĩa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nhan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đề</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thơ</a:t>
            </a:r>
            <a:r>
              <a:rPr lang="en-US" altLang="en-US" sz="2800" b="1"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vừa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vừa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hồn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thương</a:t>
            </a:r>
            <a:r>
              <a:rPr lang="en-US" altLang="en-US" sz="2800" b="1" dirty="0">
                <a:solidFill>
                  <a:srgbClr val="0000FF"/>
                </a:solidFill>
                <a:latin typeface="Times New Roman" panose="02020603050405020304" pitchFamily="18" charset="0"/>
                <a:cs typeface="Times New Roman" panose="02020603050405020304" pitchFamily="18" charset="0"/>
              </a:rPr>
              <a:t>; </a:t>
            </a:r>
          </a:p>
          <a:p>
            <a:pPr algn="just">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mùa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nhỏ</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chứa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đựng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khiêm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nhường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cũng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tự</a:t>
            </a:r>
            <a:r>
              <a:rPr lang="en-US" altLang="en-US" sz="2800" b="1" dirty="0">
                <a:solidFill>
                  <a:srgbClr val="FF0000"/>
                </a:solidFill>
                <a:latin typeface="Times New Roman" panose="02020603050405020304" pitchFamily="18" charset="0"/>
                <a:cs typeface="Times New Roman" panose="02020603050405020304" pitchFamily="18" charset="0"/>
              </a:rPr>
              <a:t> tin, </a:t>
            </a:r>
            <a:r>
              <a:rPr lang="en-US" altLang="en-US" sz="2800" b="1" dirty="0" err="1">
                <a:solidFill>
                  <a:srgbClr val="FF0000"/>
                </a:solidFill>
                <a:latin typeface="Times New Roman" panose="02020603050405020304" pitchFamily="18" charset="0"/>
                <a:cs typeface="Times New Roman" panose="02020603050405020304" pitchFamily="18" charset="0"/>
              </a:rPr>
              <a:t>tự</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hào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mấy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con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ý </a:t>
            </a:r>
            <a:r>
              <a:rPr lang="en-US" altLang="en-US" sz="2800" b="1" dirty="0" err="1">
                <a:solidFill>
                  <a:srgbClr val="0000FF"/>
                </a:solidFill>
                <a:latin typeface="Times New Roman" panose="02020603050405020304" pitchFamily="18" charset="0"/>
                <a:cs typeface="Times New Roman" panose="02020603050405020304" pitchFamily="18" charset="0"/>
              </a:rPr>
              <a:t>thức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sâu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sắc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về</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trị</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cuộc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về</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hạnh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phúc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hiến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dâng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đón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nhận</a:t>
            </a:r>
            <a:r>
              <a:rPr lang="en-US" altLang="en-US" sz="2800" b="1"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a:solidFill>
                  <a:srgbClr val="FF0000"/>
                </a:solidFill>
                <a:latin typeface="Times New Roman" panose="02020603050405020304" pitchFamily="18" charset="0"/>
                <a:cs typeface="Times New Roman" panose="02020603050405020304" pitchFamily="18" charset="0"/>
              </a:rPr>
              <a:t>“</a:t>
            </a:r>
            <a:r>
              <a:rPr lang="en-US" altLang="en-US" sz="2800" b="1" i="1" dirty="0" err="1">
                <a:solidFill>
                  <a:srgbClr val="FF0000"/>
                </a:solidFill>
                <a:latin typeface="Times New Roman" panose="02020603050405020304" pitchFamily="18" charset="0"/>
                <a:cs typeface="Times New Roman" panose="02020603050405020304" pitchFamily="18" charset="0"/>
              </a:rPr>
              <a:t>Nốt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trầm</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xao</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xuyến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mùa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xuân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nho</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nhỏ</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cứ</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mùa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lớn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nhờ</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chiếu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ứng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giữa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hai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phần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thơ</a:t>
            </a:r>
            <a:r>
              <a:rPr lang="en-US" altLang="en-US" sz="2800" b="1"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Nguyện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ước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vật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trữ</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chính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láy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ấy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mùa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xuân</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329179" y="1677971"/>
            <a:ext cx="2055044" cy="4401205"/>
          </a:xfrm>
          <a:prstGeom prst="rect">
            <a:avLst/>
          </a:prstGeom>
          <a:noFill/>
        </p:spPr>
        <p:txBody>
          <a:bodyPr wrap="square" rtlCol="0">
            <a:spAutoFit/>
          </a:bodyPr>
          <a:lstStyle/>
          <a:p>
            <a:pPr algn="ctr">
              <a:buClr>
                <a:schemeClr val="accent1"/>
              </a:buClr>
            </a:pPr>
            <a:r>
              <a:rPr lang="en-US" altLang="en-US" sz="2800" b="1" dirty="0">
                <a:solidFill>
                  <a:srgbClr val="0000FF"/>
                </a:solidFill>
                <a:latin typeface="Times New Roman" panose="02020603050405020304" pitchFamily="18" charset="0"/>
                <a:cs typeface="Times New Roman" panose="02020603050405020304" pitchFamily="18" charset="0"/>
              </a:rPr>
              <a:t>3. </a:t>
            </a:r>
            <a:r>
              <a:rPr lang="en-US" altLang="en-US" sz="2800" b="1" dirty="0" err="1">
                <a:solidFill>
                  <a:srgbClr val="0000FF"/>
                </a:solidFill>
                <a:latin typeface="Times New Roman" panose="02020603050405020304" pitchFamily="18" charset="0"/>
                <a:cs typeface="Times New Roman" panose="02020603050405020304" pitchFamily="18" charset="0"/>
              </a:rPr>
              <a:t>Hình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mùa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xuân</a:t>
            </a:r>
            <a:r>
              <a:rPr lang="en-US" altLang="en-US" sz="2800" b="1" dirty="0">
                <a:solidFill>
                  <a:srgbClr val="0000FF"/>
                </a:solidFill>
                <a:latin typeface="Times New Roman" panose="02020603050405020304" pitchFamily="18" charset="0"/>
                <a:cs typeface="Times New Roman" panose="02020603050405020304" pitchFamily="18" charset="0"/>
              </a:rPr>
              <a:t> </a:t>
            </a:r>
          </a:p>
          <a:p>
            <a:pPr algn="ctr">
              <a:buClr>
                <a:schemeClr val="accent1"/>
              </a:buClr>
            </a:pPr>
            <a:r>
              <a:rPr lang="en-US" altLang="en-US" sz="2800" b="1" dirty="0" err="1">
                <a:solidFill>
                  <a:srgbClr val="0000FF"/>
                </a:solidFill>
                <a:latin typeface="Times New Roman" panose="02020603050405020304" pitchFamily="18" charset="0"/>
                <a:cs typeface="Times New Roman" panose="02020603050405020304" pitchFamily="18" charset="0"/>
              </a:rPr>
              <a:t>nho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nhỏ</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thể</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khát</a:t>
            </a:r>
            <a:r>
              <a:rPr lang="en-US" altLang="en-US" sz="2800" b="1" dirty="0">
                <a:solidFill>
                  <a:srgbClr val="0000FF"/>
                </a:solidFill>
                <a:latin typeface="Times New Roman" panose="02020603050405020304" pitchFamily="18" charset="0"/>
                <a:cs typeface="Times New Roman" panose="02020603050405020304" pitchFamily="18" charset="0"/>
              </a:rPr>
              <a:t> </a:t>
            </a:r>
          </a:p>
          <a:p>
            <a:pPr algn="ctr">
              <a:buClr>
                <a:schemeClr val="accent1"/>
              </a:buClr>
            </a:pPr>
            <a:r>
              <a:rPr lang="en-US" altLang="en-US" sz="2800" b="1" dirty="0" err="1">
                <a:solidFill>
                  <a:srgbClr val="0000FF"/>
                </a:solidFill>
                <a:latin typeface="Times New Roman" panose="02020603050405020304" pitchFamily="18" charset="0"/>
                <a:cs typeface="Times New Roman" panose="02020603050405020304" pitchFamily="18" charset="0"/>
              </a:rPr>
              <a:t>vọng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được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nhập</a:t>
            </a:r>
            <a:r>
              <a:rPr lang="en-US" altLang="en-US" sz="2800" b="1" dirty="0">
                <a:solidFill>
                  <a:srgbClr val="0000FF"/>
                </a:solidFill>
                <a:latin typeface="Times New Roman" panose="02020603050405020304" pitchFamily="18" charset="0"/>
                <a:cs typeface="Times New Roman" panose="02020603050405020304" pitchFamily="18" charset="0"/>
              </a:rPr>
              <a:t> </a:t>
            </a:r>
          </a:p>
          <a:p>
            <a:pPr algn="ctr">
              <a:buClr>
                <a:schemeClr val="accent1"/>
              </a:buClr>
            </a:pP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được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dâng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hiến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endParaRPr lang="en-US" altLang="en-US" sz="2800" b="1" dirty="0">
              <a:solidFill>
                <a:srgbClr val="0000FF"/>
              </a:solidFill>
              <a:latin typeface="Times New Roman" panose="02020603050405020304" pitchFamily="18" charset="0"/>
              <a:cs typeface="Times New Roman" panose="02020603050405020304" pitchFamily="18" charset="0"/>
            </a:endParaRPr>
          </a:p>
          <a:p>
            <a:pPr algn="ctr">
              <a:buClr>
                <a:schemeClr val="accent1"/>
              </a:buClr>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thơ</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3116873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00547 0.40856 L 0.00547 0.40856 C 0.01146 0.4044 0.01549 0.40347 0.01992 0.39676 C 0.02461 0.38981 0.02552 0.38541 0.02916 0.37569 L 0.0345 0.36157 C 0.03528 0.35926 0.03659 0.3574 0.03711 0.35463 C 0.04127 0.33217 0.0345 0.36713 0.04101 0.33819 C 0.04206 0.33379 0.0431 0.32916 0.04362 0.3243 L 0.04635 0.30092 C 0.04583 0.27986 0.04609 0.25879 0.04492 0.23773 C 0.04466 0.23287 0.04323 0.22824 0.04232 0.22361 C 0.04193 0.22129 0.04206 0.21828 0.04101 0.21666 C 0.03841 0.21203 0.03307 0.20139 0.02916 0.19791 C 0.02669 0.19583 0.02396 0.1949 0.02135 0.19328 L 0.01732 0.19097 C 0.01601 0.18935 0.01484 0.18727 0.01341 0.18634 C 0.01094 0.18426 0.00208 0.18217 0.00026 0.18148 C -0.00677 0.17731 -0.00078 0.18055 -0.01029 0.17685 C -0.01211 0.17615 -0.0138 0.17523 -0.0155 0.17453 C -0.02709 0.17037 -0.01966 0.17453 -0.02735 0.1699 C -0.02865 0.16828 -0.02995 0.16643 -0.03138 0.16528 C -0.03255 0.16412 -0.03412 0.16412 -0.03529 0.16296 C -0.03802 0.16018 -0.04323 0.15347 -0.04323 0.15347 C -0.04401 0.15115 -0.04479 0.14861 -0.04584 0.14653 C -0.04662 0.14467 -0.04792 0.14375 -0.04844 0.1419 C -0.04844 0.1419 -0.05169 0.1243 -0.05235 0.12083 L -0.05365 0.11365 L -0.05495 0.10671 C -0.05456 0.09259 -0.05469 0.07847 -0.05365 0.06458 C -0.053 0.05555 -0.05196 0.05092 -0.04844 0.04583 C -0.04714 0.04421 -0.04597 0.04259 -0.04453 0.0412 C -0.04323 0.04004 -0.0418 0.03958 -0.0405 0.03889 C -0.03919 0.03727 -0.03802 0.03541 -0.03659 0.03426 C -0.02344 0.02407 -0.04115 0.04282 -0.02344 0.02731 C -0.02175 0.02569 -0.02005 0.02384 -0.01823 0.02245 C -0.01563 0.0206 -0.01029 0.01782 -0.01029 0.01782 C -0.00404 0.01041 -0.00781 0.01412 0.00156 0.00856 C 0.00586 0.00602 0.00547 0.00856 0.00547 0.00393 L 0.00547 0.00393 " pathEditMode="relative" ptsTypes="AAAAAAAAAAAAAAAAAAAAAAAAAAAAAAAAAAAAAAA">
                                      <p:cBhvr>
                                        <p:cTn id="8" dur="175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ox(in)">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48"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grpSp>
        <p:nvGrpSpPr>
          <p:cNvPr id="49" name="组合 20">
            <a:extLst>
              <a:ext uri="{FF2B5EF4-FFF2-40B4-BE49-F238E27FC236}">
                <a16:creationId xmlns:a16="http://schemas.microsoft.com/office/drawing/2014/main" id="{C7B283D7-D3DF-48A6-B6CA-AFC06B24D9EB}"/>
              </a:ext>
            </a:extLst>
          </p:cNvPr>
          <p:cNvGrpSpPr/>
          <p:nvPr/>
        </p:nvGrpSpPr>
        <p:grpSpPr>
          <a:xfrm flipH="1">
            <a:off x="11670363" y="5487914"/>
            <a:ext cx="470948" cy="1785460"/>
            <a:chOff x="5029200" y="4252444"/>
            <a:chExt cx="470948" cy="1785459"/>
          </a:xfrm>
        </p:grpSpPr>
        <p:pic>
          <p:nvPicPr>
            <p:cNvPr id="50"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51"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52" name="图片 2">
            <a:extLst>
              <a:ext uri="{FF2B5EF4-FFF2-40B4-BE49-F238E27FC236}">
                <a16:creationId xmlns:a16="http://schemas.microsoft.com/office/drawing/2014/main" id="{7A38FD7D-67B3-4B07-8F1E-3BEBE8CF65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902" y="0"/>
            <a:ext cx="2486183" cy="4771276"/>
          </a:xfrm>
          <a:prstGeom prst="rect">
            <a:avLst/>
          </a:prstGeom>
        </p:spPr>
      </p:pic>
      <p:sp>
        <p:nvSpPr>
          <p:cNvPr id="38" name="Text Box 37"/>
          <p:cNvSpPr txBox="1">
            <a:spLocks noChangeArrowheads="1"/>
          </p:cNvSpPr>
          <p:nvPr/>
        </p:nvSpPr>
        <p:spPr bwMode="auto">
          <a:xfrm>
            <a:off x="1509681" y="4959710"/>
            <a:ext cx="2619527" cy="1569660"/>
          </a:xfrm>
          <a:prstGeom prst="rect">
            <a:avLst/>
          </a:prstGeom>
          <a:solidFill>
            <a:schemeClr val="accent5">
              <a:lumMod val="40000"/>
              <a:lumOff val="60000"/>
            </a:schemeClr>
          </a:solidFill>
          <a:ln>
            <a:noFill/>
          </a:ln>
          <a:effec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ctr" eaLnBrk="1" fontAlgn="base" hangingPunct="1">
              <a:spcBef>
                <a:spcPct val="50000"/>
              </a:spcBef>
              <a:spcAft>
                <a:spcPct val="0"/>
              </a:spcAft>
            </a:pPr>
            <a:r>
              <a:rPr lang="en-US" sz="3200" b="1" i="0" u="none" dirty="0" err="1">
                <a:latin typeface="Times New Roman" pitchFamily="18" charset="0"/>
              </a:rPr>
              <a:t>Các</a:t>
            </a:r>
            <a:r>
              <a:rPr lang="en-US" sz="3200" b="1" i="0" u="none" dirty="0">
                <a:latin typeface="Times New Roman" pitchFamily="18" charset="0"/>
              </a:rPr>
              <a:t> </a:t>
            </a:r>
            <a:r>
              <a:rPr lang="en-US" sz="3200" b="1" i="0" u="none" dirty="0" err="1">
                <a:latin typeface="Times New Roman" pitchFamily="18" charset="0"/>
              </a:rPr>
              <a:t>câu</a:t>
            </a:r>
            <a:r>
              <a:rPr lang="en-US" sz="3200" b="1" i="0" u="none" dirty="0">
                <a:latin typeface="Times New Roman" pitchFamily="18" charset="0"/>
              </a:rPr>
              <a:t> </a:t>
            </a:r>
            <a:r>
              <a:rPr lang="en-US" sz="3200" b="1" i="0" u="none" dirty="0" err="1">
                <a:latin typeface="Times New Roman" pitchFamily="18" charset="0"/>
              </a:rPr>
              <a:t>thơ</a:t>
            </a:r>
            <a:r>
              <a:rPr lang="en-US" sz="3200" b="1" i="0" u="none" dirty="0">
                <a:latin typeface="Times New Roman" pitchFamily="18" charset="0"/>
              </a:rPr>
              <a:t>, </a:t>
            </a:r>
            <a:r>
              <a:rPr lang="en-US" sz="3200" b="1" i="0" u="none" dirty="0" err="1">
                <a:latin typeface="Times New Roman" pitchFamily="18" charset="0"/>
              </a:rPr>
              <a:t>hình</a:t>
            </a:r>
            <a:r>
              <a:rPr lang="en-US" sz="3200" b="1" i="0" u="none" dirty="0">
                <a:latin typeface="Times New Roman" pitchFamily="18" charset="0"/>
              </a:rPr>
              <a:t> </a:t>
            </a:r>
            <a:r>
              <a:rPr lang="en-US" sz="3200" b="1" i="0" u="none" dirty="0" err="1">
                <a:latin typeface="Times New Roman" pitchFamily="18" charset="0"/>
              </a:rPr>
              <a:t>ảnh</a:t>
            </a:r>
            <a:r>
              <a:rPr lang="en-US" sz="3200" b="1" i="0" u="none" dirty="0">
                <a:latin typeface="Times New Roman" pitchFamily="18" charset="0"/>
              </a:rPr>
              <a:t> </a:t>
            </a:r>
            <a:r>
              <a:rPr lang="en-US" sz="3200" b="1" i="0" u="none" dirty="0" err="1">
                <a:latin typeface="Times New Roman" pitchFamily="18" charset="0"/>
              </a:rPr>
              <a:t>thơ</a:t>
            </a:r>
            <a:r>
              <a:rPr lang="en-US" sz="3200" b="1" i="0" u="none" dirty="0">
                <a:latin typeface="Times New Roman" pitchFamily="18" charset="0"/>
              </a:rPr>
              <a:t> </a:t>
            </a:r>
            <a:r>
              <a:rPr lang="en-US" sz="3200" b="1" i="0" u="none" dirty="0" err="1">
                <a:latin typeface="Times New Roman" pitchFamily="18" charset="0"/>
              </a:rPr>
              <a:t>đặc</a:t>
            </a:r>
            <a:r>
              <a:rPr lang="en-US" sz="3200" b="1" i="0" u="none" dirty="0">
                <a:latin typeface="Times New Roman" pitchFamily="18" charset="0"/>
              </a:rPr>
              <a:t> </a:t>
            </a:r>
            <a:r>
              <a:rPr lang="en-US" sz="3200" b="1" i="0" u="none" dirty="0" err="1">
                <a:latin typeface="Times New Roman" pitchFamily="18" charset="0"/>
              </a:rPr>
              <a:t>sắc</a:t>
            </a:r>
            <a:endParaRPr lang="en-US" sz="3200" b="1" i="0" u="none" dirty="0">
              <a:latin typeface="Times New Roman" pitchFamily="18" charset="0"/>
            </a:endParaRPr>
          </a:p>
        </p:txBody>
      </p:sp>
      <p:sp>
        <p:nvSpPr>
          <p:cNvPr id="39" name="Text Box 38"/>
          <p:cNvSpPr txBox="1">
            <a:spLocks noChangeArrowheads="1"/>
          </p:cNvSpPr>
          <p:nvPr/>
        </p:nvSpPr>
        <p:spPr bwMode="auto">
          <a:xfrm>
            <a:off x="4746169" y="4962613"/>
            <a:ext cx="2538367" cy="1569660"/>
          </a:xfrm>
          <a:prstGeom prst="rect">
            <a:avLst/>
          </a:prstGeom>
          <a:solidFill>
            <a:schemeClr val="accent5">
              <a:lumMod val="40000"/>
              <a:lumOff val="60000"/>
            </a:schemeClr>
          </a:solidFill>
          <a:ln>
            <a:noFill/>
          </a:ln>
          <a:effec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ctr" eaLnBrk="1" fontAlgn="base" hangingPunct="1">
              <a:spcBef>
                <a:spcPct val="50000"/>
              </a:spcBef>
              <a:spcAft>
                <a:spcPct val="0"/>
              </a:spcAft>
            </a:pPr>
            <a:r>
              <a:rPr lang="en-US" sz="3200" b="1" i="0" u="none">
                <a:latin typeface="Times New Roman" pitchFamily="18" charset="0"/>
              </a:rPr>
              <a:t>Giọng điệu và kết cấu bài thơ</a:t>
            </a:r>
          </a:p>
        </p:txBody>
      </p:sp>
      <p:sp>
        <p:nvSpPr>
          <p:cNvPr id="40" name="Text Box 42"/>
          <p:cNvSpPr txBox="1">
            <a:spLocks noChangeArrowheads="1"/>
          </p:cNvSpPr>
          <p:nvPr/>
        </p:nvSpPr>
        <p:spPr bwMode="auto">
          <a:xfrm>
            <a:off x="8220092" y="5553613"/>
            <a:ext cx="3582266" cy="584773"/>
          </a:xfrm>
          <a:prstGeom prst="rect">
            <a:avLst/>
          </a:prstGeom>
          <a:solidFill>
            <a:schemeClr val="bg1"/>
          </a:solidFill>
          <a:ln>
            <a:noFill/>
          </a:ln>
          <a:effec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ctr" eaLnBrk="1" fontAlgn="base" hangingPunct="1">
              <a:spcBef>
                <a:spcPct val="50000"/>
              </a:spcBef>
              <a:spcAft>
                <a:spcPct val="0"/>
              </a:spcAft>
            </a:pPr>
            <a:r>
              <a:rPr lang="en-US" sz="3200" b="1" i="0" u="none" dirty="0" err="1">
                <a:solidFill>
                  <a:srgbClr val="FF0000"/>
                </a:solidFill>
                <a:latin typeface="Times New Roman" pitchFamily="18" charset="0"/>
              </a:rPr>
              <a:t>Giá</a:t>
            </a:r>
            <a:r>
              <a:rPr lang="en-US" sz="3200" b="1" i="0" u="none" dirty="0">
                <a:solidFill>
                  <a:srgbClr val="FF0000"/>
                </a:solidFill>
                <a:latin typeface="Times New Roman" pitchFamily="18" charset="0"/>
              </a:rPr>
              <a:t> </a:t>
            </a:r>
            <a:r>
              <a:rPr lang="en-US" sz="3200" b="1" i="0" u="none" dirty="0" err="1">
                <a:solidFill>
                  <a:srgbClr val="FF0000"/>
                </a:solidFill>
                <a:latin typeface="Times New Roman" pitchFamily="18" charset="0"/>
              </a:rPr>
              <a:t>trị</a:t>
            </a:r>
            <a:r>
              <a:rPr lang="en-US" sz="3200" b="1" i="0" u="none" dirty="0">
                <a:solidFill>
                  <a:srgbClr val="FF0000"/>
                </a:solidFill>
                <a:latin typeface="Times New Roman" pitchFamily="18" charset="0"/>
              </a:rPr>
              <a:t> </a:t>
            </a:r>
            <a:r>
              <a:rPr lang="en-US" sz="3200" b="1" i="0" u="none" dirty="0" err="1">
                <a:solidFill>
                  <a:srgbClr val="FF0000"/>
                </a:solidFill>
                <a:latin typeface="Times New Roman" pitchFamily="18" charset="0"/>
              </a:rPr>
              <a:t>nghệ</a:t>
            </a:r>
            <a:r>
              <a:rPr lang="en-US" sz="3200" b="1" i="0" u="none" dirty="0">
                <a:solidFill>
                  <a:srgbClr val="FF0000"/>
                </a:solidFill>
                <a:latin typeface="Times New Roman" pitchFamily="18" charset="0"/>
              </a:rPr>
              <a:t> </a:t>
            </a:r>
            <a:r>
              <a:rPr lang="en-US" sz="3200" b="1" i="0" u="none" dirty="0" err="1">
                <a:solidFill>
                  <a:srgbClr val="FF0000"/>
                </a:solidFill>
                <a:latin typeface="Times New Roman" pitchFamily="18" charset="0"/>
              </a:rPr>
              <a:t>thuật</a:t>
            </a:r>
            <a:endParaRPr lang="en-US" sz="3200" b="1" i="0" u="none" dirty="0">
              <a:solidFill>
                <a:srgbClr val="FF0000"/>
              </a:solidFill>
              <a:latin typeface="Times New Roman" pitchFamily="18" charset="0"/>
            </a:endParaRPr>
          </a:p>
        </p:txBody>
      </p:sp>
      <p:sp>
        <p:nvSpPr>
          <p:cNvPr id="41" name="文本框 12">
            <a:extLst>
              <a:ext uri="{FF2B5EF4-FFF2-40B4-BE49-F238E27FC236}">
                <a16:creationId xmlns:a16="http://schemas.microsoft.com/office/drawing/2014/main" id="{B98A11B2-3F05-4E11-BEDF-C2437AFBBAA5}"/>
              </a:ext>
            </a:extLst>
          </p:cNvPr>
          <p:cNvSpPr txBox="1"/>
          <p:nvPr/>
        </p:nvSpPr>
        <p:spPr>
          <a:xfrm>
            <a:off x="2060842" y="189557"/>
            <a:ext cx="7888405" cy="1569660"/>
          </a:xfrm>
          <a:prstGeom prst="rect">
            <a:avLst/>
          </a:prstGeom>
          <a:solidFill>
            <a:schemeClr val="bg1"/>
          </a:solidFill>
          <a:ln w="28575">
            <a:solidFill>
              <a:schemeClr val="accent5">
                <a:lumMod val="75000"/>
              </a:schemeClr>
            </a:solidFill>
          </a:ln>
        </p:spPr>
        <p:txBody>
          <a:bodyPr vert="horz" wrap="square" lIns="91438" tIns="45719" rIns="91438" bIns="45719" rtlCol="0">
            <a:spAutoFit/>
          </a:bodyPr>
          <a:lstStyle/>
          <a:p>
            <a:pPr algn="ctr"/>
            <a:r>
              <a:rPr lang="en-US" altLang="zh-CN" sz="3200" b="1" i="1">
                <a:solidFill>
                  <a:srgbClr val="FF0000"/>
                </a:solidFill>
                <a:latin typeface="Times New Roman" pitchFamily="18" charset="0"/>
                <a:cs typeface="Times New Roman" pitchFamily="18" charset="0"/>
                <a:sym typeface="+mn-lt"/>
              </a:rPr>
              <a:t>Vấn đề nghị luận: </a:t>
            </a:r>
            <a:r>
              <a:rPr lang="en-US" altLang="zh-CN" sz="3200" b="1" i="1">
                <a:latin typeface="Times New Roman" pitchFamily="18" charset="0"/>
                <a:cs typeface="Times New Roman" pitchFamily="18" charset="0"/>
                <a:sym typeface="+mn-lt"/>
              </a:rPr>
              <a:t>Hình ảnh mùa xuân và tình cảm thiết tha của Thanh Hải trong bài thơ “Mùa xuân nho nhỏ” </a:t>
            </a:r>
            <a:endParaRPr lang="zh-CN" altLang="en-US" sz="3200" b="1" i="1" dirty="0">
              <a:latin typeface="Times New Roman" pitchFamily="18" charset="0"/>
              <a:cs typeface="Times New Roman" pitchFamily="18" charset="0"/>
              <a:sym typeface="+mn-lt"/>
            </a:endParaRPr>
          </a:p>
        </p:txBody>
      </p:sp>
      <p:sp>
        <p:nvSpPr>
          <p:cNvPr id="42" name="TextBox 41"/>
          <p:cNvSpPr txBox="1"/>
          <p:nvPr/>
        </p:nvSpPr>
        <p:spPr>
          <a:xfrm>
            <a:off x="863238" y="2429302"/>
            <a:ext cx="2395207" cy="584775"/>
          </a:xfrm>
          <a:prstGeom prst="rect">
            <a:avLst/>
          </a:prstGeom>
          <a:solidFill>
            <a:schemeClr val="accent5">
              <a:lumMod val="50000"/>
            </a:schemeClr>
          </a:solidFill>
        </p:spPr>
        <p:txBody>
          <a:bodyPr wrap="none" lIns="91438" tIns="45719" rIns="91438" bIns="45719" rtlCol="0">
            <a:spAutoFit/>
          </a:bodyPr>
          <a:lstStyle/>
          <a:p>
            <a:r>
              <a:rPr lang="en-US" sz="3200" b="1">
                <a:solidFill>
                  <a:schemeClr val="bg1"/>
                </a:solidFill>
                <a:latin typeface="Times New Roman" pitchFamily="18" charset="0"/>
                <a:cs typeface="Times New Roman" pitchFamily="18" charset="0"/>
              </a:rPr>
              <a:t>Luận điểm 1</a:t>
            </a:r>
          </a:p>
        </p:txBody>
      </p:sp>
      <p:sp>
        <p:nvSpPr>
          <p:cNvPr id="43" name="TextBox 42"/>
          <p:cNvSpPr txBox="1"/>
          <p:nvPr/>
        </p:nvSpPr>
        <p:spPr>
          <a:xfrm>
            <a:off x="4807441" y="2429302"/>
            <a:ext cx="2395207" cy="584775"/>
          </a:xfrm>
          <a:prstGeom prst="rect">
            <a:avLst/>
          </a:prstGeom>
          <a:solidFill>
            <a:schemeClr val="accent5">
              <a:lumMod val="50000"/>
            </a:schemeClr>
          </a:solidFill>
        </p:spPr>
        <p:txBody>
          <a:bodyPr wrap="none" lIns="91438" tIns="45719" rIns="91438" bIns="45719" rtlCol="0">
            <a:spAutoFit/>
          </a:bodyPr>
          <a:lstStyle/>
          <a:p>
            <a:r>
              <a:rPr lang="en-US" sz="3200" b="1">
                <a:solidFill>
                  <a:schemeClr val="bg1"/>
                </a:solidFill>
                <a:latin typeface="Times New Roman" pitchFamily="18" charset="0"/>
                <a:cs typeface="Times New Roman" pitchFamily="18" charset="0"/>
              </a:rPr>
              <a:t>Luận điểm 2</a:t>
            </a:r>
          </a:p>
        </p:txBody>
      </p:sp>
      <p:sp>
        <p:nvSpPr>
          <p:cNvPr id="44" name="TextBox 43"/>
          <p:cNvSpPr txBox="1"/>
          <p:nvPr/>
        </p:nvSpPr>
        <p:spPr>
          <a:xfrm>
            <a:off x="8751643" y="2429302"/>
            <a:ext cx="2395207" cy="584775"/>
          </a:xfrm>
          <a:prstGeom prst="rect">
            <a:avLst/>
          </a:prstGeom>
          <a:solidFill>
            <a:schemeClr val="accent5">
              <a:lumMod val="50000"/>
            </a:schemeClr>
          </a:solidFill>
        </p:spPr>
        <p:txBody>
          <a:bodyPr wrap="none" lIns="91438" tIns="45719" rIns="91438" bIns="45719" rtlCol="0">
            <a:spAutoFit/>
          </a:bodyPr>
          <a:lstStyle/>
          <a:p>
            <a:r>
              <a:rPr lang="en-US" sz="3200" b="1">
                <a:solidFill>
                  <a:schemeClr val="bg1"/>
                </a:solidFill>
                <a:latin typeface="Times New Roman" pitchFamily="18" charset="0"/>
                <a:cs typeface="Times New Roman" pitchFamily="18" charset="0"/>
              </a:rPr>
              <a:t>Luận điểm 3</a:t>
            </a:r>
          </a:p>
        </p:txBody>
      </p:sp>
      <p:cxnSp>
        <p:nvCxnSpPr>
          <p:cNvPr id="45" name="Straight Arrow Connector 44"/>
          <p:cNvCxnSpPr>
            <a:stCxn id="41" idx="2"/>
          </p:cNvCxnSpPr>
          <p:nvPr/>
        </p:nvCxnSpPr>
        <p:spPr>
          <a:xfrm flipH="1">
            <a:off x="6005045" y="1759217"/>
            <a:ext cx="1" cy="670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2"/>
            <a:endCxn id="44" idx="0"/>
          </p:cNvCxnSpPr>
          <p:nvPr/>
        </p:nvCxnSpPr>
        <p:spPr>
          <a:xfrm>
            <a:off x="6005044" y="1759216"/>
            <a:ext cx="3944203" cy="670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2"/>
            <a:endCxn id="42" idx="0"/>
          </p:cNvCxnSpPr>
          <p:nvPr/>
        </p:nvCxnSpPr>
        <p:spPr>
          <a:xfrm flipH="1">
            <a:off x="2060841" y="1759216"/>
            <a:ext cx="3944203" cy="670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069023" y="3864613"/>
            <a:ext cx="1834156" cy="646331"/>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dirty="0" err="1">
                <a:solidFill>
                  <a:srgbClr val="264D6E"/>
                </a:solidFill>
                <a:latin typeface="Times New Roman" pitchFamily="18" charset="0"/>
                <a:cs typeface="Times New Roman" pitchFamily="18" charset="0"/>
              </a:rPr>
              <a:t>Luận</a:t>
            </a:r>
            <a:r>
              <a:rPr lang="en-US" sz="3600" b="1" dirty="0">
                <a:solidFill>
                  <a:srgbClr val="264D6E"/>
                </a:solidFill>
                <a:latin typeface="Times New Roman" pitchFamily="18" charset="0"/>
                <a:cs typeface="Times New Roman" pitchFamily="18" charset="0"/>
              </a:rPr>
              <a:t> </a:t>
            </a:r>
            <a:r>
              <a:rPr lang="en-US" sz="3600" b="1" dirty="0" err="1">
                <a:solidFill>
                  <a:srgbClr val="264D6E"/>
                </a:solidFill>
                <a:latin typeface="Times New Roman" pitchFamily="18" charset="0"/>
                <a:cs typeface="Times New Roman" pitchFamily="18" charset="0"/>
              </a:rPr>
              <a:t>cứ</a:t>
            </a:r>
            <a:endParaRPr lang="en-US" sz="3600" b="1" dirty="0">
              <a:solidFill>
                <a:srgbClr val="264D6E"/>
              </a:solidFill>
              <a:latin typeface="Times New Roman" pitchFamily="18" charset="0"/>
              <a:cs typeface="Times New Roman" pitchFamily="18" charset="0"/>
            </a:endParaRPr>
          </a:p>
        </p:txBody>
      </p:sp>
      <p:cxnSp>
        <p:nvCxnSpPr>
          <p:cNvPr id="5" name="Straight Arrow Connector 4"/>
          <p:cNvCxnSpPr>
            <a:stCxn id="53" idx="0"/>
          </p:cNvCxnSpPr>
          <p:nvPr/>
        </p:nvCxnSpPr>
        <p:spPr>
          <a:xfrm flipV="1">
            <a:off x="5986101" y="3014076"/>
            <a:ext cx="4099595" cy="850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986102" y="3014076"/>
            <a:ext cx="18943" cy="850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060840" y="3014076"/>
            <a:ext cx="3925261" cy="850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38" idx="0"/>
          </p:cNvCxnSpPr>
          <p:nvPr/>
        </p:nvCxnSpPr>
        <p:spPr>
          <a:xfrm flipH="1">
            <a:off x="2819443" y="4510943"/>
            <a:ext cx="3166659" cy="448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3" idx="2"/>
            <a:endCxn id="39" idx="0"/>
          </p:cNvCxnSpPr>
          <p:nvPr/>
        </p:nvCxnSpPr>
        <p:spPr>
          <a:xfrm>
            <a:off x="5986101" y="4510944"/>
            <a:ext cx="29251" cy="451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Striped Right Arrow 18"/>
          <p:cNvSpPr/>
          <p:nvPr/>
        </p:nvSpPr>
        <p:spPr>
          <a:xfrm>
            <a:off x="7397086" y="5487917"/>
            <a:ext cx="670911" cy="563631"/>
          </a:xfrm>
          <a:prstGeom prst="striped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p>
        </p:txBody>
      </p:sp>
      <p:sp>
        <p:nvSpPr>
          <p:cNvPr id="25" name="Text Box 42"/>
          <p:cNvSpPr txBox="1">
            <a:spLocks noChangeArrowheads="1"/>
          </p:cNvSpPr>
          <p:nvPr/>
        </p:nvSpPr>
        <p:spPr bwMode="auto">
          <a:xfrm>
            <a:off x="4562574" y="3215766"/>
            <a:ext cx="3157978" cy="461663"/>
          </a:xfrm>
          <a:prstGeom prst="rect">
            <a:avLst/>
          </a:prstGeom>
          <a:solidFill>
            <a:schemeClr val="bg1"/>
          </a:solidFill>
          <a:ln>
            <a:noFill/>
          </a:ln>
          <a:effec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ctr" eaLnBrk="1" fontAlgn="base" hangingPunct="1">
              <a:spcBef>
                <a:spcPct val="50000"/>
              </a:spcBef>
              <a:spcAft>
                <a:spcPct val="0"/>
              </a:spcAft>
            </a:pPr>
            <a:r>
              <a:rPr lang="en-US" sz="2400" b="1" i="0" u="none" dirty="0" err="1">
                <a:solidFill>
                  <a:srgbClr val="FF0000"/>
                </a:solidFill>
                <a:latin typeface="Times New Roman" pitchFamily="18" charset="0"/>
              </a:rPr>
              <a:t>Giá</a:t>
            </a:r>
            <a:r>
              <a:rPr lang="en-US" sz="2400" b="1" i="0" u="none" dirty="0">
                <a:solidFill>
                  <a:srgbClr val="FF0000"/>
                </a:solidFill>
                <a:latin typeface="Times New Roman" pitchFamily="18" charset="0"/>
              </a:rPr>
              <a:t> </a:t>
            </a:r>
            <a:r>
              <a:rPr lang="en-US" sz="2400" b="1" i="0" u="none" dirty="0" err="1">
                <a:solidFill>
                  <a:srgbClr val="FF0000"/>
                </a:solidFill>
                <a:latin typeface="Times New Roman" pitchFamily="18" charset="0"/>
              </a:rPr>
              <a:t>trị</a:t>
            </a:r>
            <a:r>
              <a:rPr lang="en-US" sz="2400" b="1" i="0" u="none" dirty="0">
                <a:solidFill>
                  <a:srgbClr val="FF0000"/>
                </a:solidFill>
                <a:latin typeface="Times New Roman" pitchFamily="18" charset="0"/>
              </a:rPr>
              <a:t> </a:t>
            </a:r>
            <a:r>
              <a:rPr lang="en-US" sz="2400" b="1" i="0" u="none" dirty="0" err="1">
                <a:solidFill>
                  <a:srgbClr val="FF0000"/>
                </a:solidFill>
                <a:latin typeface="Times New Roman" pitchFamily="18" charset="0"/>
              </a:rPr>
              <a:t>nội</a:t>
            </a:r>
            <a:r>
              <a:rPr lang="en-US" sz="2400" b="1" i="0" u="none" dirty="0">
                <a:solidFill>
                  <a:srgbClr val="FF0000"/>
                </a:solidFill>
                <a:latin typeface="Times New Roman" pitchFamily="18" charset="0"/>
              </a:rPr>
              <a:t> dung</a:t>
            </a:r>
          </a:p>
        </p:txBody>
      </p:sp>
    </p:spTree>
    <p:extLst>
      <p:ext uri="{BB962C8B-B14F-4D97-AF65-F5344CB8AC3E}">
        <p14:creationId xmlns:p14="http://schemas.microsoft.com/office/powerpoint/2010/main" val="384339929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00547 0.40856 L 0.00547 0.40856 C 0.01146 0.4044 0.01549 0.40347 0.01992 0.39676 C 0.02461 0.38981 0.02552 0.38541 0.02916 0.37569 L 0.0345 0.36157 C 0.03528 0.35926 0.03659 0.3574 0.03711 0.35463 C 0.04127 0.33217 0.0345 0.36713 0.04101 0.33819 C 0.04206 0.33379 0.0431 0.32916 0.04362 0.3243 L 0.04635 0.30092 C 0.04583 0.27986 0.04609 0.25879 0.04492 0.23773 C 0.04466 0.23287 0.04323 0.22824 0.04232 0.22361 C 0.04193 0.22129 0.04206 0.21828 0.04101 0.21666 C 0.03841 0.21203 0.03307 0.20139 0.02916 0.19791 C 0.02669 0.19583 0.02396 0.1949 0.02135 0.19328 L 0.01732 0.19097 C 0.01601 0.18935 0.01484 0.18727 0.01341 0.18634 C 0.01094 0.18426 0.00208 0.18217 0.00026 0.18148 C -0.00677 0.17731 -0.00078 0.18055 -0.01029 0.17685 C -0.01211 0.17615 -0.0138 0.17523 -0.0155 0.17453 C -0.02709 0.17037 -0.01966 0.17453 -0.02735 0.1699 C -0.02865 0.16828 -0.02995 0.16643 -0.03138 0.16528 C -0.03255 0.16412 -0.03412 0.16412 -0.03529 0.16296 C -0.03802 0.16018 -0.04323 0.15347 -0.04323 0.15347 C -0.04401 0.15115 -0.04479 0.14861 -0.04584 0.14653 C -0.04662 0.14467 -0.04792 0.14375 -0.04844 0.1419 C -0.04844 0.1419 -0.05169 0.1243 -0.05235 0.12083 L -0.05365 0.11365 L -0.05495 0.10671 C -0.05456 0.09259 -0.05469 0.07847 -0.05365 0.06458 C -0.053 0.05555 -0.05196 0.05092 -0.04844 0.04583 C -0.04714 0.04421 -0.04597 0.04259 -0.04453 0.0412 C -0.04323 0.04004 -0.0418 0.03958 -0.0405 0.03889 C -0.03919 0.03727 -0.03802 0.03541 -0.03659 0.03426 C -0.02344 0.02407 -0.04115 0.04282 -0.02344 0.02731 C -0.02175 0.02569 -0.02005 0.02384 -0.01823 0.02245 C -0.01563 0.0206 -0.01029 0.01782 -0.01029 0.01782 C -0.00404 0.01041 -0.00781 0.01412 0.00156 0.00856 C 0.00586 0.00602 0.00547 0.00856 0.00547 0.00393 L 0.00547 0.00393 " pathEditMode="relative" ptsTypes="AAAAAAAAAAAAAAAAAAAAAAAAAAAAAAAAAAAAAAA">
                                      <p:cBhvr>
                                        <p:cTn id="8" dur="1750" fill="hold"/>
                                        <p:tgtEl>
                                          <p:spTgt spid="52"/>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arn(inVertical)">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down)">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anim calcmode="lin" valueType="num">
                                      <p:cBhvr>
                                        <p:cTn id="68" dur="1000" fill="hold"/>
                                        <p:tgtEl>
                                          <p:spTgt spid="44"/>
                                        </p:tgtEl>
                                        <p:attrNameLst>
                                          <p:attrName>ppt_x</p:attrName>
                                        </p:attrNameLst>
                                      </p:cBhvr>
                                      <p:tavLst>
                                        <p:tav tm="0">
                                          <p:val>
                                            <p:strVal val="#ppt_x"/>
                                          </p:val>
                                        </p:tav>
                                        <p:tav tm="100000">
                                          <p:val>
                                            <p:strVal val="#ppt_x"/>
                                          </p:val>
                                        </p:tav>
                                      </p:tavLst>
                                    </p:anim>
                                    <p:anim calcmode="lin" valueType="num">
                                      <p:cBhvr>
                                        <p:cTn id="6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barn(inVertical)">
                                      <p:cBhvr>
                                        <p:cTn id="74" dur="500"/>
                                        <p:tgtEl>
                                          <p:spTgt spid="41"/>
                                        </p:tgtEl>
                                      </p:cBhvr>
                                    </p:animEffect>
                                  </p:childTnLst>
                                </p:cTn>
                              </p:par>
                              <p:par>
                                <p:cTn id="75" presetID="16" presetClass="entr" presetSubtype="21"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barn(inVertical)">
                                      <p:cBhvr>
                                        <p:cTn id="77" dur="500"/>
                                        <p:tgtEl>
                                          <p:spTgt spid="47"/>
                                        </p:tgtEl>
                                      </p:cBhvr>
                                    </p:animEffect>
                                  </p:childTnLst>
                                </p:cTn>
                              </p:par>
                              <p:par>
                                <p:cTn id="78" presetID="16" presetClass="entr" presetSubtype="21"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barn(inVertical)">
                                      <p:cBhvr>
                                        <p:cTn id="80" dur="500"/>
                                        <p:tgtEl>
                                          <p:spTgt spid="45"/>
                                        </p:tgtEl>
                                      </p:cBhvr>
                                    </p:animEffect>
                                  </p:childTnLst>
                                </p:cTn>
                              </p:par>
                              <p:par>
                                <p:cTn id="81" presetID="16" presetClass="entr" presetSubtype="21"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barn(inVertical)">
                                      <p:cBhvr>
                                        <p:cTn id="83" dur="500"/>
                                        <p:tgtEl>
                                          <p:spTgt spid="46"/>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barn(inVertical)">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53" grpId="0" animBg="1"/>
      <p:bldP spid="19"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8" name="图片 7">
            <a:extLst>
              <a:ext uri="{FF2B5EF4-FFF2-40B4-BE49-F238E27FC236}">
                <a16:creationId xmlns:a16="http://schemas.microsoft.com/office/drawing/2014/main" id="{D9CE5494-CB23-47EB-9251-1BB90097A4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8968" y="1340903"/>
            <a:ext cx="5193632" cy="5193632"/>
          </a:xfrm>
          <a:prstGeom prst="rect">
            <a:avLst/>
          </a:prstGeom>
        </p:spPr>
      </p:pic>
      <p:pic>
        <p:nvPicPr>
          <p:cNvPr id="3" name="图片 2">
            <a:extLst>
              <a:ext uri="{FF2B5EF4-FFF2-40B4-BE49-F238E27FC236}">
                <a16:creationId xmlns:a16="http://schemas.microsoft.com/office/drawing/2014/main" id="{C62FF837-678D-4426-A6CE-B531CD25FC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522" y="2046366"/>
            <a:ext cx="4274551" cy="4274551"/>
          </a:xfrm>
          <a:prstGeom prst="rect">
            <a:avLst/>
          </a:prstGeom>
        </p:spPr>
      </p:pic>
      <p:grpSp>
        <p:nvGrpSpPr>
          <p:cNvPr id="16" name="组合 15">
            <a:extLst>
              <a:ext uri="{FF2B5EF4-FFF2-40B4-BE49-F238E27FC236}">
                <a16:creationId xmlns:a16="http://schemas.microsoft.com/office/drawing/2014/main" id="{314D9951-340D-47ED-9E61-6B0C0F3AE6C8}"/>
              </a:ext>
            </a:extLst>
          </p:cNvPr>
          <p:cNvGrpSpPr/>
          <p:nvPr/>
        </p:nvGrpSpPr>
        <p:grpSpPr>
          <a:xfrm>
            <a:off x="2819717" y="2061454"/>
            <a:ext cx="4274551" cy="4274551"/>
            <a:chOff x="2828919" y="2128966"/>
            <a:chExt cx="4274550" cy="4274550"/>
          </a:xfrm>
        </p:grpSpPr>
        <p:pic>
          <p:nvPicPr>
            <p:cNvPr id="13" name="图片 12">
              <a:extLst>
                <a:ext uri="{FF2B5EF4-FFF2-40B4-BE49-F238E27FC236}">
                  <a16:creationId xmlns:a16="http://schemas.microsoft.com/office/drawing/2014/main" id="{4D0117DB-C3B8-47CE-A2FC-A7F55E9F272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28919" y="2128966"/>
              <a:ext cx="4274550" cy="4274550"/>
            </a:xfrm>
            <a:prstGeom prst="rect">
              <a:avLst/>
            </a:prstGeom>
          </p:spPr>
        </p:pic>
        <p:sp>
          <p:nvSpPr>
            <p:cNvPr id="22" name="文本框 21">
              <a:extLst>
                <a:ext uri="{FF2B5EF4-FFF2-40B4-BE49-F238E27FC236}">
                  <a16:creationId xmlns:a16="http://schemas.microsoft.com/office/drawing/2014/main" id="{C4AF2185-7A43-49B3-99B5-DA93EE709A10}"/>
                </a:ext>
              </a:extLst>
            </p:cNvPr>
            <p:cNvSpPr txBox="1"/>
            <p:nvPr/>
          </p:nvSpPr>
          <p:spPr>
            <a:xfrm>
              <a:off x="5181669" y="2729315"/>
              <a:ext cx="569387" cy="3328025"/>
            </a:xfrm>
            <a:prstGeom prst="rect">
              <a:avLst/>
            </a:prstGeom>
            <a:noFill/>
          </p:spPr>
          <p:txBody>
            <a:bodyPr vert="eaVert" wrap="square" rtlCol="0">
              <a:spAutoFit/>
            </a:bodyPr>
            <a:lstStyle/>
            <a:p>
              <a:pPr>
                <a:lnSpc>
                  <a:spcPts val="3000"/>
                </a:lnSpc>
              </a:pPr>
              <a:endParaRPr lang="zh-CN" altLang="en-US" dirty="0">
                <a:solidFill>
                  <a:prstClr val="black">
                    <a:lumMod val="95000"/>
                    <a:lumOff val="5000"/>
                  </a:prstClr>
                </a:solidFill>
                <a:cs typeface="+mn-ea"/>
                <a:sym typeface="+mn-lt"/>
              </a:endParaRPr>
            </a:p>
          </p:txBody>
        </p:sp>
      </p:grpSp>
      <p:grpSp>
        <p:nvGrpSpPr>
          <p:cNvPr id="17" name="组合 16">
            <a:extLst>
              <a:ext uri="{FF2B5EF4-FFF2-40B4-BE49-F238E27FC236}">
                <a16:creationId xmlns:a16="http://schemas.microsoft.com/office/drawing/2014/main" id="{B98E8891-ED61-4B6A-833F-B1A2FCF47777}"/>
              </a:ext>
            </a:extLst>
          </p:cNvPr>
          <p:cNvGrpSpPr/>
          <p:nvPr/>
        </p:nvGrpSpPr>
        <p:grpSpPr>
          <a:xfrm>
            <a:off x="5646067" y="2076542"/>
            <a:ext cx="4274551" cy="4274551"/>
            <a:chOff x="5655270" y="2144054"/>
            <a:chExt cx="4274550" cy="4274550"/>
          </a:xfrm>
        </p:grpSpPr>
        <p:pic>
          <p:nvPicPr>
            <p:cNvPr id="14" name="图片 13">
              <a:extLst>
                <a:ext uri="{FF2B5EF4-FFF2-40B4-BE49-F238E27FC236}">
                  <a16:creationId xmlns:a16="http://schemas.microsoft.com/office/drawing/2014/main" id="{4E0282AC-6AE7-494F-B7DC-C3D44EE3CFC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55270" y="2144054"/>
              <a:ext cx="4274550" cy="4274550"/>
            </a:xfrm>
            <a:prstGeom prst="rect">
              <a:avLst/>
            </a:prstGeom>
          </p:spPr>
        </p:pic>
        <p:sp>
          <p:nvSpPr>
            <p:cNvPr id="23" name="文本框 22">
              <a:extLst>
                <a:ext uri="{FF2B5EF4-FFF2-40B4-BE49-F238E27FC236}">
                  <a16:creationId xmlns:a16="http://schemas.microsoft.com/office/drawing/2014/main" id="{A7FCB973-311E-4969-BF9A-D0C6EA3B9CF0}"/>
                </a:ext>
              </a:extLst>
            </p:cNvPr>
            <p:cNvSpPr txBox="1"/>
            <p:nvPr/>
          </p:nvSpPr>
          <p:spPr>
            <a:xfrm>
              <a:off x="8059880" y="2729315"/>
              <a:ext cx="569387" cy="3328025"/>
            </a:xfrm>
            <a:prstGeom prst="rect">
              <a:avLst/>
            </a:prstGeom>
            <a:noFill/>
          </p:spPr>
          <p:txBody>
            <a:bodyPr vert="eaVert" wrap="square" rtlCol="0">
              <a:spAutoFit/>
            </a:bodyPr>
            <a:lstStyle/>
            <a:p>
              <a:pPr>
                <a:lnSpc>
                  <a:spcPts val="3000"/>
                </a:lnSpc>
              </a:pPr>
              <a:endParaRPr lang="zh-CN" altLang="en-US" dirty="0">
                <a:solidFill>
                  <a:prstClr val="black">
                    <a:lumMod val="95000"/>
                    <a:lumOff val="5000"/>
                  </a:prstClr>
                </a:solidFill>
                <a:cs typeface="+mn-ea"/>
                <a:sym typeface="+mn-lt"/>
              </a:endParaRPr>
            </a:p>
          </p:txBody>
        </p:sp>
      </p:grpSp>
      <p:grpSp>
        <p:nvGrpSpPr>
          <p:cNvPr id="11" name="组合 10">
            <a:extLst>
              <a:ext uri="{FF2B5EF4-FFF2-40B4-BE49-F238E27FC236}">
                <a16:creationId xmlns:a16="http://schemas.microsoft.com/office/drawing/2014/main" id="{95F884EE-1261-4622-9583-ADFC695D5D2D}"/>
              </a:ext>
            </a:extLst>
          </p:cNvPr>
          <p:cNvGrpSpPr/>
          <p:nvPr/>
        </p:nvGrpSpPr>
        <p:grpSpPr>
          <a:xfrm>
            <a:off x="1713051" y="1603756"/>
            <a:ext cx="976484" cy="999429"/>
            <a:chOff x="1722254" y="1671267"/>
            <a:chExt cx="976484" cy="999428"/>
          </a:xfrm>
        </p:grpSpPr>
        <p:pic>
          <p:nvPicPr>
            <p:cNvPr id="10" name="图片 9">
              <a:extLst>
                <a:ext uri="{FF2B5EF4-FFF2-40B4-BE49-F238E27FC236}">
                  <a16:creationId xmlns:a16="http://schemas.microsoft.com/office/drawing/2014/main" id="{C9A842FF-018D-4129-972B-63720828BC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24" name="文本框 23">
              <a:extLst>
                <a:ext uri="{FF2B5EF4-FFF2-40B4-BE49-F238E27FC236}">
                  <a16:creationId xmlns:a16="http://schemas.microsoft.com/office/drawing/2014/main" id="{FBAA8497-7EA8-4456-8E69-AA143A5C6B0E}"/>
                </a:ext>
              </a:extLst>
            </p:cNvPr>
            <p:cNvSpPr txBox="1"/>
            <p:nvPr/>
          </p:nvSpPr>
          <p:spPr>
            <a:xfrm>
              <a:off x="1864181" y="1862304"/>
              <a:ext cx="798371" cy="523220"/>
            </a:xfrm>
            <a:prstGeom prst="rect">
              <a:avLst/>
            </a:prstGeom>
            <a:noFill/>
          </p:spPr>
          <p:txBody>
            <a:bodyPr wrap="square" rtlCol="0">
              <a:spAutoFit/>
            </a:bodyPr>
            <a:lstStyle/>
            <a:p>
              <a:r>
                <a:rPr lang="en-US" altLang="zh-CN" sz="2800">
                  <a:solidFill>
                    <a:prstClr val="white"/>
                  </a:solidFill>
                  <a:cs typeface="+mn-ea"/>
                  <a:sym typeface="+mn-lt"/>
                </a:rPr>
                <a:t>MB</a:t>
              </a:r>
              <a:endParaRPr lang="zh-CN" altLang="en-US" sz="2800" dirty="0">
                <a:solidFill>
                  <a:prstClr val="white"/>
                </a:solidFill>
                <a:cs typeface="+mn-ea"/>
                <a:sym typeface="+mn-lt"/>
              </a:endParaRPr>
            </a:p>
          </p:txBody>
        </p:sp>
      </p:grpSp>
      <p:grpSp>
        <p:nvGrpSpPr>
          <p:cNvPr id="25" name="组合 24">
            <a:extLst>
              <a:ext uri="{FF2B5EF4-FFF2-40B4-BE49-F238E27FC236}">
                <a16:creationId xmlns:a16="http://schemas.microsoft.com/office/drawing/2014/main" id="{8BA2196C-7D83-4120-A39A-BCFC2A696950}"/>
              </a:ext>
            </a:extLst>
          </p:cNvPr>
          <p:cNvGrpSpPr/>
          <p:nvPr/>
        </p:nvGrpSpPr>
        <p:grpSpPr>
          <a:xfrm>
            <a:off x="4466253" y="1576827"/>
            <a:ext cx="994891" cy="999428"/>
            <a:chOff x="1722254" y="1671267"/>
            <a:chExt cx="994890" cy="999428"/>
          </a:xfrm>
        </p:grpSpPr>
        <p:pic>
          <p:nvPicPr>
            <p:cNvPr id="29" name="图片 28">
              <a:extLst>
                <a:ext uri="{FF2B5EF4-FFF2-40B4-BE49-F238E27FC236}">
                  <a16:creationId xmlns:a16="http://schemas.microsoft.com/office/drawing/2014/main" id="{C60449BE-0A58-49F7-8729-2D090C86F0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0" name="文本框 29">
              <a:extLst>
                <a:ext uri="{FF2B5EF4-FFF2-40B4-BE49-F238E27FC236}">
                  <a16:creationId xmlns:a16="http://schemas.microsoft.com/office/drawing/2014/main" id="{8D1E3B16-7D1F-4D10-9E0B-4CDE08E50C5A}"/>
                </a:ext>
              </a:extLst>
            </p:cNvPr>
            <p:cNvSpPr txBox="1"/>
            <p:nvPr/>
          </p:nvSpPr>
          <p:spPr>
            <a:xfrm>
              <a:off x="1918773" y="1862304"/>
              <a:ext cx="798371" cy="523220"/>
            </a:xfrm>
            <a:prstGeom prst="rect">
              <a:avLst/>
            </a:prstGeom>
            <a:noFill/>
          </p:spPr>
          <p:txBody>
            <a:bodyPr wrap="square" rtlCol="0">
              <a:spAutoFit/>
            </a:bodyPr>
            <a:lstStyle/>
            <a:p>
              <a:r>
                <a:rPr lang="en-US" altLang="zh-CN" sz="2800">
                  <a:solidFill>
                    <a:prstClr val="white"/>
                  </a:solidFill>
                  <a:cs typeface="+mn-ea"/>
                  <a:sym typeface="+mn-lt"/>
                </a:rPr>
                <a:t>TB</a:t>
              </a:r>
              <a:endParaRPr lang="zh-CN" altLang="en-US" sz="2800" dirty="0">
                <a:solidFill>
                  <a:prstClr val="white"/>
                </a:solidFill>
                <a:cs typeface="+mn-ea"/>
                <a:sym typeface="+mn-lt"/>
              </a:endParaRPr>
            </a:p>
          </p:txBody>
        </p:sp>
      </p:grpSp>
      <p:grpSp>
        <p:nvGrpSpPr>
          <p:cNvPr id="31" name="组合 30">
            <a:extLst>
              <a:ext uri="{FF2B5EF4-FFF2-40B4-BE49-F238E27FC236}">
                <a16:creationId xmlns:a16="http://schemas.microsoft.com/office/drawing/2014/main" id="{B8E19C3C-2BC3-4796-A83D-FBE3B824B5AD}"/>
              </a:ext>
            </a:extLst>
          </p:cNvPr>
          <p:cNvGrpSpPr/>
          <p:nvPr/>
        </p:nvGrpSpPr>
        <p:grpSpPr>
          <a:xfrm>
            <a:off x="7285897" y="1603755"/>
            <a:ext cx="994891" cy="999428"/>
            <a:chOff x="1722254" y="1671267"/>
            <a:chExt cx="994890" cy="999428"/>
          </a:xfrm>
        </p:grpSpPr>
        <p:pic>
          <p:nvPicPr>
            <p:cNvPr id="32" name="图片 31">
              <a:extLst>
                <a:ext uri="{FF2B5EF4-FFF2-40B4-BE49-F238E27FC236}">
                  <a16:creationId xmlns:a16="http://schemas.microsoft.com/office/drawing/2014/main" id="{0FB1E959-D39F-480B-97FD-90E1228422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3" name="文本框 32">
              <a:extLst>
                <a:ext uri="{FF2B5EF4-FFF2-40B4-BE49-F238E27FC236}">
                  <a16:creationId xmlns:a16="http://schemas.microsoft.com/office/drawing/2014/main" id="{A984134E-46A7-413B-999B-D4729E853C25}"/>
                </a:ext>
              </a:extLst>
            </p:cNvPr>
            <p:cNvSpPr txBox="1"/>
            <p:nvPr/>
          </p:nvSpPr>
          <p:spPr>
            <a:xfrm>
              <a:off x="1918773" y="1862304"/>
              <a:ext cx="798371" cy="523220"/>
            </a:xfrm>
            <a:prstGeom prst="rect">
              <a:avLst/>
            </a:prstGeom>
            <a:noFill/>
          </p:spPr>
          <p:txBody>
            <a:bodyPr wrap="square" rtlCol="0">
              <a:spAutoFit/>
            </a:bodyPr>
            <a:lstStyle/>
            <a:p>
              <a:r>
                <a:rPr lang="en-US" altLang="zh-CN" sz="2800">
                  <a:solidFill>
                    <a:prstClr val="white"/>
                  </a:solidFill>
                  <a:cs typeface="+mn-ea"/>
                  <a:sym typeface="+mn-lt"/>
                </a:rPr>
                <a:t>KB</a:t>
              </a:r>
              <a:endParaRPr lang="zh-CN" altLang="en-US" sz="2800" dirty="0">
                <a:solidFill>
                  <a:prstClr val="white"/>
                </a:solidFill>
                <a:cs typeface="+mn-ea"/>
                <a:sym typeface="+mn-lt"/>
              </a:endParaRPr>
            </a:p>
          </p:txBody>
        </p:sp>
      </p:grpSp>
      <p:sp>
        <p:nvSpPr>
          <p:cNvPr id="34" name="TextBox 33"/>
          <p:cNvSpPr txBox="1"/>
          <p:nvPr/>
        </p:nvSpPr>
        <p:spPr>
          <a:xfrm>
            <a:off x="3951084" y="207009"/>
            <a:ext cx="2416042" cy="646329"/>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dirty="0">
                <a:solidFill>
                  <a:srgbClr val="264D6E"/>
                </a:solidFill>
                <a:latin typeface="Times New Roman" pitchFamily="18" charset="0"/>
                <a:cs typeface="Times New Roman" pitchFamily="18" charset="0"/>
              </a:rPr>
              <a:t>c/ BỐ CỤC</a:t>
            </a:r>
          </a:p>
        </p:txBody>
      </p:sp>
      <p:sp>
        <p:nvSpPr>
          <p:cNvPr id="5" name="Rectangle 4"/>
          <p:cNvSpPr/>
          <p:nvPr/>
        </p:nvSpPr>
        <p:spPr>
          <a:xfrm>
            <a:off x="1023583" y="2661803"/>
            <a:ext cx="2297270" cy="3624067"/>
          </a:xfrm>
          <a:prstGeom prst="rect">
            <a:avLst/>
          </a:prstGeom>
        </p:spPr>
        <p:txBody>
          <a:bodyPr wrap="square" lIns="91438" tIns="45719" rIns="91438" bIns="45719">
            <a:spAutoFit/>
          </a:bodyPr>
          <a:lstStyle/>
          <a:p>
            <a:pPr algn="ctr" fontAlgn="base">
              <a:spcBef>
                <a:spcPct val="50000"/>
              </a:spcBef>
              <a:spcAft>
                <a:spcPct val="0"/>
              </a:spcAft>
            </a:pPr>
            <a:r>
              <a:rPr lang="en-US" sz="2700" b="1">
                <a:latin typeface="Times New Roman" pitchFamily="18" charset="0"/>
              </a:rPr>
              <a:t>Từ đầu đến “đáng trân trọng”            </a:t>
            </a:r>
          </a:p>
          <a:p>
            <a:pPr algn="ctr" fontAlgn="base">
              <a:spcBef>
                <a:spcPct val="50000"/>
              </a:spcBef>
              <a:spcAft>
                <a:spcPct val="0"/>
              </a:spcAft>
            </a:pPr>
            <a:r>
              <a:rPr lang="en-US" sz="2700" b="1">
                <a:solidFill>
                  <a:srgbClr val="FF0000"/>
                </a:solidFill>
                <a:latin typeface="Times New Roman" pitchFamily="18" charset="0"/>
              </a:rPr>
              <a:t>( Giới thiệu bài thơ, bước đầu đánh giá, khái quát cảm xúc)</a:t>
            </a:r>
          </a:p>
        </p:txBody>
      </p:sp>
      <p:sp>
        <p:nvSpPr>
          <p:cNvPr id="6" name="Rectangle 5"/>
          <p:cNvSpPr/>
          <p:nvPr/>
        </p:nvSpPr>
        <p:spPr>
          <a:xfrm>
            <a:off x="3789436" y="2637482"/>
            <a:ext cx="2298645" cy="3624067"/>
          </a:xfrm>
          <a:prstGeom prst="rect">
            <a:avLst/>
          </a:prstGeom>
        </p:spPr>
        <p:txBody>
          <a:bodyPr wrap="square" lIns="91438" tIns="45719" rIns="91438" bIns="45719">
            <a:spAutoFit/>
          </a:bodyPr>
          <a:lstStyle/>
          <a:p>
            <a:pPr algn="ctr" fontAlgn="base">
              <a:spcBef>
                <a:spcPct val="50000"/>
              </a:spcBef>
              <a:spcAft>
                <a:spcPct val="0"/>
              </a:spcAft>
            </a:pPr>
            <a:r>
              <a:rPr lang="en-US" sz="2700" b="1">
                <a:latin typeface="Times New Roman" pitchFamily="18" charset="0"/>
              </a:rPr>
              <a:t>Tiếp... “của mùa xuân”</a:t>
            </a:r>
          </a:p>
          <a:p>
            <a:pPr algn="ctr" fontAlgn="base">
              <a:spcBef>
                <a:spcPct val="50000"/>
              </a:spcBef>
              <a:spcAft>
                <a:spcPct val="0"/>
              </a:spcAft>
            </a:pPr>
            <a:r>
              <a:rPr lang="en-US" sz="2700" b="1">
                <a:solidFill>
                  <a:srgbClr val="FF0000"/>
                </a:solidFill>
                <a:latin typeface="Times New Roman" pitchFamily="18" charset="0"/>
              </a:rPr>
              <a:t>( Triển khai các luận điểm,  sự nổi bật về nội dung, nghệ thuật của bài thơ)</a:t>
            </a:r>
          </a:p>
        </p:txBody>
      </p:sp>
      <p:sp>
        <p:nvSpPr>
          <p:cNvPr id="7" name="Rectangle 6"/>
          <p:cNvSpPr/>
          <p:nvPr/>
        </p:nvSpPr>
        <p:spPr>
          <a:xfrm>
            <a:off x="6732791" y="2614224"/>
            <a:ext cx="2033516" cy="3208569"/>
          </a:xfrm>
          <a:prstGeom prst="rect">
            <a:avLst/>
          </a:prstGeom>
        </p:spPr>
        <p:txBody>
          <a:bodyPr wrap="square" lIns="91438" tIns="45719" rIns="91438" bIns="45719">
            <a:spAutoFit/>
          </a:bodyPr>
          <a:lstStyle/>
          <a:p>
            <a:pPr algn="ctr" fontAlgn="base">
              <a:spcBef>
                <a:spcPct val="50000"/>
              </a:spcBef>
              <a:spcAft>
                <a:spcPct val="0"/>
              </a:spcAft>
            </a:pPr>
            <a:r>
              <a:rPr lang="en-US" sz="2700" b="1">
                <a:latin typeface="Times New Roman" pitchFamily="18" charset="0"/>
              </a:rPr>
              <a:t>Phần còn lại                                     </a:t>
            </a:r>
          </a:p>
          <a:p>
            <a:pPr algn="ctr" fontAlgn="base">
              <a:spcBef>
                <a:spcPct val="50000"/>
              </a:spcBef>
              <a:spcAft>
                <a:spcPct val="0"/>
              </a:spcAft>
            </a:pPr>
            <a:r>
              <a:rPr lang="en-US" sz="2700" b="1">
                <a:solidFill>
                  <a:srgbClr val="FF0000"/>
                </a:solidFill>
                <a:latin typeface="Times New Roman" pitchFamily="18" charset="0"/>
              </a:rPr>
              <a:t>( Khái quát giá trị, ý nghĩa bài thơ “Mùa xuân nho nhỏ” )</a:t>
            </a:r>
          </a:p>
        </p:txBody>
      </p:sp>
    </p:spTree>
    <p:extLst>
      <p:ext uri="{BB962C8B-B14F-4D97-AF65-F5344CB8AC3E}">
        <p14:creationId xmlns:p14="http://schemas.microsoft.com/office/powerpoint/2010/main" val="192257457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par>
                                <p:cTn id="37" presetID="16" presetClass="entr" presetSubtype="2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par>
                                <p:cTn id="51" presetID="16" presetClass="entr" presetSubtype="21"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11670363" y="548791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3" name="图片 2">
            <a:extLst>
              <a:ext uri="{FF2B5EF4-FFF2-40B4-BE49-F238E27FC236}">
                <a16:creationId xmlns:a16="http://schemas.microsoft.com/office/drawing/2014/main" id="{7A38FD7D-67B3-4B07-8F1E-3BEBE8CF65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159" y="694112"/>
            <a:ext cx="2486183" cy="4771276"/>
          </a:xfrm>
          <a:prstGeom prst="rect">
            <a:avLst/>
          </a:prstGeom>
        </p:spPr>
      </p:pic>
      <p:sp>
        <p:nvSpPr>
          <p:cNvPr id="38" name="TextBox 37"/>
          <p:cNvSpPr txBox="1"/>
          <p:nvPr/>
        </p:nvSpPr>
        <p:spPr>
          <a:xfrm>
            <a:off x="0" y="0"/>
            <a:ext cx="12192000" cy="461663"/>
          </a:xfrm>
          <a:prstGeom prst="rect">
            <a:avLst/>
          </a:prstGeom>
          <a:solidFill>
            <a:schemeClr val="bg1"/>
          </a:solidFill>
          <a:effectLst>
            <a:innerShdw blurRad="63500" dist="50800" dir="16200000">
              <a:prstClr val="black">
                <a:alpha val="50000"/>
              </a:prstClr>
            </a:innerShdw>
          </a:effectLst>
        </p:spPr>
        <p:txBody>
          <a:bodyPr wrap="square" lIns="91438" tIns="45719" rIns="91438" bIns="45719" rtlCol="0">
            <a:spAutoFit/>
          </a:bodyPr>
          <a:lstStyle/>
          <a:p>
            <a:pPr algn="ctr"/>
            <a:r>
              <a:rPr lang="en-US" altLang="en-US" sz="2400" dirty="0">
                <a:solidFill>
                  <a:srgbClr val="FF0000"/>
                </a:solidFill>
                <a:latin typeface="Times New Roman" panose="02020603050405020304" pitchFamily="18" charset="0"/>
                <a:cs typeface="Times New Roman" panose="02020603050405020304" pitchFamily="18" charset="0"/>
              </a:rPr>
              <a:t>-</a:t>
            </a:r>
            <a:r>
              <a:rPr lang="en-US" altLang="en-US" sz="2400" i="1" dirty="0" err="1">
                <a:solidFill>
                  <a:srgbClr val="FF0000"/>
                </a:solidFill>
                <a:latin typeface="Times New Roman" panose="02020603050405020304" pitchFamily="18" charset="0"/>
                <a:cs typeface="Times New Roman" panose="02020603050405020304" pitchFamily="18" charset="0"/>
              </a:rPr>
              <a:t>Tập</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làm</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văn</a:t>
            </a: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Text Box 4"/>
          <p:cNvSpPr txBox="1">
            <a:spLocks noChangeArrowheads="1"/>
          </p:cNvSpPr>
          <p:nvPr/>
        </p:nvSpPr>
        <p:spPr bwMode="auto">
          <a:xfrm>
            <a:off x="1112361" y="2409333"/>
            <a:ext cx="10539167" cy="3970318"/>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6600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d/ </a:t>
            </a:r>
            <a:r>
              <a:rPr lang="vi-VN" altLang="en-US" sz="2800" dirty="0">
                <a:solidFill>
                  <a:srgbClr val="0000FF"/>
                </a:solidFill>
                <a:latin typeface="Times New Roman" panose="02020603050405020304" pitchFamily="18" charset="0"/>
                <a:cs typeface="Times New Roman" panose="02020603050405020304" pitchFamily="18" charset="0"/>
              </a:rPr>
              <a:t>+ Cách dẫn dắt vấn đề tự nhi</a:t>
            </a:r>
            <a:r>
              <a:rPr lang="en-US" altLang="en-US" sz="2800" dirty="0">
                <a:solidFill>
                  <a:srgbClr val="0000FF"/>
                </a:solidFill>
                <a:latin typeface="Times New Roman" panose="02020603050405020304" pitchFamily="18" charset="0"/>
                <a:cs typeface="Times New Roman" panose="02020603050405020304" pitchFamily="18" charset="0"/>
              </a:rPr>
              <a:t>ê</a:t>
            </a:r>
            <a:r>
              <a:rPr lang="vi-VN" altLang="en-US" sz="2800" dirty="0">
                <a:solidFill>
                  <a:srgbClr val="0000FF"/>
                </a:solidFill>
                <a:latin typeface="Times New Roman" panose="02020603050405020304" pitchFamily="18" charset="0"/>
                <a:cs typeface="Times New Roman" panose="02020603050405020304" pitchFamily="18" charset="0"/>
              </a:rPr>
              <a:t>n, hợp l</a:t>
            </a:r>
            <a:r>
              <a:rPr lang="en-US" altLang="en-US" sz="2800" dirty="0">
                <a:solidFill>
                  <a:srgbClr val="0000FF"/>
                </a:solidFill>
                <a:latin typeface="Times New Roman" panose="02020603050405020304" pitchFamily="18" charset="0"/>
                <a:cs typeface="Times New Roman" panose="02020603050405020304" pitchFamily="18" charset="0"/>
              </a:rPr>
              <a:t>ý</a:t>
            </a:r>
            <a:r>
              <a:rPr lang="vi-VN" altLang="en-US" sz="2800" dirty="0">
                <a:solidFill>
                  <a:srgbClr val="0000FF"/>
                </a:solidFill>
                <a:latin typeface="Times New Roman" panose="02020603050405020304" pitchFamily="18" charset="0"/>
                <a:cs typeface="Times New Roman" panose="02020603050405020304" pitchFamily="18" charset="0"/>
              </a:rPr>
              <a:t>:  Bắt đầu từ </a:t>
            </a:r>
            <a:r>
              <a:rPr lang="vi-VN" altLang="en-US" sz="2800" i="1" dirty="0">
                <a:solidFill>
                  <a:srgbClr val="0000FF"/>
                </a:solidFill>
                <a:latin typeface="Times New Roman" panose="02020603050405020304" pitchFamily="18" charset="0"/>
                <a:cs typeface="Times New Roman" panose="02020603050405020304" pitchFamily="18" charset="0"/>
              </a:rPr>
              <a:t>mùa xuân của thiên nhiên</a:t>
            </a:r>
            <a:r>
              <a:rPr lang="vi-VN" altLang="en-US" sz="2800" dirty="0">
                <a:solidFill>
                  <a:srgbClr val="0000FF"/>
                </a:solidFill>
                <a:latin typeface="Times New Roman" panose="02020603050405020304" pitchFamily="18" charset="0"/>
                <a:cs typeface="Times New Roman" panose="02020603050405020304" pitchFamily="18" charset="0"/>
              </a:rPr>
              <a:t> như một quy luật tất yếu đến những </a:t>
            </a:r>
            <a:r>
              <a:rPr lang="vi-VN" altLang="en-US" sz="2800" i="1" dirty="0">
                <a:solidFill>
                  <a:srgbClr val="0000FF"/>
                </a:solidFill>
                <a:latin typeface="Times New Roman" panose="02020603050405020304" pitchFamily="18" charset="0"/>
                <a:cs typeface="Times New Roman" panose="02020603050405020304" pitchFamily="18" charset="0"/>
              </a:rPr>
              <a:t>vần thơ thể hiện cảm xúc rạo rực, trẻ trung trước mùa xuân</a:t>
            </a:r>
            <a:r>
              <a:rPr lang="vi-VN" altLang="en-US" sz="2800" dirty="0">
                <a:solidFill>
                  <a:srgbClr val="0000FF"/>
                </a:solidFill>
                <a:latin typeface="Times New Roman" panose="02020603050405020304" pitchFamily="18" charset="0"/>
                <a:cs typeface="Times New Roman" panose="02020603050405020304" pitchFamily="18" charset="0"/>
              </a:rPr>
              <a:t> nói chung và mùa xuân trong bài thơ nói riêng. </a:t>
            </a:r>
          </a:p>
          <a:p>
            <a:pPr algn="just" eaLnBrk="1" hangingPunct="1">
              <a:spcBef>
                <a:spcPct val="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vi-VN" altLang="en-US" sz="2800" dirty="0">
                <a:solidFill>
                  <a:srgbClr val="0000FF"/>
                </a:solidFill>
                <a:latin typeface="Times New Roman" panose="02020603050405020304" pitchFamily="18" charset="0"/>
                <a:cs typeface="Times New Roman" panose="02020603050405020304" pitchFamily="18" charset="0"/>
              </a:rPr>
              <a:t>+ Cách phân tích hợp lí, cụ thể: Bắt đầu từ mùa xuân trong bài thơ của Thanh H</a:t>
            </a:r>
            <a:r>
              <a:rPr lang="en-US" altLang="en-US" sz="2800" dirty="0">
                <a:solidFill>
                  <a:srgbClr val="0000FF"/>
                </a:solidFill>
                <a:latin typeface="Times New Roman" panose="02020603050405020304" pitchFamily="18" charset="0"/>
                <a:cs typeface="Times New Roman" panose="02020603050405020304" pitchFamily="18" charset="0"/>
              </a:rPr>
              <a:t>ả</a:t>
            </a:r>
            <a:r>
              <a:rPr lang="vi-VN" altLang="en-US" sz="2800" dirty="0">
                <a:solidFill>
                  <a:srgbClr val="0000FF"/>
                </a:solidFill>
                <a:latin typeface="Times New Roman" panose="02020603050405020304" pitchFamily="18" charset="0"/>
                <a:cs typeface="Times New Roman" panose="02020603050405020304" pitchFamily="18" charset="0"/>
              </a:rPr>
              <a:t>i mang nhiều tầng ý nghĩa đến việc phân tích các hình ảnh </a:t>
            </a:r>
            <a:r>
              <a:rPr lang="vi-VN" altLang="en-US" sz="2800" i="1" dirty="0">
                <a:solidFill>
                  <a:srgbClr val="0000FF"/>
                </a:solidFill>
                <a:latin typeface="Times New Roman" panose="02020603050405020304" pitchFamily="18" charset="0"/>
                <a:cs typeface="Times New Roman" panose="02020603050405020304" pitchFamily="18" charset="0"/>
              </a:rPr>
              <a:t>dòng sông xanh, lộc dắt đầy quanh lưng... </a:t>
            </a:r>
            <a:r>
              <a:rPr lang="vi-VN" altLang="en-US" sz="2800" dirty="0">
                <a:solidFill>
                  <a:srgbClr val="0000FF"/>
                </a:solidFill>
                <a:latin typeface="Times New Roman" panose="02020603050405020304" pitchFamily="18" charset="0"/>
                <a:cs typeface="Times New Roman" panose="02020603050405020304" pitchFamily="18" charset="0"/>
              </a:rPr>
              <a:t>và</a:t>
            </a:r>
            <a:r>
              <a:rPr lang="vi-VN" altLang="en-US" sz="2800" i="1" dirty="0">
                <a:solidFill>
                  <a:srgbClr val="0000FF"/>
                </a:solidFill>
                <a:latin typeface="Times New Roman" panose="02020603050405020304" pitchFamily="18" charset="0"/>
                <a:cs typeface="Times New Roman" panose="02020603050405020304" pitchFamily="18" charset="0"/>
              </a:rPr>
              <a:t> cảm xúc thiết tha, trìu mến của nhà thơ...</a:t>
            </a:r>
          </a:p>
          <a:p>
            <a:pPr algn="just" eaLnBrk="1" hangingPunct="1">
              <a:spcBef>
                <a:spcPct val="0"/>
              </a:spcBef>
              <a:buFontTx/>
              <a:buNone/>
            </a:pPr>
            <a:r>
              <a:rPr lang="fr-FR" altLang="en-US" sz="2800" dirty="0">
                <a:solidFill>
                  <a:srgbClr val="0000FF"/>
                </a:solidFill>
                <a:latin typeface="Times New Roman" panose="02020603050405020304" pitchFamily="18" charset="0"/>
                <a:cs typeface="Times New Roman" panose="02020603050405020304" pitchFamily="18" charset="0"/>
              </a:rPr>
              <a:t>     + </a:t>
            </a:r>
            <a:r>
              <a:rPr lang="fr-FR" altLang="en-US" sz="2800" dirty="0" err="1">
                <a:solidFill>
                  <a:srgbClr val="0000FF"/>
                </a:solidFill>
                <a:latin typeface="Times New Roman" panose="02020603050405020304" pitchFamily="18" charset="0"/>
                <a:cs typeface="Times New Roman" panose="02020603050405020304" pitchFamily="18" charset="0"/>
              </a:rPr>
              <a:t>Cách</a:t>
            </a:r>
            <a:r>
              <a:rPr lang="fr-FR" altLang="en-US" sz="2800" dirty="0">
                <a:solidFill>
                  <a:srgbClr val="0000FF"/>
                </a:solidFill>
                <a:latin typeface="Times New Roman" panose="02020603050405020304" pitchFamily="18" charset="0"/>
                <a:cs typeface="Times New Roman" panose="02020603050405020304" pitchFamily="18" charset="0"/>
              </a:rPr>
              <a:t> </a:t>
            </a:r>
            <a:r>
              <a:rPr lang="fr-FR" altLang="en-US" sz="2800" dirty="0" err="1">
                <a:solidFill>
                  <a:srgbClr val="0000FF"/>
                </a:solidFill>
                <a:latin typeface="Times New Roman" panose="02020603050405020304" pitchFamily="18" charset="0"/>
                <a:cs typeface="Times New Roman" panose="02020603050405020304" pitchFamily="18" charset="0"/>
              </a:rPr>
              <a:t>tổng</a:t>
            </a:r>
            <a:r>
              <a:rPr lang="fr-FR" altLang="en-US" sz="2800" dirty="0">
                <a:solidFill>
                  <a:srgbClr val="0000FF"/>
                </a:solidFill>
                <a:latin typeface="Times New Roman" panose="02020603050405020304" pitchFamily="18" charset="0"/>
                <a:cs typeface="Times New Roman" panose="02020603050405020304" pitchFamily="18" charset="0"/>
              </a:rPr>
              <a:t> </a:t>
            </a:r>
            <a:r>
              <a:rPr lang="fr-FR" altLang="en-US" sz="2800" dirty="0" err="1">
                <a:solidFill>
                  <a:srgbClr val="0000FF"/>
                </a:solidFill>
                <a:latin typeface="Times New Roman" panose="02020603050405020304" pitchFamily="18" charset="0"/>
                <a:cs typeface="Times New Roman" panose="02020603050405020304" pitchFamily="18" charset="0"/>
              </a:rPr>
              <a:t>kết</a:t>
            </a:r>
            <a:r>
              <a:rPr lang="fr-FR" altLang="en-US" sz="2800" dirty="0">
                <a:solidFill>
                  <a:srgbClr val="0000FF"/>
                </a:solidFill>
                <a:latin typeface="Times New Roman" panose="02020603050405020304" pitchFamily="18" charset="0"/>
                <a:cs typeface="Times New Roman" panose="02020603050405020304" pitchFamily="18" charset="0"/>
              </a:rPr>
              <a:t>, </a:t>
            </a:r>
            <a:r>
              <a:rPr lang="fr-FR" altLang="en-US" sz="2800" dirty="0" err="1">
                <a:solidFill>
                  <a:srgbClr val="0000FF"/>
                </a:solidFill>
                <a:latin typeface="Times New Roman" panose="02020603050405020304" pitchFamily="18" charset="0"/>
                <a:cs typeface="Times New Roman" panose="02020603050405020304" pitchFamily="18" charset="0"/>
              </a:rPr>
              <a:t>khái</a:t>
            </a:r>
            <a:r>
              <a:rPr lang="fr-FR" altLang="en-US" sz="2800" dirty="0">
                <a:solidFill>
                  <a:srgbClr val="0000FF"/>
                </a:solidFill>
                <a:latin typeface="Times New Roman" panose="02020603050405020304" pitchFamily="18" charset="0"/>
                <a:cs typeface="Times New Roman" panose="02020603050405020304" pitchFamily="18" charset="0"/>
              </a:rPr>
              <a:t> </a:t>
            </a:r>
            <a:r>
              <a:rPr lang="fr-FR" altLang="en-US" sz="2800" dirty="0" err="1">
                <a:solidFill>
                  <a:srgbClr val="0000FF"/>
                </a:solidFill>
                <a:latin typeface="Times New Roman" panose="02020603050405020304" pitchFamily="18" charset="0"/>
                <a:cs typeface="Times New Roman" panose="02020603050405020304" pitchFamily="18" charset="0"/>
              </a:rPr>
              <a:t>quát</a:t>
            </a:r>
            <a:r>
              <a:rPr lang="fr-FR" altLang="en-US" sz="2800" dirty="0">
                <a:solidFill>
                  <a:srgbClr val="0000FF"/>
                </a:solidFill>
                <a:latin typeface="Times New Roman" panose="02020603050405020304" pitchFamily="18" charset="0"/>
                <a:cs typeface="Times New Roman" panose="02020603050405020304" pitchFamily="18" charset="0"/>
              </a:rPr>
              <a:t> </a:t>
            </a:r>
            <a:r>
              <a:rPr lang="fr-FR" altLang="en-US" sz="2800" dirty="0" err="1">
                <a:solidFill>
                  <a:srgbClr val="0000FF"/>
                </a:solidFill>
                <a:latin typeface="Times New Roman" panose="02020603050405020304" pitchFamily="18" charset="0"/>
                <a:cs typeface="Times New Roman" panose="02020603050405020304" pitchFamily="18" charset="0"/>
              </a:rPr>
              <a:t>hóa</a:t>
            </a:r>
            <a:r>
              <a:rPr lang="fr-FR" altLang="en-US" sz="2800" dirty="0">
                <a:solidFill>
                  <a:srgbClr val="0000FF"/>
                </a:solidFill>
                <a:latin typeface="Times New Roman" panose="02020603050405020304" pitchFamily="18" charset="0"/>
                <a:cs typeface="Times New Roman" panose="02020603050405020304" pitchFamily="18" charset="0"/>
              </a:rPr>
              <a:t> </a:t>
            </a:r>
            <a:r>
              <a:rPr lang="fr-FR" altLang="en-US" sz="2800" dirty="0" err="1">
                <a:solidFill>
                  <a:srgbClr val="0000FF"/>
                </a:solidFill>
                <a:latin typeface="Times New Roman" panose="02020603050405020304" pitchFamily="18" charset="0"/>
                <a:cs typeface="Times New Roman" panose="02020603050405020304" pitchFamily="18" charset="0"/>
              </a:rPr>
              <a:t>có</a:t>
            </a:r>
            <a:r>
              <a:rPr lang="fr-FR" altLang="en-US" sz="2800" dirty="0">
                <a:solidFill>
                  <a:srgbClr val="0000FF"/>
                </a:solidFill>
                <a:latin typeface="Times New Roman" panose="02020603050405020304" pitchFamily="18" charset="0"/>
                <a:cs typeface="Times New Roman" panose="02020603050405020304" pitchFamily="18" charset="0"/>
              </a:rPr>
              <a:t> </a:t>
            </a:r>
            <a:r>
              <a:rPr lang="fr-FR" altLang="en-US" sz="2800" dirty="0" err="1">
                <a:solidFill>
                  <a:srgbClr val="0000FF"/>
                </a:solidFill>
                <a:latin typeface="Times New Roman" panose="02020603050405020304" pitchFamily="18" charset="0"/>
                <a:cs typeface="Times New Roman" panose="02020603050405020304" pitchFamily="18" charset="0"/>
              </a:rPr>
              <a:t>sức</a:t>
            </a:r>
            <a:r>
              <a:rPr lang="fr-FR" altLang="en-US" sz="2800" dirty="0">
                <a:solidFill>
                  <a:srgbClr val="0000FF"/>
                </a:solidFill>
                <a:latin typeface="Times New Roman" panose="02020603050405020304" pitchFamily="18" charset="0"/>
                <a:cs typeface="Times New Roman" panose="02020603050405020304" pitchFamily="18" charset="0"/>
              </a:rPr>
              <a:t> </a:t>
            </a:r>
            <a:r>
              <a:rPr lang="fr-FR" altLang="en-US" sz="2800" dirty="0" err="1">
                <a:solidFill>
                  <a:srgbClr val="0000FF"/>
                </a:solidFill>
                <a:latin typeface="Times New Roman" panose="02020603050405020304" pitchFamily="18" charset="0"/>
                <a:cs typeface="Times New Roman" panose="02020603050405020304" pitchFamily="18" charset="0"/>
              </a:rPr>
              <a:t>thuyết</a:t>
            </a:r>
            <a:r>
              <a:rPr lang="fr-FR" altLang="en-US" sz="2800" dirty="0">
                <a:solidFill>
                  <a:srgbClr val="0000FF"/>
                </a:solidFill>
                <a:latin typeface="Times New Roman" panose="02020603050405020304" pitchFamily="18" charset="0"/>
                <a:cs typeface="Times New Roman" panose="02020603050405020304" pitchFamily="18" charset="0"/>
              </a:rPr>
              <a:t> </a:t>
            </a:r>
            <a:r>
              <a:rPr lang="fr-FR" altLang="en-US" sz="2800" dirty="0" err="1">
                <a:solidFill>
                  <a:srgbClr val="0000FF"/>
                </a:solidFill>
                <a:latin typeface="Times New Roman" panose="02020603050405020304" pitchFamily="18" charset="0"/>
                <a:cs typeface="Times New Roman" panose="02020603050405020304" pitchFamily="18" charset="0"/>
              </a:rPr>
              <a:t>phục</a:t>
            </a:r>
            <a:r>
              <a:rPr lang="fr-FR" altLang="en-US" sz="2800" dirty="0">
                <a:solidFill>
                  <a:srgbClr val="0000FF"/>
                </a:solidFill>
                <a:latin typeface="Times New Roman" panose="02020603050405020304" pitchFamily="18" charset="0"/>
                <a:cs typeface="Times New Roman" panose="02020603050405020304" pitchFamily="18" charset="0"/>
              </a:rPr>
              <a:t>.</a:t>
            </a:r>
          </a:p>
        </p:txBody>
      </p:sp>
      <p:sp>
        <p:nvSpPr>
          <p:cNvPr id="25" name="Rectangle 24"/>
          <p:cNvSpPr/>
          <p:nvPr/>
        </p:nvSpPr>
        <p:spPr>
          <a:xfrm>
            <a:off x="1456699" y="699479"/>
            <a:ext cx="10204257" cy="1631214"/>
          </a:xfrm>
          <a:prstGeom prst="rect">
            <a:avLst/>
          </a:prstGeom>
        </p:spPr>
        <p:txBody>
          <a:bodyPr wrap="square" lIns="91438" tIns="45719" rIns="91438" bIns="45719">
            <a:spAutoFit/>
          </a:bodyPr>
          <a:lstStyle/>
          <a:p>
            <a:pPr fontAlgn="base">
              <a:spcBef>
                <a:spcPct val="50000"/>
              </a:spcBef>
              <a:spcAft>
                <a:spcPct val="0"/>
              </a:spcAft>
            </a:pPr>
            <a:r>
              <a:rPr lang="en-US" altLang="en-US" sz="2400" b="1" dirty="0">
                <a:solidFill>
                  <a:srgbClr val="0000FF"/>
                </a:solidFill>
                <a:latin typeface="Times New Roman" panose="02020603050405020304" pitchFamily="18" charset="0"/>
                <a:cs typeface="Times New Roman" panose="02020603050405020304" pitchFamily="18" charset="0"/>
              </a:rPr>
              <a:t>c/ </a:t>
            </a:r>
            <a:r>
              <a:rPr lang="en-US" altLang="en-US" sz="2400" b="1" dirty="0" err="1">
                <a:solidFill>
                  <a:srgbClr val="0000FF"/>
                </a:solidFill>
                <a:latin typeface="Times New Roman" panose="02020603050405020304" pitchFamily="18" charset="0"/>
                <a:cs typeface="Times New Roman" panose="02020603050405020304" pitchFamily="18" charset="0"/>
              </a:rPr>
              <a:t>Nhận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xét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về</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bố</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cục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của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văn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bản</a:t>
            </a:r>
            <a:r>
              <a:rPr lang="en-US" altLang="en-US" sz="2400" b="1" dirty="0">
                <a:solidFill>
                  <a:srgbClr val="0000FF"/>
                </a:solidFill>
                <a:latin typeface="Times New Roman" panose="02020603050405020304" pitchFamily="18" charset="0"/>
                <a:cs typeface="Times New Roman" panose="02020603050405020304" pitchFamily="18" charset="0"/>
              </a:rPr>
              <a:t>:</a:t>
            </a:r>
          </a:p>
          <a:p>
            <a:pPr fontAlgn="base">
              <a:spcBef>
                <a:spcPct val="50000"/>
              </a:spcBef>
              <a:spcAft>
                <a:spcPct val="0"/>
              </a:spcAft>
            </a:pP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Bố</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cục</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chặt</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chẽ</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có</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đầy</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đủ</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các</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phần</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thông</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thường</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của</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một</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bài</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nghị</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luận</a:t>
            </a:r>
            <a:r>
              <a:rPr lang="en-US" sz="2400" b="1" i="1" dirty="0">
                <a:solidFill>
                  <a:srgbClr val="0000FF"/>
                </a:solidFill>
                <a:latin typeface="Times New Roman" pitchFamily="18" charset="0"/>
              </a:rPr>
              <a:t>.</a:t>
            </a:r>
          </a:p>
          <a:p>
            <a:pPr fontAlgn="base">
              <a:spcBef>
                <a:spcPct val="50000"/>
              </a:spcBef>
              <a:spcAft>
                <a:spcPct val="0"/>
              </a:spcAft>
            </a:pP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Giữa</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các</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phần</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có</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sự</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liên</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kết</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tự</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nhiên</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về</a:t>
            </a:r>
            <a:r>
              <a:rPr lang="en-US" sz="2400" b="1" i="1" dirty="0">
                <a:solidFill>
                  <a:srgbClr val="0000FF"/>
                </a:solidFill>
                <a:latin typeface="Times New Roman" pitchFamily="18" charset="0"/>
              </a:rPr>
              <a:t> ý </a:t>
            </a:r>
            <a:r>
              <a:rPr lang="en-US" sz="2400" b="1" i="1" dirty="0" err="1">
                <a:solidFill>
                  <a:srgbClr val="0000FF"/>
                </a:solidFill>
                <a:latin typeface="Times New Roman" pitchFamily="18" charset="0"/>
              </a:rPr>
              <a:t>và</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về</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cách</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diễn</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đạt</a:t>
            </a:r>
            <a:r>
              <a:rPr lang="en-US" sz="2400" b="1" i="1" dirty="0">
                <a:solidFill>
                  <a:srgbClr val="0000FF"/>
                </a:solidFill>
                <a:latin typeface="Times New Roman" pitchFamily="18" charset="0"/>
              </a:rPr>
              <a:t>.</a:t>
            </a:r>
          </a:p>
        </p:txBody>
      </p:sp>
    </p:spTree>
    <p:extLst>
      <p:ext uri="{BB962C8B-B14F-4D97-AF65-F5344CB8AC3E}">
        <p14:creationId xmlns:p14="http://schemas.microsoft.com/office/powerpoint/2010/main" val="217278993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00547 0.40856 L 0.00547 0.40856 C 0.01146 0.4044 0.01549 0.40347 0.01992 0.39676 C 0.02461 0.38981 0.02552 0.38541 0.02916 0.37569 L 0.0345 0.36157 C 0.03528 0.35926 0.03659 0.3574 0.03711 0.35463 C 0.04127 0.33217 0.0345 0.36713 0.04101 0.33819 C 0.04206 0.33379 0.0431 0.32916 0.04362 0.3243 L 0.04635 0.30092 C 0.04583 0.27986 0.04609 0.25879 0.04492 0.23773 C 0.04466 0.23287 0.04323 0.22824 0.04232 0.22361 C 0.04193 0.22129 0.04206 0.21828 0.04101 0.21666 C 0.03841 0.21203 0.03307 0.20139 0.02916 0.19791 C 0.02669 0.19583 0.02396 0.1949 0.02135 0.19328 L 0.01732 0.19097 C 0.01601 0.18935 0.01484 0.18727 0.01341 0.18634 C 0.01094 0.18426 0.00208 0.18217 0.00026 0.18148 C -0.00677 0.17731 -0.00078 0.18055 -0.01029 0.17685 C -0.01211 0.17615 -0.0138 0.17523 -0.0155 0.17453 C -0.02709 0.17037 -0.01966 0.17453 -0.02735 0.1699 C -0.02865 0.16828 -0.02995 0.16643 -0.03138 0.16528 C -0.03255 0.16412 -0.03412 0.16412 -0.03529 0.16296 C -0.03802 0.16018 -0.04323 0.15347 -0.04323 0.15347 C -0.04401 0.15115 -0.04479 0.14861 -0.04584 0.14653 C -0.04662 0.14467 -0.04792 0.14375 -0.04844 0.1419 C -0.04844 0.1419 -0.05169 0.1243 -0.05235 0.12083 L -0.05365 0.11365 L -0.05495 0.10671 C -0.05456 0.09259 -0.05469 0.07847 -0.05365 0.06458 C -0.053 0.05555 -0.05196 0.05092 -0.04844 0.04583 C -0.04714 0.04421 -0.04597 0.04259 -0.04453 0.0412 C -0.04323 0.04004 -0.0418 0.03958 -0.0405 0.03889 C -0.03919 0.03727 -0.03802 0.03541 -0.03659 0.03426 C -0.02344 0.02407 -0.04115 0.04282 -0.02344 0.02731 C -0.02175 0.02569 -0.02005 0.02384 -0.01823 0.02245 C -0.01563 0.0206 -0.01029 0.01782 -0.01029 0.01782 C -0.00404 0.01041 -0.00781 0.01412 0.00156 0.00856 C 0.00586 0.00602 0.00547 0.00856 0.00547 0.00393 L 0.00547 0.00393 " pathEditMode="relative" ptsTypes="AAAAAAAAAAAAAAAAAAAAAAAAAAAAAAAAAAAAAAA">
                                      <p:cBhvr>
                                        <p:cTn id="8" dur="175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checkerboard(across)">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4">
                                            <p:txEl>
                                              <p:pRg st="1" end="1"/>
                                            </p:txEl>
                                          </p:spTgt>
                                        </p:tgtEl>
                                        <p:attrNameLst>
                                          <p:attrName>style.visibility</p:attrName>
                                        </p:attrNameLst>
                                      </p:cBhvr>
                                      <p:to>
                                        <p:strVal val="visible"/>
                                      </p:to>
                                    </p:set>
                                    <p:animEffect transition="in" filter="checkerboard(across)">
                                      <p:cBhvr>
                                        <p:cTn id="23" dur="500"/>
                                        <p:tgtEl>
                                          <p:spTgt spid="2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4">
                                            <p:txEl>
                                              <p:pRg st="2" end="2"/>
                                            </p:txEl>
                                          </p:spTgt>
                                        </p:tgtEl>
                                        <p:attrNameLst>
                                          <p:attrName>style.visibility</p:attrName>
                                        </p:attrNameLst>
                                      </p:cBhvr>
                                      <p:to>
                                        <p:strVal val="visible"/>
                                      </p:to>
                                    </p:set>
                                    <p:animEffect transition="in" filter="checkerboard(across)">
                                      <p:cBhvr>
                                        <p:cTn id="28"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sp>
        <p:nvSpPr>
          <p:cNvPr id="13" name="矩形: 剪去对角 12">
            <a:extLst>
              <a:ext uri="{FF2B5EF4-FFF2-40B4-BE49-F238E27FC236}">
                <a16:creationId xmlns:a16="http://schemas.microsoft.com/office/drawing/2014/main" id="{4C494906-7406-49B7-B73A-E00002866123}"/>
              </a:ext>
            </a:extLst>
          </p:cNvPr>
          <p:cNvSpPr/>
          <p:nvPr/>
        </p:nvSpPr>
        <p:spPr>
          <a:xfrm>
            <a:off x="341041" y="179430"/>
            <a:ext cx="11470745"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5" name="矩形: 剪去对角 14">
            <a:extLst>
              <a:ext uri="{FF2B5EF4-FFF2-40B4-BE49-F238E27FC236}">
                <a16:creationId xmlns:a16="http://schemas.microsoft.com/office/drawing/2014/main" id="{02E9BA00-F808-4474-83E4-008BB0043371}"/>
              </a:ext>
            </a:extLst>
          </p:cNvPr>
          <p:cNvSpPr/>
          <p:nvPr/>
        </p:nvSpPr>
        <p:spPr>
          <a:xfrm>
            <a:off x="396878" y="122326"/>
            <a:ext cx="11179237"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4653B7C6-B889-4691-BBB1-3862BE7D22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7232" y="1683329"/>
            <a:ext cx="2362200" cy="4659380"/>
          </a:xfrm>
          <a:prstGeom prst="rect">
            <a:avLst/>
          </a:prstGeom>
        </p:spPr>
      </p:pic>
      <p:pic>
        <p:nvPicPr>
          <p:cNvPr id="16" name="图片 15">
            <a:extLst>
              <a:ext uri="{FF2B5EF4-FFF2-40B4-BE49-F238E27FC236}">
                <a16:creationId xmlns:a16="http://schemas.microsoft.com/office/drawing/2014/main" id="{168C54E3-DA9C-4DCF-BDD9-9A63910FC1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38" b="-1"/>
          <a:stretch/>
        </p:blipFill>
        <p:spPr>
          <a:xfrm>
            <a:off x="0" y="1683329"/>
            <a:ext cx="2301909" cy="4543199"/>
          </a:xfrm>
          <a:prstGeom prst="rect">
            <a:avLst/>
          </a:prstGeom>
        </p:spPr>
      </p:pic>
      <p:sp>
        <p:nvSpPr>
          <p:cNvPr id="17" name="文本框 16">
            <a:extLst>
              <a:ext uri="{FF2B5EF4-FFF2-40B4-BE49-F238E27FC236}">
                <a16:creationId xmlns:a16="http://schemas.microsoft.com/office/drawing/2014/main" id="{8BA2D919-507C-4CE3-B49C-D5B419050DFE}"/>
              </a:ext>
            </a:extLst>
          </p:cNvPr>
          <p:cNvSpPr txBox="1"/>
          <p:nvPr/>
        </p:nvSpPr>
        <p:spPr>
          <a:xfrm>
            <a:off x="2658359" y="2961241"/>
            <a:ext cx="6985262" cy="2308322"/>
          </a:xfrm>
          <a:prstGeom prst="rect">
            <a:avLst/>
          </a:prstGeom>
          <a:noFill/>
        </p:spPr>
        <p:txBody>
          <a:bodyPr wrap="square" lIns="91438" tIns="45719" rIns="91438" bIns="45719" rtlCol="0">
            <a:spAutoFit/>
          </a:bodyPr>
          <a:lstStyle/>
          <a:p>
            <a:pPr algn="just"/>
            <a:r>
              <a:rPr lang="en-US" sz="3600" b="1" dirty="0" err="1">
                <a:latin typeface="Times New Roman" pitchFamily="18" charset="0"/>
              </a:rPr>
              <a:t>Nghị</a:t>
            </a:r>
            <a:r>
              <a:rPr lang="en-US" sz="3600" b="1" dirty="0">
                <a:latin typeface="Times New Roman" pitchFamily="18" charset="0"/>
              </a:rPr>
              <a:t> </a:t>
            </a:r>
            <a:r>
              <a:rPr lang="en-US" sz="3600" b="1" dirty="0" err="1">
                <a:latin typeface="Times New Roman" pitchFamily="18" charset="0"/>
              </a:rPr>
              <a:t>luận</a:t>
            </a:r>
            <a:r>
              <a:rPr lang="en-US" sz="3600" b="1" dirty="0">
                <a:latin typeface="Times New Roman" pitchFamily="18" charset="0"/>
              </a:rPr>
              <a:t> </a:t>
            </a:r>
            <a:r>
              <a:rPr lang="en-US" sz="3600" b="1" dirty="0" err="1">
                <a:latin typeface="Times New Roman" pitchFamily="18" charset="0"/>
              </a:rPr>
              <a:t>về</a:t>
            </a:r>
            <a:r>
              <a:rPr lang="en-US" sz="3600" b="1" dirty="0">
                <a:latin typeface="Times New Roman" pitchFamily="18" charset="0"/>
              </a:rPr>
              <a:t> </a:t>
            </a:r>
            <a:r>
              <a:rPr lang="en-US" sz="3600" b="1" dirty="0" err="1">
                <a:latin typeface="Times New Roman" pitchFamily="18" charset="0"/>
              </a:rPr>
              <a:t>một</a:t>
            </a:r>
            <a:r>
              <a:rPr lang="en-US" sz="3600" b="1" dirty="0">
                <a:latin typeface="Times New Roman" pitchFamily="18" charset="0"/>
              </a:rPr>
              <a:t> </a:t>
            </a:r>
            <a:r>
              <a:rPr lang="en-US" sz="3600" b="1" dirty="0" err="1">
                <a:latin typeface="Times New Roman" pitchFamily="18" charset="0"/>
              </a:rPr>
              <a:t>đoạn</a:t>
            </a:r>
            <a:r>
              <a:rPr lang="en-US" sz="3600" b="1" dirty="0">
                <a:latin typeface="Times New Roman" pitchFamily="18" charset="0"/>
              </a:rPr>
              <a:t> </a:t>
            </a:r>
            <a:r>
              <a:rPr lang="en-US" sz="3600" b="1" dirty="0" err="1">
                <a:latin typeface="Times New Roman" pitchFamily="18" charset="0"/>
              </a:rPr>
              <a:t>thơ</a:t>
            </a:r>
            <a:r>
              <a:rPr lang="en-US" sz="3600" b="1" dirty="0">
                <a:latin typeface="Times New Roman" pitchFamily="18" charset="0"/>
              </a:rPr>
              <a:t>, </a:t>
            </a:r>
            <a:r>
              <a:rPr lang="en-US" sz="3600" b="1" dirty="0" err="1">
                <a:latin typeface="Times New Roman" pitchFamily="18" charset="0"/>
              </a:rPr>
              <a:t>bài</a:t>
            </a:r>
            <a:r>
              <a:rPr lang="en-US" sz="3600" b="1" dirty="0">
                <a:latin typeface="Times New Roman" pitchFamily="18" charset="0"/>
              </a:rPr>
              <a:t> </a:t>
            </a:r>
            <a:r>
              <a:rPr lang="en-US" sz="3600" b="1" dirty="0" err="1">
                <a:latin typeface="Times New Roman" pitchFamily="18" charset="0"/>
              </a:rPr>
              <a:t>thơ</a:t>
            </a:r>
            <a:r>
              <a:rPr lang="en-US" sz="3600" b="1" dirty="0">
                <a:latin typeface="Times New Roman" pitchFamily="18" charset="0"/>
              </a:rPr>
              <a:t> </a:t>
            </a:r>
            <a:r>
              <a:rPr lang="en-US" sz="3600" b="1" dirty="0" err="1">
                <a:latin typeface="Times New Roman" pitchFamily="18" charset="0"/>
              </a:rPr>
              <a:t>là</a:t>
            </a:r>
            <a:r>
              <a:rPr lang="en-US" sz="3600" b="1" dirty="0">
                <a:latin typeface="Times New Roman" pitchFamily="18" charset="0"/>
              </a:rPr>
              <a:t> </a:t>
            </a:r>
            <a:r>
              <a:rPr lang="en-US" sz="3600" b="1" dirty="0" err="1">
                <a:latin typeface="Times New Roman" pitchFamily="18" charset="0"/>
              </a:rPr>
              <a:t>trình</a:t>
            </a:r>
            <a:r>
              <a:rPr lang="en-US" sz="3600" b="1" dirty="0">
                <a:latin typeface="Times New Roman" pitchFamily="18" charset="0"/>
              </a:rPr>
              <a:t> </a:t>
            </a:r>
            <a:r>
              <a:rPr lang="en-US" sz="3600" b="1" dirty="0" err="1">
                <a:latin typeface="Times New Roman" pitchFamily="18" charset="0"/>
              </a:rPr>
              <a:t>bày</a:t>
            </a:r>
            <a:r>
              <a:rPr lang="en-US" sz="3600" b="1" dirty="0">
                <a:latin typeface="Times New Roman" pitchFamily="18" charset="0"/>
              </a:rPr>
              <a:t> </a:t>
            </a:r>
            <a:r>
              <a:rPr lang="en-US" sz="3600" b="1" dirty="0" err="1">
                <a:latin typeface="Times New Roman" pitchFamily="18" charset="0"/>
              </a:rPr>
              <a:t>nhận</a:t>
            </a:r>
            <a:r>
              <a:rPr lang="en-US" sz="3600" b="1" dirty="0">
                <a:latin typeface="Times New Roman" pitchFamily="18" charset="0"/>
              </a:rPr>
              <a:t> </a:t>
            </a:r>
            <a:r>
              <a:rPr lang="en-US" sz="3600" b="1" dirty="0" err="1">
                <a:latin typeface="Times New Roman" pitchFamily="18" charset="0"/>
              </a:rPr>
              <a:t>xét</a:t>
            </a:r>
            <a:r>
              <a:rPr lang="en-US" sz="3600" b="1" dirty="0">
                <a:latin typeface="Times New Roman" pitchFamily="18" charset="0"/>
              </a:rPr>
              <a:t>, </a:t>
            </a:r>
            <a:r>
              <a:rPr lang="en-US" sz="3600" b="1" dirty="0" err="1">
                <a:latin typeface="Times New Roman" pitchFamily="18" charset="0"/>
              </a:rPr>
              <a:t>đánh</a:t>
            </a:r>
            <a:r>
              <a:rPr lang="en-US" sz="3600" b="1" dirty="0">
                <a:latin typeface="Times New Roman" pitchFamily="18" charset="0"/>
              </a:rPr>
              <a:t> </a:t>
            </a:r>
            <a:r>
              <a:rPr lang="en-US" sz="3600" b="1" dirty="0" err="1">
                <a:latin typeface="Times New Roman" pitchFamily="18" charset="0"/>
              </a:rPr>
              <a:t>giá</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mình</a:t>
            </a:r>
            <a:r>
              <a:rPr lang="en-US" sz="3600" b="1" dirty="0">
                <a:latin typeface="Times New Roman" pitchFamily="18" charset="0"/>
              </a:rPr>
              <a:t> </a:t>
            </a:r>
            <a:r>
              <a:rPr lang="en-US" sz="3600" b="1" dirty="0" err="1">
                <a:latin typeface="Times New Roman" pitchFamily="18" charset="0"/>
              </a:rPr>
              <a:t>về</a:t>
            </a:r>
            <a:r>
              <a:rPr lang="en-US" sz="3600" b="1" dirty="0">
                <a:latin typeface="Times New Roman" pitchFamily="18" charset="0"/>
              </a:rPr>
              <a:t> </a:t>
            </a:r>
            <a:r>
              <a:rPr lang="en-US" sz="3600" b="1" dirty="0" err="1">
                <a:latin typeface="Times New Roman" pitchFamily="18" charset="0"/>
              </a:rPr>
              <a:t>nội</a:t>
            </a:r>
            <a:r>
              <a:rPr lang="en-US" sz="3600" b="1" dirty="0">
                <a:latin typeface="Times New Roman" pitchFamily="18" charset="0"/>
              </a:rPr>
              <a:t> dung </a:t>
            </a:r>
            <a:r>
              <a:rPr lang="en-US" sz="3600" b="1" dirty="0" err="1">
                <a:latin typeface="Times New Roman" pitchFamily="18" charset="0"/>
              </a:rPr>
              <a:t>và</a:t>
            </a:r>
            <a:r>
              <a:rPr lang="en-US" sz="3600" b="1" dirty="0">
                <a:latin typeface="Times New Roman" pitchFamily="18" charset="0"/>
              </a:rPr>
              <a:t> </a:t>
            </a:r>
            <a:r>
              <a:rPr lang="en-US" sz="3600" b="1" dirty="0" err="1">
                <a:latin typeface="Times New Roman" pitchFamily="18" charset="0"/>
              </a:rPr>
              <a:t>nghệ</a:t>
            </a:r>
            <a:r>
              <a:rPr lang="en-US" sz="3600" b="1" dirty="0">
                <a:latin typeface="Times New Roman" pitchFamily="18" charset="0"/>
              </a:rPr>
              <a:t> </a:t>
            </a:r>
            <a:r>
              <a:rPr lang="en-US" sz="3600" b="1" dirty="0" err="1">
                <a:latin typeface="Times New Roman" pitchFamily="18" charset="0"/>
              </a:rPr>
              <a:t>thuật</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đoạn</a:t>
            </a:r>
            <a:r>
              <a:rPr lang="en-US" sz="3600" b="1" dirty="0">
                <a:latin typeface="Times New Roman" pitchFamily="18" charset="0"/>
              </a:rPr>
              <a:t> </a:t>
            </a:r>
            <a:r>
              <a:rPr lang="en-US" sz="3600" b="1" dirty="0" err="1">
                <a:latin typeface="Times New Roman" pitchFamily="18" charset="0"/>
              </a:rPr>
              <a:t>thơ</a:t>
            </a:r>
            <a:r>
              <a:rPr lang="en-US" sz="3600" b="1" dirty="0">
                <a:latin typeface="Times New Roman" pitchFamily="18" charset="0"/>
              </a:rPr>
              <a:t>, </a:t>
            </a:r>
            <a:r>
              <a:rPr lang="en-US" sz="3600" b="1" dirty="0" err="1">
                <a:latin typeface="Times New Roman" pitchFamily="18" charset="0"/>
              </a:rPr>
              <a:t>bài</a:t>
            </a:r>
            <a:r>
              <a:rPr lang="en-US" sz="3600" b="1" dirty="0">
                <a:latin typeface="Times New Roman" pitchFamily="18" charset="0"/>
              </a:rPr>
              <a:t> </a:t>
            </a:r>
            <a:r>
              <a:rPr lang="en-US" sz="3600" b="1" dirty="0" err="1">
                <a:latin typeface="Times New Roman" pitchFamily="18" charset="0"/>
              </a:rPr>
              <a:t>thơ</a:t>
            </a:r>
            <a:r>
              <a:rPr lang="en-US" sz="3600" b="1" dirty="0">
                <a:latin typeface="Times New Roman" pitchFamily="18" charset="0"/>
              </a:rPr>
              <a:t> </a:t>
            </a:r>
            <a:r>
              <a:rPr lang="en-US" sz="3600" b="1" dirty="0" err="1">
                <a:latin typeface="Times New Roman" pitchFamily="18" charset="0"/>
              </a:rPr>
              <a:t>ấy</a:t>
            </a:r>
            <a:r>
              <a:rPr lang="en-US" sz="3600" b="1" dirty="0">
                <a:latin typeface="Times New Roman" pitchFamily="18" charset="0"/>
              </a:rPr>
              <a:t>.</a:t>
            </a:r>
          </a:p>
        </p:txBody>
      </p:sp>
      <p:pic>
        <p:nvPicPr>
          <p:cNvPr id="6" name="图片 5">
            <a:extLst>
              <a:ext uri="{FF2B5EF4-FFF2-40B4-BE49-F238E27FC236}">
                <a16:creationId xmlns:a16="http://schemas.microsoft.com/office/drawing/2014/main" id="{AB27DBA5-318A-4B25-95E5-F93D88B073E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8922" y="459847"/>
            <a:ext cx="5259753" cy="4073040"/>
          </a:xfrm>
          <a:prstGeom prst="rect">
            <a:avLst/>
          </a:prstGeom>
        </p:spPr>
      </p:pic>
      <p:sp>
        <p:nvSpPr>
          <p:cNvPr id="10" name="TextBox 9"/>
          <p:cNvSpPr txBox="1"/>
          <p:nvPr/>
        </p:nvSpPr>
        <p:spPr>
          <a:xfrm>
            <a:off x="4715381" y="1394368"/>
            <a:ext cx="2710999" cy="646331"/>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a:solidFill>
                  <a:srgbClr val="FF0000"/>
                </a:solidFill>
                <a:latin typeface="Times New Roman" pitchFamily="18" charset="0"/>
                <a:cs typeface="Times New Roman" pitchFamily="18" charset="0"/>
              </a:rPr>
              <a:t>2. GHI NHỚ</a:t>
            </a:r>
          </a:p>
        </p:txBody>
      </p:sp>
      <p:sp>
        <p:nvSpPr>
          <p:cNvPr id="2" name="Rectangle 1"/>
          <p:cNvSpPr/>
          <p:nvPr/>
        </p:nvSpPr>
        <p:spPr>
          <a:xfrm>
            <a:off x="380214" y="209309"/>
            <a:ext cx="11129913" cy="400110"/>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a:t>
            </a:r>
            <a:r>
              <a:rPr lang="en-US" altLang="en-US" sz="2000" i="1" dirty="0" err="1">
                <a:solidFill>
                  <a:srgbClr val="FF0000"/>
                </a:solidFill>
                <a:latin typeface="Times New Roman" panose="02020603050405020304" pitchFamily="18" charset="0"/>
                <a:cs typeface="Times New Roman" panose="02020603050405020304" pitchFamily="18" charset="0"/>
              </a:rPr>
              <a:t>Tập</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làm</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văn</a:t>
            </a:r>
            <a:r>
              <a:rPr lang="en-US" altLang="en-US" sz="2000" dirty="0">
                <a:solidFill>
                  <a:srgbClr val="FF0000"/>
                </a:solidFill>
                <a:latin typeface="Times New Roman" panose="02020603050405020304" pitchFamily="18" charset="0"/>
                <a:cs typeface="Times New Roman" panose="02020603050405020304" pitchFamily="18" charset="0"/>
              </a:rPr>
              <a:t>:  </a:t>
            </a:r>
            <a:r>
              <a:rPr lang="vi-VN"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939316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63" presetClass="path" presetSubtype="0" fill="hold" nodeType="withEffect">
                                  <p:stCondLst>
                                    <p:cond delay="0"/>
                                  </p:stCondLst>
                                  <p:childTnLst>
                                    <p:animMotion origin="layout" path="M -4.58333E-6 -3.7037E-6 L -0.2845 -0.00833 " pathEditMode="relative" rAng="0" ptsTypes="AA">
                                      <p:cBhvr>
                                        <p:cTn id="11" dur="1500" spd="-100000" fill="hold"/>
                                        <p:tgtEl>
                                          <p:spTgt spid="3"/>
                                        </p:tgtEl>
                                        <p:attrNameLst>
                                          <p:attrName>ppt_x</p:attrName>
                                          <p:attrName>ppt_y</p:attrName>
                                        </p:attrNameLst>
                                      </p:cBhvr>
                                      <p:rCtr x="-14232" y="-417"/>
                                    </p:animMotion>
                                  </p:childTnLst>
                                </p:cTn>
                              </p:par>
                              <p:par>
                                <p:cTn id="12" presetID="63" presetClass="path" presetSubtype="0" fill="hold" nodeType="withEffect">
                                  <p:stCondLst>
                                    <p:cond delay="0"/>
                                  </p:stCondLst>
                                  <p:childTnLst>
                                    <p:animMotion origin="layout" path="M -1.04167E-6 -3.7037E-7 L 0.25 -3.7037E-7 " pathEditMode="relative" rAng="0" ptsTypes="AA">
                                      <p:cBhvr>
                                        <p:cTn id="13" dur="1500" spd="-100000" fill="hold"/>
                                        <p:tgtEl>
                                          <p:spTgt spid="16"/>
                                        </p:tgtEl>
                                        <p:attrNameLst>
                                          <p:attrName>ppt_x</p:attrName>
                                          <p:attrName>ppt_y</p:attrName>
                                        </p:attrNameLst>
                                      </p:cBhvr>
                                      <p:rCtr x="12500" y="0"/>
                                    </p:animMotion>
                                  </p:childTnLst>
                                </p:cTn>
                              </p:par>
                              <p:par>
                                <p:cTn id="14" presetID="22" presetClass="entr" presetSubtype="8"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0"/>
            <a:ext cx="12189432" cy="6855751"/>
          </a:xfrm>
          <a:prstGeom prst="rect">
            <a:avLst/>
          </a:prstGeom>
        </p:spPr>
      </p:pic>
      <p:sp>
        <p:nvSpPr>
          <p:cNvPr id="7" name="矩形 6">
            <a:extLst>
              <a:ext uri="{FF2B5EF4-FFF2-40B4-BE49-F238E27FC236}">
                <a16:creationId xmlns:a16="http://schemas.microsoft.com/office/drawing/2014/main" id="{93561EE3-7C5C-4719-BB73-41F5647F3618}"/>
              </a:ext>
            </a:extLst>
          </p:cNvPr>
          <p:cNvSpPr/>
          <p:nvPr/>
        </p:nvSpPr>
        <p:spPr>
          <a:xfrm>
            <a:off x="2568" y="1717533"/>
            <a:ext cx="12189432" cy="28484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6" name="图片 5">
            <a:extLst>
              <a:ext uri="{FF2B5EF4-FFF2-40B4-BE49-F238E27FC236}">
                <a16:creationId xmlns:a16="http://schemas.microsoft.com/office/drawing/2014/main" id="{1720E291-3F89-480F-A11F-7F189A6E0A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3032" y="4566029"/>
            <a:ext cx="4385011" cy="2978875"/>
          </a:xfrm>
          <a:prstGeom prst="rect">
            <a:avLst/>
          </a:prstGeom>
        </p:spPr>
      </p:pic>
      <p:pic>
        <p:nvPicPr>
          <p:cNvPr id="14" name="图片 13">
            <a:extLst>
              <a:ext uri="{FF2B5EF4-FFF2-40B4-BE49-F238E27FC236}">
                <a16:creationId xmlns:a16="http://schemas.microsoft.com/office/drawing/2014/main" id="{37980878-C760-4AA5-A194-59E7667DA0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91058" y="267877"/>
            <a:ext cx="1659599" cy="1378683"/>
          </a:xfrm>
          <a:prstGeom prst="rect">
            <a:avLst/>
          </a:prstGeom>
        </p:spPr>
      </p:pic>
      <p:sp>
        <p:nvSpPr>
          <p:cNvPr id="11" name="TextBox 10"/>
          <p:cNvSpPr txBox="1"/>
          <p:nvPr/>
        </p:nvSpPr>
        <p:spPr>
          <a:xfrm>
            <a:off x="5111171" y="698320"/>
            <a:ext cx="2249335" cy="646331"/>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a:solidFill>
                  <a:srgbClr val="FF0000"/>
                </a:solidFill>
                <a:latin typeface="Times New Roman" pitchFamily="18" charset="0"/>
                <a:cs typeface="Times New Roman" pitchFamily="18" charset="0"/>
              </a:rPr>
              <a:t>GHI NHỚ</a:t>
            </a:r>
          </a:p>
        </p:txBody>
      </p:sp>
      <p:sp>
        <p:nvSpPr>
          <p:cNvPr id="12" name="Text Box 19"/>
          <p:cNvSpPr txBox="1">
            <a:spLocks noChangeArrowheads="1"/>
          </p:cNvSpPr>
          <p:nvPr/>
        </p:nvSpPr>
        <p:spPr bwMode="auto">
          <a:xfrm>
            <a:off x="362423" y="2923960"/>
            <a:ext cx="1070591" cy="1077219"/>
          </a:xfrm>
          <a:prstGeom prst="rect">
            <a:avLst/>
          </a:prstGeom>
          <a:solidFill>
            <a:schemeClr val="bg1"/>
          </a:solidFill>
          <a:ln>
            <a:noFill/>
          </a:ln>
          <a:effec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ctr" eaLnBrk="1" fontAlgn="base" hangingPunct="1">
              <a:spcBef>
                <a:spcPct val="50000"/>
              </a:spcBef>
              <a:spcAft>
                <a:spcPct val="0"/>
              </a:spcAft>
            </a:pPr>
            <a:r>
              <a:rPr lang="en-US" sz="3200" b="1" i="0" u="none" dirty="0">
                <a:latin typeface="Times New Roman" pitchFamily="18" charset="0"/>
              </a:rPr>
              <a:t> </a:t>
            </a:r>
            <a:r>
              <a:rPr lang="en-US" sz="3200" b="1" i="0" u="none" dirty="0" err="1">
                <a:latin typeface="Times New Roman" pitchFamily="18" charset="0"/>
              </a:rPr>
              <a:t>Yêu</a:t>
            </a:r>
            <a:r>
              <a:rPr lang="en-US" sz="3200" b="1" i="0" u="none" dirty="0">
                <a:latin typeface="Times New Roman" pitchFamily="18" charset="0"/>
              </a:rPr>
              <a:t> </a:t>
            </a:r>
            <a:r>
              <a:rPr lang="en-US" sz="3200" b="1" i="0" u="none" dirty="0" err="1">
                <a:latin typeface="Times New Roman" pitchFamily="18" charset="0"/>
              </a:rPr>
              <a:t>cầu</a:t>
            </a:r>
            <a:r>
              <a:rPr lang="en-US" sz="3200" b="1" i="0" u="none" dirty="0">
                <a:latin typeface="Times New Roman" pitchFamily="18" charset="0"/>
              </a:rPr>
              <a:t>: </a:t>
            </a:r>
          </a:p>
        </p:txBody>
      </p:sp>
      <p:sp>
        <p:nvSpPr>
          <p:cNvPr id="13" name="Text Box 20"/>
          <p:cNvSpPr txBox="1">
            <a:spLocks noChangeArrowheads="1"/>
          </p:cNvSpPr>
          <p:nvPr/>
        </p:nvSpPr>
        <p:spPr bwMode="auto">
          <a:xfrm>
            <a:off x="1760562" y="1767153"/>
            <a:ext cx="100900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just" eaLnBrk="1" fontAlgn="base" hangingPunct="1">
              <a:spcBef>
                <a:spcPct val="50000"/>
              </a:spcBef>
              <a:spcAft>
                <a:spcPct val="0"/>
              </a:spcAft>
            </a:pPr>
            <a:r>
              <a:rPr lang="en-US" sz="2800" b="1" u="none" dirty="0">
                <a:latin typeface="Times New Roman" pitchFamily="18" charset="0"/>
              </a:rPr>
              <a:t> + </a:t>
            </a:r>
            <a:r>
              <a:rPr lang="en-US" sz="2800" b="1" u="none" dirty="0" err="1">
                <a:latin typeface="Times New Roman" pitchFamily="18" charset="0"/>
              </a:rPr>
              <a:t>Về</a:t>
            </a:r>
            <a:r>
              <a:rPr lang="en-US" sz="2800" b="1" u="none" dirty="0">
                <a:latin typeface="Times New Roman" pitchFamily="18" charset="0"/>
              </a:rPr>
              <a:t> </a:t>
            </a:r>
            <a:r>
              <a:rPr lang="en-US" sz="2800" b="1" u="none" dirty="0" err="1">
                <a:latin typeface="Times New Roman" pitchFamily="18" charset="0"/>
              </a:rPr>
              <a:t>nội</a:t>
            </a:r>
            <a:r>
              <a:rPr lang="en-US" sz="2800" b="1" u="none" dirty="0">
                <a:latin typeface="Times New Roman" pitchFamily="18" charset="0"/>
              </a:rPr>
              <a:t> dung: </a:t>
            </a:r>
            <a:r>
              <a:rPr lang="en-US" sz="2800" b="1" u="none" dirty="0" err="1">
                <a:latin typeface="Times New Roman" pitchFamily="18" charset="0"/>
              </a:rPr>
              <a:t>Bài</a:t>
            </a:r>
            <a:r>
              <a:rPr lang="en-US" sz="2800" b="1" u="none" dirty="0">
                <a:latin typeface="Times New Roman" pitchFamily="18" charset="0"/>
              </a:rPr>
              <a:t> </a:t>
            </a:r>
            <a:r>
              <a:rPr lang="en-US" sz="2800" b="1" u="none" dirty="0" err="1">
                <a:latin typeface="Times New Roman" pitchFamily="18" charset="0"/>
              </a:rPr>
              <a:t>nghị</a:t>
            </a:r>
            <a:r>
              <a:rPr lang="en-US" sz="2800" b="1" u="none" dirty="0">
                <a:latin typeface="Times New Roman" pitchFamily="18" charset="0"/>
              </a:rPr>
              <a:t> </a:t>
            </a:r>
            <a:r>
              <a:rPr lang="en-US" sz="2800" b="1" u="none" dirty="0" err="1">
                <a:latin typeface="Times New Roman" pitchFamily="18" charset="0"/>
              </a:rPr>
              <a:t>luận</a:t>
            </a:r>
            <a:r>
              <a:rPr lang="en-US" sz="2800" b="1" u="none" dirty="0">
                <a:latin typeface="Times New Roman" pitchFamily="18" charset="0"/>
              </a:rPr>
              <a:t> </a:t>
            </a:r>
            <a:r>
              <a:rPr lang="en-US" sz="2800" b="1" u="none" dirty="0" err="1">
                <a:latin typeface="Times New Roman" pitchFamily="18" charset="0"/>
              </a:rPr>
              <a:t>tập</a:t>
            </a:r>
            <a:r>
              <a:rPr lang="en-US" sz="2800" b="1" u="none" dirty="0">
                <a:latin typeface="Times New Roman" pitchFamily="18" charset="0"/>
              </a:rPr>
              <a:t> </a:t>
            </a:r>
            <a:r>
              <a:rPr lang="en-US" sz="2800" b="1" u="none" dirty="0" err="1">
                <a:latin typeface="Times New Roman" pitchFamily="18" charset="0"/>
              </a:rPr>
              <a:t>trung</a:t>
            </a:r>
            <a:r>
              <a:rPr lang="en-US" sz="2800" b="1" u="none" dirty="0">
                <a:latin typeface="Times New Roman" pitchFamily="18" charset="0"/>
              </a:rPr>
              <a:t> </a:t>
            </a:r>
            <a:r>
              <a:rPr lang="en-US" sz="2800" b="1" u="none" dirty="0" err="1">
                <a:latin typeface="Times New Roman" pitchFamily="18" charset="0"/>
              </a:rPr>
              <a:t>phân</a:t>
            </a:r>
            <a:r>
              <a:rPr lang="en-US" sz="2800" b="1" u="none" dirty="0">
                <a:latin typeface="Times New Roman" pitchFamily="18" charset="0"/>
              </a:rPr>
              <a:t> </a:t>
            </a:r>
            <a:r>
              <a:rPr lang="en-US" sz="2800" b="1" u="none" dirty="0" err="1">
                <a:latin typeface="Times New Roman" pitchFamily="18" charset="0"/>
              </a:rPr>
              <a:t>tích</a:t>
            </a:r>
            <a:r>
              <a:rPr lang="en-US" sz="2800" b="1" u="none" dirty="0">
                <a:latin typeface="Times New Roman" pitchFamily="18" charset="0"/>
              </a:rPr>
              <a:t> </a:t>
            </a:r>
            <a:r>
              <a:rPr lang="en-US" sz="2800" b="1" u="none" dirty="0" err="1">
                <a:latin typeface="Times New Roman" pitchFamily="18" charset="0"/>
              </a:rPr>
              <a:t>các</a:t>
            </a:r>
            <a:r>
              <a:rPr lang="en-US" sz="2800" b="1" u="none" dirty="0">
                <a:latin typeface="Times New Roman" pitchFamily="18" charset="0"/>
              </a:rPr>
              <a:t> </a:t>
            </a:r>
            <a:r>
              <a:rPr lang="en-US" sz="2800" b="1" u="none" dirty="0" err="1">
                <a:latin typeface="Times New Roman" pitchFamily="18" charset="0"/>
              </a:rPr>
              <a:t>yếu</a:t>
            </a:r>
            <a:r>
              <a:rPr lang="en-US" sz="2800" b="1" u="none" dirty="0">
                <a:latin typeface="Times New Roman" pitchFamily="18" charset="0"/>
              </a:rPr>
              <a:t> </a:t>
            </a:r>
            <a:r>
              <a:rPr lang="en-US" sz="2800" b="1" u="none" dirty="0" err="1">
                <a:latin typeface="Times New Roman" pitchFamily="18" charset="0"/>
              </a:rPr>
              <a:t>tố</a:t>
            </a:r>
            <a:r>
              <a:rPr lang="en-US" sz="2800" b="1" u="none" dirty="0">
                <a:latin typeface="Times New Roman" pitchFamily="18" charset="0"/>
              </a:rPr>
              <a:t> </a:t>
            </a:r>
            <a:r>
              <a:rPr lang="en-US" sz="2800" b="1" u="none" dirty="0" err="1">
                <a:latin typeface="Times New Roman" pitchFamily="18" charset="0"/>
              </a:rPr>
              <a:t>ngôn</a:t>
            </a:r>
            <a:r>
              <a:rPr lang="en-US" sz="2800" b="1" u="none" dirty="0">
                <a:latin typeface="Times New Roman" pitchFamily="18" charset="0"/>
              </a:rPr>
              <a:t> </a:t>
            </a:r>
            <a:r>
              <a:rPr lang="en-US" sz="2800" b="1" u="none" dirty="0" err="1">
                <a:latin typeface="Times New Roman" pitchFamily="18" charset="0"/>
              </a:rPr>
              <a:t>ngữ</a:t>
            </a:r>
            <a:r>
              <a:rPr lang="en-US" sz="2800" b="1" u="none" dirty="0">
                <a:latin typeface="Times New Roman" pitchFamily="18" charset="0"/>
              </a:rPr>
              <a:t>, </a:t>
            </a:r>
            <a:r>
              <a:rPr lang="en-US" sz="2800" b="1" u="none" dirty="0" err="1">
                <a:latin typeface="Times New Roman" pitchFamily="18" charset="0"/>
              </a:rPr>
              <a:t>hình</a:t>
            </a:r>
            <a:r>
              <a:rPr lang="en-US" sz="2800" b="1" u="none" dirty="0">
                <a:latin typeface="Times New Roman" pitchFamily="18" charset="0"/>
              </a:rPr>
              <a:t> </a:t>
            </a:r>
            <a:r>
              <a:rPr lang="en-US" sz="2800" b="1" u="none" dirty="0" err="1">
                <a:latin typeface="Times New Roman" pitchFamily="18" charset="0"/>
              </a:rPr>
              <a:t>ảnh</a:t>
            </a:r>
            <a:r>
              <a:rPr lang="en-US" sz="2800" b="1" u="none" dirty="0">
                <a:latin typeface="Times New Roman" pitchFamily="18" charset="0"/>
              </a:rPr>
              <a:t>, </a:t>
            </a:r>
            <a:r>
              <a:rPr lang="en-US" sz="2800" b="1" u="none" dirty="0" err="1">
                <a:latin typeface="Times New Roman" pitchFamily="18" charset="0"/>
              </a:rPr>
              <a:t>giọng</a:t>
            </a:r>
            <a:r>
              <a:rPr lang="en-US" sz="2800" b="1" u="none" dirty="0">
                <a:latin typeface="Times New Roman" pitchFamily="18" charset="0"/>
              </a:rPr>
              <a:t> </a:t>
            </a:r>
            <a:r>
              <a:rPr lang="en-US" sz="2800" b="1" u="none" dirty="0" err="1">
                <a:latin typeface="Times New Roman" pitchFamily="18" charset="0"/>
              </a:rPr>
              <a:t>điệu</a:t>
            </a:r>
            <a:r>
              <a:rPr lang="en-US" sz="2800" b="1" u="none" dirty="0">
                <a:latin typeface="Times New Roman" pitchFamily="18" charset="0"/>
              </a:rPr>
              <a:t>,…</a:t>
            </a:r>
            <a:r>
              <a:rPr lang="en-US" sz="2800" b="1" u="none" dirty="0" err="1">
                <a:latin typeface="Times New Roman" pitchFamily="18" charset="0"/>
              </a:rPr>
              <a:t>từ</a:t>
            </a:r>
            <a:r>
              <a:rPr lang="en-US" sz="2800" b="1" u="none" dirty="0">
                <a:latin typeface="Times New Roman" pitchFamily="18" charset="0"/>
              </a:rPr>
              <a:t> </a:t>
            </a:r>
            <a:r>
              <a:rPr lang="en-US" sz="2800" b="1" u="none" dirty="0" err="1">
                <a:latin typeface="Times New Roman" pitchFamily="18" charset="0"/>
              </a:rPr>
              <a:t>đó</a:t>
            </a:r>
            <a:r>
              <a:rPr lang="en-US" sz="2800" b="1" u="none" dirty="0">
                <a:latin typeface="Times New Roman" pitchFamily="18" charset="0"/>
              </a:rPr>
              <a:t> </a:t>
            </a:r>
            <a:r>
              <a:rPr lang="en-US" sz="2800" b="1" u="none" dirty="0" err="1">
                <a:latin typeface="Times New Roman" pitchFamily="18" charset="0"/>
              </a:rPr>
              <a:t>nêu</a:t>
            </a:r>
            <a:r>
              <a:rPr lang="en-US" sz="2800" b="1" u="none" dirty="0">
                <a:latin typeface="Times New Roman" pitchFamily="18" charset="0"/>
              </a:rPr>
              <a:t> </a:t>
            </a:r>
            <a:r>
              <a:rPr lang="en-US" sz="2800" b="1" u="none" dirty="0" err="1">
                <a:latin typeface="Times New Roman" pitchFamily="18" charset="0"/>
              </a:rPr>
              <a:t>bật</a:t>
            </a:r>
            <a:r>
              <a:rPr lang="en-US" sz="2800" b="1" u="none" dirty="0">
                <a:latin typeface="Times New Roman" pitchFamily="18" charset="0"/>
              </a:rPr>
              <a:t> </a:t>
            </a:r>
            <a:r>
              <a:rPr lang="en-US" sz="2800" b="1" u="none" dirty="0" err="1">
                <a:latin typeface="Times New Roman" pitchFamily="18" charset="0"/>
              </a:rPr>
              <a:t>được</a:t>
            </a:r>
            <a:r>
              <a:rPr lang="en-US" sz="2800" b="1" u="none" dirty="0">
                <a:latin typeface="Times New Roman" pitchFamily="18" charset="0"/>
              </a:rPr>
              <a:t> </a:t>
            </a:r>
            <a:r>
              <a:rPr lang="en-US" sz="2800" b="1" u="none" dirty="0" err="1">
                <a:latin typeface="Times New Roman" pitchFamily="18" charset="0"/>
              </a:rPr>
              <a:t>giá</a:t>
            </a:r>
            <a:r>
              <a:rPr lang="en-US" sz="2800" b="1" u="none" dirty="0">
                <a:latin typeface="Times New Roman" pitchFamily="18" charset="0"/>
              </a:rPr>
              <a:t> </a:t>
            </a:r>
            <a:r>
              <a:rPr lang="en-US" sz="2800" b="1" u="none" dirty="0" err="1">
                <a:latin typeface="Times New Roman" pitchFamily="18" charset="0"/>
              </a:rPr>
              <a:t>trị</a:t>
            </a:r>
            <a:r>
              <a:rPr lang="en-US" sz="2800" b="1" u="none" dirty="0">
                <a:latin typeface="Times New Roman" pitchFamily="18" charset="0"/>
              </a:rPr>
              <a:t> </a:t>
            </a:r>
            <a:r>
              <a:rPr lang="en-US" sz="2800" b="1" u="none" dirty="0" err="1">
                <a:latin typeface="Times New Roman" pitchFamily="18" charset="0"/>
              </a:rPr>
              <a:t>nội</a:t>
            </a:r>
            <a:r>
              <a:rPr lang="en-US" sz="2800" b="1" u="none" dirty="0">
                <a:latin typeface="Times New Roman" pitchFamily="18" charset="0"/>
              </a:rPr>
              <a:t> dung, </a:t>
            </a:r>
            <a:r>
              <a:rPr lang="en-US" sz="2800" b="1" u="none" dirty="0" err="1">
                <a:latin typeface="Times New Roman" pitchFamily="18" charset="0"/>
              </a:rPr>
              <a:t>giá</a:t>
            </a:r>
            <a:r>
              <a:rPr lang="en-US" sz="2800" b="1" u="none" dirty="0">
                <a:latin typeface="Times New Roman" pitchFamily="18" charset="0"/>
              </a:rPr>
              <a:t> </a:t>
            </a:r>
            <a:r>
              <a:rPr lang="en-US" sz="2800" b="1" u="none" dirty="0" err="1">
                <a:latin typeface="Times New Roman" pitchFamily="18" charset="0"/>
              </a:rPr>
              <a:t>trị</a:t>
            </a:r>
            <a:r>
              <a:rPr lang="en-US" sz="2800" b="1" u="none" dirty="0">
                <a:latin typeface="Times New Roman" pitchFamily="18" charset="0"/>
              </a:rPr>
              <a:t> </a:t>
            </a:r>
            <a:r>
              <a:rPr lang="en-US" sz="2800" b="1" u="none" dirty="0" err="1">
                <a:latin typeface="Times New Roman" pitchFamily="18" charset="0"/>
              </a:rPr>
              <a:t>nghệ</a:t>
            </a:r>
            <a:r>
              <a:rPr lang="en-US" sz="2800" b="1" u="none" dirty="0">
                <a:latin typeface="Times New Roman" pitchFamily="18" charset="0"/>
              </a:rPr>
              <a:t> </a:t>
            </a:r>
            <a:r>
              <a:rPr lang="en-US" sz="2800" b="1" u="none" dirty="0" err="1">
                <a:latin typeface="Times New Roman" pitchFamily="18" charset="0"/>
              </a:rPr>
              <a:t>thuật</a:t>
            </a:r>
            <a:r>
              <a:rPr lang="en-US" sz="2800" b="1" u="none" dirty="0">
                <a:latin typeface="Times New Roman" pitchFamily="18" charset="0"/>
              </a:rPr>
              <a:t> </a:t>
            </a:r>
            <a:r>
              <a:rPr lang="en-US" sz="2800" b="1" u="none" dirty="0" err="1">
                <a:latin typeface="Times New Roman" pitchFamily="18" charset="0"/>
              </a:rPr>
              <a:t>của</a:t>
            </a:r>
            <a:r>
              <a:rPr lang="en-US" sz="2800" b="1" u="none" dirty="0">
                <a:latin typeface="Times New Roman" pitchFamily="18" charset="0"/>
              </a:rPr>
              <a:t> </a:t>
            </a:r>
            <a:r>
              <a:rPr lang="en-US" sz="2800" b="1" u="none" dirty="0" err="1">
                <a:latin typeface="Times New Roman" pitchFamily="18" charset="0"/>
              </a:rPr>
              <a:t>đoạn</a:t>
            </a:r>
            <a:r>
              <a:rPr lang="en-US" sz="2800" b="1" u="none" dirty="0">
                <a:latin typeface="Times New Roman" pitchFamily="18" charset="0"/>
              </a:rPr>
              <a:t> </a:t>
            </a:r>
            <a:r>
              <a:rPr lang="en-US" sz="2800" b="1" u="none" dirty="0" err="1">
                <a:latin typeface="Times New Roman" pitchFamily="18" charset="0"/>
              </a:rPr>
              <a:t>thơ</a:t>
            </a:r>
            <a:r>
              <a:rPr lang="en-US" sz="2800" b="1" u="none" dirty="0">
                <a:latin typeface="Times New Roman" pitchFamily="18" charset="0"/>
              </a:rPr>
              <a:t>, </a:t>
            </a:r>
            <a:r>
              <a:rPr lang="en-US" sz="2800" b="1" u="none" dirty="0" err="1">
                <a:latin typeface="Times New Roman" pitchFamily="18" charset="0"/>
              </a:rPr>
              <a:t>bài</a:t>
            </a:r>
            <a:r>
              <a:rPr lang="en-US" sz="2800" b="1" u="none" dirty="0">
                <a:latin typeface="Times New Roman" pitchFamily="18" charset="0"/>
              </a:rPr>
              <a:t> </a:t>
            </a:r>
            <a:r>
              <a:rPr lang="en-US" sz="2800" b="1" u="none" dirty="0" err="1">
                <a:latin typeface="Times New Roman" pitchFamily="18" charset="0"/>
              </a:rPr>
              <a:t>thơ</a:t>
            </a:r>
            <a:r>
              <a:rPr lang="en-US" sz="2800" b="1" u="none" dirty="0">
                <a:latin typeface="Times New Roman" pitchFamily="18" charset="0"/>
              </a:rPr>
              <a:t>.</a:t>
            </a:r>
          </a:p>
        </p:txBody>
      </p:sp>
      <p:sp>
        <p:nvSpPr>
          <p:cNvPr id="17" name="Text Box 21"/>
          <p:cNvSpPr txBox="1">
            <a:spLocks noChangeArrowheads="1"/>
          </p:cNvSpPr>
          <p:nvPr/>
        </p:nvSpPr>
        <p:spPr bwMode="auto">
          <a:xfrm>
            <a:off x="1760562" y="3190153"/>
            <a:ext cx="100900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just" eaLnBrk="1" fontAlgn="base" hangingPunct="1">
              <a:spcBef>
                <a:spcPct val="50000"/>
              </a:spcBef>
              <a:spcAft>
                <a:spcPct val="0"/>
              </a:spcAft>
            </a:pPr>
            <a:r>
              <a:rPr lang="en-US" sz="2800" b="1" u="none" dirty="0">
                <a:latin typeface="Times New Roman" pitchFamily="18" charset="0"/>
              </a:rPr>
              <a:t> + </a:t>
            </a:r>
            <a:r>
              <a:rPr lang="en-US" sz="2800" b="1" u="none" dirty="0" err="1">
                <a:latin typeface="Times New Roman" pitchFamily="18" charset="0"/>
              </a:rPr>
              <a:t>Về</a:t>
            </a:r>
            <a:r>
              <a:rPr lang="en-US" sz="2800" b="1" u="none" dirty="0">
                <a:latin typeface="Times New Roman" pitchFamily="18" charset="0"/>
              </a:rPr>
              <a:t> </a:t>
            </a:r>
            <a:r>
              <a:rPr lang="en-US" sz="2800" b="1" u="none" dirty="0" err="1">
                <a:latin typeface="Times New Roman" pitchFamily="18" charset="0"/>
              </a:rPr>
              <a:t>hình</a:t>
            </a:r>
            <a:r>
              <a:rPr lang="en-US" sz="2800" b="1" u="none" dirty="0">
                <a:latin typeface="Times New Roman" pitchFamily="18" charset="0"/>
              </a:rPr>
              <a:t> </a:t>
            </a:r>
            <a:r>
              <a:rPr lang="en-US" sz="2800" b="1" u="none" dirty="0" err="1">
                <a:latin typeface="Times New Roman" pitchFamily="18" charset="0"/>
              </a:rPr>
              <a:t>thức</a:t>
            </a:r>
            <a:r>
              <a:rPr lang="en-US" sz="2800" b="1" u="none" dirty="0">
                <a:latin typeface="Times New Roman" pitchFamily="18" charset="0"/>
              </a:rPr>
              <a:t>: </a:t>
            </a:r>
            <a:r>
              <a:rPr lang="en-US" sz="2800" b="1" u="none" dirty="0" err="1">
                <a:latin typeface="Times New Roman" pitchFamily="18" charset="0"/>
              </a:rPr>
              <a:t>Bài</a:t>
            </a:r>
            <a:r>
              <a:rPr lang="en-US" sz="2800" b="1" u="none" dirty="0">
                <a:latin typeface="Times New Roman" pitchFamily="18" charset="0"/>
              </a:rPr>
              <a:t> </a:t>
            </a:r>
            <a:r>
              <a:rPr lang="en-US" sz="2800" b="1" u="none" dirty="0" err="1">
                <a:latin typeface="Times New Roman" pitchFamily="18" charset="0"/>
              </a:rPr>
              <a:t>nghị</a:t>
            </a:r>
            <a:r>
              <a:rPr lang="en-US" sz="2800" b="1" u="none" dirty="0">
                <a:latin typeface="Times New Roman" pitchFamily="18" charset="0"/>
              </a:rPr>
              <a:t> </a:t>
            </a:r>
            <a:r>
              <a:rPr lang="en-US" sz="2800" b="1" u="none" dirty="0" err="1">
                <a:latin typeface="Times New Roman" pitchFamily="18" charset="0"/>
              </a:rPr>
              <a:t>luận</a:t>
            </a:r>
            <a:r>
              <a:rPr lang="en-US" sz="2800" b="1" u="none" dirty="0">
                <a:latin typeface="Times New Roman" pitchFamily="18" charset="0"/>
              </a:rPr>
              <a:t> </a:t>
            </a:r>
            <a:r>
              <a:rPr lang="en-US" sz="2800" b="1" u="none" dirty="0" err="1">
                <a:latin typeface="Times New Roman" pitchFamily="18" charset="0"/>
              </a:rPr>
              <a:t>có</a:t>
            </a:r>
            <a:r>
              <a:rPr lang="en-US" sz="2800" b="1" u="none" dirty="0">
                <a:latin typeface="Times New Roman" pitchFamily="18" charset="0"/>
              </a:rPr>
              <a:t> </a:t>
            </a:r>
            <a:r>
              <a:rPr lang="en-US" sz="2800" b="1" u="none" dirty="0" err="1">
                <a:latin typeface="Times New Roman" pitchFamily="18" charset="0"/>
              </a:rPr>
              <a:t>bố</a:t>
            </a:r>
            <a:r>
              <a:rPr lang="en-US" sz="2800" b="1" u="none" dirty="0">
                <a:latin typeface="Times New Roman" pitchFamily="18" charset="0"/>
              </a:rPr>
              <a:t> </a:t>
            </a:r>
            <a:r>
              <a:rPr lang="en-US" sz="2800" b="1" u="none" dirty="0" err="1">
                <a:latin typeface="Times New Roman" pitchFamily="18" charset="0"/>
              </a:rPr>
              <a:t>cục</a:t>
            </a:r>
            <a:r>
              <a:rPr lang="en-US" sz="2800" b="1" u="none" dirty="0">
                <a:latin typeface="Times New Roman" pitchFamily="18" charset="0"/>
              </a:rPr>
              <a:t> </a:t>
            </a:r>
            <a:r>
              <a:rPr lang="en-US" sz="2800" b="1" u="none" dirty="0" err="1">
                <a:latin typeface="Times New Roman" pitchFamily="18" charset="0"/>
              </a:rPr>
              <a:t>mạch</a:t>
            </a:r>
            <a:r>
              <a:rPr lang="en-US" sz="2800" b="1" u="none" dirty="0">
                <a:latin typeface="Times New Roman" pitchFamily="18" charset="0"/>
              </a:rPr>
              <a:t> </a:t>
            </a:r>
            <a:r>
              <a:rPr lang="en-US" sz="2800" b="1" u="none" dirty="0" err="1">
                <a:latin typeface="Times New Roman" pitchFamily="18" charset="0"/>
              </a:rPr>
              <a:t>lạc</a:t>
            </a:r>
            <a:r>
              <a:rPr lang="en-US" sz="2800" b="1" u="none" dirty="0">
                <a:latin typeface="Times New Roman" pitchFamily="18" charset="0"/>
              </a:rPr>
              <a:t> </a:t>
            </a:r>
            <a:r>
              <a:rPr lang="en-US" sz="2800" b="1" u="none" dirty="0" err="1">
                <a:latin typeface="Times New Roman" pitchFamily="18" charset="0"/>
              </a:rPr>
              <a:t>rõ</a:t>
            </a:r>
            <a:r>
              <a:rPr lang="en-US" sz="2800" b="1" u="none" dirty="0">
                <a:latin typeface="Times New Roman" pitchFamily="18" charset="0"/>
              </a:rPr>
              <a:t> </a:t>
            </a:r>
            <a:r>
              <a:rPr lang="en-US" sz="2800" b="1" u="none" dirty="0" err="1">
                <a:latin typeface="Times New Roman" pitchFamily="18" charset="0"/>
              </a:rPr>
              <a:t>ràng</a:t>
            </a:r>
            <a:r>
              <a:rPr lang="en-US" sz="2800" b="1" u="none" dirty="0">
                <a:latin typeface="Times New Roman" pitchFamily="18" charset="0"/>
              </a:rPr>
              <a:t>; </a:t>
            </a:r>
            <a:r>
              <a:rPr lang="en-US" sz="2800" b="1" u="none" dirty="0" err="1">
                <a:latin typeface="Times New Roman" pitchFamily="18" charset="0"/>
              </a:rPr>
              <a:t>có</a:t>
            </a:r>
            <a:r>
              <a:rPr lang="en-US" sz="2800" b="1" u="none" dirty="0">
                <a:latin typeface="Times New Roman" pitchFamily="18" charset="0"/>
              </a:rPr>
              <a:t> </a:t>
            </a:r>
            <a:r>
              <a:rPr lang="en-US" sz="2800" b="1" u="none" dirty="0" err="1">
                <a:latin typeface="Times New Roman" pitchFamily="18" charset="0"/>
              </a:rPr>
              <a:t>lời</a:t>
            </a:r>
            <a:r>
              <a:rPr lang="en-US" sz="2800" b="1" u="none" dirty="0">
                <a:latin typeface="Times New Roman" pitchFamily="18" charset="0"/>
              </a:rPr>
              <a:t> </a:t>
            </a:r>
            <a:r>
              <a:rPr lang="en-US" sz="2800" b="1" u="none" dirty="0" err="1">
                <a:latin typeface="Times New Roman" pitchFamily="18" charset="0"/>
              </a:rPr>
              <a:t>văn</a:t>
            </a:r>
            <a:r>
              <a:rPr lang="en-US" sz="2800" b="1" u="none" dirty="0">
                <a:latin typeface="Times New Roman" pitchFamily="18" charset="0"/>
              </a:rPr>
              <a:t> </a:t>
            </a:r>
            <a:r>
              <a:rPr lang="en-US" sz="2800" b="1" u="none" dirty="0" err="1">
                <a:latin typeface="Times New Roman" pitchFamily="18" charset="0"/>
              </a:rPr>
              <a:t>gợi</a:t>
            </a:r>
            <a:r>
              <a:rPr lang="en-US" sz="2800" b="1" u="none" dirty="0">
                <a:latin typeface="Times New Roman" pitchFamily="18" charset="0"/>
              </a:rPr>
              <a:t> </a:t>
            </a:r>
            <a:r>
              <a:rPr lang="en-US" sz="2800" b="1" u="none" dirty="0" err="1">
                <a:latin typeface="Times New Roman" pitchFamily="18" charset="0"/>
              </a:rPr>
              <a:t>cảm</a:t>
            </a:r>
            <a:r>
              <a:rPr lang="en-US" sz="2800" b="1" u="none" dirty="0">
                <a:latin typeface="Times New Roman" pitchFamily="18" charset="0"/>
              </a:rPr>
              <a:t>, </a:t>
            </a:r>
            <a:r>
              <a:rPr lang="en-US" sz="2800" b="1" u="none" dirty="0" err="1">
                <a:latin typeface="Times New Roman" pitchFamily="18" charset="0"/>
              </a:rPr>
              <a:t>thể</a:t>
            </a:r>
            <a:r>
              <a:rPr lang="en-US" sz="2800" b="1" u="none" dirty="0">
                <a:latin typeface="Times New Roman" pitchFamily="18" charset="0"/>
              </a:rPr>
              <a:t> </a:t>
            </a:r>
            <a:r>
              <a:rPr lang="en-US" sz="2800" b="1" u="none" dirty="0" err="1">
                <a:latin typeface="Times New Roman" pitchFamily="18" charset="0"/>
              </a:rPr>
              <a:t>hiện</a:t>
            </a:r>
            <a:r>
              <a:rPr lang="en-US" sz="2800" b="1" u="none" dirty="0">
                <a:latin typeface="Times New Roman" pitchFamily="18" charset="0"/>
              </a:rPr>
              <a:t> rung </a:t>
            </a:r>
            <a:r>
              <a:rPr lang="en-US" sz="2800" b="1" u="none" dirty="0" err="1">
                <a:latin typeface="Times New Roman" pitchFamily="18" charset="0"/>
              </a:rPr>
              <a:t>động</a:t>
            </a:r>
            <a:r>
              <a:rPr lang="en-US" sz="2800" b="1" u="none" dirty="0">
                <a:latin typeface="Times New Roman" pitchFamily="18" charset="0"/>
              </a:rPr>
              <a:t> </a:t>
            </a:r>
            <a:r>
              <a:rPr lang="en-US" sz="2800" b="1" u="none" dirty="0" err="1">
                <a:latin typeface="Times New Roman" pitchFamily="18" charset="0"/>
              </a:rPr>
              <a:t>chân</a:t>
            </a:r>
            <a:r>
              <a:rPr lang="en-US" sz="2800" b="1" u="none" dirty="0">
                <a:latin typeface="Times New Roman" pitchFamily="18" charset="0"/>
              </a:rPr>
              <a:t> </a:t>
            </a:r>
            <a:r>
              <a:rPr lang="en-US" sz="2800" b="1" u="none" dirty="0" err="1">
                <a:latin typeface="Times New Roman" pitchFamily="18" charset="0"/>
              </a:rPr>
              <a:t>thành</a:t>
            </a:r>
            <a:r>
              <a:rPr lang="en-US" sz="2800" b="1" u="none" dirty="0">
                <a:latin typeface="Times New Roman" pitchFamily="18" charset="0"/>
              </a:rPr>
              <a:t> </a:t>
            </a:r>
            <a:r>
              <a:rPr lang="en-US" sz="2800" b="1" u="none" dirty="0" err="1">
                <a:latin typeface="Times New Roman" pitchFamily="18" charset="0"/>
              </a:rPr>
              <a:t>của</a:t>
            </a:r>
            <a:r>
              <a:rPr lang="en-US" sz="2800" b="1" u="none" dirty="0">
                <a:latin typeface="Times New Roman" pitchFamily="18" charset="0"/>
              </a:rPr>
              <a:t> </a:t>
            </a:r>
            <a:r>
              <a:rPr lang="en-US" sz="2800" b="1" u="none" dirty="0" err="1">
                <a:latin typeface="Times New Roman" pitchFamily="18" charset="0"/>
              </a:rPr>
              <a:t>người</a:t>
            </a:r>
            <a:r>
              <a:rPr lang="en-US" sz="2800" b="1" u="none" dirty="0">
                <a:latin typeface="Times New Roman" pitchFamily="18" charset="0"/>
              </a:rPr>
              <a:t> </a:t>
            </a:r>
            <a:r>
              <a:rPr lang="en-US" sz="2800" b="1" u="none" dirty="0" err="1">
                <a:latin typeface="Times New Roman" pitchFamily="18" charset="0"/>
              </a:rPr>
              <a:t>viết</a:t>
            </a:r>
            <a:r>
              <a:rPr lang="en-US" sz="2800" b="1" u="none" dirty="0">
                <a:latin typeface="Times New Roman" pitchFamily="18" charset="0"/>
              </a:rPr>
              <a:t> </a:t>
            </a:r>
            <a:r>
              <a:rPr lang="en-US" sz="2800" b="1" u="none" dirty="0" err="1">
                <a:latin typeface="Times New Roman" pitchFamily="18" charset="0"/>
              </a:rPr>
              <a:t>về</a:t>
            </a:r>
            <a:r>
              <a:rPr lang="en-US" sz="2800" b="1" u="none" dirty="0">
                <a:latin typeface="Times New Roman" pitchFamily="18" charset="0"/>
              </a:rPr>
              <a:t> </a:t>
            </a:r>
            <a:r>
              <a:rPr lang="en-US" sz="2800" b="1" u="none" dirty="0" err="1">
                <a:latin typeface="Times New Roman" pitchFamily="18" charset="0"/>
              </a:rPr>
              <a:t>đoạn</a:t>
            </a:r>
            <a:r>
              <a:rPr lang="en-US" sz="2800" b="1" u="none" dirty="0">
                <a:latin typeface="Times New Roman" pitchFamily="18" charset="0"/>
              </a:rPr>
              <a:t> </a:t>
            </a:r>
            <a:r>
              <a:rPr lang="en-US" sz="2800" b="1" u="none" dirty="0" err="1">
                <a:latin typeface="Times New Roman" pitchFamily="18" charset="0"/>
              </a:rPr>
              <a:t>thơ</a:t>
            </a:r>
            <a:r>
              <a:rPr lang="en-US" sz="2800" b="1" u="none" dirty="0">
                <a:latin typeface="Times New Roman" pitchFamily="18" charset="0"/>
              </a:rPr>
              <a:t>, </a:t>
            </a:r>
            <a:r>
              <a:rPr lang="en-US" sz="2800" b="1" u="none" dirty="0" err="1">
                <a:latin typeface="Times New Roman" pitchFamily="18" charset="0"/>
              </a:rPr>
              <a:t>bài</a:t>
            </a:r>
            <a:r>
              <a:rPr lang="en-US" sz="2800" b="1" u="none" dirty="0">
                <a:latin typeface="Times New Roman" pitchFamily="18" charset="0"/>
              </a:rPr>
              <a:t> </a:t>
            </a:r>
            <a:r>
              <a:rPr lang="en-US" sz="2800" b="1" u="none" dirty="0" err="1">
                <a:latin typeface="Times New Roman" pitchFamily="18" charset="0"/>
              </a:rPr>
              <a:t>thơ</a:t>
            </a:r>
            <a:r>
              <a:rPr lang="en-US" sz="2800" b="1" u="none" dirty="0">
                <a:latin typeface="Times New Roman" pitchFamily="18" charset="0"/>
              </a:rPr>
              <a:t>.</a:t>
            </a:r>
          </a:p>
        </p:txBody>
      </p:sp>
      <p:sp>
        <p:nvSpPr>
          <p:cNvPr id="10" name="矩形: 剪去对角 12">
            <a:extLst>
              <a:ext uri="{FF2B5EF4-FFF2-40B4-BE49-F238E27FC236}">
                <a16:creationId xmlns:a16="http://schemas.microsoft.com/office/drawing/2014/main" id="{4C494906-7406-49B7-B73A-E00002866123}"/>
              </a:ext>
            </a:extLst>
          </p:cNvPr>
          <p:cNvSpPr/>
          <p:nvPr/>
        </p:nvSpPr>
        <p:spPr>
          <a:xfrm>
            <a:off x="341041" y="179430"/>
            <a:ext cx="11470745"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5" name="矩形: 剪去对角 14">
            <a:extLst>
              <a:ext uri="{FF2B5EF4-FFF2-40B4-BE49-F238E27FC236}">
                <a16:creationId xmlns:a16="http://schemas.microsoft.com/office/drawing/2014/main" id="{02E9BA00-F808-4474-83E4-008BB0043371}"/>
              </a:ext>
            </a:extLst>
          </p:cNvPr>
          <p:cNvSpPr/>
          <p:nvPr/>
        </p:nvSpPr>
        <p:spPr>
          <a:xfrm>
            <a:off x="396878" y="122326"/>
            <a:ext cx="11179237"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6" name="Rectangle 15"/>
          <p:cNvSpPr/>
          <p:nvPr/>
        </p:nvSpPr>
        <p:spPr>
          <a:xfrm>
            <a:off x="380214" y="209309"/>
            <a:ext cx="11129913" cy="400110"/>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a:t>
            </a:r>
            <a:r>
              <a:rPr lang="en-US" altLang="en-US" sz="2000" i="1" dirty="0" err="1">
                <a:solidFill>
                  <a:srgbClr val="FF0000"/>
                </a:solidFill>
                <a:latin typeface="Times New Roman" panose="02020603050405020304" pitchFamily="18" charset="0"/>
                <a:cs typeface="Times New Roman" panose="02020603050405020304" pitchFamily="18" charset="0"/>
              </a:rPr>
              <a:t>Tập</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làm</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văn</a:t>
            </a:r>
            <a:r>
              <a:rPr lang="en-US" altLang="en-US" sz="2000" dirty="0">
                <a:solidFill>
                  <a:srgbClr val="FF0000"/>
                </a:solidFill>
                <a:latin typeface="Times New Roman" panose="02020603050405020304" pitchFamily="18" charset="0"/>
                <a:cs typeface="Times New Roman" panose="02020603050405020304" pitchFamily="18" charset="0"/>
              </a:rPr>
              <a:t>:  </a:t>
            </a:r>
            <a:r>
              <a:rPr lang="vi-VN"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585683"/>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0" presetClass="path" presetSubtype="0" fill="hold" nodeType="withEffect">
                                  <p:stCondLst>
                                    <p:cond delay="0"/>
                                  </p:stCondLst>
                                  <p:childTnLst>
                                    <p:animMotion origin="layout" path="M -0.36445 0.51713 L -0.36445 0.51736 C -0.36054 0.52176 -0.35664 0.52662 -0.35247 0.53148 C -0.34739 0.5368 -0.34726 0.53449 -0.34297 0.54074 C -0.34153 0.54282 -0.34049 0.54583 -0.3388 0.54792 C -0.33776 0.5493 -0.33619 0.5493 -0.33489 0.55 C -0.33294 0.55162 -0.33112 0.55301 -0.32955 0.55509 C -0.32174 0.56412 -0.33463 0.55741 -0.31862 0.56458 C -0.30156 0.57199 -0.32825 0.56065 -0.30521 0.56898 C -0.30156 0.5706 -0.29791 0.57245 -0.2944 0.57361 L -0.28906 0.57662 L -0.11744 0.57361 C -0.10846 0.57361 -0.09935 0.57292 -0.09049 0.57153 C -0.08893 0.57106 -0.08776 0.56944 -0.08646 0.56898 C -0.0819 0.56805 -0.07734 0.56736 -0.07291 0.5669 L -0.06471 0.56227 C -0.06341 0.56157 -0.06211 0.56042 -0.0608 0.55972 C -0.05677 0.55833 -0.0513 0.55741 -0.04726 0.55509 C -0.03776 0.54954 -0.04323 0.55162 -0.03515 0.54537 C -0.03372 0.54467 -0.03229 0.54421 -0.03099 0.54305 C -0.02916 0.54143 -0.02747 0.53935 -0.02565 0.53842 C -0.02382 0.53727 -0.022 0.5368 -0.02031 0.53611 C -0.01875 0.53518 -0.01744 0.53449 -0.01614 0.53356 C -0.01445 0.53148 -0.0125 0.52893 -0.0108 0.52616 C -0.00989 0.525 -0.00898 0.52315 -0.00807 0.52176 C -0.00677 0.51991 -0.00534 0.51875 -0.0039 0.51713 C -0.00221 0.51481 -0.00065 0.51204 0.00144 0.50972 C 0.00261 0.50856 0.00404 0.50833 0.00534 0.50717 C 0.00977 0.5 0.01081 0.4993 0.01354 0.49074 C 0.01459 0.48796 0.01511 0.48449 0.01615 0.48148 C 0.01993 0.4713 0.01836 0.48241 0.02175 0.46967 C 0.02279 0.46505 0.02344 0.45995 0.02435 0.45532 C 0.02474 0.45301 0.02526 0.45069 0.02565 0.44815 C 0.02604 0.44491 0.02657 0.44167 0.02709 0.43866 C 0.02787 0.43403 0.02891 0.42893 0.02969 0.4243 L 0.03099 0.41736 C 0.03164 0.41505 0.03216 0.41273 0.03256 0.40995 C 0.03295 0.40717 0.03334 0.4037 0.03386 0.40092 C 0.03464 0.39583 0.03555 0.39097 0.03646 0.38634 L 0.03789 0.3794 C 0.03815 0.37569 0.03985 0.35301 0.0405 0.34861 C 0.04115 0.34375 0.04245 0.33912 0.04323 0.33449 C 0.04375 0.33217 0.04427 0.32963 0.04453 0.32731 C 0.04623 0.31551 0.04532 0.32083 0.0474 0.31065 C 0.04779 0.30532 0.04922 0.28588 0.05 0.27963 C 0.05026 0.27731 0.05091 0.275 0.05131 0.27268 C 0.0517 0.26736 0.05209 0.26157 0.05274 0.25602 C 0.053 0.2537 0.05378 0.25139 0.05404 0.24884 C 0.05469 0.24421 0.05495 0.23958 0.05534 0.23472 C 0.05573 0.23079 0.05638 0.22685 0.05664 0.22292 C 0.05729 0.21736 0.05756 0.2118 0.05821 0.20625 C 0.05847 0.20301 0.05912 0.19977 0.05951 0.19676 C 0.06068 0.18634 0.06068 0.18079 0.06224 0.17083 C 0.0625 0.16805 0.06315 0.16574 0.06354 0.16342 C 0.06914 0.08426 0.06732 0.12569 0.06485 -0.00949 C 0.06472 -0.0169 0.06276 -0.04097 0.06081 -0.04769 L 0.05821 -0.05695 C 0.05756 -0.0632 0.05677 -0.07037 0.05534 -0.07593 C 0.05052 -0.09514 0.05065 -0.09352 0.04453 -0.10926 L 0.04193 -0.11644 C 0.04102 -0.11875 0.04076 -0.12269 0.0392 -0.12338 L 0.03516 -0.1257 C 0.02032 -0.125 0.00534 -0.125 -0.0095 -0.12338 C -0.0108 -0.12338 -0.01224 -0.12245 -0.01341 -0.12107 C -0.0151 -0.11921 -0.01614 -0.11644 -0.01744 -0.11412 L -0.02031 -0.09977 C -0.0207 -0.09745 -0.02135 -0.09514 -0.02161 -0.09259 C -0.02317 -0.07847 -0.02213 -0.08472 -0.02422 -0.07361 C -0.02382 -0.05787 -0.02552 -0.04144 -0.02291 -0.02616 C -0.022 -0.02083 -0.01744 -0.01991 -0.01484 -0.0169 C -0.01484 -0.01667 -0.00677 -0.00718 -0.00677 -0.00695 C -0.00078 -0.00208 -0.00273 -0.00509 -3.125E-6 -0.00023 L -3.125E-6 1.11111E-6 " pathEditMode="relative" rAng="0" ptsTypes="AAAAAAAAAAAAAAAAAAAAAAAAAAAAAAAAAAAAAAAAAAAAAAAAAAAAAAAAAAAAAAAAAAAAAAAAA">
                                      <p:cBhvr>
                                        <p:cTn id="19" dur="1500" fill="hold"/>
                                        <p:tgtEl>
                                          <p:spTgt spid="14"/>
                                        </p:tgtEl>
                                        <p:attrNameLst>
                                          <p:attrName>ppt_x</p:attrName>
                                          <p:attrName>ppt_y</p:attrName>
                                        </p:attrNameLst>
                                      </p:cBhvr>
                                      <p:rCtr x="21576" y="-29167"/>
                                    </p:animMotion>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6"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68140" y="14481"/>
            <a:ext cx="1295400" cy="1387929"/>
          </a:xfrm>
          <a:prstGeom prst="rect">
            <a:avLst/>
          </a:prstGeom>
        </p:spPr>
      </p:pic>
      <p:pic>
        <p:nvPicPr>
          <p:cNvPr id="3" name="图片 2">
            <a:extLst>
              <a:ext uri="{FF2B5EF4-FFF2-40B4-BE49-F238E27FC236}">
                <a16:creationId xmlns:a16="http://schemas.microsoft.com/office/drawing/2014/main" id="{9CFB68AE-B307-48BC-A723-3E5DC67FFC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42421">
            <a:off x="10308553" y="538090"/>
            <a:ext cx="1477329" cy="1055065"/>
          </a:xfrm>
          <a:prstGeom prst="rect">
            <a:avLst/>
          </a:prstGeom>
        </p:spPr>
      </p:pic>
      <p:pic>
        <p:nvPicPr>
          <p:cNvPr id="18" name="图片 17">
            <a:extLst>
              <a:ext uri="{FF2B5EF4-FFF2-40B4-BE49-F238E27FC236}">
                <a16:creationId xmlns:a16="http://schemas.microsoft.com/office/drawing/2014/main" id="{CA1127B2-0D2F-4C8E-8E6E-A8110E4049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42421">
            <a:off x="11492471" y="1053458"/>
            <a:ext cx="617479" cy="440985"/>
          </a:xfrm>
          <a:prstGeom prst="rect">
            <a:avLst/>
          </a:prstGeom>
        </p:spPr>
      </p:pic>
      <p:pic>
        <p:nvPicPr>
          <p:cNvPr id="33" name="图片 32">
            <a:extLst>
              <a:ext uri="{FF2B5EF4-FFF2-40B4-BE49-F238E27FC236}">
                <a16:creationId xmlns:a16="http://schemas.microsoft.com/office/drawing/2014/main" id="{DA3175EE-1983-4EA5-AA48-CFE407B3891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8"/>
          <a:stretch/>
        </p:blipFill>
        <p:spPr>
          <a:xfrm flipH="1">
            <a:off x="5135" y="-42683"/>
            <a:ext cx="5250792" cy="4768832"/>
          </a:xfrm>
          <a:prstGeom prst="rect">
            <a:avLst/>
          </a:prstGeom>
        </p:spPr>
      </p:pic>
      <p:sp>
        <p:nvSpPr>
          <p:cNvPr id="14" name="TextBox 13"/>
          <p:cNvSpPr txBox="1"/>
          <p:nvPr/>
        </p:nvSpPr>
        <p:spPr>
          <a:xfrm>
            <a:off x="2036191" y="0"/>
            <a:ext cx="7937368" cy="1200327"/>
          </a:xfrm>
          <a:prstGeom prst="rect">
            <a:avLst/>
          </a:prstGeom>
          <a:noFill/>
        </p:spPr>
        <p:txBody>
          <a:bodyPr wrap="square" lIns="91438" tIns="45719" rIns="91438" bIns="45719" rtlCol="0">
            <a:spAutoFit/>
          </a:bodyPr>
          <a:lstStyle/>
          <a:p>
            <a:pPr algn="ctr">
              <a:spcBef>
                <a:spcPct val="0"/>
              </a:spcBef>
            </a:pPr>
            <a:r>
              <a:rPr lang="en-US" altLang="en-US" sz="2400" b="1" dirty="0">
                <a:solidFill>
                  <a:schemeClr val="tx1">
                    <a:lumMod val="95000"/>
                    <a:lumOff val="5000"/>
                  </a:schemeClr>
                </a:solidFill>
                <a:latin typeface="Times New Roman" panose="02020603050405020304" pitchFamily="18" charset="0"/>
              </a:rPr>
              <a:t>SO SÁNH BÀI NGHỊ LUẬN VỀ MỘT TÁC PHẨM TRUYỆN (HOẶC ĐOẠN TRÍCH) VÀ NGHỊ LUẬN VỀ MỘT ĐOẠN THƠ, BÀI THƠ</a:t>
            </a:r>
          </a:p>
        </p:txBody>
      </p:sp>
      <p:sp>
        <p:nvSpPr>
          <p:cNvPr id="15" name="Line 4"/>
          <p:cNvSpPr>
            <a:spLocks noChangeShapeType="1"/>
          </p:cNvSpPr>
          <p:nvPr/>
        </p:nvSpPr>
        <p:spPr bwMode="auto">
          <a:xfrm>
            <a:off x="2032000" y="3048000"/>
            <a:ext cx="3454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p>
            <a:pPr fontAlgn="base">
              <a:spcBef>
                <a:spcPct val="0"/>
              </a:spcBef>
              <a:spcAft>
                <a:spcPct val="0"/>
              </a:spcAft>
            </a:pPr>
            <a:endParaRPr lang="en-US" i="1" u="sng">
              <a:solidFill>
                <a:srgbClr val="000000"/>
              </a:solidFill>
              <a:latin typeface=".VnTime" pitchFamily="34" charset="0"/>
            </a:endParaRPr>
          </a:p>
        </p:txBody>
      </p:sp>
      <p:sp>
        <p:nvSpPr>
          <p:cNvPr id="17" name="Text Box 5"/>
          <p:cNvSpPr txBox="1">
            <a:spLocks noChangeArrowheads="1"/>
          </p:cNvSpPr>
          <p:nvPr/>
        </p:nvSpPr>
        <p:spPr bwMode="auto">
          <a:xfrm>
            <a:off x="2620436" y="273526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0"/>
              </a:spcBef>
              <a:spcAft>
                <a:spcPct val="0"/>
              </a:spcAft>
            </a:pPr>
            <a:endParaRPr lang="vi-VN" sz="2800" i="0" u="none">
              <a:solidFill>
                <a:srgbClr val="FF0000"/>
              </a:solidFill>
            </a:endParaRPr>
          </a:p>
        </p:txBody>
      </p:sp>
      <p:graphicFrame>
        <p:nvGraphicFramePr>
          <p:cNvPr id="19" name="Group 6"/>
          <p:cNvGraphicFramePr>
            <a:graphicFrameLocks/>
          </p:cNvGraphicFramePr>
          <p:nvPr>
            <p:extLst>
              <p:ext uri="{D42A27DB-BD31-4B8C-83A1-F6EECF244321}">
                <p14:modId xmlns:p14="http://schemas.microsoft.com/office/powerpoint/2010/main" val="2611078318"/>
              </p:ext>
            </p:extLst>
          </p:nvPr>
        </p:nvGraphicFramePr>
        <p:xfrm>
          <a:off x="406400" y="1219200"/>
          <a:ext cx="11379200" cy="5410200"/>
        </p:xfrm>
        <a:graphic>
          <a:graphicData uri="http://schemas.openxmlformats.org/drawingml/2006/table">
            <a:tbl>
              <a:tblPr/>
              <a:tblGrid>
                <a:gridCol w="1625600">
                  <a:extLst>
                    <a:ext uri="{9D8B030D-6E8A-4147-A177-3AD203B41FA5}">
                      <a16:colId xmlns:a16="http://schemas.microsoft.com/office/drawing/2014/main" val="20000"/>
                    </a:ext>
                  </a:extLst>
                </a:gridCol>
                <a:gridCol w="5080000">
                  <a:extLst>
                    <a:ext uri="{9D8B030D-6E8A-4147-A177-3AD203B41FA5}">
                      <a16:colId xmlns:a16="http://schemas.microsoft.com/office/drawing/2014/main" val="20001"/>
                    </a:ext>
                  </a:extLst>
                </a:gridCol>
                <a:gridCol w="4673600">
                  <a:extLst>
                    <a:ext uri="{9D8B030D-6E8A-4147-A177-3AD203B41FA5}">
                      <a16:colId xmlns:a16="http://schemas.microsoft.com/office/drawing/2014/main" val="20002"/>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3600" b="1" i="0" u="none" strike="noStrike" cap="none" normalizeH="0" baseline="0">
                        <a:ln>
                          <a:noFill/>
                        </a:ln>
                        <a:solidFill>
                          <a:schemeClr val="bg1"/>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bg1"/>
                          </a:solidFill>
                          <a:effectLst/>
                          <a:latin typeface="Times New Roman" pitchFamily="18" charset="0"/>
                        </a:rPr>
                        <a:t>Nghị</a:t>
                      </a:r>
                      <a:r>
                        <a:rPr kumimoji="0" lang="en-US" sz="2400" b="1" i="0" u="none" strike="noStrike" cap="none" normalizeH="0" baseline="0" dirty="0">
                          <a:ln>
                            <a:noFill/>
                          </a:ln>
                          <a:solidFill>
                            <a:schemeClr val="bg1"/>
                          </a:solidFill>
                          <a:effectLst/>
                          <a:latin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rPr>
                        <a:t>luận</a:t>
                      </a:r>
                      <a:r>
                        <a:rPr kumimoji="0" lang="en-US" sz="2400" b="1" i="0" u="none" strike="noStrike" cap="none" normalizeH="0" baseline="0" dirty="0">
                          <a:ln>
                            <a:noFill/>
                          </a:ln>
                          <a:solidFill>
                            <a:schemeClr val="bg1"/>
                          </a:solidFill>
                          <a:effectLst/>
                          <a:latin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rPr>
                        <a:t>về</a:t>
                      </a:r>
                      <a:r>
                        <a:rPr kumimoji="0" lang="en-US" sz="2400" b="1" i="0" u="none" strike="noStrike" cap="none" normalizeH="0" baseline="0" dirty="0">
                          <a:ln>
                            <a:noFill/>
                          </a:ln>
                          <a:solidFill>
                            <a:schemeClr val="bg1"/>
                          </a:solidFill>
                          <a:effectLst/>
                          <a:latin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rPr>
                        <a:t>một</a:t>
                      </a:r>
                      <a:r>
                        <a:rPr kumimoji="0" lang="en-US" sz="2400" b="1" i="0" u="none" strike="noStrike" cap="none" normalizeH="0" baseline="0" dirty="0">
                          <a:ln>
                            <a:noFill/>
                          </a:ln>
                          <a:solidFill>
                            <a:schemeClr val="bg1"/>
                          </a:solidFill>
                          <a:effectLst/>
                          <a:latin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rPr>
                        <a:t>tác</a:t>
                      </a:r>
                      <a:r>
                        <a:rPr kumimoji="0" lang="en-US" sz="2400" b="1" i="0" u="none" strike="noStrike" cap="none" normalizeH="0" baseline="0" dirty="0">
                          <a:ln>
                            <a:noFill/>
                          </a:ln>
                          <a:solidFill>
                            <a:schemeClr val="bg1"/>
                          </a:solidFill>
                          <a:effectLst/>
                          <a:latin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rPr>
                        <a:t>phẩm</a:t>
                      </a:r>
                      <a:r>
                        <a:rPr kumimoji="0" lang="en-US" sz="2400" b="1" i="0" u="none" strike="noStrike" cap="none" normalizeH="0" baseline="0" dirty="0">
                          <a:ln>
                            <a:noFill/>
                          </a:ln>
                          <a:solidFill>
                            <a:schemeClr val="bg1"/>
                          </a:solidFill>
                          <a:effectLst/>
                          <a:latin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rPr>
                        <a:t>truyện</a:t>
                      </a:r>
                      <a:r>
                        <a:rPr kumimoji="0" lang="en-US" sz="2400" b="1" i="0" u="none" strike="noStrike" cap="none" normalizeH="0" baseline="0" dirty="0">
                          <a:ln>
                            <a:noFill/>
                          </a:ln>
                          <a:solidFill>
                            <a:schemeClr val="bg1"/>
                          </a:solidFill>
                          <a:effectLst/>
                          <a:latin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rPr>
                        <a:t>hoặc</a:t>
                      </a:r>
                      <a:r>
                        <a:rPr kumimoji="0" lang="en-US" sz="2400" b="1" i="0" u="none" strike="noStrike" cap="none" normalizeH="0" baseline="0" dirty="0">
                          <a:ln>
                            <a:noFill/>
                          </a:ln>
                          <a:solidFill>
                            <a:schemeClr val="bg1"/>
                          </a:solidFill>
                          <a:effectLst/>
                          <a:latin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rPr>
                        <a:t>đoạn</a:t>
                      </a:r>
                      <a:r>
                        <a:rPr kumimoji="0" lang="en-US" sz="2400" b="1" i="0" u="none" strike="noStrike" cap="none" normalizeH="0" baseline="0" dirty="0">
                          <a:ln>
                            <a:noFill/>
                          </a:ln>
                          <a:solidFill>
                            <a:schemeClr val="bg1"/>
                          </a:solidFill>
                          <a:effectLst/>
                          <a:latin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rPr>
                        <a:t>trích</a:t>
                      </a:r>
                      <a:r>
                        <a:rPr kumimoji="0" lang="en-US" sz="2400" b="1" i="0" u="none" strike="noStrike" cap="none" normalizeH="0" baseline="0" dirty="0">
                          <a:ln>
                            <a:noFill/>
                          </a:ln>
                          <a:solidFill>
                            <a:schemeClr val="bg1"/>
                          </a:solidFill>
                          <a:effectLst/>
                          <a:latin typeface="Times New Roman" pitchFamily="18" charset="0"/>
                        </a:rPr>
                        <a:t>)</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rPr>
                        <a:t>Nghị luận về một đoạn thơ, bài thơ</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50000"/>
                      </a:schemeClr>
                    </a:solidFill>
                  </a:tcPr>
                </a:tc>
                <a:extLst>
                  <a:ext uri="{0D108BD9-81ED-4DB2-BD59-A6C34878D82A}">
                    <a16:rowId xmlns:a16="http://schemas.microsoft.com/office/drawing/2014/main" val="10000"/>
                  </a:ext>
                </a:extLst>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FF0000"/>
                          </a:solidFill>
                          <a:effectLst/>
                          <a:latin typeface="Times New Roman" pitchFamily="18" charset="0"/>
                        </a:rPr>
                        <a:t>Giống nhau</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a:ln>
                          <a:noFill/>
                        </a:ln>
                        <a:solidFill>
                          <a:srgbClr val="000099"/>
                        </a:solidFill>
                        <a:effectLst/>
                        <a:latin typeface="Times New Roman" pitchFamily="18"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vi-VN"/>
                    </a:p>
                  </a:txBody>
                  <a:tcPr/>
                </a:tc>
                <a:extLst>
                  <a:ext uri="{0D108BD9-81ED-4DB2-BD59-A6C34878D82A}">
                    <a16:rowId xmlns:a16="http://schemas.microsoft.com/office/drawing/2014/main" val="10001"/>
                  </a:ext>
                </a:extLst>
              </a:tr>
              <a:tr h="342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rgbClr val="0000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rgbClr val="0000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FF0000"/>
                          </a:solidFill>
                          <a:effectLst/>
                          <a:latin typeface="Times New Roman" pitchFamily="18" charset="0"/>
                        </a:rPr>
                        <a:t>Khác nhau</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dirty="0">
                        <a:ln>
                          <a:noFill/>
                        </a:ln>
                        <a:solidFill>
                          <a:srgbClr val="000099"/>
                        </a:solidFill>
                        <a:effectLst/>
                        <a:latin typeface="Times New Roman" pitchFamily="18"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0" name="Text Box 26"/>
          <p:cNvSpPr txBox="1">
            <a:spLocks noChangeArrowheads="1"/>
          </p:cNvSpPr>
          <p:nvPr/>
        </p:nvSpPr>
        <p:spPr bwMode="auto">
          <a:xfrm>
            <a:off x="3433236" y="532606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0"/>
              </a:spcBef>
              <a:spcAft>
                <a:spcPct val="0"/>
              </a:spcAft>
            </a:pPr>
            <a:endParaRPr lang="vi-VN" sz="2800" i="0" u="none">
              <a:solidFill>
                <a:srgbClr val="FF0000"/>
              </a:solidFill>
            </a:endParaRPr>
          </a:p>
        </p:txBody>
      </p:sp>
      <p:sp>
        <p:nvSpPr>
          <p:cNvPr id="21" name="Text Box 27"/>
          <p:cNvSpPr txBox="1">
            <a:spLocks noChangeArrowheads="1"/>
          </p:cNvSpPr>
          <p:nvPr/>
        </p:nvSpPr>
        <p:spPr bwMode="auto">
          <a:xfrm>
            <a:off x="2641600" y="2201863"/>
            <a:ext cx="883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0"/>
              </a:spcBef>
              <a:spcAft>
                <a:spcPct val="0"/>
              </a:spcAft>
            </a:pPr>
            <a:endParaRPr lang="vi-VN" sz="2800" i="0" u="none">
              <a:solidFill>
                <a:srgbClr val="FF0000"/>
              </a:solidFill>
            </a:endParaRPr>
          </a:p>
        </p:txBody>
      </p:sp>
      <p:sp>
        <p:nvSpPr>
          <p:cNvPr id="22" name="Text Box 28"/>
          <p:cNvSpPr txBox="1">
            <a:spLocks noChangeArrowheads="1"/>
          </p:cNvSpPr>
          <p:nvPr/>
        </p:nvSpPr>
        <p:spPr bwMode="auto">
          <a:xfrm>
            <a:off x="2218512" y="2196156"/>
            <a:ext cx="809388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0"/>
              </a:spcBef>
              <a:spcAft>
                <a:spcPct val="0"/>
              </a:spcAft>
            </a:pPr>
            <a:r>
              <a:rPr lang="en-US" sz="2800" u="none">
                <a:latin typeface="Times New Roman" pitchFamily="18" charset="0"/>
              </a:rPr>
              <a:t>- Đều trình bày nhận xét, đánh giá của người viết.</a:t>
            </a:r>
          </a:p>
          <a:p>
            <a:pPr eaLnBrk="1" fontAlgn="base" hangingPunct="1">
              <a:spcBef>
                <a:spcPct val="0"/>
              </a:spcBef>
              <a:spcAft>
                <a:spcPct val="0"/>
              </a:spcAft>
            </a:pPr>
            <a:r>
              <a:rPr lang="en-US" sz="2800" u="none">
                <a:latin typeface="Times New Roman" pitchFamily="18" charset="0"/>
              </a:rPr>
              <a:t>- Bố cục bài phải mạch lạc, luận điểm luận cứ rõ ràng.</a:t>
            </a:r>
          </a:p>
        </p:txBody>
      </p:sp>
      <p:sp>
        <p:nvSpPr>
          <p:cNvPr id="23" name="Text Box 29"/>
          <p:cNvSpPr txBox="1">
            <a:spLocks noChangeArrowheads="1"/>
          </p:cNvSpPr>
          <p:nvPr/>
        </p:nvSpPr>
        <p:spPr bwMode="auto">
          <a:xfrm>
            <a:off x="3738036" y="334486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0"/>
              </a:spcBef>
              <a:spcAft>
                <a:spcPct val="0"/>
              </a:spcAft>
            </a:pPr>
            <a:endParaRPr lang="vi-VN" sz="2800" i="0" u="none">
              <a:solidFill>
                <a:srgbClr val="FF0000"/>
              </a:solidFill>
            </a:endParaRPr>
          </a:p>
        </p:txBody>
      </p:sp>
      <p:sp>
        <p:nvSpPr>
          <p:cNvPr id="24" name="Text Box 30"/>
          <p:cNvSpPr txBox="1">
            <a:spLocks noChangeArrowheads="1"/>
          </p:cNvSpPr>
          <p:nvPr/>
        </p:nvSpPr>
        <p:spPr bwMode="auto">
          <a:xfrm>
            <a:off x="2095680" y="3391473"/>
            <a:ext cx="4995088" cy="133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20000"/>
              </a:spcBef>
              <a:spcAft>
                <a:spcPct val="0"/>
              </a:spcAft>
              <a:buFontTx/>
              <a:buChar char="-"/>
            </a:pPr>
            <a:r>
              <a:rPr lang="en-US" sz="2700" u="none" dirty="0">
                <a:latin typeface="Times New Roman" pitchFamily="18" charset="0"/>
              </a:rPr>
              <a:t> </a:t>
            </a:r>
            <a:r>
              <a:rPr lang="en-US" sz="2700" u="none" dirty="0" err="1">
                <a:latin typeface="Times New Roman" pitchFamily="18" charset="0"/>
              </a:rPr>
              <a:t>Nhận</a:t>
            </a:r>
            <a:r>
              <a:rPr lang="en-US" sz="2700" u="none" dirty="0">
                <a:latin typeface="Times New Roman" pitchFamily="18" charset="0"/>
              </a:rPr>
              <a:t> </a:t>
            </a:r>
            <a:r>
              <a:rPr lang="en-US" sz="2700" u="none" dirty="0" err="1">
                <a:latin typeface="Times New Roman" pitchFamily="18" charset="0"/>
              </a:rPr>
              <a:t>xét</a:t>
            </a:r>
            <a:r>
              <a:rPr lang="en-US" sz="2700" u="none" dirty="0">
                <a:latin typeface="Times New Roman" pitchFamily="18" charset="0"/>
              </a:rPr>
              <a:t> </a:t>
            </a:r>
            <a:r>
              <a:rPr lang="en-US" sz="2700" u="none" dirty="0" err="1">
                <a:latin typeface="Times New Roman" pitchFamily="18" charset="0"/>
              </a:rPr>
              <a:t>đánh</a:t>
            </a:r>
            <a:r>
              <a:rPr lang="en-US" sz="2700" u="none" dirty="0">
                <a:latin typeface="Times New Roman" pitchFamily="18" charset="0"/>
              </a:rPr>
              <a:t> </a:t>
            </a:r>
            <a:r>
              <a:rPr lang="en-US" sz="2700" u="none" dirty="0" err="1">
                <a:latin typeface="Times New Roman" pitchFamily="18" charset="0"/>
              </a:rPr>
              <a:t>giá</a:t>
            </a:r>
            <a:r>
              <a:rPr lang="en-US" sz="2700" u="none" dirty="0">
                <a:latin typeface="Times New Roman" pitchFamily="18" charset="0"/>
              </a:rPr>
              <a:t> </a:t>
            </a:r>
            <a:r>
              <a:rPr lang="en-US" sz="2700" u="none" dirty="0" err="1">
                <a:latin typeface="Times New Roman" pitchFamily="18" charset="0"/>
              </a:rPr>
              <a:t>về</a:t>
            </a:r>
            <a:r>
              <a:rPr lang="en-US" sz="2700" u="none" dirty="0">
                <a:latin typeface="Times New Roman" pitchFamily="18" charset="0"/>
              </a:rPr>
              <a:t> </a:t>
            </a:r>
            <a:r>
              <a:rPr lang="en-US" sz="2700" u="none" dirty="0" err="1">
                <a:solidFill>
                  <a:srgbClr val="0000FF"/>
                </a:solidFill>
                <a:latin typeface="Times New Roman" pitchFamily="18" charset="0"/>
              </a:rPr>
              <a:t>nhân</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vật</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sự</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kiện</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chủ</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đề</a:t>
            </a:r>
            <a:r>
              <a:rPr lang="en-US" sz="2700" u="none" dirty="0">
                <a:solidFill>
                  <a:srgbClr val="0000FF"/>
                </a:solidFill>
                <a:latin typeface="Times New Roman" pitchFamily="18" charset="0"/>
              </a:rPr>
              <a:t> hay </a:t>
            </a:r>
            <a:r>
              <a:rPr lang="en-US" sz="2700" u="none" dirty="0" err="1">
                <a:solidFill>
                  <a:srgbClr val="0000FF"/>
                </a:solidFill>
                <a:latin typeface="Times New Roman" pitchFamily="18" charset="0"/>
              </a:rPr>
              <a:t>nghệ</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thu</a:t>
            </a:r>
            <a:r>
              <a:rPr lang="en-US" sz="2700" u="none" dirty="0" err="1">
                <a:latin typeface="Times New Roman" pitchFamily="18" charset="0"/>
              </a:rPr>
              <a:t>ật</a:t>
            </a:r>
            <a:r>
              <a:rPr lang="en-US" sz="2700" u="none" dirty="0">
                <a:latin typeface="Times New Roman" pitchFamily="18" charset="0"/>
              </a:rPr>
              <a:t> </a:t>
            </a:r>
            <a:r>
              <a:rPr lang="en-US" sz="2700" u="none" dirty="0" err="1">
                <a:latin typeface="Times New Roman" pitchFamily="18" charset="0"/>
              </a:rPr>
              <a:t>của</a:t>
            </a:r>
            <a:r>
              <a:rPr lang="en-US" sz="2700" u="none" dirty="0">
                <a:latin typeface="Times New Roman" pitchFamily="18" charset="0"/>
              </a:rPr>
              <a:t> </a:t>
            </a:r>
            <a:r>
              <a:rPr lang="en-US" sz="2700" u="none" dirty="0" err="1">
                <a:latin typeface="Times New Roman" pitchFamily="18" charset="0"/>
              </a:rPr>
              <a:t>tác</a:t>
            </a:r>
            <a:r>
              <a:rPr lang="en-US" sz="2700" u="none" dirty="0">
                <a:latin typeface="Times New Roman" pitchFamily="18" charset="0"/>
              </a:rPr>
              <a:t> </a:t>
            </a:r>
            <a:r>
              <a:rPr lang="en-US" sz="2700" u="none" dirty="0" err="1">
                <a:latin typeface="Times New Roman" pitchFamily="18" charset="0"/>
              </a:rPr>
              <a:t>phẩm</a:t>
            </a:r>
            <a:r>
              <a:rPr lang="en-US" sz="2700" u="none" dirty="0">
                <a:latin typeface="Times New Roman" pitchFamily="18" charset="0"/>
              </a:rPr>
              <a:t>.</a:t>
            </a:r>
          </a:p>
        </p:txBody>
      </p:sp>
      <p:sp>
        <p:nvSpPr>
          <p:cNvPr id="25" name="Text Box 31"/>
          <p:cNvSpPr txBox="1">
            <a:spLocks noChangeArrowheads="1"/>
          </p:cNvSpPr>
          <p:nvPr/>
        </p:nvSpPr>
        <p:spPr bwMode="auto">
          <a:xfrm>
            <a:off x="7301552" y="3410810"/>
            <a:ext cx="4382448" cy="133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20000"/>
              </a:spcBef>
              <a:spcAft>
                <a:spcPct val="0"/>
              </a:spcAft>
            </a:pPr>
            <a:r>
              <a:rPr lang="en-US" sz="2700" u="none" dirty="0">
                <a:latin typeface="Times New Roman" pitchFamily="18" charset="0"/>
              </a:rPr>
              <a:t>- </a:t>
            </a:r>
            <a:r>
              <a:rPr lang="en-US" sz="2700" u="none" dirty="0" err="1">
                <a:latin typeface="Times New Roman" pitchFamily="18" charset="0"/>
              </a:rPr>
              <a:t>Nhận</a:t>
            </a:r>
            <a:r>
              <a:rPr lang="en-US" sz="2700" u="none" dirty="0">
                <a:latin typeface="Times New Roman" pitchFamily="18" charset="0"/>
              </a:rPr>
              <a:t> </a:t>
            </a:r>
            <a:r>
              <a:rPr lang="en-US" sz="2700" u="none" dirty="0" err="1">
                <a:latin typeface="Times New Roman" pitchFamily="18" charset="0"/>
              </a:rPr>
              <a:t>xét</a:t>
            </a:r>
            <a:r>
              <a:rPr lang="en-US" sz="2700" u="none" dirty="0">
                <a:latin typeface="Times New Roman" pitchFamily="18" charset="0"/>
              </a:rPr>
              <a:t> </a:t>
            </a:r>
            <a:r>
              <a:rPr lang="en-US" sz="2700" u="none" dirty="0" err="1">
                <a:latin typeface="Times New Roman" pitchFamily="18" charset="0"/>
              </a:rPr>
              <a:t>đánh</a:t>
            </a:r>
            <a:r>
              <a:rPr lang="en-US" sz="2700" u="none" dirty="0">
                <a:latin typeface="Times New Roman" pitchFamily="18" charset="0"/>
              </a:rPr>
              <a:t> </a:t>
            </a:r>
            <a:r>
              <a:rPr lang="en-US" sz="2700" u="none" dirty="0" err="1">
                <a:latin typeface="Times New Roman" pitchFamily="18" charset="0"/>
              </a:rPr>
              <a:t>giá</a:t>
            </a:r>
            <a:r>
              <a:rPr lang="en-US" sz="2700" u="none" dirty="0">
                <a:latin typeface="Times New Roman" pitchFamily="18" charset="0"/>
              </a:rPr>
              <a:t> </a:t>
            </a:r>
            <a:r>
              <a:rPr lang="en-US" sz="2700" u="none" dirty="0" err="1">
                <a:latin typeface="Times New Roman" pitchFamily="18" charset="0"/>
              </a:rPr>
              <a:t>về</a:t>
            </a:r>
            <a:r>
              <a:rPr lang="en-US" sz="2700" u="none" dirty="0">
                <a:latin typeface="Times New Roman" pitchFamily="18" charset="0"/>
              </a:rPr>
              <a:t> </a:t>
            </a:r>
            <a:r>
              <a:rPr lang="en-US" sz="2700" u="none" dirty="0" err="1">
                <a:solidFill>
                  <a:srgbClr val="0000FF"/>
                </a:solidFill>
                <a:latin typeface="Times New Roman" pitchFamily="18" charset="0"/>
              </a:rPr>
              <a:t>nội</a:t>
            </a:r>
            <a:r>
              <a:rPr lang="en-US" sz="2700" u="none" dirty="0">
                <a:solidFill>
                  <a:srgbClr val="0000FF"/>
                </a:solidFill>
                <a:latin typeface="Times New Roman" pitchFamily="18" charset="0"/>
              </a:rPr>
              <a:t> dung, </a:t>
            </a:r>
            <a:r>
              <a:rPr lang="en-US" sz="2700" u="none" dirty="0" err="1">
                <a:solidFill>
                  <a:srgbClr val="0000FF"/>
                </a:solidFill>
                <a:latin typeface="Times New Roman" pitchFamily="18" charset="0"/>
              </a:rPr>
              <a:t>nghệ</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thuật</a:t>
            </a:r>
            <a:r>
              <a:rPr lang="en-US" sz="2700" u="none" dirty="0">
                <a:solidFill>
                  <a:srgbClr val="0000FF"/>
                </a:solidFill>
                <a:latin typeface="Times New Roman" pitchFamily="18" charset="0"/>
              </a:rPr>
              <a:t> </a:t>
            </a:r>
            <a:r>
              <a:rPr lang="en-US" sz="2700" u="none" dirty="0" err="1">
                <a:latin typeface="Times New Roman" pitchFamily="18" charset="0"/>
              </a:rPr>
              <a:t>của</a:t>
            </a:r>
            <a:r>
              <a:rPr lang="en-US" sz="2700" u="none" dirty="0">
                <a:latin typeface="Times New Roman" pitchFamily="18" charset="0"/>
              </a:rPr>
              <a:t> </a:t>
            </a:r>
            <a:r>
              <a:rPr lang="en-US" sz="2700" u="none" dirty="0" err="1">
                <a:latin typeface="Times New Roman" pitchFamily="18" charset="0"/>
              </a:rPr>
              <a:t>đoạn</a:t>
            </a:r>
            <a:r>
              <a:rPr lang="en-US" sz="2700" u="none" dirty="0">
                <a:latin typeface="Times New Roman" pitchFamily="18" charset="0"/>
              </a:rPr>
              <a:t> </a:t>
            </a:r>
            <a:r>
              <a:rPr lang="en-US" sz="2700" u="none" dirty="0" err="1">
                <a:latin typeface="Times New Roman" pitchFamily="18" charset="0"/>
              </a:rPr>
              <a:t>thơ</a:t>
            </a:r>
            <a:r>
              <a:rPr lang="en-US" sz="2700" u="none" dirty="0">
                <a:latin typeface="Times New Roman" pitchFamily="18" charset="0"/>
              </a:rPr>
              <a:t>, </a:t>
            </a:r>
            <a:r>
              <a:rPr lang="en-US" sz="2700" u="none" dirty="0" err="1">
                <a:latin typeface="Times New Roman" pitchFamily="18" charset="0"/>
              </a:rPr>
              <a:t>bài</a:t>
            </a:r>
            <a:r>
              <a:rPr lang="en-US" sz="2700" u="none" dirty="0">
                <a:latin typeface="Times New Roman" pitchFamily="18" charset="0"/>
              </a:rPr>
              <a:t> </a:t>
            </a:r>
            <a:r>
              <a:rPr lang="en-US" sz="2700" u="none" dirty="0" err="1">
                <a:latin typeface="Times New Roman" pitchFamily="18" charset="0"/>
              </a:rPr>
              <a:t>thơ</a:t>
            </a:r>
            <a:r>
              <a:rPr lang="en-US" sz="2700" u="none" dirty="0">
                <a:latin typeface="Times New Roman" pitchFamily="18" charset="0"/>
              </a:rPr>
              <a:t>. </a:t>
            </a:r>
          </a:p>
        </p:txBody>
      </p:sp>
      <p:sp>
        <p:nvSpPr>
          <p:cNvPr id="26" name="Text Box 32"/>
          <p:cNvSpPr txBox="1">
            <a:spLocks noChangeArrowheads="1"/>
          </p:cNvSpPr>
          <p:nvPr/>
        </p:nvSpPr>
        <p:spPr bwMode="auto">
          <a:xfrm>
            <a:off x="2540000" y="4724403"/>
            <a:ext cx="48768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20000"/>
              </a:spcBef>
              <a:spcAft>
                <a:spcPct val="0"/>
              </a:spcAft>
            </a:pPr>
            <a:endParaRPr lang="en-US" sz="2400" i="0" u="none">
              <a:solidFill>
                <a:srgbClr val="000099"/>
              </a:solidFill>
              <a:latin typeface="Times New Roman" pitchFamily="18" charset="0"/>
            </a:endParaRPr>
          </a:p>
          <a:p>
            <a:pPr eaLnBrk="1" fontAlgn="base" hangingPunct="1">
              <a:spcBef>
                <a:spcPct val="20000"/>
              </a:spcBef>
              <a:spcAft>
                <a:spcPct val="0"/>
              </a:spcAft>
            </a:pPr>
            <a:endParaRPr lang="en-US" sz="2400" i="0" u="none">
              <a:solidFill>
                <a:srgbClr val="000099"/>
              </a:solidFill>
              <a:latin typeface="Times New Roman" pitchFamily="18" charset="0"/>
            </a:endParaRPr>
          </a:p>
        </p:txBody>
      </p:sp>
      <p:sp>
        <p:nvSpPr>
          <p:cNvPr id="27" name="Text Box 33"/>
          <p:cNvSpPr txBox="1">
            <a:spLocks noChangeArrowheads="1"/>
          </p:cNvSpPr>
          <p:nvPr/>
        </p:nvSpPr>
        <p:spPr bwMode="auto">
          <a:xfrm>
            <a:off x="7301552" y="4741467"/>
            <a:ext cx="4382448" cy="175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20000"/>
              </a:spcBef>
              <a:spcAft>
                <a:spcPct val="0"/>
              </a:spcAft>
            </a:pPr>
            <a:r>
              <a:rPr lang="en-US" sz="2700" u="none" dirty="0"/>
              <a:t>- </a:t>
            </a:r>
            <a:r>
              <a:rPr lang="en-US" sz="2700" u="none" dirty="0" err="1">
                <a:latin typeface="Times New Roman" pitchFamily="18" charset="0"/>
              </a:rPr>
              <a:t>Nhận</a:t>
            </a:r>
            <a:r>
              <a:rPr lang="en-US" sz="2700" u="none" dirty="0">
                <a:latin typeface="Times New Roman" pitchFamily="18" charset="0"/>
              </a:rPr>
              <a:t> </a:t>
            </a:r>
            <a:r>
              <a:rPr lang="en-US" sz="2700" u="none" dirty="0" err="1">
                <a:latin typeface="Times New Roman" pitchFamily="18" charset="0"/>
              </a:rPr>
              <a:t>xét</a:t>
            </a:r>
            <a:r>
              <a:rPr lang="en-US" sz="2700" u="none" dirty="0">
                <a:latin typeface="Times New Roman" pitchFamily="18" charset="0"/>
              </a:rPr>
              <a:t> </a:t>
            </a:r>
            <a:r>
              <a:rPr lang="en-US" sz="2700" u="none" dirty="0" err="1">
                <a:latin typeface="Times New Roman" pitchFamily="18" charset="0"/>
              </a:rPr>
              <a:t>đánh</a:t>
            </a:r>
            <a:r>
              <a:rPr lang="en-US" sz="2700" u="none" dirty="0">
                <a:latin typeface="Times New Roman" pitchFamily="18" charset="0"/>
              </a:rPr>
              <a:t> </a:t>
            </a:r>
            <a:r>
              <a:rPr lang="en-US" sz="2700" u="none" dirty="0" err="1">
                <a:latin typeface="Times New Roman" pitchFamily="18" charset="0"/>
              </a:rPr>
              <a:t>giá</a:t>
            </a:r>
            <a:r>
              <a:rPr lang="en-US" sz="2700" u="none" dirty="0">
                <a:latin typeface="Times New Roman" pitchFamily="18" charset="0"/>
              </a:rPr>
              <a:t> </a:t>
            </a:r>
            <a:r>
              <a:rPr lang="en-US" sz="2700" u="none" dirty="0" err="1">
                <a:solidFill>
                  <a:srgbClr val="0000FF"/>
                </a:solidFill>
                <a:latin typeface="Times New Roman" pitchFamily="18" charset="0"/>
              </a:rPr>
              <a:t>gắn</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với</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phân</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tích</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bình</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giá</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ngôn</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từ</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hình</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ảnh</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giọng</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điệu</a:t>
            </a:r>
            <a:r>
              <a:rPr lang="en-US" sz="2700" u="none" dirty="0">
                <a:solidFill>
                  <a:srgbClr val="0000FF"/>
                </a:solidFill>
                <a:latin typeface="Times New Roman" pitchFamily="18" charset="0"/>
              </a:rPr>
              <a:t>,</a:t>
            </a:r>
            <a:r>
              <a:rPr lang="en-US" sz="2700" u="none" dirty="0">
                <a:latin typeface="Times New Roman" pitchFamily="18" charset="0"/>
              </a:rPr>
              <a:t>… </a:t>
            </a:r>
            <a:r>
              <a:rPr lang="en-US" sz="2700" u="none" dirty="0" err="1">
                <a:latin typeface="Times New Roman" pitchFamily="18" charset="0"/>
              </a:rPr>
              <a:t>của</a:t>
            </a:r>
            <a:r>
              <a:rPr lang="en-US" sz="2700" u="none" dirty="0">
                <a:latin typeface="Times New Roman" pitchFamily="18" charset="0"/>
              </a:rPr>
              <a:t> </a:t>
            </a:r>
            <a:r>
              <a:rPr lang="en-US" sz="2700" u="none" dirty="0" err="1">
                <a:latin typeface="Times New Roman" pitchFamily="18" charset="0"/>
              </a:rPr>
              <a:t>đoạn</a:t>
            </a:r>
            <a:r>
              <a:rPr lang="en-US" sz="2700" u="none" dirty="0">
                <a:latin typeface="Times New Roman" pitchFamily="18" charset="0"/>
              </a:rPr>
              <a:t> </a:t>
            </a:r>
            <a:r>
              <a:rPr lang="en-US" sz="2700" u="none" dirty="0" err="1">
                <a:latin typeface="Times New Roman" pitchFamily="18" charset="0"/>
              </a:rPr>
              <a:t>thơ</a:t>
            </a:r>
            <a:r>
              <a:rPr lang="en-US" sz="2700" u="none" dirty="0">
                <a:latin typeface="Times New Roman" pitchFamily="18" charset="0"/>
              </a:rPr>
              <a:t>, </a:t>
            </a:r>
            <a:r>
              <a:rPr lang="en-US" sz="2700" u="none" dirty="0" err="1">
                <a:latin typeface="Times New Roman" pitchFamily="18" charset="0"/>
              </a:rPr>
              <a:t>bài</a:t>
            </a:r>
            <a:r>
              <a:rPr lang="en-US" sz="2700" u="none" dirty="0">
                <a:latin typeface="Times New Roman" pitchFamily="18" charset="0"/>
              </a:rPr>
              <a:t> </a:t>
            </a:r>
            <a:r>
              <a:rPr lang="en-US" sz="2700" u="none" dirty="0" err="1">
                <a:latin typeface="Times New Roman" pitchFamily="18" charset="0"/>
              </a:rPr>
              <a:t>thơ</a:t>
            </a:r>
            <a:r>
              <a:rPr lang="en-US" sz="2700" u="none" dirty="0"/>
              <a:t>.</a:t>
            </a:r>
          </a:p>
        </p:txBody>
      </p:sp>
      <p:sp>
        <p:nvSpPr>
          <p:cNvPr id="28" name="Text Box 34"/>
          <p:cNvSpPr txBox="1">
            <a:spLocks noChangeArrowheads="1"/>
          </p:cNvSpPr>
          <p:nvPr/>
        </p:nvSpPr>
        <p:spPr bwMode="auto">
          <a:xfrm>
            <a:off x="2095680" y="4735777"/>
            <a:ext cx="4995088" cy="175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20000"/>
              </a:spcBef>
              <a:spcAft>
                <a:spcPct val="0"/>
              </a:spcAft>
            </a:pPr>
            <a:r>
              <a:rPr lang="en-US" sz="2700" u="none" dirty="0">
                <a:latin typeface="Times New Roman" pitchFamily="18" charset="0"/>
              </a:rPr>
              <a:t>- </a:t>
            </a:r>
            <a:r>
              <a:rPr lang="en-US" sz="2700" u="none" dirty="0" err="1">
                <a:latin typeface="Times New Roman" pitchFamily="18" charset="0"/>
              </a:rPr>
              <a:t>Nhận</a:t>
            </a:r>
            <a:r>
              <a:rPr lang="en-US" sz="2700" u="none" dirty="0">
                <a:latin typeface="Times New Roman" pitchFamily="18" charset="0"/>
              </a:rPr>
              <a:t> </a:t>
            </a:r>
            <a:r>
              <a:rPr lang="en-US" sz="2700" u="none" dirty="0" err="1">
                <a:latin typeface="Times New Roman" pitchFamily="18" charset="0"/>
              </a:rPr>
              <a:t>xét</a:t>
            </a:r>
            <a:r>
              <a:rPr lang="en-US" sz="2700" u="none" dirty="0">
                <a:latin typeface="Times New Roman" pitchFamily="18" charset="0"/>
              </a:rPr>
              <a:t> </a:t>
            </a:r>
            <a:r>
              <a:rPr lang="en-US" sz="2700" u="none" dirty="0" err="1">
                <a:latin typeface="Times New Roman" pitchFamily="18" charset="0"/>
              </a:rPr>
              <a:t>đánh</a:t>
            </a:r>
            <a:r>
              <a:rPr lang="en-US" sz="2700" u="none" dirty="0">
                <a:latin typeface="Times New Roman" pitchFamily="18" charset="0"/>
              </a:rPr>
              <a:t> </a:t>
            </a:r>
            <a:r>
              <a:rPr lang="en-US" sz="2700" u="none" dirty="0" err="1">
                <a:latin typeface="Times New Roman" pitchFamily="18" charset="0"/>
              </a:rPr>
              <a:t>giá</a:t>
            </a:r>
            <a:r>
              <a:rPr lang="en-US" sz="2700" u="none" dirty="0">
                <a:latin typeface="Times New Roman" pitchFamily="18" charset="0"/>
              </a:rPr>
              <a:t> </a:t>
            </a:r>
            <a:r>
              <a:rPr lang="en-US" sz="2700" u="none" dirty="0" err="1">
                <a:solidFill>
                  <a:srgbClr val="0000FF"/>
                </a:solidFill>
                <a:latin typeface="Times New Roman" pitchFamily="18" charset="0"/>
              </a:rPr>
              <a:t>xuất</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phát</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từ</a:t>
            </a:r>
            <a:r>
              <a:rPr lang="en-US" sz="2700" u="none" dirty="0">
                <a:solidFill>
                  <a:srgbClr val="0000FF"/>
                </a:solidFill>
                <a:latin typeface="Times New Roman" pitchFamily="18" charset="0"/>
              </a:rPr>
              <a:t> ý </a:t>
            </a:r>
            <a:r>
              <a:rPr lang="en-US" sz="2700" u="none" dirty="0" err="1">
                <a:solidFill>
                  <a:srgbClr val="0000FF"/>
                </a:solidFill>
                <a:latin typeface="Times New Roman" pitchFamily="18" charset="0"/>
              </a:rPr>
              <a:t>nghĩa</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của</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cốt</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truyện</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tính</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cách</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hành</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động</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của</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nhân</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vật</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và</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nghệ</a:t>
            </a:r>
            <a:r>
              <a:rPr lang="en-US" sz="2700" u="none" dirty="0">
                <a:solidFill>
                  <a:srgbClr val="0000FF"/>
                </a:solidFill>
                <a:latin typeface="Times New Roman" pitchFamily="18" charset="0"/>
              </a:rPr>
              <a:t> </a:t>
            </a:r>
            <a:r>
              <a:rPr lang="en-US" sz="2700" u="none" dirty="0" err="1">
                <a:solidFill>
                  <a:srgbClr val="0000FF"/>
                </a:solidFill>
                <a:latin typeface="Times New Roman" pitchFamily="18" charset="0"/>
              </a:rPr>
              <a:t>thuật</a:t>
            </a:r>
            <a:r>
              <a:rPr lang="en-US" sz="2700" u="none" dirty="0">
                <a:solidFill>
                  <a:srgbClr val="0000FF"/>
                </a:solidFill>
                <a:latin typeface="Times New Roman" pitchFamily="18" charset="0"/>
              </a:rPr>
              <a:t> </a:t>
            </a:r>
            <a:r>
              <a:rPr lang="en-US" sz="2700" u="none" dirty="0" err="1">
                <a:latin typeface="Times New Roman" pitchFamily="18" charset="0"/>
              </a:rPr>
              <a:t>trong</a:t>
            </a:r>
            <a:r>
              <a:rPr lang="en-US" sz="2700" u="none" dirty="0">
                <a:latin typeface="Times New Roman" pitchFamily="18" charset="0"/>
              </a:rPr>
              <a:t> </a:t>
            </a:r>
            <a:r>
              <a:rPr lang="en-US" sz="2700" u="none" dirty="0" err="1">
                <a:latin typeface="Times New Roman" pitchFamily="18" charset="0"/>
              </a:rPr>
              <a:t>tác</a:t>
            </a:r>
            <a:r>
              <a:rPr lang="en-US" sz="2700" u="none" dirty="0">
                <a:latin typeface="Times New Roman" pitchFamily="18" charset="0"/>
              </a:rPr>
              <a:t> </a:t>
            </a:r>
            <a:r>
              <a:rPr lang="en-US" sz="2700" u="none" dirty="0" err="1">
                <a:latin typeface="Times New Roman" pitchFamily="18" charset="0"/>
              </a:rPr>
              <a:t>phẩm</a:t>
            </a:r>
            <a:r>
              <a:rPr lang="en-US" sz="2700" u="none" dirty="0">
                <a:latin typeface="Times New Roman" pitchFamily="18" charset="0"/>
              </a:rPr>
              <a:t>.</a:t>
            </a:r>
          </a:p>
        </p:txBody>
      </p:sp>
    </p:spTree>
    <p:extLst>
      <p:ext uri="{BB962C8B-B14F-4D97-AF65-F5344CB8AC3E}">
        <p14:creationId xmlns:p14="http://schemas.microsoft.com/office/powerpoint/2010/main" val="43442127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 presetClass="entr" presetSubtype="0" fill="hold" nodeType="withEffect">
                                  <p:stCondLst>
                                    <p:cond delay="75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childTnLst>
                                </p:cTn>
                              </p:par>
                              <p:par>
                                <p:cTn id="15" presetID="49" presetClass="path" presetSubtype="0" fill="hold" nodeType="withEffect">
                                  <p:stCondLst>
                                    <p:cond delay="750"/>
                                  </p:stCondLst>
                                  <p:childTnLst>
                                    <p:animMotion origin="layout" path="M 0 0 L 0.25 0.25 E" pathEditMode="relative" ptsTypes="">
                                      <p:cBhvr>
                                        <p:cTn id="16" dur="1500" spd="-100000" fill="hold"/>
                                        <p:tgtEl>
                                          <p:spTgt spid="18"/>
                                        </p:tgtEl>
                                        <p:attrNameLst>
                                          <p:attrName>ppt_x</p:attrName>
                                          <p:attrName>ppt_y</p:attrName>
                                        </p:attrNameLst>
                                      </p:cBhvr>
                                    </p:animMotion>
                                  </p:childTnLst>
                                </p:cTn>
                              </p:par>
                              <p:par>
                                <p:cTn id="17" presetID="49" presetClass="path" presetSubtype="0" fill="hold" nodeType="withEffect">
                                  <p:stCondLst>
                                    <p:cond delay="750"/>
                                  </p:stCondLst>
                                  <p:childTnLst>
                                    <p:animMotion origin="layout" path="M 0 0 L 0.25 0.25 E" pathEditMode="relative" ptsTypes="">
                                      <p:cBhvr>
                                        <p:cTn id="18" dur="1500" spd="-100000" fill="hold"/>
                                        <p:tgtEl>
                                          <p:spTgt spid="3"/>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49"/>
            <a:ext cx="12189432" cy="6855751"/>
          </a:xfrm>
          <a:prstGeom prst="rect">
            <a:avLst/>
          </a:prstGeom>
        </p:spPr>
      </p:pic>
      <p:sp>
        <p:nvSpPr>
          <p:cNvPr id="13" name="矩形: 剪去对角 12">
            <a:extLst>
              <a:ext uri="{FF2B5EF4-FFF2-40B4-BE49-F238E27FC236}">
                <a16:creationId xmlns:a16="http://schemas.microsoft.com/office/drawing/2014/main" id="{4C494906-7406-49B7-B73A-E00002866123}"/>
              </a:ext>
            </a:extLst>
          </p:cNvPr>
          <p:cNvSpPr/>
          <p:nvPr/>
        </p:nvSpPr>
        <p:spPr>
          <a:xfrm>
            <a:off x="341041" y="179430"/>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5" name="矩形: 剪去对角 14">
            <a:extLst>
              <a:ext uri="{FF2B5EF4-FFF2-40B4-BE49-F238E27FC236}">
                <a16:creationId xmlns:a16="http://schemas.microsoft.com/office/drawing/2014/main" id="{02E9BA00-F808-4474-83E4-008BB0043371}"/>
              </a:ext>
            </a:extLst>
          </p:cNvPr>
          <p:cNvSpPr/>
          <p:nvPr/>
        </p:nvSpPr>
        <p:spPr>
          <a:xfrm>
            <a:off x="396878" y="122326"/>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4653B7C6-B889-4691-BBB1-3862BE7D22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04396" y="1683329"/>
            <a:ext cx="585036" cy="4659380"/>
          </a:xfrm>
          <a:prstGeom prst="rect">
            <a:avLst/>
          </a:prstGeom>
        </p:spPr>
      </p:pic>
      <p:pic>
        <p:nvPicPr>
          <p:cNvPr id="16" name="图片 15">
            <a:extLst>
              <a:ext uri="{FF2B5EF4-FFF2-40B4-BE49-F238E27FC236}">
                <a16:creationId xmlns:a16="http://schemas.microsoft.com/office/drawing/2014/main" id="{168C54E3-DA9C-4DCF-BDD9-9A63910FC1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38" b="-1"/>
          <a:stretch/>
        </p:blipFill>
        <p:spPr>
          <a:xfrm>
            <a:off x="1" y="1683329"/>
            <a:ext cx="716436" cy="4543199"/>
          </a:xfrm>
          <a:prstGeom prst="rect">
            <a:avLst/>
          </a:prstGeom>
        </p:spPr>
      </p:pic>
      <p:pic>
        <p:nvPicPr>
          <p:cNvPr id="6" name="图片 5">
            <a:extLst>
              <a:ext uri="{FF2B5EF4-FFF2-40B4-BE49-F238E27FC236}">
                <a16:creationId xmlns:a16="http://schemas.microsoft.com/office/drawing/2014/main" id="{AB27DBA5-318A-4B25-95E5-F93D88B073E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9631174">
            <a:off x="9545660" y="988385"/>
            <a:ext cx="3512971" cy="4023830"/>
          </a:xfrm>
          <a:prstGeom prst="rect">
            <a:avLst/>
          </a:prstGeom>
        </p:spPr>
      </p:pic>
      <p:sp>
        <p:nvSpPr>
          <p:cNvPr id="9" name="矩形: 剪去对角 12">
            <a:extLst>
              <a:ext uri="{FF2B5EF4-FFF2-40B4-BE49-F238E27FC236}">
                <a16:creationId xmlns:a16="http://schemas.microsoft.com/office/drawing/2014/main" id="{4C494906-7406-49B7-B73A-E00002866123}"/>
              </a:ext>
            </a:extLst>
          </p:cNvPr>
          <p:cNvSpPr/>
          <p:nvPr/>
        </p:nvSpPr>
        <p:spPr>
          <a:xfrm>
            <a:off x="341041" y="179430"/>
            <a:ext cx="11470745"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0" name="矩形: 剪去对角 14">
            <a:extLst>
              <a:ext uri="{FF2B5EF4-FFF2-40B4-BE49-F238E27FC236}">
                <a16:creationId xmlns:a16="http://schemas.microsoft.com/office/drawing/2014/main" id="{02E9BA00-F808-4474-83E4-008BB0043371}"/>
              </a:ext>
            </a:extLst>
          </p:cNvPr>
          <p:cNvSpPr/>
          <p:nvPr/>
        </p:nvSpPr>
        <p:spPr>
          <a:xfrm>
            <a:off x="396878" y="122326"/>
            <a:ext cx="11179237"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1" name="Rectangle 10"/>
          <p:cNvSpPr/>
          <p:nvPr/>
        </p:nvSpPr>
        <p:spPr>
          <a:xfrm>
            <a:off x="380214" y="209309"/>
            <a:ext cx="11129913" cy="400110"/>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a:t>
            </a:r>
            <a:r>
              <a:rPr lang="en-US" altLang="en-US" sz="2000" i="1" dirty="0" err="1">
                <a:solidFill>
                  <a:srgbClr val="FF0000"/>
                </a:solidFill>
                <a:latin typeface="Times New Roman" panose="02020603050405020304" pitchFamily="18" charset="0"/>
                <a:cs typeface="Times New Roman" panose="02020603050405020304" pitchFamily="18" charset="0"/>
              </a:rPr>
              <a:t>Tập</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làm</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văn</a:t>
            </a:r>
            <a:r>
              <a:rPr lang="en-US" altLang="en-US" sz="2000" dirty="0">
                <a:solidFill>
                  <a:srgbClr val="FF0000"/>
                </a:solidFill>
                <a:latin typeface="Times New Roman" panose="02020603050405020304" pitchFamily="18" charset="0"/>
                <a:cs typeface="Times New Roman" panose="02020603050405020304" pitchFamily="18" charset="0"/>
              </a:rPr>
              <a:t>:  </a:t>
            </a:r>
            <a:r>
              <a:rPr lang="vi-VN"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Rectangle 4"/>
          <p:cNvSpPr>
            <a:spLocks noChangeArrowheads="1"/>
          </p:cNvSpPr>
          <p:nvPr/>
        </p:nvSpPr>
        <p:spPr bwMode="auto">
          <a:xfrm>
            <a:off x="263952" y="907330"/>
            <a:ext cx="11736370" cy="82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11200" indent="-711200">
              <a:spcBef>
                <a:spcPct val="20000"/>
              </a:spcBef>
              <a:buChar char="•"/>
              <a:defRPr sz="3200">
                <a:solidFill>
                  <a:schemeClr val="tx1"/>
                </a:solidFill>
                <a:latin typeface="Arial" panose="020B0604020202020204" pitchFamily="34" charset="0"/>
              </a:defRPr>
            </a:lvl1pPr>
            <a:lvl2pPr marL="1041400" indent="-584200">
              <a:spcBef>
                <a:spcPct val="20000"/>
              </a:spcBef>
              <a:buChar char="–"/>
              <a:defRPr sz="2800">
                <a:solidFill>
                  <a:schemeClr val="tx1"/>
                </a:solidFill>
                <a:latin typeface="Arial" panose="020B0604020202020204" pitchFamily="34" charset="0"/>
              </a:defRPr>
            </a:lvl2pPr>
            <a:lvl3pPr marL="1447800" indent="-533400">
              <a:spcBef>
                <a:spcPct val="20000"/>
              </a:spcBef>
              <a:buChar char="•"/>
              <a:defRPr sz="2400">
                <a:solidFill>
                  <a:schemeClr val="tx1"/>
                </a:solidFill>
                <a:latin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defRPr>
            </a:lvl4pPr>
            <a:lvl5pPr marL="2286000" indent="-457200">
              <a:spcBef>
                <a:spcPct val="20000"/>
              </a:spcBef>
              <a:buChar char="»"/>
              <a:defRPr sz="2000">
                <a:solidFill>
                  <a:schemeClr val="tx1"/>
                </a:solidFill>
                <a:latin typeface="Arial" panose="020B0604020202020204" pitchFamily="34" charset="0"/>
              </a:defRPr>
            </a:lvl5pPr>
            <a:lvl6pPr marL="2743200" indent="-4572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4572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4572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Ngoài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luận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điểm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nêu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về</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hình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ảnh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mùa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xuân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trong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 </a:t>
            </a:r>
            <a:r>
              <a:rPr lang="en-US" altLang="en-US" sz="2400" b="1" dirty="0" err="1">
                <a:solidFill>
                  <a:srgbClr val="0000FF"/>
                </a:solidFill>
                <a:latin typeface="Times New Roman" panose="02020603050405020304" pitchFamily="18" charset="0"/>
                <a:cs typeface="Times New Roman" panose="02020603050405020304" pitchFamily="18" charset="0"/>
              </a:rPr>
              <a:t>Mùa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xuân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nhỏ</a:t>
            </a:r>
            <a:r>
              <a:rPr lang="en-US" altLang="en-US" sz="2400" b="1" dirty="0">
                <a:solidFill>
                  <a:srgbClr val="0000FF"/>
                </a:solidFill>
                <a:latin typeface="Times New Roman" panose="02020603050405020304" pitchFamily="18" charset="0"/>
                <a:cs typeface="Times New Roman" panose="02020603050405020304" pitchFamily="18" charset="0"/>
              </a:rPr>
              <a:t>” ở </a:t>
            </a:r>
            <a:r>
              <a:rPr lang="en-US" altLang="en-US" sz="2400" b="1" dirty="0" err="1">
                <a:solidFill>
                  <a:srgbClr val="0000FF"/>
                </a:solidFill>
                <a:latin typeface="Times New Roman" panose="02020603050405020304" pitchFamily="18" charset="0"/>
                <a:cs typeface="Times New Roman" panose="02020603050405020304" pitchFamily="18" charset="0"/>
              </a:rPr>
              <a:t>văn</a:t>
            </a:r>
            <a:r>
              <a:rPr lang="en-US" altLang="en-US" sz="2400" b="1" dirty="0">
                <a:solidFill>
                  <a:srgbClr val="0000FF"/>
                </a:solidFill>
                <a:latin typeface="Times New Roman" panose="02020603050405020304" pitchFamily="18" charset="0"/>
                <a:cs typeface="Times New Roman" panose="02020603050405020304" pitchFamily="18" charset="0"/>
              </a:rPr>
              <a:t> </a:t>
            </a:r>
          </a:p>
          <a:p>
            <a:pPr algn="just" eaLnBrk="1" hangingPunct="1">
              <a:lnSpc>
                <a:spcPct val="90000"/>
              </a:lnSpc>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bản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trên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hãy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suy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nghĩ</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nêu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thêm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luận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điểm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khác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nữa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về</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thơ</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đặc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sắc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này</a:t>
            </a:r>
            <a:r>
              <a:rPr lang="en-US" altLang="en-US" sz="2400" b="1" dirty="0">
                <a:solidFill>
                  <a:srgbClr val="0000FF"/>
                </a:solidFill>
                <a:latin typeface="Times New Roman" panose="02020603050405020304" pitchFamily="18" charset="0"/>
                <a:cs typeface="Times New Roman" panose="02020603050405020304" pitchFamily="18" charset="0"/>
              </a:rPr>
              <a:t>? </a:t>
            </a:r>
          </a:p>
        </p:txBody>
      </p:sp>
      <p:sp>
        <p:nvSpPr>
          <p:cNvPr id="14" name="Rectangle 5"/>
          <p:cNvSpPr>
            <a:spLocks noChangeArrowheads="1"/>
          </p:cNvSpPr>
          <p:nvPr/>
        </p:nvSpPr>
        <p:spPr bwMode="auto">
          <a:xfrm>
            <a:off x="1463512" y="3868132"/>
            <a:ext cx="86891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dirty="0">
                <a:solidFill>
                  <a:srgbClr val="CC3300"/>
                </a:solidFill>
                <a:latin typeface="Times New Roman" panose="02020603050405020304" pitchFamily="18" charset="0"/>
                <a:cs typeface="Times New Roman" panose="02020603050405020304" pitchFamily="18" charset="0"/>
              </a:rPr>
              <a:t>2. </a:t>
            </a:r>
            <a:r>
              <a:rPr lang="en-US" altLang="en-US" sz="2400" b="1" dirty="0" err="1">
                <a:solidFill>
                  <a:srgbClr val="CC3300"/>
                </a:solidFill>
                <a:latin typeface="Times New Roman" panose="02020603050405020304" pitchFamily="18" charset="0"/>
                <a:cs typeface="Times New Roman" panose="02020603050405020304" pitchFamily="18" charset="0"/>
              </a:rPr>
              <a:t>Bài</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thơ</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Mùa</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xuân</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nho</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nhỏ</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là</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lời</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tâm</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nguyện</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thiết</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tha</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khiêm</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nhường</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và</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cảm</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động</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của</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nhà</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thơ</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Thanh</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Hải</a:t>
            </a:r>
            <a:r>
              <a:rPr lang="en-US" altLang="en-US" sz="2400" b="1" dirty="0">
                <a:solidFill>
                  <a:srgbClr val="CC3300"/>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a:t>
            </a:r>
            <a:r>
              <a:rPr lang="en-US" altLang="en-US" sz="2400" b="1" dirty="0" err="1">
                <a:latin typeface="Times New Roman" panose="02020603050405020304" pitchFamily="18" charset="0"/>
                <a:cs typeface="Times New Roman" panose="02020603050405020304" pitchFamily="18" charset="0"/>
              </a:rPr>
              <a:t>lặng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lẽ</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mới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hiến</a:t>
            </a:r>
            <a:r>
              <a:rPr lang="en-US" altLang="en-US" sz="24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mùa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xuân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cuộc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thơ</a:t>
            </a:r>
            <a:r>
              <a:rPr lang="en-US" altLang="en-US" sz="24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khiêm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xin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mùa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xuân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nhỏ</a:t>
            </a:r>
            <a:r>
              <a:rPr lang="en-US" altLang="en-US" sz="24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lặng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lẽ</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hi </a:t>
            </a:r>
            <a:r>
              <a:rPr lang="en-US" altLang="en-US" sz="2400" b="1" dirty="0" err="1">
                <a:latin typeface="Times New Roman" panose="02020603050405020304" pitchFamily="18" charset="0"/>
                <a:cs typeface="Times New Roman" panose="02020603050405020304" pitchFamily="18" charset="0"/>
              </a:rPr>
              <a:t>sinh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thầm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lặng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vô</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kiện</a:t>
            </a:r>
            <a:endParaRPr lang="en-US" altLang="en-US" sz="2400" b="1" dirty="0">
              <a:latin typeface="Times New Roman" panose="02020603050405020304" pitchFamily="18" charset="0"/>
              <a:cs typeface="Times New Roman" panose="02020603050405020304" pitchFamily="18" charset="0"/>
            </a:endParaRPr>
          </a:p>
        </p:txBody>
      </p:sp>
      <p:sp>
        <p:nvSpPr>
          <p:cNvPr id="18" name="Rectangle 6"/>
          <p:cNvSpPr>
            <a:spLocks noChangeArrowheads="1"/>
          </p:cNvSpPr>
          <p:nvPr/>
        </p:nvSpPr>
        <p:spPr bwMode="auto">
          <a:xfrm>
            <a:off x="1077797" y="1797966"/>
            <a:ext cx="1049831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dirty="0">
                <a:solidFill>
                  <a:srgbClr val="CC3300"/>
                </a:solidFill>
                <a:latin typeface="Times New Roman" panose="02020603050405020304" pitchFamily="18" charset="0"/>
                <a:cs typeface="Times New Roman" panose="02020603050405020304" pitchFamily="18" charset="0"/>
              </a:rPr>
              <a:t>1.“Mùa </a:t>
            </a:r>
            <a:r>
              <a:rPr lang="en-US" altLang="en-US" sz="2400" b="1" dirty="0" err="1">
                <a:solidFill>
                  <a:srgbClr val="CC3300"/>
                </a:solidFill>
                <a:latin typeface="Times New Roman" panose="02020603050405020304" pitchFamily="18" charset="0"/>
                <a:cs typeface="Times New Roman" panose="02020603050405020304" pitchFamily="18" charset="0"/>
              </a:rPr>
              <a:t>xuân</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nho</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nhỏ</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là</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một</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bài</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thơ</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giàu</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nhạc</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điệu</a:t>
            </a:r>
            <a:r>
              <a:rPr lang="en-US" altLang="en-US" sz="2400" b="1" dirty="0">
                <a:solidFill>
                  <a:srgbClr val="CC3300"/>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Bất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kì</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thơ</a:t>
            </a:r>
            <a:r>
              <a:rPr lang="en-US" altLang="en-US" sz="2400" b="1" dirty="0">
                <a:solidFill>
                  <a:srgbClr val="0000FF"/>
                </a:solidFill>
                <a:latin typeface="Times New Roman" panose="02020603050405020304" pitchFamily="18" charset="0"/>
                <a:cs typeface="Times New Roman" panose="02020603050405020304" pitchFamily="18" charset="0"/>
              </a:rPr>
              <a:t> hay </a:t>
            </a:r>
            <a:r>
              <a:rPr lang="en-US" altLang="en-US" sz="2400" b="1" dirty="0" err="1">
                <a:solidFill>
                  <a:srgbClr val="0000FF"/>
                </a:solidFill>
                <a:latin typeface="Times New Roman" panose="02020603050405020304" pitchFamily="18" charset="0"/>
                <a:cs typeface="Times New Roman" panose="02020603050405020304" pitchFamily="18" charset="0"/>
              </a:rPr>
              <a:t>nào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cũng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có</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hàm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chứa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trong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nó</a:t>
            </a:r>
            <a:r>
              <a:rPr lang="en-US" altLang="en-US" sz="2400" b="1" dirty="0">
                <a:solidFill>
                  <a:srgbClr val="0000FF"/>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Tính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được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thể</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hiện</a:t>
            </a:r>
            <a:r>
              <a:rPr lang="en-US" altLang="en-US" sz="2400" b="1" dirty="0">
                <a:solidFill>
                  <a:srgbClr val="0000FF"/>
                </a:solidFill>
                <a:latin typeface="Times New Roman" panose="02020603050405020304" pitchFamily="18" charset="0"/>
                <a:cs typeface="Times New Roman" panose="02020603050405020304" pitchFamily="18" charset="0"/>
              </a:rPr>
              <a:t> ở </a:t>
            </a:r>
            <a:r>
              <a:rPr lang="en-US" altLang="en-US" sz="2400" b="1" dirty="0" err="1">
                <a:solidFill>
                  <a:srgbClr val="0000FF"/>
                </a:solidFill>
                <a:latin typeface="Times New Roman" panose="02020603050405020304" pitchFamily="18" charset="0"/>
                <a:cs typeface="Times New Roman" panose="02020603050405020304" pitchFamily="18" charset="0"/>
              </a:rPr>
              <a:t>nhịp</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điệu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tiết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tấu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của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thơ</a:t>
            </a:r>
            <a:r>
              <a:rPr lang="en-US" altLang="en-US" sz="2400" b="1" dirty="0">
                <a:solidFill>
                  <a:srgbClr val="0000FF"/>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sĩ</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Trần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Hoàn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phổ</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thành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công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thơ</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này</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9707603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63" presetClass="path" presetSubtype="0" fill="hold" nodeType="withEffect">
                                  <p:stCondLst>
                                    <p:cond delay="0"/>
                                  </p:stCondLst>
                                  <p:childTnLst>
                                    <p:animMotion origin="layout" path="M -4.58333E-6 -3.7037E-6 L -0.2845 -0.00833 " pathEditMode="relative" rAng="0" ptsTypes="AA">
                                      <p:cBhvr>
                                        <p:cTn id="11" dur="1500" spd="-100000" fill="hold"/>
                                        <p:tgtEl>
                                          <p:spTgt spid="3"/>
                                        </p:tgtEl>
                                        <p:attrNameLst>
                                          <p:attrName>ppt_x</p:attrName>
                                          <p:attrName>ppt_y</p:attrName>
                                        </p:attrNameLst>
                                      </p:cBhvr>
                                      <p:rCtr x="-14232" y="-417"/>
                                    </p:animMotion>
                                  </p:childTnLst>
                                </p:cTn>
                              </p:par>
                              <p:par>
                                <p:cTn id="12" presetID="63" presetClass="path" presetSubtype="0" fill="hold" nodeType="withEffect">
                                  <p:stCondLst>
                                    <p:cond delay="0"/>
                                  </p:stCondLst>
                                  <p:childTnLst>
                                    <p:animMotion origin="layout" path="M -1.04167E-6 -3.7037E-7 L 0.25 -3.7037E-7 " pathEditMode="relative" rAng="0" ptsTypes="AA">
                                      <p:cBhvr>
                                        <p:cTn id="13" dur="1500" spd="-100000" fill="hold"/>
                                        <p:tgtEl>
                                          <p:spTgt spid="16"/>
                                        </p:tgtEl>
                                        <p:attrNameLst>
                                          <p:attrName>ppt_x</p:attrName>
                                          <p:attrName>ppt_y</p:attrName>
                                        </p:attrNameLst>
                                      </p:cBhvr>
                                      <p:rCtr x="12500" y="0"/>
                                    </p:animMotion>
                                  </p:childTnLst>
                                </p:cTn>
                              </p:par>
                              <p:par>
                                <p:cTn id="14" presetID="22" presetClass="entr" presetSubtype="8"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diamond(in)">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diamond(in)">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heckerboard(across)">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841" y="2249"/>
            <a:ext cx="12189432" cy="6855751"/>
          </a:xfrm>
          <a:prstGeom prst="rect">
            <a:avLst/>
          </a:prstGeom>
        </p:spPr>
      </p:pic>
      <p:sp>
        <p:nvSpPr>
          <p:cNvPr id="13" name="矩形: 剪去对角 12">
            <a:extLst>
              <a:ext uri="{FF2B5EF4-FFF2-40B4-BE49-F238E27FC236}">
                <a16:creationId xmlns:a16="http://schemas.microsoft.com/office/drawing/2014/main" id="{4C494906-7406-49B7-B73A-E00002866123}"/>
              </a:ext>
            </a:extLst>
          </p:cNvPr>
          <p:cNvSpPr/>
          <p:nvPr/>
        </p:nvSpPr>
        <p:spPr>
          <a:xfrm>
            <a:off x="341041" y="179430"/>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5" name="矩形: 剪去对角 14">
            <a:extLst>
              <a:ext uri="{FF2B5EF4-FFF2-40B4-BE49-F238E27FC236}">
                <a16:creationId xmlns:a16="http://schemas.microsoft.com/office/drawing/2014/main" id="{02E9BA00-F808-4474-83E4-008BB0043371}"/>
              </a:ext>
            </a:extLst>
          </p:cNvPr>
          <p:cNvSpPr/>
          <p:nvPr/>
        </p:nvSpPr>
        <p:spPr>
          <a:xfrm>
            <a:off x="396878" y="122326"/>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4653B7C6-B889-4691-BBB1-3862BE7D22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04396" y="1683329"/>
            <a:ext cx="585036" cy="4659380"/>
          </a:xfrm>
          <a:prstGeom prst="rect">
            <a:avLst/>
          </a:prstGeom>
        </p:spPr>
      </p:pic>
      <p:pic>
        <p:nvPicPr>
          <p:cNvPr id="16" name="图片 15">
            <a:extLst>
              <a:ext uri="{FF2B5EF4-FFF2-40B4-BE49-F238E27FC236}">
                <a16:creationId xmlns:a16="http://schemas.microsoft.com/office/drawing/2014/main" id="{168C54E3-DA9C-4DCF-BDD9-9A63910FC1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38" b="-1"/>
          <a:stretch/>
        </p:blipFill>
        <p:spPr>
          <a:xfrm>
            <a:off x="0" y="1645622"/>
            <a:ext cx="716436" cy="4543199"/>
          </a:xfrm>
          <a:prstGeom prst="rect">
            <a:avLst/>
          </a:prstGeom>
        </p:spPr>
      </p:pic>
      <p:pic>
        <p:nvPicPr>
          <p:cNvPr id="6" name="图片 5">
            <a:extLst>
              <a:ext uri="{FF2B5EF4-FFF2-40B4-BE49-F238E27FC236}">
                <a16:creationId xmlns:a16="http://schemas.microsoft.com/office/drawing/2014/main" id="{AB27DBA5-318A-4B25-95E5-F93D88B073E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9631174">
            <a:off x="9545660" y="988385"/>
            <a:ext cx="3512971" cy="4023830"/>
          </a:xfrm>
          <a:prstGeom prst="rect">
            <a:avLst/>
          </a:prstGeom>
        </p:spPr>
      </p:pic>
      <p:sp>
        <p:nvSpPr>
          <p:cNvPr id="9" name="矩形: 剪去对角 12">
            <a:extLst>
              <a:ext uri="{FF2B5EF4-FFF2-40B4-BE49-F238E27FC236}">
                <a16:creationId xmlns:a16="http://schemas.microsoft.com/office/drawing/2014/main" id="{4C494906-7406-49B7-B73A-E00002866123}"/>
              </a:ext>
            </a:extLst>
          </p:cNvPr>
          <p:cNvSpPr/>
          <p:nvPr/>
        </p:nvSpPr>
        <p:spPr>
          <a:xfrm>
            <a:off x="341041" y="179430"/>
            <a:ext cx="11470745"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0" name="矩形: 剪去对角 14">
            <a:extLst>
              <a:ext uri="{FF2B5EF4-FFF2-40B4-BE49-F238E27FC236}">
                <a16:creationId xmlns:a16="http://schemas.microsoft.com/office/drawing/2014/main" id="{02E9BA00-F808-4474-83E4-008BB0043371}"/>
              </a:ext>
            </a:extLst>
          </p:cNvPr>
          <p:cNvSpPr/>
          <p:nvPr/>
        </p:nvSpPr>
        <p:spPr>
          <a:xfrm>
            <a:off x="396878" y="122326"/>
            <a:ext cx="11179237"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1" name="Rectangle 10"/>
          <p:cNvSpPr/>
          <p:nvPr/>
        </p:nvSpPr>
        <p:spPr>
          <a:xfrm>
            <a:off x="380214" y="209309"/>
            <a:ext cx="11129913" cy="400110"/>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a:t>
            </a:r>
            <a:r>
              <a:rPr lang="en-US" altLang="en-US" sz="2000" i="1" dirty="0" err="1">
                <a:solidFill>
                  <a:srgbClr val="FF0000"/>
                </a:solidFill>
                <a:latin typeface="Times New Roman" panose="02020603050405020304" pitchFamily="18" charset="0"/>
                <a:cs typeface="Times New Roman" panose="02020603050405020304" pitchFamily="18" charset="0"/>
              </a:rPr>
              <a:t>Tập</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làm</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văn</a:t>
            </a:r>
            <a:r>
              <a:rPr lang="en-US" altLang="en-US" sz="2000" dirty="0">
                <a:solidFill>
                  <a:srgbClr val="FF0000"/>
                </a:solidFill>
                <a:latin typeface="Times New Roman" panose="02020603050405020304" pitchFamily="18" charset="0"/>
                <a:cs typeface="Times New Roman" panose="02020603050405020304" pitchFamily="18" charset="0"/>
              </a:rPr>
              <a:t>:  </a:t>
            </a:r>
            <a:r>
              <a:rPr lang="vi-VN"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Rectangle 4"/>
          <p:cNvSpPr>
            <a:spLocks noChangeArrowheads="1"/>
          </p:cNvSpPr>
          <p:nvPr/>
        </p:nvSpPr>
        <p:spPr bwMode="auto">
          <a:xfrm>
            <a:off x="263952" y="765928"/>
            <a:ext cx="11736370" cy="82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11200" indent="-711200">
              <a:spcBef>
                <a:spcPct val="20000"/>
              </a:spcBef>
              <a:buChar char="•"/>
              <a:defRPr sz="3200">
                <a:solidFill>
                  <a:schemeClr val="tx1"/>
                </a:solidFill>
                <a:latin typeface="Arial" panose="020B0604020202020204" pitchFamily="34" charset="0"/>
              </a:defRPr>
            </a:lvl1pPr>
            <a:lvl2pPr marL="1041400" indent="-584200">
              <a:spcBef>
                <a:spcPct val="20000"/>
              </a:spcBef>
              <a:buChar char="–"/>
              <a:defRPr sz="2800">
                <a:solidFill>
                  <a:schemeClr val="tx1"/>
                </a:solidFill>
                <a:latin typeface="Arial" panose="020B0604020202020204" pitchFamily="34" charset="0"/>
              </a:defRPr>
            </a:lvl2pPr>
            <a:lvl3pPr marL="1447800" indent="-533400">
              <a:spcBef>
                <a:spcPct val="20000"/>
              </a:spcBef>
              <a:buChar char="•"/>
              <a:defRPr sz="2400">
                <a:solidFill>
                  <a:schemeClr val="tx1"/>
                </a:solidFill>
                <a:latin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defRPr>
            </a:lvl4pPr>
            <a:lvl5pPr marL="2286000" indent="-457200">
              <a:spcBef>
                <a:spcPct val="20000"/>
              </a:spcBef>
              <a:buChar char="»"/>
              <a:defRPr sz="2000">
                <a:solidFill>
                  <a:schemeClr val="tx1"/>
                </a:solidFill>
                <a:latin typeface="Arial" panose="020B0604020202020204" pitchFamily="34" charset="0"/>
              </a:defRPr>
            </a:lvl5pPr>
            <a:lvl6pPr marL="2743200" indent="-4572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4572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4572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Ngoài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luận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điểm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nêu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về</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hình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ảnh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mùa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xuân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trong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 </a:t>
            </a:r>
            <a:r>
              <a:rPr lang="en-US" altLang="en-US" sz="2400" b="1" dirty="0" err="1">
                <a:solidFill>
                  <a:srgbClr val="0000FF"/>
                </a:solidFill>
                <a:latin typeface="Times New Roman" panose="02020603050405020304" pitchFamily="18" charset="0"/>
                <a:cs typeface="Times New Roman" panose="02020603050405020304" pitchFamily="18" charset="0"/>
              </a:rPr>
              <a:t>Mùa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xuân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nhỏ</a:t>
            </a:r>
            <a:r>
              <a:rPr lang="en-US" altLang="en-US" sz="2400" b="1" dirty="0">
                <a:solidFill>
                  <a:srgbClr val="0000FF"/>
                </a:solidFill>
                <a:latin typeface="Times New Roman" panose="02020603050405020304" pitchFamily="18" charset="0"/>
                <a:cs typeface="Times New Roman" panose="02020603050405020304" pitchFamily="18" charset="0"/>
              </a:rPr>
              <a:t>” ở </a:t>
            </a:r>
            <a:r>
              <a:rPr lang="en-US" altLang="en-US" sz="2400" b="1" dirty="0" err="1">
                <a:solidFill>
                  <a:srgbClr val="0000FF"/>
                </a:solidFill>
                <a:latin typeface="Times New Roman" panose="02020603050405020304" pitchFamily="18" charset="0"/>
                <a:cs typeface="Times New Roman" panose="02020603050405020304" pitchFamily="18" charset="0"/>
              </a:rPr>
              <a:t>văn</a:t>
            </a:r>
            <a:r>
              <a:rPr lang="en-US" altLang="en-US" sz="2400" b="1" dirty="0">
                <a:solidFill>
                  <a:srgbClr val="0000FF"/>
                </a:solidFill>
                <a:latin typeface="Times New Roman" panose="02020603050405020304" pitchFamily="18" charset="0"/>
                <a:cs typeface="Times New Roman" panose="02020603050405020304" pitchFamily="18" charset="0"/>
              </a:rPr>
              <a:t> </a:t>
            </a:r>
          </a:p>
          <a:p>
            <a:pPr algn="just" eaLnBrk="1" hangingPunct="1">
              <a:lnSpc>
                <a:spcPct val="90000"/>
              </a:lnSpc>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bản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trên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hãy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suy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nghĩ</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nêu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thêm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luận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điểm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khác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nữa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về</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thơ</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đặc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sắc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này</a:t>
            </a:r>
            <a:r>
              <a:rPr lang="en-US" altLang="en-US" sz="2400" b="1" dirty="0">
                <a:solidFill>
                  <a:srgbClr val="0000FF"/>
                </a:solidFill>
                <a:latin typeface="Times New Roman" panose="02020603050405020304" pitchFamily="18" charset="0"/>
                <a:cs typeface="Times New Roman" panose="02020603050405020304" pitchFamily="18" charset="0"/>
              </a:rPr>
              <a:t>? </a:t>
            </a:r>
          </a:p>
        </p:txBody>
      </p:sp>
      <p:sp>
        <p:nvSpPr>
          <p:cNvPr id="14" name="Rectangle 5"/>
          <p:cNvSpPr>
            <a:spLocks noChangeArrowheads="1"/>
          </p:cNvSpPr>
          <p:nvPr/>
        </p:nvSpPr>
        <p:spPr bwMode="auto">
          <a:xfrm>
            <a:off x="869623" y="1605698"/>
            <a:ext cx="8689156"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000" b="1" dirty="0">
                <a:solidFill>
                  <a:srgbClr val="CC3300"/>
                </a:solidFill>
                <a:latin typeface="Times New Roman" panose="02020603050405020304" pitchFamily="18" charset="0"/>
                <a:cs typeface="Times New Roman" panose="02020603050405020304" pitchFamily="18" charset="0"/>
              </a:rPr>
              <a:t>2</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Bài</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thơ</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Mùa</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xuân</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nho</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nhỏ</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là</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lời</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tâm</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nguyện</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thiết</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tha</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khiêm</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nhường</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và</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cảm</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động</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của</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nhà</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thơ</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Thanh</a:t>
            </a:r>
            <a:r>
              <a:rPr lang="en-US" altLang="en-US" sz="2300" b="1" dirty="0">
                <a:solidFill>
                  <a:srgbClr val="CC3300"/>
                </a:solidFill>
                <a:latin typeface="Times New Roman" panose="02020603050405020304" pitchFamily="18" charset="0"/>
                <a:cs typeface="Times New Roman" panose="02020603050405020304" pitchFamily="18" charset="0"/>
              </a:rPr>
              <a:t> </a:t>
            </a:r>
            <a:r>
              <a:rPr lang="en-US" altLang="en-US" sz="2300" b="1" dirty="0" err="1">
                <a:solidFill>
                  <a:srgbClr val="CC3300"/>
                </a:solidFill>
                <a:latin typeface="Times New Roman" panose="02020603050405020304" pitchFamily="18" charset="0"/>
                <a:cs typeface="Times New Roman" panose="02020603050405020304" pitchFamily="18" charset="0"/>
              </a:rPr>
              <a:t>Hải</a:t>
            </a:r>
            <a:r>
              <a:rPr lang="en-US" altLang="en-US" sz="2300" b="1" dirty="0">
                <a:solidFill>
                  <a:srgbClr val="CC3300"/>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300" b="1" dirty="0">
                <a:latin typeface="Times New Roman" panose="02020603050405020304" pitchFamily="18" charset="0"/>
                <a:cs typeface="Times New Roman" panose="02020603050405020304" pitchFamily="18" charset="0"/>
              </a:rPr>
              <a:t>+“</a:t>
            </a:r>
            <a:r>
              <a:rPr lang="en-US" altLang="en-US" sz="2300" b="1" dirty="0" err="1">
                <a:latin typeface="Times New Roman" panose="02020603050405020304" pitchFamily="18" charset="0"/>
                <a:cs typeface="Times New Roman" panose="02020603050405020304" pitchFamily="18" charset="0"/>
              </a:rPr>
              <a:t>lặng</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lẽ</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dâng</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cho</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đời</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mới</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là</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cống</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hiến</a:t>
            </a:r>
            <a:r>
              <a:rPr lang="en-US" altLang="en-US" sz="23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Được</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cống</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hiến</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là</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mùa</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xuân</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của</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cuộc</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đời</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nhà</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thơ</a:t>
            </a:r>
            <a:r>
              <a:rPr lang="en-US" altLang="en-US" sz="23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Nhà</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thơ</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khiêm</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nhường</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xin</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làm</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một</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mùa</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xuân</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nho</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nhỏ</a:t>
            </a:r>
            <a:r>
              <a:rPr lang="en-US" altLang="en-US" sz="23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lặng</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lẽ</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dâng</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cho</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đời</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là</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sự</a:t>
            </a:r>
            <a:r>
              <a:rPr lang="en-US" altLang="en-US" sz="2300" b="1" dirty="0">
                <a:latin typeface="Times New Roman" panose="02020603050405020304" pitchFamily="18" charset="0"/>
                <a:cs typeface="Times New Roman" panose="02020603050405020304" pitchFamily="18" charset="0"/>
              </a:rPr>
              <a:t> hi </a:t>
            </a:r>
            <a:r>
              <a:rPr lang="en-US" altLang="en-US" sz="2300" b="1" dirty="0" err="1">
                <a:latin typeface="Times New Roman" panose="02020603050405020304" pitchFamily="18" charset="0"/>
                <a:cs typeface="Times New Roman" panose="02020603050405020304" pitchFamily="18" charset="0"/>
              </a:rPr>
              <a:t>sinh</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thầm</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lặng</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vô</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điều</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kiện</a:t>
            </a:r>
            <a:endParaRPr lang="en-US" altLang="en-US" sz="2300" b="1" dirty="0">
              <a:latin typeface="Times New Roman" panose="02020603050405020304" pitchFamily="18" charset="0"/>
              <a:cs typeface="Times New Roman" panose="02020603050405020304" pitchFamily="18" charset="0"/>
            </a:endParaRPr>
          </a:p>
        </p:txBody>
      </p:sp>
      <p:sp>
        <p:nvSpPr>
          <p:cNvPr id="19" name="Rectangle 7"/>
          <p:cNvSpPr>
            <a:spLocks noChangeArrowheads="1"/>
          </p:cNvSpPr>
          <p:nvPr/>
        </p:nvSpPr>
        <p:spPr bwMode="auto">
          <a:xfrm>
            <a:off x="820132" y="3895628"/>
            <a:ext cx="1043547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dirty="0">
                <a:solidFill>
                  <a:srgbClr val="CC3300"/>
                </a:solidFill>
                <a:latin typeface="Times New Roman" panose="02020603050405020304" pitchFamily="18" charset="0"/>
                <a:cs typeface="Times New Roman" panose="02020603050405020304" pitchFamily="18" charset="0"/>
              </a:rPr>
              <a:t>3. </a:t>
            </a:r>
            <a:r>
              <a:rPr lang="en-US" altLang="en-US" sz="2400" b="1" dirty="0" err="1">
                <a:solidFill>
                  <a:srgbClr val="CC3300"/>
                </a:solidFill>
                <a:latin typeface="Times New Roman" panose="02020603050405020304" pitchFamily="18" charset="0"/>
                <a:cs typeface="Times New Roman" panose="02020603050405020304" pitchFamily="18" charset="0"/>
              </a:rPr>
              <a:t>Bài</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thơ</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Mùa</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xuân</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nho</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nhỏ</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là</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một</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bức</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tranh</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thiên</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nhiên</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đơn</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sơ</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và</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giản</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dị</a:t>
            </a:r>
            <a:r>
              <a:rPr lang="en-US" altLang="en-US" sz="2400" b="1" dirty="0">
                <a:solidFill>
                  <a:srgbClr val="CC3300"/>
                </a:solidFill>
                <a:latin typeface="Times New Roman" panose="02020603050405020304" pitchFamily="18" charset="0"/>
                <a:cs typeface="Times New Roman" panose="02020603050405020304" pitchFamily="18" charset="0"/>
              </a:rPr>
              <a:t>:</a:t>
            </a:r>
          </a:p>
          <a:p>
            <a:pPr algn="just">
              <a:spcBef>
                <a:spcPct val="0"/>
              </a:spcBef>
              <a:buFontTx/>
              <a:buChar char="-"/>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Một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thơ</a:t>
            </a:r>
            <a:r>
              <a:rPr lang="en-US" altLang="en-US" sz="2400" b="1" dirty="0">
                <a:solidFill>
                  <a:srgbClr val="0000FF"/>
                </a:solidFill>
                <a:latin typeface="Times New Roman" panose="02020603050405020304" pitchFamily="18" charset="0"/>
                <a:cs typeface="Times New Roman" panose="02020603050405020304" pitchFamily="18" charset="0"/>
              </a:rPr>
              <a:t> hay </a:t>
            </a:r>
            <a:r>
              <a:rPr lang="en-US" altLang="en-US" sz="2400" b="1" dirty="0" err="1">
                <a:solidFill>
                  <a:srgbClr val="0000FF"/>
                </a:solidFill>
                <a:latin typeface="Times New Roman" panose="02020603050405020304" pitchFamily="18" charset="0"/>
                <a:cs typeface="Times New Roman" panose="02020603050405020304" pitchFamily="18" charset="0"/>
              </a:rPr>
              <a:t>bao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giờ</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cũng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hàm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chứa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những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yếu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tố</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hội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họa</a:t>
            </a:r>
            <a:endParaRPr lang="en-US" altLang="en-US" sz="2400" b="1" dirty="0">
              <a:solidFill>
                <a:srgbClr val="0000FF"/>
              </a:solidFill>
              <a:latin typeface="Times New Roman" panose="02020603050405020304" pitchFamily="18" charset="0"/>
              <a:cs typeface="Times New Roman" panose="02020603050405020304" pitchFamily="18" charset="0"/>
            </a:endParaRPr>
          </a:p>
          <a:p>
            <a:pPr algn="just">
              <a:spcBef>
                <a:spcPct val="0"/>
              </a:spcBef>
              <a:buFontTx/>
              <a:buChar char="-"/>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Tính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hội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họa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được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thể</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hiện</a:t>
            </a:r>
            <a:r>
              <a:rPr lang="en-US" altLang="en-US" sz="2400" b="1" dirty="0">
                <a:solidFill>
                  <a:srgbClr val="0000FF"/>
                </a:solidFill>
                <a:latin typeface="Times New Roman" panose="02020603050405020304" pitchFamily="18" charset="0"/>
                <a:cs typeface="Times New Roman" panose="02020603050405020304" pitchFamily="18" charset="0"/>
              </a:rPr>
              <a:t> ở </a:t>
            </a:r>
            <a:r>
              <a:rPr lang="en-US" altLang="en-US" sz="2400" b="1" dirty="0" err="1">
                <a:solidFill>
                  <a:srgbClr val="0000FF"/>
                </a:solidFill>
                <a:latin typeface="Times New Roman" panose="02020603050405020304" pitchFamily="18" charset="0"/>
                <a:cs typeface="Times New Roman" panose="02020603050405020304" pitchFamily="18" charset="0"/>
              </a:rPr>
              <a:t>hình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ảnh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màu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sắc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không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gian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đối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tượng</a:t>
            </a:r>
            <a:r>
              <a:rPr lang="en-US" altLang="en-US" sz="2400" b="1" dirty="0">
                <a:solidFill>
                  <a:srgbClr val="0000FF"/>
                </a:solidFill>
                <a:latin typeface="Times New Roman" panose="02020603050405020304" pitchFamily="18" charset="0"/>
                <a:cs typeface="Times New Roman" panose="02020603050405020304" pitchFamily="18" charset="0"/>
              </a:rPr>
              <a:t> ... </a:t>
            </a:r>
            <a:r>
              <a:rPr lang="en-US" altLang="en-US" sz="2400" b="1" dirty="0" err="1">
                <a:solidFill>
                  <a:srgbClr val="0000FF"/>
                </a:solidFill>
                <a:latin typeface="Times New Roman" panose="02020603050405020304" pitchFamily="18" charset="0"/>
                <a:cs typeface="Times New Roman" panose="02020603050405020304" pitchFamily="18" charset="0"/>
              </a:rPr>
              <a:t>được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miêu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trong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thơ</a:t>
            </a:r>
            <a:r>
              <a:rPr lang="en-US" altLang="en-US" sz="2400" b="1"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Char char="-"/>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Giúp</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người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đọc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hình</a:t>
            </a:r>
            <a:r>
              <a:rPr lang="en-US" altLang="en-US" sz="2400" b="1" dirty="0">
                <a:solidFill>
                  <a:srgbClr val="0000FF"/>
                </a:solidFill>
                <a:latin typeface="Times New Roman" panose="02020603050405020304" pitchFamily="18" charset="0"/>
                <a:cs typeface="Times New Roman" panose="02020603050405020304" pitchFamily="18" charset="0"/>
              </a:rPr>
              <a:t> dung </a:t>
            </a:r>
            <a:r>
              <a:rPr lang="en-US" altLang="en-US" sz="2400" b="1" dirty="0" err="1">
                <a:solidFill>
                  <a:srgbClr val="0000FF"/>
                </a:solidFill>
                <a:latin typeface="Times New Roman" panose="02020603050405020304" pitchFamily="18" charset="0"/>
                <a:cs typeface="Times New Roman" panose="02020603050405020304" pitchFamily="18" charset="0"/>
              </a:rPr>
              <a:t>một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cách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cụ</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thể</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đối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tượng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có</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những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cảm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xúc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phong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phú</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dạng</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0683119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sp>
        <p:nvSpPr>
          <p:cNvPr id="27" name="矩形: 剪去对角 26">
            <a:extLst>
              <a:ext uri="{FF2B5EF4-FFF2-40B4-BE49-F238E27FC236}">
                <a16:creationId xmlns:a16="http://schemas.microsoft.com/office/drawing/2014/main" id="{6E9B5C3F-F006-408B-A77C-AFDAFF66D05D}"/>
              </a:ext>
            </a:extLst>
          </p:cNvPr>
          <p:cNvSpPr/>
          <p:nvPr/>
        </p:nvSpPr>
        <p:spPr>
          <a:xfrm>
            <a:off x="176129" y="142494"/>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3208AAC5-3D68-4997-9208-E2A61732C5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84" y="1205670"/>
            <a:ext cx="6627159" cy="5664239"/>
          </a:xfrm>
          <a:prstGeom prst="rect">
            <a:avLst/>
          </a:prstGeom>
        </p:spPr>
      </p:pic>
      <p:pic>
        <p:nvPicPr>
          <p:cNvPr id="19"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68140" y="14481"/>
            <a:ext cx="1295400" cy="1387929"/>
          </a:xfrm>
          <a:prstGeom prst="rect">
            <a:avLst/>
          </a:prstGeom>
        </p:spPr>
      </p:pic>
      <p:pic>
        <p:nvPicPr>
          <p:cNvPr id="20" name="图片 2">
            <a:extLst>
              <a:ext uri="{FF2B5EF4-FFF2-40B4-BE49-F238E27FC236}">
                <a16:creationId xmlns:a16="http://schemas.microsoft.com/office/drawing/2014/main" id="{9CFB68AE-B307-48BC-A723-3E5DC67FFC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42421">
            <a:off x="10308553" y="538090"/>
            <a:ext cx="1477329" cy="1055065"/>
          </a:xfrm>
          <a:prstGeom prst="rect">
            <a:avLst/>
          </a:prstGeom>
        </p:spPr>
      </p:pic>
      <p:pic>
        <p:nvPicPr>
          <p:cNvPr id="21" name="图片 17">
            <a:extLst>
              <a:ext uri="{FF2B5EF4-FFF2-40B4-BE49-F238E27FC236}">
                <a16:creationId xmlns:a16="http://schemas.microsoft.com/office/drawing/2014/main" id="{CA1127B2-0D2F-4C8E-8E6E-A8110E4049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42421">
            <a:off x="11492471" y="1053458"/>
            <a:ext cx="617479" cy="440985"/>
          </a:xfrm>
          <a:prstGeom prst="rect">
            <a:avLst/>
          </a:prstGeom>
        </p:spPr>
      </p:pic>
      <p:sp>
        <p:nvSpPr>
          <p:cNvPr id="8" name="Rounded Rectangle 7"/>
          <p:cNvSpPr/>
          <p:nvPr/>
        </p:nvSpPr>
        <p:spPr>
          <a:xfrm>
            <a:off x="4006392" y="2460396"/>
            <a:ext cx="8059917" cy="439760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185500" y="2667786"/>
            <a:ext cx="7739407" cy="3985706"/>
          </a:xfrm>
          <a:prstGeom prst="rect">
            <a:avLst/>
          </a:prstGeom>
          <a:noFill/>
        </p:spPr>
        <p:txBody>
          <a:bodyPr wrap="square" rtlCol="0">
            <a:spAutoFit/>
          </a:bodyPr>
          <a:lstStyle/>
          <a:p>
            <a:pPr algn="just">
              <a:spcBef>
                <a:spcPct val="0"/>
              </a:spcBef>
            </a:pP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Nghị</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luận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về</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tác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phẩm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truyện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hoặc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đoạn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trích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là</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trình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bày</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những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nhận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xét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đánh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giá</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của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mình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về</a:t>
            </a:r>
            <a:r>
              <a:rPr lang="en-US" altLang="en-US" sz="2300"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nhân</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vật</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sự</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kiện</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chủ</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đề</a:t>
            </a:r>
            <a:r>
              <a:rPr lang="en-US" altLang="en-US" sz="2300" dirty="0">
                <a:latin typeface="Times New Roman" panose="02020603050405020304" pitchFamily="18" charset="0"/>
                <a:cs typeface="Times New Roman" panose="02020603050405020304" pitchFamily="18" charset="0"/>
              </a:rPr>
              <a:t> hay </a:t>
            </a:r>
            <a:r>
              <a:rPr lang="en-US" altLang="en-US" sz="2300" b="1" dirty="0" err="1">
                <a:latin typeface="Times New Roman" panose="02020603050405020304" pitchFamily="18" charset="0"/>
                <a:cs typeface="Times New Roman" panose="02020603050405020304" pitchFamily="18" charset="0"/>
              </a:rPr>
              <a:t>nghệ</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thuật</a:t>
            </a:r>
            <a:r>
              <a:rPr lang="en-US" altLang="en-US" sz="2300" b="1"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của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một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tác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phẩm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cụ</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thể</a:t>
            </a:r>
            <a:r>
              <a:rPr lang="en-US" altLang="en-US" sz="2300" dirty="0">
                <a:latin typeface="Times New Roman" panose="02020603050405020304" pitchFamily="18" charset="0"/>
                <a:cs typeface="Times New Roman" panose="02020603050405020304" pitchFamily="18" charset="0"/>
              </a:rPr>
              <a:t>.</a:t>
            </a:r>
          </a:p>
          <a:p>
            <a:pPr algn="just">
              <a:spcBef>
                <a:spcPct val="0"/>
              </a:spcBef>
            </a:pPr>
            <a:r>
              <a:rPr lang="vi-VN" altLang="en-US" sz="2300" dirty="0">
                <a:latin typeface="Times New Roman" panose="02020603050405020304" pitchFamily="18" charset="0"/>
                <a:cs typeface="Times New Roman" panose="02020603050405020304" pitchFamily="18" charset="0"/>
              </a:rPr>
              <a:t>- Những </a:t>
            </a:r>
            <a:r>
              <a:rPr lang="vi-VN" altLang="en-US" sz="2300" b="1" dirty="0">
                <a:latin typeface="Times New Roman" panose="02020603050405020304" pitchFamily="18" charset="0"/>
                <a:cs typeface="Times New Roman" panose="02020603050405020304" pitchFamily="18" charset="0"/>
              </a:rPr>
              <a:t>nhận xét đánh giá </a:t>
            </a:r>
            <a:r>
              <a:rPr lang="vi-VN" altLang="en-US" sz="2300" dirty="0">
                <a:latin typeface="Times New Roman" panose="02020603050405020304" pitchFamily="18" charset="0"/>
                <a:cs typeface="Times New Roman" panose="02020603050405020304" pitchFamily="18" charset="0"/>
              </a:rPr>
              <a:t>về truyện phải xuất phát từ </a:t>
            </a:r>
            <a:r>
              <a:rPr lang="vi-VN" altLang="en-US" sz="2300" b="1" dirty="0">
                <a:latin typeface="Times New Roman" panose="02020603050405020304" pitchFamily="18" charset="0"/>
                <a:cs typeface="Times New Roman" panose="02020603050405020304" pitchFamily="18" charset="0"/>
              </a:rPr>
              <a:t>ý nghĩa của cốt truyện, tích cách, số phận của nhân vật </a:t>
            </a:r>
            <a:r>
              <a:rPr lang="vi-VN" altLang="en-US" sz="2300" dirty="0">
                <a:latin typeface="Times New Roman" panose="02020603050405020304" pitchFamily="18" charset="0"/>
                <a:cs typeface="Times New Roman" panose="02020603050405020304" pitchFamily="18" charset="0"/>
              </a:rPr>
              <a:t>và </a:t>
            </a:r>
            <a:r>
              <a:rPr lang="vi-VN" altLang="en-US" sz="2300" b="1" dirty="0">
                <a:latin typeface="Times New Roman" panose="02020603050405020304" pitchFamily="18" charset="0"/>
                <a:cs typeface="Times New Roman" panose="02020603050405020304" pitchFamily="18" charset="0"/>
              </a:rPr>
              <a:t>nghệ thuật </a:t>
            </a:r>
            <a:r>
              <a:rPr lang="vi-VN" altLang="en-US" sz="2300" dirty="0">
                <a:latin typeface="Times New Roman" panose="02020603050405020304" pitchFamily="18" charset="0"/>
                <a:cs typeface="Times New Roman" panose="02020603050405020304" pitchFamily="18" charset="0"/>
              </a:rPr>
              <a:t>trong tác phẩm được người viết phát hiện và khái quát</a:t>
            </a:r>
          </a:p>
          <a:p>
            <a:pPr algn="just">
              <a:spcBef>
                <a:spcPct val="0"/>
              </a:spcBef>
            </a:pP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Các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nhận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xét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đánh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giá</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về</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tác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phẩm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truyện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hoặc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đoạn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trích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trong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bài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nghị</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luận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phải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rõ</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ràng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đúng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đắn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có</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luận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cứ</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và</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lập</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luận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thuyết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phục</a:t>
            </a:r>
            <a:endParaRPr lang="en-US" altLang="en-US" sz="2300" dirty="0">
              <a:latin typeface="Times New Roman" panose="02020603050405020304" pitchFamily="18" charset="0"/>
              <a:cs typeface="Times New Roman" panose="02020603050405020304" pitchFamily="18" charset="0"/>
            </a:endParaRPr>
          </a:p>
          <a:p>
            <a:pPr algn="just">
              <a:spcBef>
                <a:spcPct val="0"/>
              </a:spcBef>
            </a:pP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Bài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nghị</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luận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về</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tác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phẩm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truyện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hoặc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đoạn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trích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cần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có</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bố</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cục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mạch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lạc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có</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lời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văn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chuẩn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xác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gợi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cảm</a:t>
            </a:r>
            <a:r>
              <a:rPr lang="en-US" altLang="en-US" sz="2300" dirty="0">
                <a:latin typeface="Times New Roman" panose="02020603050405020304" pitchFamily="18" charset="0"/>
                <a:cs typeface="Times New Roman" panose="02020603050405020304" pitchFamily="18" charset="0"/>
              </a:rPr>
              <a:t>.</a:t>
            </a:r>
          </a:p>
        </p:txBody>
      </p:sp>
      <p:sp>
        <p:nvSpPr>
          <p:cNvPr id="9" name="Rounded Rectangle 8"/>
          <p:cNvSpPr/>
          <p:nvPr/>
        </p:nvSpPr>
        <p:spPr>
          <a:xfrm>
            <a:off x="2055043" y="216817"/>
            <a:ext cx="7927944" cy="1772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vi-VN" altLang="en-US" sz="2400" b="1" dirty="0">
                <a:solidFill>
                  <a:srgbClr val="FF0000"/>
                </a:solidFill>
                <a:latin typeface="Times New Roman" panose="02020603050405020304" pitchFamily="18" charset="0"/>
                <a:cs typeface="Times New Roman" panose="02020603050405020304" pitchFamily="18" charset="0"/>
              </a:rPr>
              <a:t>? </a:t>
            </a:r>
            <a:r>
              <a:rPr lang="vi-VN" altLang="en-US" sz="2400" b="1" i="1" dirty="0">
                <a:solidFill>
                  <a:srgbClr val="FF0000"/>
                </a:solidFill>
                <a:latin typeface="Times New Roman" panose="02020603050405020304" pitchFamily="18" charset="0"/>
                <a:cs typeface="Times New Roman" panose="02020603050405020304" pitchFamily="18" charset="0"/>
              </a:rPr>
              <a:t>Thế nào là nghị luận về tác phẩm truyện </a:t>
            </a:r>
            <a:r>
              <a:rPr lang="en-US" altLang="en-US" sz="2400" b="1" i="1" dirty="0">
                <a:solidFill>
                  <a:srgbClr val="FF0000"/>
                </a:solidFill>
                <a:latin typeface="Times New Roman" panose="02020603050405020304" pitchFamily="18" charset="0"/>
                <a:cs typeface="Times New Roman" panose="02020603050405020304" pitchFamily="18" charset="0"/>
              </a:rPr>
              <a:t>(</a:t>
            </a:r>
            <a:r>
              <a:rPr lang="vi-VN" altLang="en-US" sz="2400" b="1" i="1" dirty="0">
                <a:solidFill>
                  <a:srgbClr val="FF0000"/>
                </a:solidFill>
                <a:latin typeface="Times New Roman" panose="02020603050405020304" pitchFamily="18" charset="0"/>
                <a:cs typeface="Times New Roman" panose="02020603050405020304" pitchFamily="18" charset="0"/>
              </a:rPr>
              <a:t>hoặc đoạn trích</a:t>
            </a:r>
            <a:r>
              <a:rPr lang="en-US" altLang="en-US" sz="2400" b="1" i="1" dirty="0">
                <a:solidFill>
                  <a:srgbClr val="FF0000"/>
                </a:solidFill>
                <a:latin typeface="Times New Roman" panose="02020603050405020304" pitchFamily="18" charset="0"/>
                <a:cs typeface="Times New Roman" panose="02020603050405020304" pitchFamily="18" charset="0"/>
              </a:rPr>
              <a:t>)</a:t>
            </a:r>
            <a:r>
              <a:rPr lang="vi-VN" altLang="en-US" sz="2400" b="1" i="1" dirty="0">
                <a:solidFill>
                  <a:srgbClr val="FF0000"/>
                </a:solidFill>
                <a:latin typeface="Times New Roman" panose="02020603050405020304" pitchFamily="18" charset="0"/>
                <a:cs typeface="Times New Roman" panose="02020603050405020304" pitchFamily="18" charset="0"/>
              </a:rPr>
              <a:t> </a:t>
            </a:r>
            <a:endParaRPr lang="en-US" altLang="en-US" sz="2400" b="1" i="1" dirty="0">
              <a:solidFill>
                <a:srgbClr val="FF0000"/>
              </a:solidFill>
              <a:latin typeface="Times New Roman" panose="02020603050405020304" pitchFamily="18" charset="0"/>
              <a:cs typeface="Times New Roman" panose="02020603050405020304" pitchFamily="18" charset="0"/>
            </a:endParaRPr>
          </a:p>
          <a:p>
            <a:pPr algn="just">
              <a:spcBef>
                <a:spcPct val="0"/>
              </a:spcBef>
            </a:pPr>
            <a:r>
              <a:rPr lang="vi-VN" altLang="en-US" sz="2400" b="1" i="1" dirty="0">
                <a:solidFill>
                  <a:srgbClr val="FF0000"/>
                </a:solidFill>
                <a:latin typeface="Times New Roman" panose="02020603050405020304" pitchFamily="18" charset="0"/>
                <a:cs typeface="Times New Roman" panose="02020603050405020304" pitchFamily="18" charset="0"/>
              </a:rPr>
              <a:t>? Hãy nêu những yêu cầu cần đạt được trong bài nghị luận về tác phẩm truyện hoặc đoạn trích </a:t>
            </a:r>
          </a:p>
        </p:txBody>
      </p:sp>
      <p:pic>
        <p:nvPicPr>
          <p:cNvPr id="12" name="Picture 11"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18880" y="66773"/>
            <a:ext cx="1295400"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4481"/>
            <a:ext cx="1295400"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395223"/>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079"/>
            <a:ext cx="12189432" cy="6855751"/>
          </a:xfrm>
          <a:prstGeom prst="rect">
            <a:avLst/>
          </a:prstGeom>
        </p:spPr>
      </p:pic>
      <p:grpSp>
        <p:nvGrpSpPr>
          <p:cNvPr id="37" name="组合 36">
            <a:extLst>
              <a:ext uri="{FF2B5EF4-FFF2-40B4-BE49-F238E27FC236}">
                <a16:creationId xmlns:a16="http://schemas.microsoft.com/office/drawing/2014/main" id="{B2DFD297-F479-4426-BD20-611DA3819EF1}"/>
              </a:ext>
            </a:extLst>
          </p:cNvPr>
          <p:cNvGrpSpPr/>
          <p:nvPr/>
        </p:nvGrpSpPr>
        <p:grpSpPr>
          <a:xfrm>
            <a:off x="1554134" y="1398041"/>
            <a:ext cx="869511" cy="683327"/>
            <a:chOff x="985937" y="3068542"/>
            <a:chExt cx="869511" cy="683326"/>
          </a:xfrm>
        </p:grpSpPr>
        <p:sp>
          <p:nvSpPr>
            <p:cNvPr id="38" name="椭圆 37">
              <a:extLst>
                <a:ext uri="{FF2B5EF4-FFF2-40B4-BE49-F238E27FC236}">
                  <a16:creationId xmlns:a16="http://schemas.microsoft.com/office/drawing/2014/main" id="{3CBB6BF0-8DF6-474E-90D7-925CB7A0C2C9}"/>
                </a:ext>
              </a:extLst>
            </p:cNvPr>
            <p:cNvSpPr/>
            <p:nvPr/>
          </p:nvSpPr>
          <p:spPr>
            <a:xfrm>
              <a:off x="985937" y="3068542"/>
              <a:ext cx="698483" cy="683326"/>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9" name="椭圆 38">
              <a:extLst>
                <a:ext uri="{FF2B5EF4-FFF2-40B4-BE49-F238E27FC236}">
                  <a16:creationId xmlns:a16="http://schemas.microsoft.com/office/drawing/2014/main" id="{870DE9E9-B709-4703-AE2A-0CC0F431B341}"/>
                </a:ext>
              </a:extLst>
            </p:cNvPr>
            <p:cNvSpPr/>
            <p:nvPr/>
          </p:nvSpPr>
          <p:spPr>
            <a:xfrm>
              <a:off x="1027220" y="3136052"/>
              <a:ext cx="576000" cy="540000"/>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 name="文本框 39">
              <a:extLst>
                <a:ext uri="{FF2B5EF4-FFF2-40B4-BE49-F238E27FC236}">
                  <a16:creationId xmlns:a16="http://schemas.microsoft.com/office/drawing/2014/main" id="{77C75A9B-3ADB-471C-8950-1447CF885DE4}"/>
                </a:ext>
              </a:extLst>
            </p:cNvPr>
            <p:cNvSpPr txBox="1"/>
            <p:nvPr/>
          </p:nvSpPr>
          <p:spPr>
            <a:xfrm>
              <a:off x="1057077" y="3134717"/>
              <a:ext cx="798371" cy="523219"/>
            </a:xfrm>
            <a:prstGeom prst="rect">
              <a:avLst/>
            </a:prstGeom>
            <a:noFill/>
          </p:spPr>
          <p:txBody>
            <a:bodyPr wrap="square" rtlCol="0">
              <a:spAutoFit/>
            </a:bodyPr>
            <a:lstStyle/>
            <a:p>
              <a:r>
                <a:rPr lang="en-US" altLang="zh-CN" sz="2800" dirty="0">
                  <a:solidFill>
                    <a:prstClr val="black">
                      <a:lumMod val="75000"/>
                      <a:lumOff val="25000"/>
                    </a:prstClr>
                  </a:solidFill>
                  <a:cs typeface="+mn-ea"/>
                  <a:sym typeface="+mn-lt"/>
                </a:rPr>
                <a:t>1</a:t>
              </a:r>
              <a:endParaRPr lang="zh-CN" altLang="en-US" sz="2800" dirty="0">
                <a:solidFill>
                  <a:prstClr val="black">
                    <a:lumMod val="75000"/>
                    <a:lumOff val="25000"/>
                  </a:prstClr>
                </a:solidFill>
                <a:cs typeface="+mn-ea"/>
                <a:sym typeface="+mn-lt"/>
              </a:endParaRPr>
            </a:p>
          </p:txBody>
        </p:sp>
      </p:grpSp>
      <p:grpSp>
        <p:nvGrpSpPr>
          <p:cNvPr id="41" name="组合 40">
            <a:extLst>
              <a:ext uri="{FF2B5EF4-FFF2-40B4-BE49-F238E27FC236}">
                <a16:creationId xmlns:a16="http://schemas.microsoft.com/office/drawing/2014/main" id="{05BDF361-8835-40B8-BB93-F431A4B02C45}"/>
              </a:ext>
            </a:extLst>
          </p:cNvPr>
          <p:cNvGrpSpPr/>
          <p:nvPr/>
        </p:nvGrpSpPr>
        <p:grpSpPr>
          <a:xfrm>
            <a:off x="4205073" y="1384163"/>
            <a:ext cx="869511" cy="683327"/>
            <a:chOff x="985937" y="3068542"/>
            <a:chExt cx="869511" cy="683326"/>
          </a:xfrm>
        </p:grpSpPr>
        <p:sp>
          <p:nvSpPr>
            <p:cNvPr id="42" name="椭圆 41">
              <a:extLst>
                <a:ext uri="{FF2B5EF4-FFF2-40B4-BE49-F238E27FC236}">
                  <a16:creationId xmlns:a16="http://schemas.microsoft.com/office/drawing/2014/main" id="{E36E3B36-6ED2-4FE5-8B02-74F769E08136}"/>
                </a:ext>
              </a:extLst>
            </p:cNvPr>
            <p:cNvSpPr/>
            <p:nvPr/>
          </p:nvSpPr>
          <p:spPr>
            <a:xfrm>
              <a:off x="985937" y="3068542"/>
              <a:ext cx="698483" cy="683326"/>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3" name="椭圆 42">
              <a:extLst>
                <a:ext uri="{FF2B5EF4-FFF2-40B4-BE49-F238E27FC236}">
                  <a16:creationId xmlns:a16="http://schemas.microsoft.com/office/drawing/2014/main" id="{F1E3510A-3FB6-424B-A0C7-E999ADB25B70}"/>
                </a:ext>
              </a:extLst>
            </p:cNvPr>
            <p:cNvSpPr/>
            <p:nvPr/>
          </p:nvSpPr>
          <p:spPr>
            <a:xfrm>
              <a:off x="1027220" y="3136052"/>
              <a:ext cx="576000" cy="540000"/>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4" name="文本框 43">
              <a:extLst>
                <a:ext uri="{FF2B5EF4-FFF2-40B4-BE49-F238E27FC236}">
                  <a16:creationId xmlns:a16="http://schemas.microsoft.com/office/drawing/2014/main" id="{19E15885-C8C6-4ED3-B6B9-095969ED7CE1}"/>
                </a:ext>
              </a:extLst>
            </p:cNvPr>
            <p:cNvSpPr txBox="1"/>
            <p:nvPr/>
          </p:nvSpPr>
          <p:spPr>
            <a:xfrm>
              <a:off x="1057077" y="3134717"/>
              <a:ext cx="798371" cy="523219"/>
            </a:xfrm>
            <a:prstGeom prst="rect">
              <a:avLst/>
            </a:prstGeom>
            <a:noFill/>
          </p:spPr>
          <p:txBody>
            <a:bodyPr wrap="square" rtlCol="0">
              <a:spAutoFit/>
            </a:bodyPr>
            <a:lstStyle/>
            <a:p>
              <a:r>
                <a:rPr lang="en-US" altLang="zh-CN" sz="2800" dirty="0">
                  <a:solidFill>
                    <a:prstClr val="black">
                      <a:lumMod val="75000"/>
                      <a:lumOff val="25000"/>
                    </a:prstClr>
                  </a:solidFill>
                  <a:cs typeface="+mn-ea"/>
                  <a:sym typeface="+mn-lt"/>
                </a:rPr>
                <a:t>2</a:t>
              </a:r>
              <a:endParaRPr lang="zh-CN" altLang="en-US" sz="2800" dirty="0">
                <a:solidFill>
                  <a:prstClr val="black">
                    <a:lumMod val="75000"/>
                    <a:lumOff val="25000"/>
                  </a:prstClr>
                </a:solidFill>
                <a:cs typeface="+mn-ea"/>
                <a:sym typeface="+mn-lt"/>
              </a:endParaRPr>
            </a:p>
          </p:txBody>
        </p:sp>
      </p:grpSp>
      <p:grpSp>
        <p:nvGrpSpPr>
          <p:cNvPr id="45" name="组合 44">
            <a:extLst>
              <a:ext uri="{FF2B5EF4-FFF2-40B4-BE49-F238E27FC236}">
                <a16:creationId xmlns:a16="http://schemas.microsoft.com/office/drawing/2014/main" id="{16260C71-8FC8-48DB-A633-97D65D63A131}"/>
              </a:ext>
            </a:extLst>
          </p:cNvPr>
          <p:cNvGrpSpPr/>
          <p:nvPr/>
        </p:nvGrpSpPr>
        <p:grpSpPr>
          <a:xfrm>
            <a:off x="6828678" y="1370284"/>
            <a:ext cx="869511" cy="683327"/>
            <a:chOff x="985937" y="3068542"/>
            <a:chExt cx="869511" cy="683326"/>
          </a:xfrm>
        </p:grpSpPr>
        <p:sp>
          <p:nvSpPr>
            <p:cNvPr id="46" name="椭圆 45">
              <a:extLst>
                <a:ext uri="{FF2B5EF4-FFF2-40B4-BE49-F238E27FC236}">
                  <a16:creationId xmlns:a16="http://schemas.microsoft.com/office/drawing/2014/main" id="{DECDD410-5BAE-490D-8798-FEF7F7AC264C}"/>
                </a:ext>
              </a:extLst>
            </p:cNvPr>
            <p:cNvSpPr/>
            <p:nvPr/>
          </p:nvSpPr>
          <p:spPr>
            <a:xfrm>
              <a:off x="985937" y="3068542"/>
              <a:ext cx="698483" cy="683326"/>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7" name="椭圆 46">
              <a:extLst>
                <a:ext uri="{FF2B5EF4-FFF2-40B4-BE49-F238E27FC236}">
                  <a16:creationId xmlns:a16="http://schemas.microsoft.com/office/drawing/2014/main" id="{226C95FF-9BED-42E3-9C77-28B27D9E7B2A}"/>
                </a:ext>
              </a:extLst>
            </p:cNvPr>
            <p:cNvSpPr/>
            <p:nvPr/>
          </p:nvSpPr>
          <p:spPr>
            <a:xfrm>
              <a:off x="1027220" y="3136052"/>
              <a:ext cx="576000" cy="540000"/>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8" name="文本框 47">
              <a:extLst>
                <a:ext uri="{FF2B5EF4-FFF2-40B4-BE49-F238E27FC236}">
                  <a16:creationId xmlns:a16="http://schemas.microsoft.com/office/drawing/2014/main" id="{3109470D-8A07-43D9-A05B-169F51906042}"/>
                </a:ext>
              </a:extLst>
            </p:cNvPr>
            <p:cNvSpPr txBox="1"/>
            <p:nvPr/>
          </p:nvSpPr>
          <p:spPr>
            <a:xfrm>
              <a:off x="1057077" y="3134717"/>
              <a:ext cx="798371" cy="523219"/>
            </a:xfrm>
            <a:prstGeom prst="rect">
              <a:avLst/>
            </a:prstGeom>
            <a:noFill/>
          </p:spPr>
          <p:txBody>
            <a:bodyPr wrap="square" rtlCol="0">
              <a:spAutoFit/>
            </a:bodyPr>
            <a:lstStyle/>
            <a:p>
              <a:r>
                <a:rPr lang="en-US" altLang="zh-CN" sz="2800" dirty="0">
                  <a:solidFill>
                    <a:prstClr val="black">
                      <a:lumMod val="75000"/>
                      <a:lumOff val="25000"/>
                    </a:prstClr>
                  </a:solidFill>
                  <a:cs typeface="+mn-ea"/>
                  <a:sym typeface="+mn-lt"/>
                </a:rPr>
                <a:t>3</a:t>
              </a:r>
              <a:endParaRPr lang="zh-CN" altLang="en-US" sz="2800" dirty="0">
                <a:solidFill>
                  <a:prstClr val="black">
                    <a:lumMod val="75000"/>
                    <a:lumOff val="25000"/>
                  </a:prstClr>
                </a:solidFill>
                <a:cs typeface="+mn-ea"/>
                <a:sym typeface="+mn-lt"/>
              </a:endParaRPr>
            </a:p>
          </p:txBody>
        </p:sp>
      </p:grpSp>
      <p:grpSp>
        <p:nvGrpSpPr>
          <p:cNvPr id="60" name="组合 59">
            <a:extLst>
              <a:ext uri="{FF2B5EF4-FFF2-40B4-BE49-F238E27FC236}">
                <a16:creationId xmlns:a16="http://schemas.microsoft.com/office/drawing/2014/main" id="{BD4AFEDE-C6C5-432D-9614-F414A9F78B7A}"/>
              </a:ext>
            </a:extLst>
          </p:cNvPr>
          <p:cNvGrpSpPr/>
          <p:nvPr/>
        </p:nvGrpSpPr>
        <p:grpSpPr>
          <a:xfrm>
            <a:off x="-2568" y="1707793"/>
            <a:ext cx="6778123" cy="43800"/>
            <a:chOff x="0" y="3156199"/>
            <a:chExt cx="6778122" cy="43800"/>
          </a:xfrm>
        </p:grpSpPr>
        <p:cxnSp>
          <p:nvCxnSpPr>
            <p:cNvPr id="17" name="直接连接符 16">
              <a:extLst>
                <a:ext uri="{FF2B5EF4-FFF2-40B4-BE49-F238E27FC236}">
                  <a16:creationId xmlns:a16="http://schemas.microsoft.com/office/drawing/2014/main" id="{ED40D2DD-1EDC-4CDF-AEC2-27640170590F}"/>
                </a:ext>
              </a:extLst>
            </p:cNvPr>
            <p:cNvCxnSpPr>
              <a:cxnSpLocks/>
            </p:cNvCxnSpPr>
            <p:nvPr/>
          </p:nvCxnSpPr>
          <p:spPr>
            <a:xfrm>
              <a:off x="0" y="3156199"/>
              <a:ext cx="1516783" cy="13879"/>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DF12526C-F1CE-4D3F-B7BB-43B9DE8D89E8}"/>
                </a:ext>
              </a:extLst>
            </p:cNvPr>
            <p:cNvCxnSpPr>
              <a:cxnSpLocks/>
            </p:cNvCxnSpPr>
            <p:nvPr/>
          </p:nvCxnSpPr>
          <p:spPr>
            <a:xfrm>
              <a:off x="2302938" y="3199999"/>
              <a:ext cx="1864784"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995B37E7-8907-412C-931A-F706988D967B}"/>
                </a:ext>
              </a:extLst>
            </p:cNvPr>
            <p:cNvCxnSpPr>
              <a:cxnSpLocks/>
            </p:cNvCxnSpPr>
            <p:nvPr/>
          </p:nvCxnSpPr>
          <p:spPr>
            <a:xfrm>
              <a:off x="4906122" y="3199999"/>
              <a:ext cx="187200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58" name="图片 57">
            <a:extLst>
              <a:ext uri="{FF2B5EF4-FFF2-40B4-BE49-F238E27FC236}">
                <a16:creationId xmlns:a16="http://schemas.microsoft.com/office/drawing/2014/main" id="{E7B05CD2-C018-4283-908D-04CDA169FD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5843" y="-122550"/>
            <a:ext cx="5301688" cy="6858000"/>
          </a:xfrm>
          <a:prstGeom prst="rect">
            <a:avLst/>
          </a:prstGeom>
        </p:spPr>
      </p:pic>
      <p:sp>
        <p:nvSpPr>
          <p:cNvPr id="29" name="文本框 12">
            <a:extLst>
              <a:ext uri="{FF2B5EF4-FFF2-40B4-BE49-F238E27FC236}">
                <a16:creationId xmlns:a16="http://schemas.microsoft.com/office/drawing/2014/main" id="{B98A11B2-3F05-4E11-BEDF-C2437AFBBAA5}"/>
              </a:ext>
            </a:extLst>
          </p:cNvPr>
          <p:cNvSpPr txBox="1"/>
          <p:nvPr/>
        </p:nvSpPr>
        <p:spPr>
          <a:xfrm>
            <a:off x="191066" y="189557"/>
            <a:ext cx="9556249" cy="1077216"/>
          </a:xfrm>
          <a:prstGeom prst="rect">
            <a:avLst/>
          </a:prstGeom>
          <a:noFill/>
          <a:ln w="28575">
            <a:solidFill>
              <a:schemeClr val="accent4">
                <a:lumMod val="75000"/>
              </a:schemeClr>
            </a:solidFill>
          </a:ln>
        </p:spPr>
        <p:txBody>
          <a:bodyPr vert="horz" wrap="square" lIns="91438" tIns="45719" rIns="91438" bIns="45719" rtlCol="0">
            <a:spAutoFit/>
          </a:bodyPr>
          <a:lstStyle/>
          <a:p>
            <a:pPr algn="ctr">
              <a:spcBef>
                <a:spcPct val="0"/>
              </a:spcBef>
              <a:buFontTx/>
              <a:buNone/>
            </a:pP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viết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tốt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nghị</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luận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về</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đoạn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thơ</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thơ</a:t>
            </a:r>
            <a:r>
              <a:rPr lang="en-US" altLang="en-US" sz="3200"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103694" y="2083323"/>
            <a:ext cx="10077254" cy="4401205"/>
          </a:xfrm>
          <a:prstGeom prst="rect">
            <a:avLst/>
          </a:prstGeom>
          <a:noFill/>
        </p:spPr>
        <p:txBody>
          <a:bodyPr wrap="square" rtlCol="0">
            <a:spAutoFit/>
          </a:bodyPr>
          <a:lstStyle/>
          <a:p>
            <a:pPr marL="457200" indent="-457200" algn="just">
              <a:buFontTx/>
              <a:buChar char="-"/>
            </a:pPr>
            <a:r>
              <a:rPr lang="en-US" altLang="en-US" sz="2800" dirty="0" err="1">
                <a:solidFill>
                  <a:srgbClr val="0000FF"/>
                </a:solidFill>
                <a:latin typeface="Times New Roman" panose="02020603050405020304" pitchFamily="18" charset="0"/>
                <a:cs typeface="Times New Roman" panose="02020603050405020304" pitchFamily="18" charset="0"/>
              </a:rPr>
              <a:t>Đọc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nhiều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lần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thơ</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đoạn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thơ</a:t>
            </a:r>
            <a:r>
              <a:rPr lang="en-US" altLang="en-US" sz="2800" dirty="0">
                <a:solidFill>
                  <a:srgbClr val="0000FF"/>
                </a:solidFill>
                <a:latin typeface="Times New Roman" panose="02020603050405020304" pitchFamily="18" charset="0"/>
                <a:cs typeface="Times New Roman" panose="02020603050405020304" pitchFamily="18" charset="0"/>
              </a:rPr>
              <a:t>.</a:t>
            </a:r>
          </a:p>
          <a:p>
            <a:pPr algn="just"/>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Hiểu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đúng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hiểu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sâu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về</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đoạn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thơ</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thơ</a:t>
            </a:r>
            <a:r>
              <a:rPr lang="en-US" altLang="en-US" sz="2800" dirty="0">
                <a:solidFill>
                  <a:srgbClr val="0000FF"/>
                </a:solidFill>
                <a:latin typeface="Times New Roman" panose="02020603050405020304" pitchFamily="18" charset="0"/>
                <a:cs typeface="Times New Roman" panose="02020603050405020304" pitchFamily="18" charset="0"/>
              </a:rPr>
              <a:t>.</a:t>
            </a:r>
          </a:p>
          <a:p>
            <a:pPr algn="just"/>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Lựa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chọn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câu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chữ</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hình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ảnh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giọng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điệu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biện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pháp</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nghệ</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thuật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tiêu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biểu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thơ</a:t>
            </a:r>
            <a:r>
              <a:rPr lang="en-US" altLang="en-US" sz="2800" dirty="0">
                <a:solidFill>
                  <a:srgbClr val="0000FF"/>
                </a:solidFill>
                <a:latin typeface="Times New Roman" panose="02020603050405020304" pitchFamily="18" charset="0"/>
                <a:cs typeface="Times New Roman" panose="02020603050405020304" pitchFamily="18" charset="0"/>
              </a:rPr>
              <a:t>.</a:t>
            </a:r>
          </a:p>
          <a:p>
            <a:pPr algn="just"/>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định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những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tình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cảm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cảm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xúc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giả</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hoặc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nhân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vật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trữ</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tình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thể</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hiện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trong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thơ</a:t>
            </a:r>
            <a:r>
              <a:rPr lang="en-US" altLang="en-US" sz="2800" dirty="0">
                <a:solidFill>
                  <a:srgbClr val="0000FF"/>
                </a:solidFill>
                <a:latin typeface="Times New Roman" panose="02020603050405020304" pitchFamily="18" charset="0"/>
                <a:cs typeface="Times New Roman" panose="02020603050405020304" pitchFamily="18" charset="0"/>
              </a:rPr>
              <a:t>.</a:t>
            </a:r>
          </a:p>
          <a:p>
            <a:pPr algn="just"/>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Trình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những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cảm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nhận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đánh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giá</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mình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về</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những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phương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diện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nổi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bật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phẩm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bằng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lời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văn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cảm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thể</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hiện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sự</a:t>
            </a:r>
            <a:r>
              <a:rPr lang="en-US" altLang="en-US" sz="2800" dirty="0">
                <a:solidFill>
                  <a:srgbClr val="0000FF"/>
                </a:solidFill>
                <a:latin typeface="Times New Roman" panose="02020603050405020304" pitchFamily="18" charset="0"/>
                <a:cs typeface="Times New Roman" panose="02020603050405020304" pitchFamily="18" charset="0"/>
              </a:rPr>
              <a:t> rung </a:t>
            </a:r>
            <a:r>
              <a:rPr lang="en-US" altLang="en-US" sz="2800" dirty="0" err="1">
                <a:solidFill>
                  <a:srgbClr val="0000FF"/>
                </a:solidFill>
                <a:latin typeface="Times New Roman" panose="02020603050405020304" pitchFamily="18" charset="0"/>
                <a:cs typeface="Times New Roman" panose="02020603050405020304" pitchFamily="18" charset="0"/>
              </a:rPr>
              <a:t>động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bản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thân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mình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đối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với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phẩm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Xây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dựng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bố</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cục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mạch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rõ</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ràng</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92168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750"/>
                                        <p:tgtEl>
                                          <p:spTgt spid="58"/>
                                        </p:tgtEl>
                                      </p:cBhvr>
                                    </p:animEffect>
                                    <p:anim calcmode="lin" valueType="num">
                                      <p:cBhvr>
                                        <p:cTn id="8" dur="750" fill="hold"/>
                                        <p:tgtEl>
                                          <p:spTgt spid="58"/>
                                        </p:tgtEl>
                                        <p:attrNameLst>
                                          <p:attrName>ppt_x</p:attrName>
                                        </p:attrNameLst>
                                      </p:cBhvr>
                                      <p:tavLst>
                                        <p:tav tm="0">
                                          <p:val>
                                            <p:strVal val="#ppt_x"/>
                                          </p:val>
                                        </p:tav>
                                        <p:tav tm="100000">
                                          <p:val>
                                            <p:strVal val="#ppt_x"/>
                                          </p:val>
                                        </p:tav>
                                      </p:tavLst>
                                    </p:anim>
                                    <p:anim calcmode="lin" valueType="num">
                                      <p:cBhvr>
                                        <p:cTn id="9" dur="75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circle(in)">
                                      <p:cBhvr>
                                        <p:cTn id="19" dur="2000"/>
                                        <p:tgtEl>
                                          <p:spTgt spid="37"/>
                                        </p:tgtEl>
                                      </p:cBhvr>
                                    </p:animEffect>
                                  </p:childTnLst>
                                </p:cTn>
                              </p:par>
                              <p:par>
                                <p:cTn id="20" presetID="6"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circle(in)">
                                      <p:cBhvr>
                                        <p:cTn id="22" dur="2000"/>
                                        <p:tgtEl>
                                          <p:spTgt spid="41"/>
                                        </p:tgtEl>
                                      </p:cBhvr>
                                    </p:animEffect>
                                  </p:childTnLst>
                                </p:cTn>
                              </p:par>
                              <p:par>
                                <p:cTn id="23" presetID="6" presetClass="entr" presetSubtype="16"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circle(in)">
                                      <p:cBhvr>
                                        <p:cTn id="25" dur="2000"/>
                                        <p:tgtEl>
                                          <p:spTgt spid="45"/>
                                        </p:tgtEl>
                                      </p:cBhvr>
                                    </p:animEffect>
                                  </p:childTnLst>
                                </p:cTn>
                              </p:par>
                              <p:par>
                                <p:cTn id="26" presetID="6" presetClass="entr" presetSubtype="16"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circle(in)">
                                      <p:cBhvr>
                                        <p:cTn id="28" dur="20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9431" y="147645"/>
            <a:ext cx="11973301" cy="6542771"/>
          </a:xfrm>
          <a:prstGeom prst="rect">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path path="circle">
              <a:fillToRect l="50000" t="50000" r="50000" b="50000"/>
            </a:path>
            <a:tileRect/>
          </a:gradFill>
          <a:ln w="76200">
            <a:solidFill>
              <a:schemeClr val="tx1"/>
            </a:solidFill>
            <a:prstDash val="sysDot"/>
          </a:ln>
        </p:spPr>
        <p:txBody>
          <a:bodyPr wrap="square" rtlCol="0">
            <a:spAutoFit/>
          </a:bodyPr>
          <a:lstStyle/>
          <a:p>
            <a:endParaRPr lang="en-US"/>
          </a:p>
        </p:txBody>
      </p:sp>
      <p:sp>
        <p:nvSpPr>
          <p:cNvPr id="11" name="TextBox 10"/>
          <p:cNvSpPr txBox="1"/>
          <p:nvPr/>
        </p:nvSpPr>
        <p:spPr>
          <a:xfrm>
            <a:off x="5739998" y="1457332"/>
            <a:ext cx="5915382" cy="523220"/>
          </a:xfrm>
          <a:prstGeom prst="rect">
            <a:avLst/>
          </a:prstGeom>
          <a:noFill/>
        </p:spPr>
        <p:txBody>
          <a:bodyPr wrap="square" rtlCol="0">
            <a:spAutoFit/>
          </a:bodyPr>
          <a:lstStyle/>
          <a:p>
            <a:r>
              <a:rPr lang="en-US" sz="2800" b="1">
                <a:solidFill>
                  <a:srgbClr val="3A21EF"/>
                </a:solidFill>
                <a:latin typeface="Times New Roman" panose="02020603050405020304" pitchFamily="18" charset="0"/>
                <a:cs typeface="Times New Roman" panose="02020603050405020304" pitchFamily="18" charset="0"/>
              </a:rPr>
              <a:t>- Nghị </a:t>
            </a:r>
            <a:r>
              <a:rPr lang="en-US" sz="2800" b="1" dirty="0" err="1">
                <a:solidFill>
                  <a:srgbClr val="3A21EF"/>
                </a:solidFill>
                <a:latin typeface="Times New Roman" panose="02020603050405020304" pitchFamily="18" charset="0"/>
                <a:cs typeface="Times New Roman" panose="02020603050405020304" pitchFamily="18" charset="0"/>
              </a:rPr>
              <a:t>luận</a:t>
            </a:r>
            <a:r>
              <a:rPr lang="en-US" sz="2800" b="1" dirty="0">
                <a:solidFill>
                  <a:srgbClr val="3A21EF"/>
                </a:solidFill>
                <a:latin typeface="Times New Roman" panose="02020603050405020304" pitchFamily="18" charset="0"/>
                <a:cs typeface="Times New Roman" panose="02020603050405020304" pitchFamily="18" charset="0"/>
              </a:rPr>
              <a:t> </a:t>
            </a:r>
            <a:r>
              <a:rPr lang="en-US" sz="2800" b="1" dirty="0" err="1">
                <a:solidFill>
                  <a:srgbClr val="3A21EF"/>
                </a:solidFill>
                <a:latin typeface="Times New Roman" panose="02020603050405020304" pitchFamily="18" charset="0"/>
                <a:cs typeface="Times New Roman" panose="02020603050405020304" pitchFamily="18" charset="0"/>
              </a:rPr>
              <a:t>về</a:t>
            </a:r>
            <a:r>
              <a:rPr lang="en-US" sz="2800" b="1" dirty="0">
                <a:solidFill>
                  <a:srgbClr val="3A21EF"/>
                </a:solidFill>
                <a:latin typeface="Times New Roman" panose="02020603050405020304" pitchFamily="18" charset="0"/>
                <a:cs typeface="Times New Roman" panose="02020603050405020304" pitchFamily="18" charset="0"/>
              </a:rPr>
              <a:t> </a:t>
            </a:r>
            <a:r>
              <a:rPr lang="en-US" sz="2800" b="1" dirty="0" err="1">
                <a:solidFill>
                  <a:srgbClr val="3A21EF"/>
                </a:solidFill>
                <a:latin typeface="Times New Roman" panose="02020603050405020304" pitchFamily="18" charset="0"/>
                <a:cs typeface="Times New Roman" panose="02020603050405020304" pitchFamily="18" charset="0"/>
              </a:rPr>
              <a:t>một</a:t>
            </a:r>
            <a:r>
              <a:rPr lang="en-US" sz="2800" b="1" dirty="0">
                <a:solidFill>
                  <a:srgbClr val="3A21EF"/>
                </a:solidFill>
                <a:latin typeface="Times New Roman" panose="02020603050405020304" pitchFamily="18" charset="0"/>
                <a:cs typeface="Times New Roman" panose="02020603050405020304" pitchFamily="18" charset="0"/>
              </a:rPr>
              <a:t> </a:t>
            </a:r>
            <a:r>
              <a:rPr lang="vi-VN" sz="2800" b="1" dirty="0">
                <a:solidFill>
                  <a:srgbClr val="3A21EF"/>
                </a:solidFill>
                <a:latin typeface="Times New Roman" panose="02020603050405020304" pitchFamily="18" charset="0"/>
                <a:cs typeface="Times New Roman" panose="02020603050405020304" pitchFamily="18" charset="0"/>
              </a:rPr>
              <a:t>đoạn thơ, </a:t>
            </a:r>
            <a:r>
              <a:rPr lang="vi-VN" sz="2800" b="1">
                <a:solidFill>
                  <a:srgbClr val="3A21EF"/>
                </a:solidFill>
                <a:latin typeface="Times New Roman" panose="02020603050405020304" pitchFamily="18" charset="0"/>
                <a:cs typeface="Times New Roman" panose="02020603050405020304" pitchFamily="18" charset="0"/>
              </a:rPr>
              <a:t>bài thơ</a:t>
            </a:r>
            <a:endParaRPr lang="en-US" sz="2800" b="1" dirty="0">
              <a:solidFill>
                <a:srgbClr val="3A21E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177306" y="2067274"/>
            <a:ext cx="6744552" cy="1200329"/>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vi-VN" sz="2400" b="1">
                <a:solidFill>
                  <a:srgbClr val="3A21EF"/>
                </a:solidFill>
                <a:latin typeface="Times New Roman" panose="02020603050405020304" pitchFamily="18" charset="0"/>
                <a:cs typeface="Times New Roman" panose="02020603050405020304" pitchFamily="18" charset="0"/>
              </a:rPr>
              <a:t>1</a:t>
            </a:r>
            <a:r>
              <a:rPr lang="en-US" sz="2400" b="1">
                <a:solidFill>
                  <a:srgbClr val="3A21EF"/>
                </a:solidFill>
                <a:latin typeface="Times New Roman" panose="02020603050405020304" pitchFamily="18" charset="0"/>
                <a:cs typeface="Times New Roman" panose="02020603050405020304" pitchFamily="18" charset="0"/>
              </a:rPr>
              <a:t>.</a:t>
            </a:r>
            <a:r>
              <a:rPr lang="vi-VN" sz="2400" b="1">
                <a:solidFill>
                  <a:srgbClr val="3A21EF"/>
                </a:solidFill>
                <a:latin typeface="Times New Roman" panose="02020603050405020304" pitchFamily="18" charset="0"/>
                <a:cs typeface="Times New Roman" panose="02020603050405020304" pitchFamily="18" charset="0"/>
              </a:rPr>
              <a:t> </a:t>
            </a:r>
            <a:r>
              <a:rPr lang="vi-VN" sz="2400" b="1" dirty="0">
                <a:solidFill>
                  <a:srgbClr val="3A21EF"/>
                </a:solidFill>
                <a:latin typeface="Times New Roman" panose="02020603050405020304" pitchFamily="18" charset="0"/>
                <a:cs typeface="Times New Roman" panose="02020603050405020304" pitchFamily="18" charset="0"/>
              </a:rPr>
              <a:t>Khái niệm</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 trình bày những </a:t>
            </a:r>
            <a:r>
              <a:rPr lang="vi-VN" sz="2400" b="1" dirty="0">
                <a:solidFill>
                  <a:srgbClr val="FF0000"/>
                </a:solidFill>
                <a:latin typeface="Times New Roman" panose="02020603050405020304" pitchFamily="18" charset="0"/>
                <a:cs typeface="Times New Roman" panose="02020603050405020304" pitchFamily="18" charset="0"/>
              </a:rPr>
              <a:t>nhận xét</a:t>
            </a:r>
            <a:r>
              <a:rPr lang="vi-VN" sz="2400" b="1" dirty="0">
                <a:solidFill>
                  <a:schemeClr val="tx1"/>
                </a:solidFill>
                <a:latin typeface="Times New Roman" panose="02020603050405020304" pitchFamily="18" charset="0"/>
                <a:cs typeface="Times New Roman" panose="02020603050405020304" pitchFamily="18" charset="0"/>
              </a:rPr>
              <a:t>,</a:t>
            </a:r>
            <a:r>
              <a:rPr lang="vi-VN" sz="2400" b="1" dirty="0">
                <a:solidFill>
                  <a:srgbClr val="FF0000"/>
                </a:solidFill>
                <a:latin typeface="Times New Roman" panose="02020603050405020304" pitchFamily="18" charset="0"/>
                <a:cs typeface="Times New Roman" panose="02020603050405020304" pitchFamily="18" charset="0"/>
              </a:rPr>
              <a:t> đánh giá </a:t>
            </a:r>
            <a:r>
              <a:rPr lang="vi-VN" sz="2400" dirty="0">
                <a:latin typeface="Times New Roman" panose="02020603050405020304" pitchFamily="18" charset="0"/>
                <a:cs typeface="Times New Roman" panose="02020603050405020304" pitchFamily="18" charset="0"/>
              </a:rPr>
              <a:t>của mình về </a:t>
            </a:r>
            <a:r>
              <a:rPr lang="vi-VN" sz="2400" b="1" dirty="0">
                <a:solidFill>
                  <a:srgbClr val="FF0000"/>
                </a:solidFill>
                <a:latin typeface="Times New Roman" panose="02020603050405020304" pitchFamily="18" charset="0"/>
                <a:cs typeface="Times New Roman" panose="02020603050405020304" pitchFamily="18" charset="0"/>
              </a:rPr>
              <a:t>nội dung</a:t>
            </a:r>
            <a:r>
              <a:rPr lang="vi-VN" sz="2400" b="1" dirty="0">
                <a:solidFill>
                  <a:schemeClr val="tx1"/>
                </a:solidFill>
                <a:latin typeface="Times New Roman" panose="02020603050405020304" pitchFamily="18" charset="0"/>
                <a:cs typeface="Times New Roman" panose="02020603050405020304" pitchFamily="18" charset="0"/>
              </a:rPr>
              <a:t>,</a:t>
            </a:r>
            <a:r>
              <a:rPr lang="vi-VN" sz="2400" b="1" dirty="0">
                <a:solidFill>
                  <a:srgbClr val="FF0000"/>
                </a:solidFill>
                <a:latin typeface="Times New Roman" panose="02020603050405020304" pitchFamily="18" charset="0"/>
                <a:cs typeface="Times New Roman" panose="02020603050405020304" pitchFamily="18" charset="0"/>
              </a:rPr>
              <a:t> nghệ thuật </a:t>
            </a:r>
            <a:r>
              <a:rPr lang="vi-VN" sz="2400" dirty="0">
                <a:latin typeface="Times New Roman" panose="02020603050405020304" pitchFamily="18" charset="0"/>
                <a:cs typeface="Times New Roman" panose="02020603050405020304" pitchFamily="18" charset="0"/>
              </a:rPr>
              <a:t>của đoạn thơ, bài thơ.</a:t>
            </a:r>
          </a:p>
        </p:txBody>
      </p:sp>
      <p:sp>
        <p:nvSpPr>
          <p:cNvPr id="2" name="Rectangle 1"/>
          <p:cNvSpPr/>
          <p:nvPr/>
        </p:nvSpPr>
        <p:spPr>
          <a:xfrm>
            <a:off x="7875083" y="3432283"/>
            <a:ext cx="2373621" cy="461665"/>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vi-VN" sz="2400" b="1">
                <a:solidFill>
                  <a:srgbClr val="4203DF"/>
                </a:solidFill>
                <a:latin typeface="Times New Roman" panose="02020603050405020304" pitchFamily="18" charset="0"/>
                <a:cs typeface="Times New Roman" panose="02020603050405020304" pitchFamily="18" charset="0"/>
              </a:rPr>
              <a:t>2</a:t>
            </a:r>
            <a:r>
              <a:rPr lang="en-US" sz="2400" b="1">
                <a:solidFill>
                  <a:srgbClr val="4203DF"/>
                </a:solidFill>
                <a:latin typeface="Times New Roman" panose="02020603050405020304" pitchFamily="18" charset="0"/>
                <a:cs typeface="Times New Roman" panose="02020603050405020304" pitchFamily="18" charset="0"/>
              </a:rPr>
              <a:t>.</a:t>
            </a:r>
            <a:r>
              <a:rPr lang="vi-VN" sz="2400" b="1">
                <a:solidFill>
                  <a:srgbClr val="4203DF"/>
                </a:solidFill>
                <a:latin typeface="Times New Roman" panose="02020603050405020304" pitchFamily="18" charset="0"/>
                <a:cs typeface="Times New Roman" panose="02020603050405020304" pitchFamily="18" charset="0"/>
              </a:rPr>
              <a:t> </a:t>
            </a:r>
            <a:r>
              <a:rPr lang="vi-VN" sz="2400" b="1" dirty="0">
                <a:solidFill>
                  <a:srgbClr val="4203DF"/>
                </a:solidFill>
                <a:latin typeface="Times New Roman" panose="02020603050405020304" pitchFamily="18" charset="0"/>
                <a:cs typeface="Times New Roman" panose="02020603050405020304" pitchFamily="18" charset="0"/>
              </a:rPr>
              <a:t>Yêu cầu</a:t>
            </a:r>
            <a:r>
              <a:rPr lang="vi-VN" sz="2400" dirty="0">
                <a:solidFill>
                  <a:srgbClr val="4203DF"/>
                </a:solidFill>
                <a:latin typeface="Times New Roman" panose="02020603050405020304" pitchFamily="18" charset="0"/>
                <a:cs typeface="Times New Roman" panose="02020603050405020304" pitchFamily="18" charset="0"/>
              </a:rPr>
              <a:t>:</a:t>
            </a:r>
            <a:endParaRPr lang="en-US" sz="2400" dirty="0">
              <a:solidFill>
                <a:srgbClr val="4203DF"/>
              </a:solidFill>
              <a:latin typeface="Times New Roman" panose="02020603050405020304" pitchFamily="18" charset="0"/>
              <a:cs typeface="Times New Roman" panose="02020603050405020304" pitchFamily="18" charset="0"/>
            </a:endParaRPr>
          </a:p>
        </p:txBody>
      </p:sp>
      <p:sp>
        <p:nvSpPr>
          <p:cNvPr id="5" name="Text Box 30"/>
          <p:cNvSpPr txBox="1">
            <a:spLocks noChangeArrowheads="1"/>
          </p:cNvSpPr>
          <p:nvPr/>
        </p:nvSpPr>
        <p:spPr bwMode="auto">
          <a:xfrm>
            <a:off x="5872520" y="4292711"/>
            <a:ext cx="2485815" cy="1954381"/>
          </a:xfrm>
          <a:prstGeom prst="rect">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just">
              <a:spcBef>
                <a:spcPct val="50000"/>
              </a:spcBef>
            </a:pPr>
            <a:r>
              <a:rPr lang="vi-VN" sz="2200" b="1" dirty="0">
                <a:latin typeface="Times New Roman" panose="02020603050405020304" pitchFamily="18" charset="0"/>
                <a:ea typeface="Tahoma" panose="020B0604030504040204" pitchFamily="34" charset="0"/>
                <a:cs typeface="Times New Roman" panose="02020603050405020304" pitchFamily="18" charset="0"/>
              </a:rPr>
              <a:t>Nhận xét, đánh giá cụ thể, chính xác về </a:t>
            </a:r>
            <a:r>
              <a:rPr lang="vi-VN" sz="2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ngôn ngữ</a:t>
            </a:r>
            <a:r>
              <a:rPr lang="vi-VN" sz="2200" b="1" dirty="0">
                <a:latin typeface="Times New Roman" panose="02020603050405020304" pitchFamily="18" charset="0"/>
                <a:ea typeface="Tahoma" panose="020B0604030504040204" pitchFamily="34" charset="0"/>
                <a:cs typeface="Times New Roman" panose="02020603050405020304" pitchFamily="18" charset="0"/>
              </a:rPr>
              <a:t>,</a:t>
            </a:r>
            <a:r>
              <a:rPr lang="vi-VN" sz="2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hình ảnh</a:t>
            </a:r>
            <a:r>
              <a:rPr lang="vi-VN" sz="2200" b="1" dirty="0">
                <a:latin typeface="Times New Roman" panose="02020603050405020304" pitchFamily="18" charset="0"/>
                <a:ea typeface="Tahoma" panose="020B0604030504040204" pitchFamily="34" charset="0"/>
                <a:cs typeface="Times New Roman" panose="02020603050405020304" pitchFamily="18" charset="0"/>
              </a:rPr>
              <a:t>,</a:t>
            </a:r>
            <a:r>
              <a:rPr lang="vi-VN" sz="2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giọng điệu.</a:t>
            </a:r>
            <a:endParaRPr lang="en-US" sz="2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just">
              <a:spcBef>
                <a:spcPct val="50000"/>
              </a:spcBef>
            </a:pPr>
            <a:endParaRPr lang="en-US" sz="22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 Box 32"/>
          <p:cNvSpPr txBox="1">
            <a:spLocks noChangeArrowheads="1"/>
          </p:cNvSpPr>
          <p:nvPr/>
        </p:nvSpPr>
        <p:spPr bwMode="auto">
          <a:xfrm>
            <a:off x="9657819" y="4296169"/>
            <a:ext cx="2288347" cy="2285241"/>
          </a:xfrm>
          <a:prstGeom prst="rect">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50000"/>
              </a:spcBef>
            </a:pPr>
            <a:r>
              <a:rPr lang="vi-VN" sz="2200" b="1" dirty="0">
                <a:latin typeface="+mj-lt"/>
              </a:rPr>
              <a:t>Bố cục </a:t>
            </a:r>
            <a:r>
              <a:rPr lang="vi-VN" sz="2200" b="1" dirty="0">
                <a:solidFill>
                  <a:srgbClr val="FF0000"/>
                </a:solidFill>
                <a:latin typeface="+mj-lt"/>
              </a:rPr>
              <a:t>rõ ràng</a:t>
            </a:r>
            <a:r>
              <a:rPr lang="vi-VN" sz="2200" b="1" dirty="0">
                <a:latin typeface="+mj-lt"/>
              </a:rPr>
              <a:t>,</a:t>
            </a:r>
            <a:r>
              <a:rPr lang="vi-VN" sz="2200" b="1" dirty="0">
                <a:solidFill>
                  <a:srgbClr val="FF0000"/>
                </a:solidFill>
                <a:latin typeface="+mj-lt"/>
              </a:rPr>
              <a:t> mạch lạc</a:t>
            </a:r>
            <a:r>
              <a:rPr lang="vi-VN" sz="2200" b="1" dirty="0">
                <a:latin typeface="+mj-lt"/>
              </a:rPr>
              <a:t>,</a:t>
            </a:r>
            <a:r>
              <a:rPr lang="vi-VN" sz="2200" b="1" dirty="0">
                <a:solidFill>
                  <a:srgbClr val="FF0000"/>
                </a:solidFill>
                <a:latin typeface="+mj-lt"/>
              </a:rPr>
              <a:t> </a:t>
            </a:r>
            <a:r>
              <a:rPr lang="vi-VN" sz="2200" b="1" dirty="0">
                <a:latin typeface="+mj-lt"/>
              </a:rPr>
              <a:t>lời văn </a:t>
            </a:r>
            <a:r>
              <a:rPr lang="vi-VN" sz="2200" b="1" dirty="0">
                <a:solidFill>
                  <a:srgbClr val="FF0000"/>
                </a:solidFill>
                <a:latin typeface="+mj-lt"/>
              </a:rPr>
              <a:t>gợi cảm</a:t>
            </a:r>
            <a:r>
              <a:rPr lang="vi-VN" sz="2200" b="1" dirty="0">
                <a:latin typeface="+mj-lt"/>
              </a:rPr>
              <a:t>, thể hiện rung động chân thành của người viết.</a:t>
            </a:r>
            <a:endParaRPr lang="vi-VN" sz="700" b="1" dirty="0">
              <a:latin typeface=".VnTime" panose="020B7200000000000000" pitchFamily="34" charset="0"/>
            </a:endParaRPr>
          </a:p>
          <a:p>
            <a:pPr algn="just">
              <a:spcBef>
                <a:spcPct val="50000"/>
              </a:spcBef>
            </a:pPr>
            <a:endParaRPr lang="en-US" sz="700" b="1" dirty="0">
              <a:latin typeface=".VnTime" panose="020B7200000000000000" pitchFamily="34" charset="0"/>
            </a:endParaRPr>
          </a:p>
        </p:txBody>
      </p:sp>
      <p:sp>
        <p:nvSpPr>
          <p:cNvPr id="8" name="Line 33"/>
          <p:cNvSpPr>
            <a:spLocks noChangeShapeType="1"/>
          </p:cNvSpPr>
          <p:nvPr/>
        </p:nvSpPr>
        <p:spPr bwMode="auto">
          <a:xfrm flipH="1">
            <a:off x="7164752" y="3895142"/>
            <a:ext cx="1356791" cy="36341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33"/>
          <p:cNvSpPr>
            <a:spLocks noChangeShapeType="1"/>
          </p:cNvSpPr>
          <p:nvPr/>
        </p:nvSpPr>
        <p:spPr bwMode="auto">
          <a:xfrm>
            <a:off x="9554338" y="3895141"/>
            <a:ext cx="1388733" cy="3634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Explosion 1 2"/>
          <p:cNvSpPr/>
          <p:nvPr/>
        </p:nvSpPr>
        <p:spPr>
          <a:xfrm>
            <a:off x="86176" y="1468193"/>
            <a:ext cx="4382794" cy="3039414"/>
          </a:xfrm>
          <a:prstGeom prst="irregularSeal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bg1"/>
                </a:solidFill>
                <a:latin typeface="Times New Roman" panose="02020603050405020304" pitchFamily="18" charset="0"/>
                <a:cs typeface="Times New Roman" panose="02020603050405020304" pitchFamily="18" charset="0"/>
              </a:rPr>
              <a:t>Thế nào là nghị luận về một </a:t>
            </a:r>
            <a:r>
              <a:rPr lang="vi-VN" sz="2400" b="1">
                <a:solidFill>
                  <a:schemeClr val="bg1"/>
                </a:solidFill>
                <a:latin typeface="Times New Roman" panose="02020603050405020304" pitchFamily="18" charset="0"/>
                <a:cs typeface="Times New Roman" panose="02020603050405020304" pitchFamily="18" charset="0"/>
              </a:rPr>
              <a:t>đoạn thơ, bài thơ</a:t>
            </a:r>
            <a:r>
              <a:rPr lang="en-US" sz="2400" b="1">
                <a:solidFill>
                  <a:schemeClr val="bg1"/>
                </a:solidFill>
                <a:latin typeface="Times New Roman" panose="02020603050405020304" pitchFamily="18" charset="0"/>
                <a:cs typeface="Times New Roman" panose="02020603050405020304" pitchFamily="18" charset="0"/>
              </a:rPr>
              <a:t>?</a:t>
            </a:r>
          </a:p>
        </p:txBody>
      </p:sp>
      <p:sp>
        <p:nvSpPr>
          <p:cNvPr id="15" name="Explosion 1 14"/>
          <p:cNvSpPr/>
          <p:nvPr/>
        </p:nvSpPr>
        <p:spPr>
          <a:xfrm>
            <a:off x="238575" y="2064289"/>
            <a:ext cx="4727483" cy="3673902"/>
          </a:xfrm>
          <a:prstGeom prst="irregularSeal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nghị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luận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một</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đoạn thơ, bài thơ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đảm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bảo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yêu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cầu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gì</a:t>
            </a:r>
            <a:r>
              <a:rPr lang="en-US" sz="24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682996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1" nodeType="clickEffect">
                                  <p:stCondLst>
                                    <p:cond delay="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fltVal val="0"/>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amond(in)">
                                      <p:cBhvr>
                                        <p:cTn id="33" dur="2000"/>
                                        <p:tgtEl>
                                          <p:spTgt spid="8"/>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amond(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xit" presetSubtype="32" fill="hold" grpId="1" nodeType="clickEffect">
                                  <p:stCondLst>
                                    <p:cond delay="0"/>
                                  </p:stCondLst>
                                  <p:childTnLst>
                                    <p:anim calcmode="lin" valueType="num">
                                      <p:cBhvr>
                                        <p:cTn id="52" dur="500"/>
                                        <p:tgtEl>
                                          <p:spTgt spid="15"/>
                                        </p:tgtEl>
                                        <p:attrNameLst>
                                          <p:attrName>ppt_w</p:attrName>
                                        </p:attrNameLst>
                                      </p:cBhvr>
                                      <p:tavLst>
                                        <p:tav tm="0">
                                          <p:val>
                                            <p:strVal val="ppt_w"/>
                                          </p:val>
                                        </p:tav>
                                        <p:tav tm="100000">
                                          <p:val>
                                            <p:fltVal val="0"/>
                                          </p:val>
                                        </p:tav>
                                      </p:tavLst>
                                    </p:anim>
                                    <p:anim calcmode="lin" valueType="num">
                                      <p:cBhvr>
                                        <p:cTn id="53" dur="500"/>
                                        <p:tgtEl>
                                          <p:spTgt spid="15"/>
                                        </p:tgtEl>
                                        <p:attrNameLst>
                                          <p:attrName>ppt_h</p:attrName>
                                        </p:attrNameLst>
                                      </p:cBhvr>
                                      <p:tavLst>
                                        <p:tav tm="0">
                                          <p:val>
                                            <p:strVal val="ppt_h"/>
                                          </p:val>
                                        </p:tav>
                                        <p:tav tm="100000">
                                          <p:val>
                                            <p:fltVal val="0"/>
                                          </p:val>
                                        </p:tav>
                                      </p:tavLst>
                                    </p:anim>
                                    <p:set>
                                      <p:cBhvr>
                                        <p:cTn id="5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5" grpId="0" animBg="1"/>
      <p:bldP spid="7" grpId="0" animBg="1"/>
      <p:bldP spid="8" grpId="0" animBg="1"/>
      <p:bldP spid="9" grpId="0" animBg="1"/>
      <p:bldP spid="3" grpId="0" animBg="1"/>
      <p:bldP spid="3" grpId="1" animBg="1"/>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6"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68140" y="14481"/>
            <a:ext cx="1295400" cy="1387929"/>
          </a:xfrm>
          <a:prstGeom prst="rect">
            <a:avLst/>
          </a:prstGeom>
        </p:spPr>
      </p:pic>
      <p:sp>
        <p:nvSpPr>
          <p:cNvPr id="13" name="文本框 12">
            <a:extLst>
              <a:ext uri="{FF2B5EF4-FFF2-40B4-BE49-F238E27FC236}">
                <a16:creationId xmlns:a16="http://schemas.microsoft.com/office/drawing/2014/main" id="{B98A11B2-3F05-4E11-BEDF-C2437AFBBAA5}"/>
              </a:ext>
            </a:extLst>
          </p:cNvPr>
          <p:cNvSpPr txBox="1"/>
          <p:nvPr/>
        </p:nvSpPr>
        <p:spPr>
          <a:xfrm>
            <a:off x="4945085" y="3391545"/>
            <a:ext cx="5151953" cy="2123659"/>
          </a:xfrm>
          <a:prstGeom prst="rect">
            <a:avLst/>
          </a:prstGeom>
          <a:noFill/>
        </p:spPr>
        <p:txBody>
          <a:bodyPr vert="horz" wrap="square" lIns="91438" tIns="45719" rIns="91438" bIns="45719" rtlCol="0">
            <a:spAutoFit/>
          </a:bodyPr>
          <a:lstStyle/>
          <a:p>
            <a:pPr algn="ctr"/>
            <a:r>
              <a:rPr lang="en-US" altLang="zh-CN" sz="4400">
                <a:solidFill>
                  <a:prstClr val="black"/>
                </a:solidFill>
                <a:cs typeface="+mn-ea"/>
                <a:sym typeface="+mn-lt"/>
              </a:rPr>
              <a:t>Cách làm bài nghị luận về một đoạn thơ, bài thơ</a:t>
            </a:r>
            <a:endParaRPr lang="zh-CN" altLang="en-US" sz="4400" dirty="0">
              <a:solidFill>
                <a:prstClr val="black"/>
              </a:solidFill>
              <a:cs typeface="+mn-ea"/>
              <a:sym typeface="+mn-lt"/>
            </a:endParaRPr>
          </a:p>
        </p:txBody>
      </p:sp>
      <p:pic>
        <p:nvPicPr>
          <p:cNvPr id="5" name="图片 4">
            <a:extLst>
              <a:ext uri="{FF2B5EF4-FFF2-40B4-BE49-F238E27FC236}">
                <a16:creationId xmlns:a16="http://schemas.microsoft.com/office/drawing/2014/main" id="{B537E26C-A659-40A7-AC48-34E5A10305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6077" y="1840227"/>
            <a:ext cx="1360503" cy="1360503"/>
          </a:xfrm>
          <a:prstGeom prst="rect">
            <a:avLst/>
          </a:prstGeom>
        </p:spPr>
      </p:pic>
      <p:sp>
        <p:nvSpPr>
          <p:cNvPr id="16" name="文本框 15">
            <a:extLst>
              <a:ext uri="{FF2B5EF4-FFF2-40B4-BE49-F238E27FC236}">
                <a16:creationId xmlns:a16="http://schemas.microsoft.com/office/drawing/2014/main" id="{FC03E3A7-0023-49D0-B5E2-550BED71A2C8}"/>
              </a:ext>
            </a:extLst>
          </p:cNvPr>
          <p:cNvSpPr txBox="1"/>
          <p:nvPr/>
        </p:nvSpPr>
        <p:spPr>
          <a:xfrm>
            <a:off x="5976214" y="1976705"/>
            <a:ext cx="3280225" cy="1092607"/>
          </a:xfrm>
          <a:prstGeom prst="rect">
            <a:avLst/>
          </a:prstGeom>
          <a:noFill/>
        </p:spPr>
        <p:txBody>
          <a:bodyPr vert="horz" wrap="square" lIns="91438" tIns="45719" rIns="91438" bIns="45719" rtlCol="0">
            <a:spAutoFit/>
          </a:bodyPr>
          <a:lstStyle/>
          <a:p>
            <a:pPr algn="ctr"/>
            <a:r>
              <a:rPr lang="en-US" altLang="zh-CN" sz="6500">
                <a:solidFill>
                  <a:srgbClr val="264D6E"/>
                </a:solidFill>
                <a:cs typeface="+mn-ea"/>
                <a:sym typeface="+mn-lt"/>
              </a:rPr>
              <a:t>II</a:t>
            </a:r>
            <a:endParaRPr lang="zh-CN" altLang="en-US" sz="6500" dirty="0">
              <a:solidFill>
                <a:srgbClr val="264D6E"/>
              </a:solidFill>
              <a:cs typeface="+mn-ea"/>
              <a:sym typeface="+mn-lt"/>
            </a:endParaRPr>
          </a:p>
        </p:txBody>
      </p:sp>
      <p:grpSp>
        <p:nvGrpSpPr>
          <p:cNvPr id="21" name="组合 20">
            <a:extLst>
              <a:ext uri="{FF2B5EF4-FFF2-40B4-BE49-F238E27FC236}">
                <a16:creationId xmlns:a16="http://schemas.microsoft.com/office/drawing/2014/main" id="{C7B283D7-D3DF-48A6-B6CA-AFC06B24D9EB}"/>
              </a:ext>
            </a:extLst>
          </p:cNvPr>
          <p:cNvGrpSpPr/>
          <p:nvPr/>
        </p:nvGrpSpPr>
        <p:grpSpPr>
          <a:xfrm>
            <a:off x="11766249" y="5225145"/>
            <a:ext cx="470948" cy="1497091"/>
            <a:chOff x="5029200" y="4252444"/>
            <a:chExt cx="470948" cy="1127262"/>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939779"/>
            </a:xfrm>
            <a:prstGeom prst="rect">
              <a:avLst/>
            </a:prstGeom>
            <a:noFill/>
          </p:spPr>
          <p:txBody>
            <a:bodyPr vert="eaVert" wrap="none" rtlCol="0">
              <a:spAutoFit/>
            </a:bodyPr>
            <a:lstStyle/>
            <a:p>
              <a:r>
                <a:rPr lang="en-US" altLang="zh-CN" sz="1500" dirty="0">
                  <a:solidFill>
                    <a:srgbClr val="E5E3E4"/>
                  </a:solidFill>
                  <a:cs typeface="+mn-ea"/>
                  <a:sym typeface="+mn-lt"/>
                </a:rPr>
                <a:t>Jpppt.com。</a:t>
              </a:r>
              <a:endParaRPr lang="zh-CN" altLang="en-US" sz="1500" dirty="0">
                <a:solidFill>
                  <a:srgbClr val="E5E3E4"/>
                </a:solidFill>
                <a:cs typeface="+mn-ea"/>
                <a:sym typeface="+mn-lt"/>
              </a:endParaRPr>
            </a:p>
          </p:txBody>
        </p:sp>
      </p:grpSp>
      <p:pic>
        <p:nvPicPr>
          <p:cNvPr id="3" name="图片 2">
            <a:extLst>
              <a:ext uri="{FF2B5EF4-FFF2-40B4-BE49-F238E27FC236}">
                <a16:creationId xmlns:a16="http://schemas.microsoft.com/office/drawing/2014/main" id="{9CFB68AE-B307-48BC-A723-3E5DC67FFC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42421">
            <a:off x="10308553" y="538090"/>
            <a:ext cx="1477329" cy="1055065"/>
          </a:xfrm>
          <a:prstGeom prst="rect">
            <a:avLst/>
          </a:prstGeom>
        </p:spPr>
      </p:pic>
      <p:pic>
        <p:nvPicPr>
          <p:cNvPr id="18" name="图片 17">
            <a:extLst>
              <a:ext uri="{FF2B5EF4-FFF2-40B4-BE49-F238E27FC236}">
                <a16:creationId xmlns:a16="http://schemas.microsoft.com/office/drawing/2014/main" id="{CA1127B2-0D2F-4C8E-8E6E-A8110E4049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042421">
            <a:off x="11492471" y="1053458"/>
            <a:ext cx="617479" cy="440985"/>
          </a:xfrm>
          <a:prstGeom prst="rect">
            <a:avLst/>
          </a:prstGeom>
        </p:spPr>
      </p:pic>
      <p:pic>
        <p:nvPicPr>
          <p:cNvPr id="33" name="图片 32">
            <a:extLst>
              <a:ext uri="{FF2B5EF4-FFF2-40B4-BE49-F238E27FC236}">
                <a16:creationId xmlns:a16="http://schemas.microsoft.com/office/drawing/2014/main" id="{DA3175EE-1983-4EA5-AA48-CFE407B3891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
          <a:stretch/>
        </p:blipFill>
        <p:spPr>
          <a:xfrm flipH="1">
            <a:off x="5135" y="-42683"/>
            <a:ext cx="5250792" cy="4768832"/>
          </a:xfrm>
          <a:prstGeom prst="rect">
            <a:avLst/>
          </a:prstGeom>
        </p:spPr>
      </p:pic>
      <p:sp>
        <p:nvSpPr>
          <p:cNvPr id="14" name="矩形: 剪去对角 12">
            <a:extLst>
              <a:ext uri="{FF2B5EF4-FFF2-40B4-BE49-F238E27FC236}">
                <a16:creationId xmlns:a16="http://schemas.microsoft.com/office/drawing/2014/main" id="{4C494906-7406-49B7-B73A-E00002866123}"/>
              </a:ext>
            </a:extLst>
          </p:cNvPr>
          <p:cNvSpPr/>
          <p:nvPr/>
        </p:nvSpPr>
        <p:spPr>
          <a:xfrm>
            <a:off x="341041" y="179430"/>
            <a:ext cx="11470745"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5" name="矩形: 剪去对角 14">
            <a:extLst>
              <a:ext uri="{FF2B5EF4-FFF2-40B4-BE49-F238E27FC236}">
                <a16:creationId xmlns:a16="http://schemas.microsoft.com/office/drawing/2014/main" id="{02E9BA00-F808-4474-83E4-008BB0043371}"/>
              </a:ext>
            </a:extLst>
          </p:cNvPr>
          <p:cNvSpPr/>
          <p:nvPr/>
        </p:nvSpPr>
        <p:spPr>
          <a:xfrm>
            <a:off x="396878" y="122326"/>
            <a:ext cx="11179237"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7" name="Rectangle 16"/>
          <p:cNvSpPr/>
          <p:nvPr/>
        </p:nvSpPr>
        <p:spPr>
          <a:xfrm>
            <a:off x="380214" y="209309"/>
            <a:ext cx="11129913" cy="400110"/>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a:t>
            </a:r>
            <a:r>
              <a:rPr lang="en-US" altLang="en-US" sz="2000" i="1" dirty="0" err="1">
                <a:solidFill>
                  <a:srgbClr val="FF0000"/>
                </a:solidFill>
                <a:latin typeface="Times New Roman" panose="02020603050405020304" pitchFamily="18" charset="0"/>
                <a:cs typeface="Times New Roman" panose="02020603050405020304" pitchFamily="18" charset="0"/>
              </a:rPr>
              <a:t>Tập</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làm</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văn</a:t>
            </a:r>
            <a:r>
              <a:rPr lang="en-US" altLang="en-US" sz="2000" dirty="0">
                <a:solidFill>
                  <a:srgbClr val="FF0000"/>
                </a:solidFill>
                <a:latin typeface="Times New Roman" panose="02020603050405020304" pitchFamily="18" charset="0"/>
                <a:cs typeface="Times New Roman" panose="02020603050405020304" pitchFamily="18" charset="0"/>
              </a:rPr>
              <a:t>:  </a:t>
            </a:r>
            <a:r>
              <a:rPr lang="vi-VN"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20893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 presetClass="entr" presetSubtype="0" fill="hold" nodeType="withEffect">
                                  <p:stCondLst>
                                    <p:cond delay="75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childTnLst>
                                </p:cTn>
                              </p:par>
                              <p:par>
                                <p:cTn id="15" presetID="49" presetClass="path" presetSubtype="0" fill="hold" nodeType="withEffect">
                                  <p:stCondLst>
                                    <p:cond delay="750"/>
                                  </p:stCondLst>
                                  <p:childTnLst>
                                    <p:animMotion origin="layout" path="M 0 0 L 0.25 0.25 E" pathEditMode="relative" ptsTypes="">
                                      <p:cBhvr>
                                        <p:cTn id="16" dur="1500" spd="-100000" fill="hold"/>
                                        <p:tgtEl>
                                          <p:spTgt spid="18"/>
                                        </p:tgtEl>
                                        <p:attrNameLst>
                                          <p:attrName>ppt_x</p:attrName>
                                          <p:attrName>ppt_y</p:attrName>
                                        </p:attrNameLst>
                                      </p:cBhvr>
                                    </p:animMotion>
                                  </p:childTnLst>
                                </p:cTn>
                              </p:par>
                              <p:par>
                                <p:cTn id="17" presetID="49" presetClass="path" presetSubtype="0" fill="hold" nodeType="withEffect">
                                  <p:stCondLst>
                                    <p:cond delay="750"/>
                                  </p:stCondLst>
                                  <p:childTnLst>
                                    <p:animMotion origin="layout" path="M 0 0 L 0.25 0.25 E" pathEditMode="relative" ptsTypes="">
                                      <p:cBhvr>
                                        <p:cTn id="18" dur="1500" spd="-100000" fill="hold"/>
                                        <p:tgtEl>
                                          <p:spTgt spid="3"/>
                                        </p:tgtEl>
                                        <p:attrNameLst>
                                          <p:attrName>ppt_x</p:attrName>
                                          <p:attrName>ppt_y</p:attrName>
                                        </p:attrNameLst>
                                      </p:cBhvr>
                                    </p:animMotion>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41" presetClass="entr" presetSubtype="0" fill="hold" grpId="0" nodeType="withEffect">
                                  <p:stCondLst>
                                    <p:cond delay="500"/>
                                  </p:stCondLst>
                                  <p:iterate type="lt">
                                    <p:tmPct val="10000"/>
                                  </p:iterate>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6"/>
                                        </p:tgtEl>
                                        <p:attrNameLst>
                                          <p:attrName>ppt_y</p:attrName>
                                        </p:attrNameLst>
                                      </p:cBhvr>
                                      <p:tavLst>
                                        <p:tav tm="0">
                                          <p:val>
                                            <p:strVal val="#ppt_y"/>
                                          </p:val>
                                        </p:tav>
                                        <p:tav tm="100000">
                                          <p:val>
                                            <p:strVal val="#ppt_y"/>
                                          </p:val>
                                        </p:tav>
                                      </p:tavLst>
                                    </p:anim>
                                    <p:anim calcmode="lin" valueType="num">
                                      <p:cBhvr>
                                        <p:cTn id="29" dur="10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6"/>
                                        </p:tgtEl>
                                      </p:cBhvr>
                                    </p:animEffect>
                                  </p:childTnLst>
                                </p:cTn>
                              </p:par>
                            </p:childTnLst>
                          </p:cTn>
                        </p:par>
                        <p:par>
                          <p:cTn id="32" fill="hold">
                            <p:stCondLst>
                              <p:cond delay="3850"/>
                            </p:stCondLst>
                            <p:childTnLst>
                              <p:par>
                                <p:cTn id="33" presetID="50" presetClass="entr" presetSubtype="0" decel="10000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3"/>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249"/>
            <a:ext cx="12189432" cy="6855751"/>
          </a:xfrm>
          <a:prstGeom prst="rect">
            <a:avLst/>
          </a:prstGeom>
        </p:spPr>
      </p:pic>
      <p:pic>
        <p:nvPicPr>
          <p:cNvPr id="6"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68140" y="14481"/>
            <a:ext cx="1295400" cy="1387929"/>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a:off x="11766249" y="5225145"/>
            <a:ext cx="470948" cy="1497091"/>
            <a:chOff x="5029200" y="4252444"/>
            <a:chExt cx="470948" cy="1127262"/>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939779"/>
            </a:xfrm>
            <a:prstGeom prst="rect">
              <a:avLst/>
            </a:prstGeom>
            <a:noFill/>
          </p:spPr>
          <p:txBody>
            <a:bodyPr vert="eaVert" wrap="none" rtlCol="0">
              <a:spAutoFit/>
            </a:bodyPr>
            <a:lstStyle/>
            <a:p>
              <a:r>
                <a:rPr lang="en-US" altLang="zh-CN" sz="1500" dirty="0">
                  <a:solidFill>
                    <a:srgbClr val="E5E3E4"/>
                  </a:solidFill>
                  <a:cs typeface="+mn-ea"/>
                  <a:sym typeface="+mn-lt"/>
                </a:rPr>
                <a:t>Jpppt.com。</a:t>
              </a:r>
              <a:endParaRPr lang="zh-CN" altLang="en-US" sz="1500" dirty="0">
                <a:solidFill>
                  <a:srgbClr val="E5E3E4"/>
                </a:solidFill>
                <a:cs typeface="+mn-ea"/>
                <a:sym typeface="+mn-lt"/>
              </a:endParaRPr>
            </a:p>
          </p:txBody>
        </p:sp>
      </p:grpSp>
      <p:pic>
        <p:nvPicPr>
          <p:cNvPr id="3" name="图片 2">
            <a:extLst>
              <a:ext uri="{FF2B5EF4-FFF2-40B4-BE49-F238E27FC236}">
                <a16:creationId xmlns:a16="http://schemas.microsoft.com/office/drawing/2014/main" id="{9CFB68AE-B307-48BC-A723-3E5DC67FFC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42421">
            <a:off x="10308553" y="538090"/>
            <a:ext cx="1477329" cy="1055065"/>
          </a:xfrm>
          <a:prstGeom prst="rect">
            <a:avLst/>
          </a:prstGeom>
        </p:spPr>
      </p:pic>
      <p:pic>
        <p:nvPicPr>
          <p:cNvPr id="18" name="图片 17">
            <a:extLst>
              <a:ext uri="{FF2B5EF4-FFF2-40B4-BE49-F238E27FC236}">
                <a16:creationId xmlns:a16="http://schemas.microsoft.com/office/drawing/2014/main" id="{CA1127B2-0D2F-4C8E-8E6E-A8110E4049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42421">
            <a:off x="11492471" y="1053458"/>
            <a:ext cx="617479" cy="440985"/>
          </a:xfrm>
          <a:prstGeom prst="rect">
            <a:avLst/>
          </a:prstGeom>
        </p:spPr>
      </p:pic>
      <p:sp>
        <p:nvSpPr>
          <p:cNvPr id="14" name="矩形: 剪去对角 12">
            <a:extLst>
              <a:ext uri="{FF2B5EF4-FFF2-40B4-BE49-F238E27FC236}">
                <a16:creationId xmlns:a16="http://schemas.microsoft.com/office/drawing/2014/main" id="{4C494906-7406-49B7-B73A-E00002866123}"/>
              </a:ext>
            </a:extLst>
          </p:cNvPr>
          <p:cNvSpPr/>
          <p:nvPr/>
        </p:nvSpPr>
        <p:spPr>
          <a:xfrm>
            <a:off x="341041" y="179430"/>
            <a:ext cx="11470745"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5" name="矩形: 剪去对角 14">
            <a:extLst>
              <a:ext uri="{FF2B5EF4-FFF2-40B4-BE49-F238E27FC236}">
                <a16:creationId xmlns:a16="http://schemas.microsoft.com/office/drawing/2014/main" id="{02E9BA00-F808-4474-83E4-008BB0043371}"/>
              </a:ext>
            </a:extLst>
          </p:cNvPr>
          <p:cNvSpPr/>
          <p:nvPr/>
        </p:nvSpPr>
        <p:spPr>
          <a:xfrm>
            <a:off x="396878" y="122326"/>
            <a:ext cx="11179237"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7" name="Rectangle 16"/>
          <p:cNvSpPr/>
          <p:nvPr/>
        </p:nvSpPr>
        <p:spPr>
          <a:xfrm>
            <a:off x="380214" y="209309"/>
            <a:ext cx="11129913" cy="400110"/>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a:t>
            </a:r>
            <a:r>
              <a:rPr lang="en-US" altLang="en-US" sz="2000" i="1" dirty="0" err="1">
                <a:solidFill>
                  <a:srgbClr val="FF0000"/>
                </a:solidFill>
                <a:latin typeface="Times New Roman" panose="02020603050405020304" pitchFamily="18" charset="0"/>
                <a:cs typeface="Times New Roman" panose="02020603050405020304" pitchFamily="18" charset="0"/>
              </a:rPr>
              <a:t>Tập</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làm</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văn</a:t>
            </a:r>
            <a:r>
              <a:rPr lang="en-US" altLang="en-US" sz="2000" dirty="0">
                <a:solidFill>
                  <a:srgbClr val="FF0000"/>
                </a:solidFill>
                <a:latin typeface="Times New Roman" panose="02020603050405020304" pitchFamily="18" charset="0"/>
                <a:cs typeface="Times New Roman" panose="02020603050405020304" pitchFamily="18" charset="0"/>
              </a:rPr>
              <a:t>:  </a:t>
            </a:r>
            <a:r>
              <a:rPr lang="vi-VN"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Rectangle 21"/>
          <p:cNvSpPr>
            <a:spLocks noChangeArrowheads="1"/>
          </p:cNvSpPr>
          <p:nvPr/>
        </p:nvSpPr>
        <p:spPr bwMode="auto">
          <a:xfrm>
            <a:off x="1365464" y="1188564"/>
            <a:ext cx="9263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FF"/>
                </a:solidFill>
                <a:latin typeface="Times New Roman" panose="02020603050405020304" pitchFamily="18" charset="0"/>
                <a:cs typeface="Times New Roman" panose="02020603050405020304" pitchFamily="18" charset="0"/>
              </a:rPr>
              <a:t>1. ĐỀ BÀI NGHỊ LUẬN VỀ MỘT ĐOẠN THƠ, BÀI THƠ</a:t>
            </a:r>
            <a:endParaRPr lang="en-US" altLang="en-US" sz="2400" b="1" dirty="0">
              <a:solidFill>
                <a:srgbClr val="0000FF"/>
              </a:solidFill>
              <a:latin typeface="Calibri" panose="020F0502020204030204" pitchFamily="34" charset="0"/>
            </a:endParaRPr>
          </a:p>
        </p:txBody>
      </p:sp>
      <p:sp>
        <p:nvSpPr>
          <p:cNvPr id="23" name="Rectangle 22"/>
          <p:cNvSpPr>
            <a:spLocks noChangeArrowheads="1"/>
          </p:cNvSpPr>
          <p:nvPr/>
        </p:nvSpPr>
        <p:spPr bwMode="auto">
          <a:xfrm>
            <a:off x="1382060" y="1555423"/>
            <a:ext cx="3953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SGK/79, 80</a:t>
            </a:r>
            <a:endParaRPr lang="en-US" altLang="en-US" sz="2400" dirty="0">
              <a:latin typeface="Calibri" panose="020F0502020204030204" pitchFamily="34" charset="0"/>
            </a:endParaRPr>
          </a:p>
        </p:txBody>
      </p:sp>
      <p:sp>
        <p:nvSpPr>
          <p:cNvPr id="24" name="Explosion 1 23"/>
          <p:cNvSpPr/>
          <p:nvPr/>
        </p:nvSpPr>
        <p:spPr>
          <a:xfrm>
            <a:off x="7100476" y="2732133"/>
            <a:ext cx="4727483" cy="2186608"/>
          </a:xfrm>
          <a:prstGeom prst="irregularSeal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dirty="0" err="1">
                <a:solidFill>
                  <a:schemeClr val="tx1"/>
                </a:solidFill>
                <a:latin typeface="Times New Roman" panose="02020603050405020304" pitchFamily="18" charset="0"/>
                <a:cs typeface="Times New Roman" panose="02020603050405020304" pitchFamily="18" charset="0"/>
              </a:rPr>
              <a:t>Đọc</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các</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đề</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bài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trong</a:t>
            </a:r>
            <a:r>
              <a:rPr lang="en-US" altLang="en-US" sz="2400" b="1" dirty="0">
                <a:solidFill>
                  <a:schemeClr val="tx1"/>
                </a:solidFill>
                <a:latin typeface="Times New Roman" panose="02020603050405020304" pitchFamily="18" charset="0"/>
                <a:cs typeface="Times New Roman" panose="02020603050405020304" pitchFamily="18" charset="0"/>
              </a:rPr>
              <a:t> SGK/79.</a:t>
            </a:r>
            <a:endParaRPr lang="en-US" altLang="en-US" sz="2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8959892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 presetClass="entr" presetSubtype="0" fill="hold" nodeType="withEffect">
                                  <p:stCondLst>
                                    <p:cond delay="75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ntr" presetSubtype="0" fill="hold" nodeType="withEffect">
                                  <p:stCondLst>
                                    <p:cond delay="750"/>
                                  </p:stCondLst>
                                  <p:childTnLst>
                                    <p:set>
                                      <p:cBhvr>
                                        <p:cTn id="11" dur="1" fill="hold">
                                          <p:stCondLst>
                                            <p:cond delay="0"/>
                                          </p:stCondLst>
                                        </p:cTn>
                                        <p:tgtEl>
                                          <p:spTgt spid="3"/>
                                        </p:tgtEl>
                                        <p:attrNameLst>
                                          <p:attrName>style.visibility</p:attrName>
                                        </p:attrNameLst>
                                      </p:cBhvr>
                                      <p:to>
                                        <p:strVal val="visible"/>
                                      </p:to>
                                    </p:set>
                                  </p:childTnLst>
                                </p:cTn>
                              </p:par>
                              <p:par>
                                <p:cTn id="12" presetID="49" presetClass="path" presetSubtype="0" fill="hold" nodeType="withEffect">
                                  <p:stCondLst>
                                    <p:cond delay="750"/>
                                  </p:stCondLst>
                                  <p:childTnLst>
                                    <p:animMotion origin="layout" path="M 0 0 L 0.25 0.25 E" pathEditMode="relative" ptsTypes="">
                                      <p:cBhvr>
                                        <p:cTn id="13" dur="1500" spd="-100000" fill="hold"/>
                                        <p:tgtEl>
                                          <p:spTgt spid="18"/>
                                        </p:tgtEl>
                                        <p:attrNameLst>
                                          <p:attrName>ppt_x</p:attrName>
                                          <p:attrName>ppt_y</p:attrName>
                                        </p:attrNameLst>
                                      </p:cBhvr>
                                    </p:animMotion>
                                  </p:childTnLst>
                                </p:cTn>
                              </p:par>
                              <p:par>
                                <p:cTn id="14" presetID="49" presetClass="path" presetSubtype="0" fill="hold" nodeType="withEffect">
                                  <p:stCondLst>
                                    <p:cond delay="750"/>
                                  </p:stCondLst>
                                  <p:childTnLst>
                                    <p:animMotion origin="layout" path="M 0 0 L 0.25 0.25 E" pathEditMode="relative" ptsTypes="">
                                      <p:cBhvr>
                                        <p:cTn id="15" dur="1500" spd="-100000" fill="hold"/>
                                        <p:tgtEl>
                                          <p:spTgt spid="3"/>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xit" presetSubtype="32" fill="hold" grpId="1" nodeType="clickEffect">
                                  <p:stCondLst>
                                    <p:cond delay="0"/>
                                  </p:stCondLst>
                                  <p:childTnLst>
                                    <p:anim calcmode="lin" valueType="num">
                                      <p:cBhvr>
                                        <p:cTn id="34" dur="500"/>
                                        <p:tgtEl>
                                          <p:spTgt spid="24"/>
                                        </p:tgtEl>
                                        <p:attrNameLst>
                                          <p:attrName>ppt_w</p:attrName>
                                        </p:attrNameLst>
                                      </p:cBhvr>
                                      <p:tavLst>
                                        <p:tav tm="0">
                                          <p:val>
                                            <p:strVal val="ppt_w"/>
                                          </p:val>
                                        </p:tav>
                                        <p:tav tm="100000">
                                          <p:val>
                                            <p:fltVal val="0"/>
                                          </p:val>
                                        </p:tav>
                                      </p:tavLst>
                                    </p:anim>
                                    <p:anim calcmode="lin" valueType="num">
                                      <p:cBhvr>
                                        <p:cTn id="35" dur="500"/>
                                        <p:tgtEl>
                                          <p:spTgt spid="24"/>
                                        </p:tgtEl>
                                        <p:attrNameLst>
                                          <p:attrName>ppt_h</p:attrName>
                                        </p:attrNameLst>
                                      </p:cBhvr>
                                      <p:tavLst>
                                        <p:tav tm="0">
                                          <p:val>
                                            <p:strVal val="ppt_h"/>
                                          </p:val>
                                        </p:tav>
                                        <p:tav tm="100000">
                                          <p:val>
                                            <p:fltVal val="0"/>
                                          </p:val>
                                        </p:tav>
                                      </p:tavLst>
                                    </p:anim>
                                    <p:set>
                                      <p:cBhvr>
                                        <p:cTn id="3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5775" y="119270"/>
            <a:ext cx="11881600" cy="6616381"/>
          </a:xfrm>
          <a:prstGeom prst="rect">
            <a:avLst/>
          </a:prstGeom>
          <a:solidFill>
            <a:schemeClr val="bg2"/>
          </a:solidFill>
          <a:ln w="38100">
            <a:solidFill>
              <a:schemeClr val="tx1"/>
            </a:solidFill>
            <a:prstDash val="sysDot"/>
          </a:ln>
        </p:spPr>
        <p:txBody>
          <a:bodyPr wrap="square" rtlCol="0">
            <a:spAutoFit/>
          </a:bodyPr>
          <a:lstStyle/>
          <a:p>
            <a:endParaRPr lang="en-US"/>
          </a:p>
        </p:txBody>
      </p:sp>
      <p:sp>
        <p:nvSpPr>
          <p:cNvPr id="20" name="Rectangle 28"/>
          <p:cNvSpPr>
            <a:spLocks noChangeArrowheads="1"/>
          </p:cNvSpPr>
          <p:nvPr/>
        </p:nvSpPr>
        <p:spPr bwMode="auto">
          <a:xfrm>
            <a:off x="689112" y="1342647"/>
            <a:ext cx="1132063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669925" indent="-325438" algn="l">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022350" indent="-350838" algn="l">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339850" indent="-315913" algn="l">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1681163" indent="-339725" algn="l">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None/>
            </a:pPr>
            <a:r>
              <a:rPr lang="en-US" sz="1900" b="1" u="sng" dirty="0" err="1">
                <a:solidFill>
                  <a:schemeClr val="tx2"/>
                </a:solidFill>
              </a:rPr>
              <a:t>Đề</a:t>
            </a:r>
            <a:r>
              <a:rPr lang="en-US" sz="1900" b="1" u="sng" dirty="0">
                <a:solidFill>
                  <a:schemeClr val="tx2"/>
                </a:solidFill>
              </a:rPr>
              <a:t> </a:t>
            </a:r>
            <a:r>
              <a:rPr lang="en-US" sz="2300" b="1" u="sng"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3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Phân</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tích</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các</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tầng</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nghĩa</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đoạn</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thơ</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sau</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a:latin typeface="Times New Roman" panose="02020603050405020304" pitchFamily="18" charset="0"/>
                <a:ea typeface="Tahoma" panose="020B0604030504040204" pitchFamily="34" charset="0"/>
                <a:cs typeface="Times New Roman" panose="02020603050405020304" pitchFamily="18" charset="0"/>
              </a:rPr>
              <a:t>“</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nào</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đâu</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những</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đêm</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vàng</a:t>
            </a:r>
            <a:r>
              <a:rPr lang="en-US" sz="2300" i="1" dirty="0">
                <a:latin typeface="Times New Roman" panose="02020603050405020304" pitchFamily="18" charset="0"/>
                <a:ea typeface="Tahoma" panose="020B0604030504040204" pitchFamily="34" charset="0"/>
                <a:cs typeface="Times New Roman" panose="02020603050405020304" pitchFamily="18" charset="0"/>
              </a:rPr>
              <a:t>…nay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còn</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đâu</a:t>
            </a:r>
            <a:r>
              <a:rPr lang="en-US" sz="2300" i="1" dirty="0">
                <a:latin typeface="Times New Roman" panose="02020603050405020304" pitchFamily="18" charset="0"/>
                <a:ea typeface="Tahoma" panose="020B0604030504040204" pitchFamily="34" charset="0"/>
                <a:cs typeface="Times New Roman" panose="02020603050405020304" pitchFamily="18" charset="0"/>
              </a:rPr>
              <a:t>.”</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Thế</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Lữ</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Nhớ</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rừng</a:t>
            </a:r>
            <a:r>
              <a:rPr lang="en-US" sz="2300" dirty="0">
                <a:latin typeface="Times New Roman" panose="02020603050405020304" pitchFamily="18" charset="0"/>
                <a:ea typeface="Tahoma" panose="020B0604030504040204" pitchFamily="34" charset="0"/>
                <a:cs typeface="Times New Roman" panose="02020603050405020304" pitchFamily="18" charset="0"/>
              </a:rPr>
              <a:t>)</a:t>
            </a:r>
          </a:p>
          <a:p>
            <a:pPr>
              <a:buFont typeface="Wingdings" panose="05000000000000000000" pitchFamily="2" charset="2"/>
              <a:buNone/>
            </a:pPr>
            <a:r>
              <a:rPr lang="en-US" sz="2300" b="1" u="sng"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Đề</a:t>
            </a:r>
            <a:r>
              <a:rPr lang="en-US" sz="2300" b="1" u="sng"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2</a:t>
            </a:r>
            <a:r>
              <a:rPr lang="en-US" sz="23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Cảm</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nhận</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và</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suy</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nghĩ</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em</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về</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đoạn</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kết</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bài</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thơ</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Đồng</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chí</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Chính</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Hữu</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a:latin typeface="Times New Roman" panose="02020603050405020304" pitchFamily="18" charset="0"/>
                <a:ea typeface="Tahoma" panose="020B0604030504040204" pitchFamily="34" charset="0"/>
                <a:cs typeface="Times New Roman" panose="02020603050405020304" pitchFamily="18" charset="0"/>
              </a:rPr>
              <a:t>“</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Đêm</a:t>
            </a:r>
            <a:r>
              <a:rPr lang="en-US" sz="2300" i="1" dirty="0">
                <a:latin typeface="Times New Roman" panose="02020603050405020304" pitchFamily="18" charset="0"/>
                <a:ea typeface="Tahoma" panose="020B0604030504040204" pitchFamily="34" charset="0"/>
                <a:cs typeface="Times New Roman" panose="02020603050405020304" pitchFamily="18" charset="0"/>
              </a:rPr>
              <a:t> nay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rừng</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trăng</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treo</a:t>
            </a:r>
            <a:r>
              <a:rPr lang="en-US" sz="2300" i="1" dirty="0">
                <a:latin typeface="Times New Roman" panose="02020603050405020304" pitchFamily="18" charset="0"/>
                <a:ea typeface="Tahoma" panose="020B0604030504040204" pitchFamily="34" charset="0"/>
                <a:cs typeface="Times New Roman" panose="02020603050405020304" pitchFamily="18" charset="0"/>
              </a:rPr>
              <a:t>.”</a:t>
            </a:r>
          </a:p>
          <a:p>
            <a:pPr>
              <a:buFont typeface="Wingdings" panose="05000000000000000000" pitchFamily="2" charset="2"/>
              <a:buNone/>
            </a:pPr>
            <a:r>
              <a:rPr lang="en-US" sz="2300" b="1" u="sng"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Đề</a:t>
            </a:r>
            <a:r>
              <a:rPr lang="en-US" sz="2300" b="1" u="sng"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3</a:t>
            </a:r>
            <a:r>
              <a:rPr lang="en-US" sz="23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Cảm</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nhận</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em</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về</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tâm</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trạng</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Tản</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Đà</a:t>
            </a:r>
            <a:r>
              <a:rPr lang="en-US" sz="2300" dirty="0">
                <a:latin typeface="Times New Roman" panose="02020603050405020304" pitchFamily="18" charset="0"/>
                <a:ea typeface="Tahoma" panose="020B0604030504040204" pitchFamily="34" charset="0"/>
                <a:cs typeface="Times New Roman" panose="02020603050405020304" pitchFamily="18" charset="0"/>
              </a:rPr>
              <a:t> qua </a:t>
            </a:r>
            <a:r>
              <a:rPr lang="en-US" sz="2300" dirty="0" err="1">
                <a:latin typeface="Times New Roman" panose="02020603050405020304" pitchFamily="18" charset="0"/>
                <a:ea typeface="Tahoma" panose="020B0604030504040204" pitchFamily="34" charset="0"/>
                <a:cs typeface="Times New Roman" panose="02020603050405020304" pitchFamily="18" charset="0"/>
              </a:rPr>
              <a:t>bài</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thơ</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Muốn</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làm</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thằng</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Cuội</a:t>
            </a:r>
            <a:r>
              <a:rPr lang="en-US" sz="2300" i="1" dirty="0">
                <a:latin typeface="Times New Roman" panose="02020603050405020304" pitchFamily="18" charset="0"/>
                <a:ea typeface="Tahoma" panose="020B0604030504040204" pitchFamily="34" charset="0"/>
                <a:cs typeface="Times New Roman" panose="02020603050405020304" pitchFamily="18" charset="0"/>
              </a:rPr>
              <a:t>.</a:t>
            </a:r>
          </a:p>
          <a:p>
            <a:pPr>
              <a:buFont typeface="Wingdings" panose="05000000000000000000" pitchFamily="2" charset="2"/>
              <a:buNone/>
            </a:pPr>
            <a:r>
              <a:rPr lang="en-US" sz="2300" b="1" u="sng"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Đề</a:t>
            </a:r>
            <a:r>
              <a:rPr lang="en-US" sz="2300" b="1" u="sng"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4</a:t>
            </a:r>
            <a:r>
              <a:rPr lang="en-US" sz="23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tượng</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người</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chiến</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sĩ</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lái</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xe</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Bài</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thơ</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về</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tiểu</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đội</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xe</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không</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kính</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Tiến</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Duật</a:t>
            </a:r>
            <a:r>
              <a:rPr lang="en-US" sz="2300" dirty="0">
                <a:latin typeface="Times New Roman" panose="02020603050405020304" pitchFamily="18" charset="0"/>
                <a:ea typeface="Tahoma" panose="020B0604030504040204" pitchFamily="34" charset="0"/>
                <a:cs typeface="Times New Roman" panose="02020603050405020304" pitchFamily="18" charset="0"/>
              </a:rPr>
              <a:t>.</a:t>
            </a:r>
          </a:p>
          <a:p>
            <a:pPr>
              <a:buFont typeface="Wingdings" panose="05000000000000000000" pitchFamily="2" charset="2"/>
              <a:buNone/>
            </a:pPr>
            <a:r>
              <a:rPr lang="en-US" sz="2300" b="1" u="sng"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Đề</a:t>
            </a:r>
            <a:r>
              <a:rPr lang="en-US" sz="2300" b="1" u="sng"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5</a:t>
            </a:r>
            <a:r>
              <a:rPr lang="en-US" sz="23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Bài</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thơ</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Ánh</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trăng</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Nguyễn</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Duy</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gợi</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cho</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em</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những</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suy</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nghĩ</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gì</a:t>
            </a:r>
            <a:r>
              <a:rPr lang="en-US" sz="2300" dirty="0">
                <a:latin typeface="Times New Roman" panose="02020603050405020304" pitchFamily="18" charset="0"/>
                <a:ea typeface="Tahoma" panose="020B0604030504040204" pitchFamily="34" charset="0"/>
                <a:cs typeface="Times New Roman" panose="02020603050405020304" pitchFamily="18" charset="0"/>
              </a:rPr>
              <a:t>?</a:t>
            </a:r>
            <a:endParaRPr lang="en-US" sz="2300" u="sng" dirty="0">
              <a:latin typeface="Times New Roman" panose="02020603050405020304" pitchFamily="18" charset="0"/>
              <a:ea typeface="Tahoma" panose="020B0604030504040204" pitchFamily="34" charset="0"/>
              <a:cs typeface="Times New Roman" panose="02020603050405020304" pitchFamily="18" charset="0"/>
            </a:endParaRPr>
          </a:p>
          <a:p>
            <a:pPr>
              <a:buFont typeface="Wingdings" panose="05000000000000000000" pitchFamily="2" charset="2"/>
              <a:buNone/>
            </a:pPr>
            <a:r>
              <a:rPr lang="en-US" sz="2300" b="1" u="sng"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Đề</a:t>
            </a:r>
            <a:r>
              <a:rPr lang="en-US" sz="2300" b="1" u="sng"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6</a:t>
            </a:r>
            <a:r>
              <a:rPr lang="en-US" sz="23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Phân</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tích</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khổ</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thơ</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đầu</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bài</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a:latin typeface="Times New Roman" panose="02020603050405020304" pitchFamily="18" charset="0"/>
                <a:ea typeface="Tahoma" panose="020B0604030504040204" pitchFamily="34" charset="0"/>
                <a:cs typeface="Times New Roman" panose="02020603050405020304" pitchFamily="18" charset="0"/>
              </a:rPr>
              <a:t>Sang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thu</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Hữu</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Thỉnh</a:t>
            </a:r>
            <a:r>
              <a:rPr lang="en-US" sz="2300" dirty="0">
                <a:latin typeface="Times New Roman" panose="02020603050405020304" pitchFamily="18" charset="0"/>
                <a:ea typeface="Tahoma" panose="020B0604030504040204" pitchFamily="34" charset="0"/>
                <a:cs typeface="Times New Roman" panose="02020603050405020304" pitchFamily="18" charset="0"/>
              </a:rPr>
              <a:t>.</a:t>
            </a:r>
            <a:endParaRPr lang="en-US" sz="2300" u="sng" dirty="0">
              <a:latin typeface="Times New Roman" panose="02020603050405020304" pitchFamily="18" charset="0"/>
              <a:ea typeface="Tahoma" panose="020B0604030504040204" pitchFamily="34" charset="0"/>
              <a:cs typeface="Times New Roman" panose="02020603050405020304" pitchFamily="18" charset="0"/>
            </a:endParaRPr>
          </a:p>
          <a:p>
            <a:pPr>
              <a:buFont typeface="Wingdings" panose="05000000000000000000" pitchFamily="2" charset="2"/>
              <a:buNone/>
            </a:pPr>
            <a:r>
              <a:rPr lang="en-US" sz="2300" b="1" u="sng"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Đề</a:t>
            </a:r>
            <a:r>
              <a:rPr lang="en-US" sz="2300" b="1" u="sng"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7</a:t>
            </a:r>
            <a:r>
              <a:rPr lang="en-US" sz="23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Những</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đặc</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sắc</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bài</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thơ</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Viếng</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lăng</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Bác</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Viễn</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Phương</a:t>
            </a:r>
            <a:r>
              <a:rPr lang="en-US" sz="2300" dirty="0">
                <a:latin typeface="Times New Roman" panose="02020603050405020304" pitchFamily="18" charset="0"/>
                <a:ea typeface="Tahoma" panose="020B0604030504040204" pitchFamily="34" charset="0"/>
                <a:cs typeface="Times New Roman" panose="02020603050405020304" pitchFamily="18" charset="0"/>
              </a:rPr>
              <a:t>.</a:t>
            </a:r>
            <a:endParaRPr lang="en-US" sz="2300" u="sng" dirty="0">
              <a:latin typeface="Times New Roman" panose="02020603050405020304" pitchFamily="18" charset="0"/>
              <a:ea typeface="Tahoma" panose="020B0604030504040204" pitchFamily="34" charset="0"/>
              <a:cs typeface="Times New Roman" panose="02020603050405020304" pitchFamily="18" charset="0"/>
            </a:endParaRPr>
          </a:p>
          <a:p>
            <a:pPr>
              <a:buFont typeface="Wingdings" panose="05000000000000000000" pitchFamily="2" charset="2"/>
              <a:buNone/>
            </a:pPr>
            <a:r>
              <a:rPr lang="en-US" sz="2300" b="1" u="sng"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Đề</a:t>
            </a:r>
            <a:r>
              <a:rPr lang="en-US" sz="2300" b="1" u="sng"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8</a:t>
            </a:r>
            <a:r>
              <a:rPr lang="en-US" sz="23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a:t>
            </a:r>
            <a:r>
              <a:rPr lang="en-US" sz="2300" b="1"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Cảm</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nhận</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và</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suy</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nghĩ</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em</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về</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tình</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cảm</a:t>
            </a:r>
            <a:r>
              <a:rPr lang="en-US" sz="2300" dirty="0">
                <a:latin typeface="Times New Roman" panose="02020603050405020304" pitchFamily="18" charset="0"/>
                <a:ea typeface="Tahoma" panose="020B0604030504040204" pitchFamily="34" charset="0"/>
                <a:cs typeface="Times New Roman" panose="02020603050405020304" pitchFamily="18" charset="0"/>
              </a:rPr>
              <a:t> cha con </a:t>
            </a:r>
            <a:r>
              <a:rPr lang="en-US" sz="23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bài</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Nói</a:t>
            </a:r>
            <a:r>
              <a:rPr lang="en-US" sz="2300" i="1" dirty="0">
                <a:latin typeface="Times New Roman" panose="02020603050405020304" pitchFamily="18" charset="0"/>
                <a:ea typeface="Tahoma" panose="020B0604030504040204" pitchFamily="34" charset="0"/>
                <a:cs typeface="Times New Roman" panose="02020603050405020304" pitchFamily="18" charset="0"/>
              </a:rPr>
              <a:t> </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với</a:t>
            </a:r>
            <a:r>
              <a:rPr lang="en-US" sz="2300" i="1" dirty="0">
                <a:latin typeface="Times New Roman" panose="02020603050405020304" pitchFamily="18" charset="0"/>
                <a:ea typeface="Tahoma" panose="020B0604030504040204" pitchFamily="34" charset="0"/>
                <a:cs typeface="Times New Roman" panose="02020603050405020304" pitchFamily="18" charset="0"/>
              </a:rPr>
              <a:t> con</a:t>
            </a:r>
            <a:r>
              <a:rPr lang="en-US" sz="2300" dirty="0">
                <a:latin typeface="Times New Roman" panose="02020603050405020304" pitchFamily="18" charset="0"/>
                <a:ea typeface="Tahoma" panose="020B0604030504040204" pitchFamily="34" charset="0"/>
                <a:cs typeface="Times New Roman" panose="02020603050405020304" pitchFamily="18" charset="0"/>
              </a:rPr>
              <a:t> </a:t>
            </a:r>
            <a:r>
              <a:rPr lang="en-US" sz="23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300" dirty="0">
                <a:latin typeface="Times New Roman" panose="02020603050405020304" pitchFamily="18" charset="0"/>
                <a:ea typeface="Tahoma" panose="020B0604030504040204" pitchFamily="34" charset="0"/>
                <a:cs typeface="Times New Roman" panose="02020603050405020304" pitchFamily="18" charset="0"/>
              </a:rPr>
              <a:t> Y </a:t>
            </a:r>
            <a:r>
              <a:rPr lang="en-US" sz="2300" dirty="0" err="1">
                <a:latin typeface="Times New Roman" panose="02020603050405020304" pitchFamily="18" charset="0"/>
                <a:ea typeface="Tahoma" panose="020B0604030504040204" pitchFamily="34" charset="0"/>
                <a:cs typeface="Times New Roman" panose="02020603050405020304" pitchFamily="18" charset="0"/>
              </a:rPr>
              <a:t>Phương</a:t>
            </a:r>
            <a:r>
              <a:rPr lang="en-US" sz="2300" dirty="0">
                <a:latin typeface="Times New Roman" panose="02020603050405020304" pitchFamily="18" charset="0"/>
                <a:ea typeface="Tahoma" panose="020B0604030504040204" pitchFamily="34" charset="0"/>
                <a:cs typeface="Times New Roman" panose="02020603050405020304" pitchFamily="18" charset="0"/>
              </a:rPr>
              <a:t>.</a:t>
            </a:r>
          </a:p>
          <a:p>
            <a:pPr>
              <a:buFont typeface="Wingdings" panose="05000000000000000000" pitchFamily="2" charset="2"/>
              <a:buNone/>
            </a:pPr>
            <a:endParaRPr lang="en-US" sz="23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Oval 1"/>
          <p:cNvSpPr/>
          <p:nvPr/>
        </p:nvSpPr>
        <p:spPr>
          <a:xfrm>
            <a:off x="2103549" y="1342647"/>
            <a:ext cx="1210614" cy="52479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494141" y="1725770"/>
            <a:ext cx="101743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41364" y="2496356"/>
            <a:ext cx="101743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79178" y="2517821"/>
            <a:ext cx="101743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636089" y="3296992"/>
            <a:ext cx="101743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585693" y="5707768"/>
            <a:ext cx="101743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000598" y="5731380"/>
            <a:ext cx="101743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906890" y="4480730"/>
            <a:ext cx="101743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653518" y="1711773"/>
            <a:ext cx="1719331" cy="0"/>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057032" y="3257236"/>
            <a:ext cx="2610119" cy="0"/>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367939" y="2478065"/>
            <a:ext cx="1015128" cy="0"/>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06129" y="4454222"/>
            <a:ext cx="2055255" cy="0"/>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681381" y="4866721"/>
            <a:ext cx="1364089" cy="0"/>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415284" y="5721025"/>
            <a:ext cx="1893196" cy="0"/>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507392" y="3675708"/>
            <a:ext cx="3900309" cy="0"/>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541364" y="4879977"/>
            <a:ext cx="101743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569149" y="5277966"/>
            <a:ext cx="1532270" cy="10471"/>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sp>
        <p:nvSpPr>
          <p:cNvPr id="29" name="Rectangle 28"/>
          <p:cNvSpPr>
            <a:spLocks noChangeArrowheads="1"/>
          </p:cNvSpPr>
          <p:nvPr/>
        </p:nvSpPr>
        <p:spPr bwMode="auto">
          <a:xfrm>
            <a:off x="752721" y="915185"/>
            <a:ext cx="9263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FF"/>
                </a:solidFill>
                <a:latin typeface="Times New Roman" panose="02020603050405020304" pitchFamily="18" charset="0"/>
                <a:cs typeface="Times New Roman" panose="02020603050405020304" pitchFamily="18" charset="0"/>
              </a:rPr>
              <a:t>1. ĐỀ BÀI NGHỊ LUẬN VỀ MỘT ĐOẠN THƠ, BÀI THƠ</a:t>
            </a:r>
            <a:endParaRPr lang="en-US" altLang="en-US" sz="2400" b="1" dirty="0">
              <a:solidFill>
                <a:srgbClr val="0000FF"/>
              </a:solidFill>
              <a:latin typeface="Calibri" panose="020F0502020204030204" pitchFamily="34" charset="0"/>
            </a:endParaRPr>
          </a:p>
        </p:txBody>
      </p:sp>
    </p:spTree>
    <p:extLst>
      <p:ext uri="{BB962C8B-B14F-4D97-AF65-F5344CB8AC3E}">
        <p14:creationId xmlns:p14="http://schemas.microsoft.com/office/powerpoint/2010/main" val="273795334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arn(inVertical)">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barn(inVertical)">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barn(inVertical)">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barn(inVertical)">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barn(inVertical)">
                                      <p:cBhvr>
                                        <p:cTn id="9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657" y="2024235"/>
            <a:ext cx="9026909" cy="4753465"/>
          </a:xfrm>
          <a:prstGeom prst="rect">
            <a:avLst/>
          </a:prstGeom>
          <a:solidFill>
            <a:schemeClr val="accent6">
              <a:lumMod val="60000"/>
              <a:lumOff val="40000"/>
            </a:schemeClr>
          </a:solidFill>
        </p:spPr>
        <p:txBody>
          <a:bodyPr wrap="square" rtlCol="0">
            <a:spAutoFit/>
          </a:bodyPr>
          <a:lstStyle/>
          <a:p>
            <a:endParaRPr lang="en-US"/>
          </a:p>
        </p:txBody>
      </p:sp>
      <p:sp>
        <p:nvSpPr>
          <p:cNvPr id="5" name="TextBox 4"/>
          <p:cNvSpPr txBox="1"/>
          <p:nvPr/>
        </p:nvSpPr>
        <p:spPr>
          <a:xfrm>
            <a:off x="255501" y="2028212"/>
            <a:ext cx="8986072" cy="4753465"/>
          </a:xfrm>
          <a:prstGeom prst="rect">
            <a:avLst/>
          </a:prstGeom>
          <a:solidFill>
            <a:schemeClr val="accent6">
              <a:lumMod val="75000"/>
            </a:schemeClr>
          </a:solidFill>
        </p:spPr>
        <p:txBody>
          <a:bodyPr wrap="square" rtlCol="0">
            <a:spAutoFit/>
          </a:bodyPr>
          <a:lstStyle/>
          <a:p>
            <a:endParaRPr lang="en-US"/>
          </a:p>
        </p:txBody>
      </p:sp>
      <p:sp>
        <p:nvSpPr>
          <p:cNvPr id="7" name="TextBox 6"/>
          <p:cNvSpPr txBox="1"/>
          <p:nvPr/>
        </p:nvSpPr>
        <p:spPr>
          <a:xfrm>
            <a:off x="84374" y="136144"/>
            <a:ext cx="11954765" cy="6616381"/>
          </a:xfrm>
          <a:prstGeom prst="rect">
            <a:avLst/>
          </a:prstGeom>
          <a:solidFill>
            <a:schemeClr val="bg2"/>
          </a:solidFill>
          <a:ln w="57150">
            <a:solidFill>
              <a:schemeClr val="tx1"/>
            </a:solidFill>
            <a:prstDash val="sysDot"/>
          </a:ln>
        </p:spPr>
        <p:txBody>
          <a:bodyPr wrap="square" rtlCol="0">
            <a:spAutoFit/>
          </a:bodyPr>
          <a:lstStyle/>
          <a:p>
            <a:endParaRPr lang="en-US"/>
          </a:p>
        </p:txBody>
      </p:sp>
      <p:cxnSp>
        <p:nvCxnSpPr>
          <p:cNvPr id="6" name="Straight Connector 5"/>
          <p:cNvCxnSpPr/>
          <p:nvPr/>
        </p:nvCxnSpPr>
        <p:spPr>
          <a:xfrm rot="16200000" flipH="1">
            <a:off x="6566901" y="3915569"/>
            <a:ext cx="5553075" cy="79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477076" y="1394792"/>
            <a:ext cx="436545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SGK/79,80</a:t>
            </a:r>
            <a:endParaRPr lang="en-US" altLang="en-US" sz="2400" dirty="0">
              <a:latin typeface="Calibri" panose="020F0502020204030204" pitchFamily="34" charset="0"/>
            </a:endParaRPr>
          </a:p>
        </p:txBody>
      </p:sp>
      <p:grpSp>
        <p:nvGrpSpPr>
          <p:cNvPr id="12" name="Group 43"/>
          <p:cNvGrpSpPr>
            <a:grpSpLocks/>
          </p:cNvGrpSpPr>
          <p:nvPr/>
        </p:nvGrpSpPr>
        <p:grpSpPr bwMode="auto">
          <a:xfrm>
            <a:off x="450576" y="1878497"/>
            <a:ext cx="8397875" cy="1752600"/>
            <a:chOff x="304800" y="4343400"/>
            <a:chExt cx="8397240" cy="1752600"/>
          </a:xfrm>
        </p:grpSpPr>
        <p:sp>
          <p:nvSpPr>
            <p:cNvPr id="13" name="Rectangle 12"/>
            <p:cNvSpPr/>
            <p:nvPr/>
          </p:nvSpPr>
          <p:spPr>
            <a:xfrm>
              <a:off x="304800" y="5105400"/>
              <a:ext cx="1371496" cy="381000"/>
            </a:xfrm>
            <a:prstGeom prst="rect">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latin typeface="Times New Roman" pitchFamily="18" charset="0"/>
                  <a:cs typeface="Times New Roman" pitchFamily="18" charset="0"/>
                </a:rPr>
                <a:t>ĐỀ VĂN</a:t>
              </a:r>
            </a:p>
          </p:txBody>
        </p:sp>
        <p:sp>
          <p:nvSpPr>
            <p:cNvPr id="15" name="Rectangle 14"/>
            <p:cNvSpPr/>
            <p:nvPr/>
          </p:nvSpPr>
          <p:spPr>
            <a:xfrm>
              <a:off x="2133462" y="5340628"/>
              <a:ext cx="1066719" cy="609600"/>
            </a:xfrm>
            <a:prstGeom prst="rect">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schemeClr val="tx1"/>
                  </a:solidFill>
                  <a:latin typeface="Times New Roman" pitchFamily="18" charset="0"/>
                  <a:cs typeface="Times New Roman" pitchFamily="18" charset="0"/>
                </a:rPr>
                <a:t>Không có lệnh</a:t>
              </a:r>
              <a:endParaRPr lang="en-US" sz="2000" b="1" dirty="0">
                <a:solidFill>
                  <a:schemeClr val="tx1"/>
                </a:solidFill>
                <a:latin typeface="Times New Roman" pitchFamily="18" charset="0"/>
                <a:cs typeface="Times New Roman" pitchFamily="18" charset="0"/>
              </a:endParaRPr>
            </a:p>
          </p:txBody>
        </p:sp>
        <p:sp>
          <p:nvSpPr>
            <p:cNvPr id="16" name="Rectangle 15"/>
            <p:cNvSpPr/>
            <p:nvPr/>
          </p:nvSpPr>
          <p:spPr>
            <a:xfrm>
              <a:off x="2133462" y="4572000"/>
              <a:ext cx="1066719" cy="381000"/>
            </a:xfrm>
            <a:prstGeom prst="rect">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schemeClr val="tx1"/>
                  </a:solidFill>
                  <a:latin typeface="Times New Roman" pitchFamily="18" charset="0"/>
                  <a:cs typeface="Times New Roman" pitchFamily="18" charset="0"/>
                </a:rPr>
                <a:t>Có lệnh</a:t>
              </a:r>
              <a:endParaRPr lang="en-US" sz="2000" b="1" dirty="0">
                <a:solidFill>
                  <a:schemeClr val="tx1"/>
                </a:solidFill>
                <a:latin typeface="Times New Roman" pitchFamily="18" charset="0"/>
                <a:cs typeface="Times New Roman" pitchFamily="18" charset="0"/>
              </a:endParaRPr>
            </a:p>
          </p:txBody>
        </p:sp>
        <p:sp>
          <p:nvSpPr>
            <p:cNvPr id="17" name="Rectangle 16"/>
            <p:cNvSpPr/>
            <p:nvPr/>
          </p:nvSpPr>
          <p:spPr>
            <a:xfrm>
              <a:off x="3657346" y="5029200"/>
              <a:ext cx="2590604" cy="381000"/>
            </a:xfrm>
            <a:prstGeom prst="rect">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Yêu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cầu</a:t>
              </a:r>
              <a:r>
                <a:rPr lang="en-US" sz="2000" b="1" dirty="0">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về</a:t>
              </a:r>
              <a:r>
                <a:rPr lang="en-US" sz="2000" b="1">
                  <a:solidFill>
                    <a:schemeClr val="tx1"/>
                  </a:solidFill>
                  <a:latin typeface="Times New Roman" pitchFamily="18" charset="0"/>
                  <a:cs typeface="Times New Roman" pitchFamily="18" charset="0"/>
                </a:rPr>
                <a:t> nội dung</a:t>
              </a:r>
              <a:endParaRPr lang="en-US" sz="2000" b="1" dirty="0">
                <a:solidFill>
                  <a:schemeClr val="tx1"/>
                </a:solidFill>
                <a:latin typeface="Times New Roman" pitchFamily="18" charset="0"/>
                <a:cs typeface="Times New Roman" pitchFamily="18" charset="0"/>
              </a:endParaRPr>
            </a:p>
          </p:txBody>
        </p:sp>
        <p:sp>
          <p:nvSpPr>
            <p:cNvPr id="18" name="Rectangle 17"/>
            <p:cNvSpPr/>
            <p:nvPr/>
          </p:nvSpPr>
          <p:spPr>
            <a:xfrm>
              <a:off x="3657346" y="4343400"/>
              <a:ext cx="2590604" cy="381000"/>
            </a:xfrm>
            <a:prstGeom prst="rect">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Yêu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cầu</a:t>
              </a:r>
              <a:r>
                <a:rPr lang="en-US" sz="2000" b="1" dirty="0">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về</a:t>
              </a:r>
              <a:r>
                <a:rPr lang="en-US" sz="2000" b="1">
                  <a:solidFill>
                    <a:schemeClr val="tx1"/>
                  </a:solidFill>
                  <a:latin typeface="Times New Roman" pitchFamily="18" charset="0"/>
                  <a:cs typeface="Times New Roman" pitchFamily="18" charset="0"/>
                </a:rPr>
                <a:t> cách thức</a:t>
              </a:r>
              <a:endParaRPr lang="en-US" sz="2000" b="1" dirty="0">
                <a:solidFill>
                  <a:schemeClr val="tx1"/>
                </a:solidFill>
                <a:latin typeface="Times New Roman" pitchFamily="18" charset="0"/>
                <a:cs typeface="Times New Roman" pitchFamily="18" charset="0"/>
              </a:endParaRPr>
            </a:p>
          </p:txBody>
        </p:sp>
        <p:sp>
          <p:nvSpPr>
            <p:cNvPr id="19" name="Rectangle 18"/>
            <p:cNvSpPr/>
            <p:nvPr/>
          </p:nvSpPr>
          <p:spPr>
            <a:xfrm>
              <a:off x="6628922" y="4648200"/>
              <a:ext cx="2073118" cy="381000"/>
            </a:xfrm>
            <a:prstGeom prst="rect">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Đề</a:t>
              </a:r>
              <a:r>
                <a:rPr lang="en-US" sz="2000" b="1" dirty="0">
                  <a:solidFill>
                    <a:schemeClr val="tx1"/>
                  </a:solidFill>
                  <a:latin typeface="Times New Roman" pitchFamily="18" charset="0"/>
                  <a:cs typeface="Times New Roman" pitchFamily="18" charset="0"/>
                </a:rPr>
                <a:t> 1, 2, 3, 5, 6, 8</a:t>
              </a:r>
            </a:p>
          </p:txBody>
        </p:sp>
        <p:sp>
          <p:nvSpPr>
            <p:cNvPr id="20" name="Rectangle 19"/>
            <p:cNvSpPr/>
            <p:nvPr/>
          </p:nvSpPr>
          <p:spPr>
            <a:xfrm>
              <a:off x="3657346" y="5715000"/>
              <a:ext cx="2590604" cy="381000"/>
            </a:xfrm>
            <a:prstGeom prst="rect">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Yêu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cầu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về</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nội</a:t>
              </a:r>
              <a:r>
                <a:rPr lang="en-US" sz="2000" b="1" dirty="0">
                  <a:solidFill>
                    <a:schemeClr val="tx1"/>
                  </a:solidFill>
                  <a:latin typeface="Times New Roman" pitchFamily="18" charset="0"/>
                  <a:cs typeface="Times New Roman" pitchFamily="18" charset="0"/>
                </a:rPr>
                <a:t> dung</a:t>
              </a:r>
            </a:p>
          </p:txBody>
        </p:sp>
        <p:sp>
          <p:nvSpPr>
            <p:cNvPr id="21" name="Rectangle 20"/>
            <p:cNvSpPr/>
            <p:nvPr/>
          </p:nvSpPr>
          <p:spPr>
            <a:xfrm>
              <a:off x="6628922" y="5486400"/>
              <a:ext cx="2073118" cy="381000"/>
            </a:xfrm>
            <a:prstGeom prst="rect">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latin typeface="Times New Roman" pitchFamily="18" charset="0"/>
                  <a:cs typeface="Times New Roman" pitchFamily="18" charset="0"/>
                </a:rPr>
                <a:t>Đề</a:t>
              </a:r>
              <a:r>
                <a:rPr lang="en-US" sz="2000" b="1" dirty="0">
                  <a:solidFill>
                    <a:schemeClr val="tx1"/>
                  </a:solidFill>
                  <a:latin typeface="Times New Roman" pitchFamily="18" charset="0"/>
                  <a:cs typeface="Times New Roman" pitchFamily="18" charset="0"/>
                </a:rPr>
                <a:t> 4, 7</a:t>
              </a:r>
            </a:p>
          </p:txBody>
        </p:sp>
        <p:cxnSp>
          <p:nvCxnSpPr>
            <p:cNvPr id="22" name="Straight Arrow Connector 21"/>
            <p:cNvCxnSpPr>
              <a:stCxn id="13" idx="3"/>
            </p:cNvCxnSpPr>
            <p:nvPr/>
          </p:nvCxnSpPr>
          <p:spPr>
            <a:xfrm flipV="1">
              <a:off x="1676296" y="4953000"/>
              <a:ext cx="457165" cy="3429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3"/>
            </p:cNvCxnSpPr>
            <p:nvPr/>
          </p:nvCxnSpPr>
          <p:spPr>
            <a:xfrm>
              <a:off x="1676296" y="5295900"/>
              <a:ext cx="447641" cy="3444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200181" y="4495800"/>
              <a:ext cx="457165" cy="3429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7" idx="1"/>
            </p:cNvCxnSpPr>
            <p:nvPr/>
          </p:nvCxnSpPr>
          <p:spPr>
            <a:xfrm>
              <a:off x="3193832" y="4811713"/>
              <a:ext cx="463515" cy="4079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0" idx="1"/>
            </p:cNvCxnSpPr>
            <p:nvPr/>
          </p:nvCxnSpPr>
          <p:spPr>
            <a:xfrm>
              <a:off x="3200181" y="5753100"/>
              <a:ext cx="457165"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3"/>
              <a:endCxn id="19" idx="1"/>
            </p:cNvCxnSpPr>
            <p:nvPr/>
          </p:nvCxnSpPr>
          <p:spPr>
            <a:xfrm>
              <a:off x="6247951" y="4533900"/>
              <a:ext cx="380971"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7" idx="3"/>
              <a:endCxn id="19" idx="1"/>
            </p:cNvCxnSpPr>
            <p:nvPr/>
          </p:nvCxnSpPr>
          <p:spPr>
            <a:xfrm flipV="1">
              <a:off x="6247951" y="4838700"/>
              <a:ext cx="380971"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0" idx="3"/>
              <a:endCxn id="21" idx="1"/>
            </p:cNvCxnSpPr>
            <p:nvPr/>
          </p:nvCxnSpPr>
          <p:spPr>
            <a:xfrm flipV="1">
              <a:off x="6247951" y="5676900"/>
              <a:ext cx="380971"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Rounded Rectangular Callout 10"/>
          <p:cNvSpPr/>
          <p:nvPr/>
        </p:nvSpPr>
        <p:spPr>
          <a:xfrm>
            <a:off x="9533628" y="4976194"/>
            <a:ext cx="2494035" cy="1295400"/>
          </a:xfrm>
          <a:prstGeom prst="wedgeRoundRectCallout">
            <a:avLst>
              <a:gd name="adj1" fmla="val -51592"/>
              <a:gd name="adj2" fmla="val -135488"/>
              <a:gd name="adj3" fmla="val 16667"/>
            </a:avLst>
          </a:prstGeom>
          <a:solidFill>
            <a:schemeClr val="accent6">
              <a:lumMod val="60000"/>
              <a:lumOff val="4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vi-VN" sz="2400" dirty="0">
                <a:solidFill>
                  <a:schemeClr val="tx1"/>
                </a:solidFill>
                <a:latin typeface="Times New Roman" pitchFamily="18" charset="0"/>
                <a:cs typeface="Times New Roman" pitchFamily="18" charset="0"/>
              </a:rPr>
              <a:t>Các đề bài trên có cấu tạo như thế nào?</a:t>
            </a:r>
            <a:endParaRPr lang="en-US" sz="2400" dirty="0">
              <a:solidFill>
                <a:schemeClr val="tx1"/>
              </a:solidFill>
              <a:latin typeface="Times New Roman" pitchFamily="18" charset="0"/>
              <a:cs typeface="Times New Roman" pitchFamily="18" charset="0"/>
            </a:endParaRPr>
          </a:p>
        </p:txBody>
      </p:sp>
      <p:grpSp>
        <p:nvGrpSpPr>
          <p:cNvPr id="40" name="Group 39"/>
          <p:cNvGrpSpPr/>
          <p:nvPr/>
        </p:nvGrpSpPr>
        <p:grpSpPr>
          <a:xfrm>
            <a:off x="67761" y="1868106"/>
            <a:ext cx="9115312" cy="4865238"/>
            <a:chOff x="117463" y="512318"/>
            <a:chExt cx="9195555" cy="4865238"/>
          </a:xfrm>
          <a:solidFill>
            <a:schemeClr val="bg2"/>
          </a:solidFill>
        </p:grpSpPr>
        <p:sp>
          <p:nvSpPr>
            <p:cNvPr id="41" name="TextBox 40"/>
            <p:cNvSpPr txBox="1"/>
            <p:nvPr/>
          </p:nvSpPr>
          <p:spPr>
            <a:xfrm>
              <a:off x="117463" y="512318"/>
              <a:ext cx="9142917" cy="4817579"/>
            </a:xfrm>
            <a:prstGeom prst="rect">
              <a:avLst/>
            </a:prstGeom>
            <a:grpFill/>
          </p:spPr>
          <p:txBody>
            <a:bodyPr wrap="square" rtlCol="0">
              <a:spAutoFit/>
            </a:bodyPr>
            <a:lstStyle/>
            <a:p>
              <a:endParaRPr lang="en-US"/>
            </a:p>
          </p:txBody>
        </p:sp>
        <p:sp>
          <p:nvSpPr>
            <p:cNvPr id="42" name="Rectangle 48"/>
            <p:cNvSpPr>
              <a:spLocks noChangeArrowheads="1"/>
            </p:cNvSpPr>
            <p:nvPr/>
          </p:nvSpPr>
          <p:spPr bwMode="auto">
            <a:xfrm>
              <a:off x="195999" y="1786896"/>
              <a:ext cx="2240182" cy="762000"/>
            </a:xfrm>
            <a:prstGeom prst="rect">
              <a:avLst/>
            </a:prstGeom>
            <a:grpFill/>
            <a:ln>
              <a:solidFill>
                <a:srgbClr val="C00000"/>
              </a:solidFill>
            </a:ln>
            <a:effectLst/>
          </p:spPr>
          <p:txBody>
            <a:bodyPr wrap="none"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Đề có mệnh lệnh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3" name="Rectangle 49"/>
            <p:cNvSpPr>
              <a:spLocks noChangeArrowheads="1"/>
            </p:cNvSpPr>
            <p:nvPr/>
          </p:nvSpPr>
          <p:spPr bwMode="auto">
            <a:xfrm>
              <a:off x="3097465" y="1026945"/>
              <a:ext cx="5923903" cy="914399"/>
            </a:xfrm>
            <a:prstGeom prst="rect">
              <a:avLst/>
            </a:prstGeom>
            <a:grpFill/>
            <a:ln w="9525">
              <a:solidFill>
                <a:srgbClr val="C00000"/>
              </a:solidFill>
              <a:miter lim="800000"/>
              <a:headEnd/>
              <a:tailEnd/>
            </a:ln>
            <a:effectLst/>
          </p:spPr>
          <p:txBody>
            <a:bodyPr wrap="none" anchor="ctr"/>
            <a:lstStyle/>
            <a:p>
              <a:endParaRPr lang="vi-VN" sz="2000" b="1" dirty="0">
                <a:latin typeface="Times New Roman" panose="02020603050405020304" pitchFamily="18" charset="0"/>
              </a:endParaRPr>
            </a:p>
            <a:p>
              <a:r>
                <a:rPr lang="vi-VN" sz="2000" b="1" dirty="0">
                  <a:solidFill>
                    <a:srgbClr val="3A21EF"/>
                  </a:solidFill>
                  <a:latin typeface="Times New Roman" panose="02020603050405020304" pitchFamily="18" charset="0"/>
                </a:rPr>
                <a:t>Phân tích: </a:t>
              </a:r>
              <a:r>
                <a:rPr lang="vi-VN" sz="2000" b="1" dirty="0">
                  <a:latin typeface="Times New Roman" panose="02020603050405020304" pitchFamily="18" charset="0"/>
                </a:rPr>
                <a:t>chia nhỏ đối tượng để xem xét, lí giải về </a:t>
              </a:r>
            </a:p>
            <a:p>
              <a:r>
                <a:rPr lang="vi-VN" sz="2000" b="1" dirty="0">
                  <a:latin typeface="Times New Roman" panose="02020603050405020304" pitchFamily="18" charset="0"/>
                </a:rPr>
                <a:t>nghệ thuật và nội dung (yêu cầu nghiêng về phương </a:t>
              </a:r>
            </a:p>
            <a:p>
              <a:r>
                <a:rPr lang="vi-VN" sz="2000" b="1" dirty="0">
                  <a:latin typeface="Times New Roman" panose="02020603050405020304" pitchFamily="18" charset="0"/>
                </a:rPr>
                <a:t>pháp nghị luận </a:t>
              </a:r>
            </a:p>
            <a:p>
              <a:endParaRPr lang="en-US" sz="2000" b="1" dirty="0">
                <a:latin typeface="Times New Roman" panose="02020603050405020304" pitchFamily="18" charset="0"/>
              </a:endParaRPr>
            </a:p>
          </p:txBody>
        </p:sp>
        <p:sp>
          <p:nvSpPr>
            <p:cNvPr id="44" name="Rectangle 56"/>
            <p:cNvSpPr>
              <a:spLocks noChangeArrowheads="1"/>
            </p:cNvSpPr>
            <p:nvPr/>
          </p:nvSpPr>
          <p:spPr bwMode="auto">
            <a:xfrm>
              <a:off x="3334630" y="2167896"/>
              <a:ext cx="5873459" cy="381000"/>
            </a:xfrm>
            <a:prstGeom prst="rect">
              <a:avLst/>
            </a:prstGeom>
            <a:grpFill/>
            <a:ln w="9525">
              <a:solidFill>
                <a:srgbClr val="C00000"/>
              </a:solidFill>
              <a:miter lim="800000"/>
              <a:headEnd/>
              <a:tailEnd/>
            </a:ln>
            <a:effectLst/>
          </p:spPr>
          <p:txBody>
            <a:bodyPr wrap="none" anchor="ctr"/>
            <a:lstStyle/>
            <a:p>
              <a:r>
                <a:rPr lang="vi-VN" sz="2000" b="1" dirty="0">
                  <a:solidFill>
                    <a:srgbClr val="3A21EF"/>
                  </a:solidFill>
                  <a:latin typeface="Times New Roman" panose="02020603050405020304" pitchFamily="18" charset="0"/>
                </a:rPr>
                <a:t>Cảm nhận: </a:t>
              </a:r>
              <a:r>
                <a:rPr lang="vi-VN" sz="2000" b="1" dirty="0">
                  <a:latin typeface="Times New Roman" panose="02020603050405020304" pitchFamily="18" charset="0"/>
                </a:rPr>
                <a:t>ấn tượng, cảm thụ của người viết</a:t>
              </a:r>
              <a:endParaRPr lang="en-US" sz="2000" b="1" dirty="0">
                <a:latin typeface="Times New Roman" panose="02020603050405020304" pitchFamily="18" charset="0"/>
              </a:endParaRPr>
            </a:p>
          </p:txBody>
        </p:sp>
        <p:sp>
          <p:nvSpPr>
            <p:cNvPr id="45" name="Rectangle 57"/>
            <p:cNvSpPr>
              <a:spLocks noChangeArrowheads="1"/>
            </p:cNvSpPr>
            <p:nvPr/>
          </p:nvSpPr>
          <p:spPr bwMode="auto">
            <a:xfrm>
              <a:off x="3197850" y="2861430"/>
              <a:ext cx="5873458" cy="647701"/>
            </a:xfrm>
            <a:prstGeom prst="rect">
              <a:avLst/>
            </a:prstGeom>
            <a:grpFill/>
            <a:ln w="9525">
              <a:solidFill>
                <a:srgbClr val="C00000"/>
              </a:solidFill>
              <a:miter lim="800000"/>
              <a:headEnd/>
              <a:tailEnd/>
            </a:ln>
            <a:effectLst/>
          </p:spPr>
          <p:txBody>
            <a:bodyPr wrap="none" anchor="ctr"/>
            <a:lstStyle/>
            <a:p>
              <a:r>
                <a:rPr lang="vi-VN" sz="2000" b="1" dirty="0">
                  <a:solidFill>
                    <a:srgbClr val="3A21EF"/>
                  </a:solidFill>
                  <a:latin typeface="Times New Roman" panose="02020603050405020304" pitchFamily="18" charset="0"/>
                </a:rPr>
                <a:t>Suy nghĩ: </a:t>
              </a:r>
              <a:r>
                <a:rPr lang="vi-VN" sz="2000" b="1" dirty="0">
                  <a:latin typeface="Times New Roman" panose="02020603050405020304" pitchFamily="18" charset="0"/>
                </a:rPr>
                <a:t>nhận định, phân tích, đánh giá của</a:t>
              </a:r>
            </a:p>
            <a:p>
              <a:r>
                <a:rPr lang="vi-VN" sz="2000" b="1" dirty="0">
                  <a:latin typeface="Times New Roman" panose="02020603050405020304" pitchFamily="18" charset="0"/>
                </a:rPr>
                <a:t> người viết</a:t>
              </a:r>
              <a:endParaRPr lang="en-US" sz="2000" b="1" dirty="0">
                <a:latin typeface="Times New Roman" panose="02020603050405020304" pitchFamily="18" charset="0"/>
              </a:endParaRPr>
            </a:p>
          </p:txBody>
        </p:sp>
        <p:sp>
          <p:nvSpPr>
            <p:cNvPr id="46" name="Line 61"/>
            <p:cNvSpPr>
              <a:spLocks noChangeShapeType="1"/>
            </p:cNvSpPr>
            <p:nvPr/>
          </p:nvSpPr>
          <p:spPr bwMode="auto">
            <a:xfrm flipV="1">
              <a:off x="2369972" y="1413681"/>
              <a:ext cx="685800" cy="632866"/>
            </a:xfrm>
            <a:prstGeom prst="line">
              <a:avLst/>
            </a:prstGeom>
            <a:grpFill/>
            <a:ln w="28575">
              <a:solidFill>
                <a:schemeClr val="accent6"/>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62"/>
            <p:cNvSpPr>
              <a:spLocks noChangeShapeType="1"/>
            </p:cNvSpPr>
            <p:nvPr/>
          </p:nvSpPr>
          <p:spPr bwMode="auto">
            <a:xfrm>
              <a:off x="2456768" y="2219977"/>
              <a:ext cx="609601" cy="144932"/>
            </a:xfrm>
            <a:prstGeom prst="line">
              <a:avLst/>
            </a:prstGeom>
            <a:grpFill/>
            <a:ln w="28575">
              <a:solidFill>
                <a:schemeClr val="accent6"/>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63"/>
            <p:cNvSpPr>
              <a:spLocks noChangeShapeType="1"/>
            </p:cNvSpPr>
            <p:nvPr/>
          </p:nvSpPr>
          <p:spPr bwMode="auto">
            <a:xfrm>
              <a:off x="2435850" y="2380253"/>
              <a:ext cx="762000" cy="759857"/>
            </a:xfrm>
            <a:prstGeom prst="line">
              <a:avLst/>
            </a:prstGeom>
            <a:grpFill/>
            <a:ln w="28575">
              <a:solidFill>
                <a:schemeClr val="accent6"/>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Rectangle 48"/>
            <p:cNvSpPr>
              <a:spLocks noChangeArrowheads="1"/>
            </p:cNvSpPr>
            <p:nvPr/>
          </p:nvSpPr>
          <p:spPr bwMode="auto">
            <a:xfrm>
              <a:off x="345299" y="3807896"/>
              <a:ext cx="8967719" cy="1569660"/>
            </a:xfrm>
            <a:prstGeom prst="rect">
              <a:avLst/>
            </a:prstGeom>
            <a:grpFill/>
            <a:ln>
              <a:solidFill>
                <a:srgbClr val="C00000"/>
              </a:solid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Times New Roman" panose="02020603050405020304" pitchFamily="18" charset="0"/>
                </a:rPr>
                <a:t>Đề </a:t>
              </a:r>
              <a:r>
                <a:rPr lang="en-US" altLang="en-US" sz="2400" b="1" i="1" dirty="0">
                  <a:solidFill>
                    <a:srgbClr val="FF0000"/>
                  </a:solidFill>
                  <a:latin typeface="Times New Roman" panose="02020603050405020304" pitchFamily="18" charset="0"/>
                </a:rPr>
                <a:t>không có lệnh (không định hướng)</a:t>
              </a:r>
              <a:r>
                <a:rPr lang="en-US" altLang="en-US" sz="2400" b="1" dirty="0">
                  <a:solidFill>
                    <a:srgbClr val="FF0000"/>
                  </a:solidFill>
                  <a:latin typeface="Times New Roman" panose="02020603050405020304" pitchFamily="18" charset="0"/>
                </a:rPr>
                <a:t> </a:t>
              </a:r>
              <a:r>
                <a:rPr lang="vi-VN" altLang="en-US" sz="2400" dirty="0">
                  <a:latin typeface="Times New Roman" panose="02020603050405020304" pitchFamily="18" charset="0"/>
                </a:rPr>
                <a:t>đ</a:t>
              </a:r>
              <a:r>
                <a:rPr lang="en-US" altLang="en-US" sz="2400" dirty="0">
                  <a:latin typeface="Times New Roman" panose="02020603050405020304" pitchFamily="18" charset="0"/>
                </a:rPr>
                <a:t>òi hỏi ng</a:t>
              </a:r>
              <a:r>
                <a:rPr lang="vi-VN" altLang="en-US" sz="2400" dirty="0">
                  <a:latin typeface="Times New Roman" panose="02020603050405020304" pitchFamily="18" charset="0"/>
                </a:rPr>
                <a:t>ư</a:t>
              </a:r>
              <a:r>
                <a:rPr lang="en-US" altLang="en-US" sz="2400" dirty="0">
                  <a:latin typeface="Times New Roman" panose="02020603050405020304" pitchFamily="18" charset="0"/>
                </a:rPr>
                <a:t>ời viết tự xác </a:t>
              </a:r>
              <a:r>
                <a:rPr lang="vi-VN" altLang="en-US" sz="2400" dirty="0">
                  <a:latin typeface="Times New Roman" panose="02020603050405020304" pitchFamily="18" charset="0"/>
                </a:rPr>
                <a:t>đ</a:t>
              </a:r>
              <a:r>
                <a:rPr lang="en-US" altLang="en-US" sz="2400" dirty="0">
                  <a:latin typeface="Times New Roman" panose="02020603050405020304" pitchFamily="18" charset="0"/>
                </a:rPr>
                <a:t>ịnh </a:t>
              </a:r>
              <a:r>
                <a:rPr lang="vi-VN" altLang="en-US" sz="2400" dirty="0">
                  <a:latin typeface="Times New Roman" panose="02020603050405020304" pitchFamily="18" charset="0"/>
                </a:rPr>
                <a:t>đ</a:t>
              </a:r>
              <a:r>
                <a:rPr lang="en-US" altLang="en-US" sz="2400" dirty="0">
                  <a:latin typeface="Times New Roman" panose="02020603050405020304" pitchFamily="18" charset="0"/>
                </a:rPr>
                <a:t>ể tập trung vào h</a:t>
              </a:r>
              <a:r>
                <a:rPr lang="vi-VN" altLang="en-US" sz="2400" dirty="0">
                  <a:latin typeface="Times New Roman" panose="02020603050405020304" pitchFamily="18" charset="0"/>
                </a:rPr>
                <a:t>ư</a:t>
              </a:r>
              <a:r>
                <a:rPr lang="en-US" altLang="en-US" sz="2400" dirty="0">
                  <a:latin typeface="Times New Roman" panose="02020603050405020304" pitchFamily="18" charset="0"/>
                </a:rPr>
                <a:t>ớng nào, ph</a:t>
              </a:r>
              <a:r>
                <a:rPr lang="vi-VN" altLang="en-US" sz="2400" dirty="0">
                  <a:latin typeface="Times New Roman" panose="02020603050405020304" pitchFamily="18" charset="0"/>
                </a:rPr>
                <a:t>ươ</a:t>
              </a:r>
              <a:r>
                <a:rPr lang="en-US" altLang="en-US" sz="2400" dirty="0">
                  <a:latin typeface="Times New Roman" panose="02020603050405020304" pitchFamily="18" charset="0"/>
                </a:rPr>
                <a:t>ng diện nào </a:t>
              </a:r>
              <a:r>
                <a:rPr lang="vi-VN" altLang="en-US" sz="2400" dirty="0">
                  <a:latin typeface="Times New Roman" panose="02020603050405020304" pitchFamily="18" charset="0"/>
                </a:rPr>
                <a:t>đ</a:t>
              </a:r>
              <a:r>
                <a:rPr lang="en-US" altLang="en-US" sz="2400" dirty="0">
                  <a:latin typeface="Times New Roman" panose="02020603050405020304" pitchFamily="18" charset="0"/>
                </a:rPr>
                <a:t>áng chú ý của </a:t>
              </a:r>
              <a:r>
                <a:rPr lang="vi-VN" altLang="en-US" sz="2400" dirty="0">
                  <a:latin typeface="Times New Roman" panose="02020603050405020304" pitchFamily="18" charset="0"/>
                </a:rPr>
                <a:t>đ</a:t>
              </a:r>
              <a:r>
                <a:rPr lang="en-US" altLang="en-US" sz="2400" dirty="0">
                  <a:latin typeface="Times New Roman" panose="02020603050405020304" pitchFamily="18" charset="0"/>
                </a:rPr>
                <a:t>ối t</a:t>
              </a:r>
              <a:r>
                <a:rPr lang="vi-VN" altLang="en-US" sz="2400" dirty="0">
                  <a:latin typeface="Times New Roman" panose="02020603050405020304" pitchFamily="18" charset="0"/>
                </a:rPr>
                <a:t>ư</a:t>
              </a:r>
              <a:r>
                <a:rPr lang="en-US" altLang="en-US" sz="2400" dirty="0">
                  <a:latin typeface="Times New Roman" panose="02020603050405020304" pitchFamily="18" charset="0"/>
                </a:rPr>
                <a:t>ợng. </a:t>
              </a:r>
            </a:p>
            <a:p>
              <a:pPr eaLnBrk="1" hangingPunct="1"/>
              <a:r>
                <a:rPr lang="en-US" altLang="en-US" sz="2400" dirty="0">
                  <a:latin typeface="Times New Roman" panose="02020603050405020304" pitchFamily="18" charset="0"/>
                </a:rPr>
                <a:t>   =&gt;  </a:t>
              </a:r>
              <a:r>
                <a:rPr lang="fr-FR" altLang="en-US" sz="2400" dirty="0">
                  <a:latin typeface="Times New Roman" panose="02020603050405020304" pitchFamily="18" charset="0"/>
                </a:rPr>
                <a:t>Đ</a:t>
              </a:r>
              <a:r>
                <a:rPr lang="en-US" altLang="en-US" sz="2400" dirty="0">
                  <a:latin typeface="Times New Roman" panose="02020603050405020304" pitchFamily="18" charset="0"/>
                </a:rPr>
                <a:t>ều phải nghị luận về một </a:t>
              </a:r>
              <a:r>
                <a:rPr lang="vi-VN" altLang="en-US" sz="2400" dirty="0">
                  <a:latin typeface="Times New Roman" panose="02020603050405020304" pitchFamily="18" charset="0"/>
                </a:rPr>
                <a:t>đ</a:t>
              </a:r>
              <a:r>
                <a:rPr lang="en-US" altLang="en-US" sz="2400" dirty="0">
                  <a:latin typeface="Times New Roman" panose="02020603050405020304" pitchFamily="18" charset="0"/>
                </a:rPr>
                <a:t>oạn th</a:t>
              </a:r>
              <a:r>
                <a:rPr lang="vi-VN" altLang="en-US" sz="2400" dirty="0">
                  <a:latin typeface="Times New Roman" panose="02020603050405020304" pitchFamily="18" charset="0"/>
                </a:rPr>
                <a:t>ơ</a:t>
              </a:r>
              <a:r>
                <a:rPr lang="en-US" altLang="en-US" sz="2400" dirty="0">
                  <a:latin typeface="Times New Roman" panose="02020603050405020304" pitchFamily="18" charset="0"/>
                </a:rPr>
                <a:t>, bài th</a:t>
              </a:r>
              <a:r>
                <a:rPr lang="vi-VN" altLang="en-US" sz="2400" dirty="0">
                  <a:latin typeface="Times New Roman" panose="02020603050405020304" pitchFamily="18" charset="0"/>
                </a:rPr>
                <a:t>ơ</a:t>
              </a:r>
              <a:r>
                <a:rPr lang="en-US" altLang="en-US" sz="2400" dirty="0">
                  <a:latin typeface="Times New Roman" panose="02020603050405020304" pitchFamily="18" charset="0"/>
                </a:rPr>
                <a:t>.</a:t>
              </a:r>
            </a:p>
          </p:txBody>
        </p:sp>
      </p:grpSp>
      <p:sp>
        <p:nvSpPr>
          <p:cNvPr id="50" name="Rectangle 49"/>
          <p:cNvSpPr>
            <a:spLocks noChangeArrowheads="1"/>
          </p:cNvSpPr>
          <p:nvPr/>
        </p:nvSpPr>
        <p:spPr bwMode="auto">
          <a:xfrm>
            <a:off x="8922444" y="1071192"/>
            <a:ext cx="3370823" cy="5632311"/>
          </a:xfrm>
          <a:prstGeom prst="rect">
            <a:avLst/>
          </a:prstGeom>
          <a:solidFill>
            <a:schemeClr val="accent6">
              <a:lumMod val="20000"/>
              <a:lumOff val="80000"/>
            </a:schemeClr>
          </a:solidFill>
          <a:ln w="57150">
            <a:solidFill>
              <a:srgbClr val="C00000"/>
            </a:solid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dirty="0">
                <a:solidFill>
                  <a:srgbClr val="4203DF"/>
                </a:solidFill>
                <a:latin typeface="Times New Roman" panose="02020603050405020304" pitchFamily="18" charset="0"/>
              </a:rPr>
              <a:t>So </a:t>
            </a:r>
            <a:r>
              <a:rPr lang="en-US" altLang="en-US" sz="2400" b="1" i="1" dirty="0" err="1">
                <a:solidFill>
                  <a:srgbClr val="4203DF"/>
                </a:solidFill>
                <a:latin typeface="Times New Roman" panose="02020603050405020304" pitchFamily="18" charset="0"/>
              </a:rPr>
              <a:t>sánh</a:t>
            </a:r>
            <a:r>
              <a:rPr lang="en-US" altLang="en-US" sz="2400" b="1" i="1" dirty="0">
                <a:solidFill>
                  <a:srgbClr val="4203DF"/>
                </a:solidFill>
                <a:latin typeface="Times New Roman" panose="02020603050405020304" pitchFamily="18" charset="0"/>
              </a:rPr>
              <a:t> </a:t>
            </a:r>
            <a:r>
              <a:rPr lang="en-US" altLang="en-US" sz="2400" b="1" i="1" dirty="0" err="1">
                <a:solidFill>
                  <a:srgbClr val="4203DF"/>
                </a:solidFill>
                <a:latin typeface="Times New Roman" panose="02020603050405020304" pitchFamily="18" charset="0"/>
              </a:rPr>
              <a:t>sự</a:t>
            </a:r>
            <a:r>
              <a:rPr lang="en-US" altLang="en-US" sz="2400" b="1" i="1" dirty="0">
                <a:solidFill>
                  <a:srgbClr val="4203DF"/>
                </a:solidFill>
                <a:latin typeface="Times New Roman" panose="02020603050405020304" pitchFamily="18" charset="0"/>
              </a:rPr>
              <a:t> </a:t>
            </a:r>
            <a:r>
              <a:rPr lang="en-US" altLang="en-US" sz="2400" b="1" i="1" dirty="0" err="1">
                <a:solidFill>
                  <a:srgbClr val="4203DF"/>
                </a:solidFill>
                <a:latin typeface="Times New Roman" panose="02020603050405020304" pitchFamily="18" charset="0"/>
              </a:rPr>
              <a:t>giống</a:t>
            </a:r>
            <a:r>
              <a:rPr lang="en-US" altLang="en-US" sz="2400" b="1" i="1" dirty="0">
                <a:solidFill>
                  <a:srgbClr val="4203DF"/>
                </a:solidFill>
                <a:latin typeface="Times New Roman" panose="02020603050405020304" pitchFamily="18" charset="0"/>
              </a:rPr>
              <a:t> </a:t>
            </a:r>
            <a:r>
              <a:rPr lang="en-US" altLang="en-US" sz="2400" b="1" i="1" dirty="0" err="1">
                <a:solidFill>
                  <a:srgbClr val="4203DF"/>
                </a:solidFill>
                <a:latin typeface="Times New Roman" panose="02020603050405020304" pitchFamily="18" charset="0"/>
              </a:rPr>
              <a:t>nhau</a:t>
            </a:r>
            <a:r>
              <a:rPr lang="en-US" altLang="en-US" sz="2400" b="1" i="1" dirty="0">
                <a:solidFill>
                  <a:srgbClr val="4203DF"/>
                </a:solidFill>
                <a:latin typeface="Times New Roman" panose="02020603050405020304" pitchFamily="18" charset="0"/>
              </a:rPr>
              <a:t> </a:t>
            </a:r>
            <a:r>
              <a:rPr lang="en-US" altLang="en-US" sz="2400" b="1" i="1" dirty="0" err="1">
                <a:solidFill>
                  <a:srgbClr val="4203DF"/>
                </a:solidFill>
                <a:latin typeface="Times New Roman" panose="02020603050405020304" pitchFamily="18" charset="0"/>
              </a:rPr>
              <a:t>và</a:t>
            </a:r>
            <a:r>
              <a:rPr lang="en-US" altLang="en-US" sz="2400" b="1" i="1" dirty="0">
                <a:solidFill>
                  <a:srgbClr val="4203DF"/>
                </a:solidFill>
                <a:latin typeface="Times New Roman" panose="02020603050405020304" pitchFamily="18" charset="0"/>
              </a:rPr>
              <a:t> </a:t>
            </a:r>
            <a:r>
              <a:rPr lang="en-US" altLang="en-US" sz="2400" b="1" i="1" dirty="0" err="1">
                <a:solidFill>
                  <a:srgbClr val="4203DF"/>
                </a:solidFill>
                <a:latin typeface="Times New Roman" panose="02020603050405020304" pitchFamily="18" charset="0"/>
              </a:rPr>
              <a:t>khác</a:t>
            </a:r>
            <a:r>
              <a:rPr lang="en-US" altLang="en-US" sz="2400" b="1" i="1" dirty="0">
                <a:solidFill>
                  <a:srgbClr val="4203DF"/>
                </a:solidFill>
                <a:latin typeface="Times New Roman" panose="02020603050405020304" pitchFamily="18" charset="0"/>
              </a:rPr>
              <a:t> </a:t>
            </a:r>
            <a:r>
              <a:rPr lang="en-US" altLang="en-US" sz="2400" b="1" i="1" dirty="0" err="1">
                <a:solidFill>
                  <a:srgbClr val="4203DF"/>
                </a:solidFill>
                <a:latin typeface="Times New Roman" panose="02020603050405020304" pitchFamily="18" charset="0"/>
              </a:rPr>
              <a:t>nhau</a:t>
            </a:r>
            <a:r>
              <a:rPr lang="en-US" altLang="en-US" sz="2400" b="1" i="1" dirty="0">
                <a:solidFill>
                  <a:srgbClr val="4203DF"/>
                </a:solidFill>
                <a:latin typeface="Times New Roman" panose="02020603050405020304" pitchFamily="18" charset="0"/>
              </a:rPr>
              <a:t> </a:t>
            </a:r>
            <a:r>
              <a:rPr lang="en-US" altLang="en-US" sz="2400" b="1" i="1" dirty="0" err="1">
                <a:solidFill>
                  <a:srgbClr val="4203DF"/>
                </a:solidFill>
                <a:latin typeface="Times New Roman" panose="02020603050405020304" pitchFamily="18" charset="0"/>
              </a:rPr>
              <a:t>giữa</a:t>
            </a:r>
            <a:r>
              <a:rPr lang="en-US" altLang="en-US" sz="2400" b="1" i="1" dirty="0">
                <a:solidFill>
                  <a:srgbClr val="4203DF"/>
                </a:solidFill>
                <a:latin typeface="Times New Roman" panose="02020603050405020304" pitchFamily="18" charset="0"/>
              </a:rPr>
              <a:t> </a:t>
            </a:r>
            <a:r>
              <a:rPr lang="en-US" altLang="en-US" sz="2400" b="1" i="1" dirty="0" err="1">
                <a:solidFill>
                  <a:srgbClr val="4203DF"/>
                </a:solidFill>
                <a:latin typeface="Times New Roman" panose="02020603050405020304" pitchFamily="18" charset="0"/>
              </a:rPr>
              <a:t>các</a:t>
            </a:r>
            <a:r>
              <a:rPr lang="en-US" altLang="en-US" sz="2400" b="1" i="1" dirty="0">
                <a:solidFill>
                  <a:srgbClr val="4203DF"/>
                </a:solidFill>
                <a:latin typeface="Times New Roman" panose="02020603050405020304" pitchFamily="18" charset="0"/>
              </a:rPr>
              <a:t> </a:t>
            </a:r>
            <a:r>
              <a:rPr lang="en-US" altLang="en-US" sz="2400" b="1" i="1" dirty="0" err="1">
                <a:solidFill>
                  <a:srgbClr val="4203DF"/>
                </a:solidFill>
                <a:latin typeface="Times New Roman" panose="02020603050405020304" pitchFamily="18" charset="0"/>
              </a:rPr>
              <a:t>đề</a:t>
            </a:r>
            <a:r>
              <a:rPr lang="en-US" altLang="en-US" sz="2400" b="1" i="1" dirty="0">
                <a:solidFill>
                  <a:srgbClr val="4203DF"/>
                </a:solidFill>
                <a:latin typeface="Times New Roman" panose="02020603050405020304" pitchFamily="18" charset="0"/>
              </a:rPr>
              <a:t> </a:t>
            </a:r>
            <a:r>
              <a:rPr lang="en-US" altLang="en-US" sz="2400" b="1" i="1" dirty="0" err="1">
                <a:solidFill>
                  <a:srgbClr val="4203DF"/>
                </a:solidFill>
                <a:latin typeface="Times New Roman" panose="02020603050405020304" pitchFamily="18" charset="0"/>
              </a:rPr>
              <a:t>bài</a:t>
            </a:r>
            <a:r>
              <a:rPr lang="en-US" altLang="en-US" sz="2400" b="1" i="1" dirty="0">
                <a:solidFill>
                  <a:srgbClr val="4203DF"/>
                </a:solidFill>
                <a:latin typeface="Times New Roman" panose="02020603050405020304" pitchFamily="18" charset="0"/>
              </a:rPr>
              <a:t>.</a:t>
            </a:r>
          </a:p>
          <a:p>
            <a:pPr eaLnBrk="1" hangingPunct="1"/>
            <a:r>
              <a:rPr lang="en-US" altLang="en-US" sz="2400" b="1" dirty="0">
                <a:solidFill>
                  <a:srgbClr val="4203DF"/>
                </a:solidFill>
                <a:latin typeface="Times New Roman" panose="02020603050405020304" pitchFamily="18" charset="0"/>
              </a:rPr>
              <a:t>*</a:t>
            </a:r>
            <a:r>
              <a:rPr lang="en-US" altLang="en-US" sz="2400" b="1" dirty="0" err="1">
                <a:solidFill>
                  <a:srgbClr val="4203DF"/>
                </a:solidFill>
                <a:latin typeface="Times New Roman" panose="02020603050405020304" pitchFamily="18" charset="0"/>
              </a:rPr>
              <a:t>Giống</a:t>
            </a:r>
            <a:r>
              <a:rPr lang="en-US" altLang="en-US" sz="2400" b="1" dirty="0">
                <a:solidFill>
                  <a:srgbClr val="4203DF"/>
                </a:solidFill>
                <a:latin typeface="Times New Roman" panose="02020603050405020304" pitchFamily="18" charset="0"/>
              </a:rPr>
              <a:t>:  </a:t>
            </a:r>
            <a:r>
              <a:rPr lang="fr-FR" altLang="en-US" sz="2400" dirty="0">
                <a:latin typeface="Times New Roman" panose="02020603050405020304" pitchFamily="18" charset="0"/>
              </a:rPr>
              <a:t>Đ</a:t>
            </a:r>
            <a:r>
              <a:rPr lang="en-US" altLang="en-US" sz="2400" dirty="0" err="1">
                <a:latin typeface="Times New Roman" panose="02020603050405020304" pitchFamily="18" charset="0"/>
              </a:rPr>
              <a:t>ều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luận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về</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một</a:t>
            </a:r>
            <a:r>
              <a:rPr lang="en-US" altLang="en-US" sz="2400" dirty="0">
                <a:latin typeface="Times New Roman" panose="02020603050405020304" pitchFamily="18" charset="0"/>
              </a:rPr>
              <a:t> </a:t>
            </a:r>
            <a:r>
              <a:rPr lang="vi-VN" altLang="en-US" sz="2400" dirty="0">
                <a:latin typeface="Times New Roman" panose="02020603050405020304" pitchFamily="18" charset="0"/>
              </a:rPr>
              <a:t>đ</a:t>
            </a:r>
            <a:r>
              <a:rPr lang="en-US" altLang="en-US" sz="2400" dirty="0" err="1">
                <a:latin typeface="Times New Roman" panose="02020603050405020304" pitchFamily="18" charset="0"/>
              </a:rPr>
              <a:t>oạn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a:t>
            </a:r>
            <a:r>
              <a:rPr lang="vi-VN" altLang="en-US" sz="2400" dirty="0">
                <a:latin typeface="Times New Roman" panose="02020603050405020304" pitchFamily="18" charset="0"/>
              </a:rPr>
              <a:t>ơ</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bài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a:t>
            </a:r>
            <a:r>
              <a:rPr lang="vi-VN" altLang="en-US" sz="2400" dirty="0">
                <a:latin typeface="Times New Roman" panose="02020603050405020304" pitchFamily="18" charset="0"/>
              </a:rPr>
              <a:t>ơ</a:t>
            </a:r>
            <a:r>
              <a:rPr lang="en-US" altLang="en-US" sz="2400" dirty="0">
                <a:latin typeface="Times New Roman" panose="02020603050405020304" pitchFamily="18" charset="0"/>
              </a:rPr>
              <a:t>.</a:t>
            </a:r>
          </a:p>
          <a:p>
            <a:pPr eaLnBrk="1" hangingPunct="1"/>
            <a:r>
              <a:rPr lang="en-US" altLang="en-US" sz="2400" b="1" i="1" dirty="0">
                <a:solidFill>
                  <a:srgbClr val="4203DF"/>
                </a:solidFill>
                <a:latin typeface="Times New Roman" panose="02020603050405020304" pitchFamily="18" charset="0"/>
              </a:rPr>
              <a:t>* </a:t>
            </a:r>
            <a:r>
              <a:rPr lang="en-US" altLang="en-US" sz="2400" b="1" i="1" dirty="0" err="1">
                <a:solidFill>
                  <a:srgbClr val="4203DF"/>
                </a:solidFill>
                <a:latin typeface="Times New Roman" panose="02020603050405020304" pitchFamily="18" charset="0"/>
              </a:rPr>
              <a:t>Khác</a:t>
            </a:r>
            <a:r>
              <a:rPr lang="en-US" altLang="en-US" sz="2400" b="1" i="1" dirty="0">
                <a:solidFill>
                  <a:srgbClr val="4203DF"/>
                </a:solidFill>
                <a:latin typeface="Times New Roman" panose="02020603050405020304" pitchFamily="18" charset="0"/>
              </a:rPr>
              <a:t>:</a:t>
            </a:r>
          </a:p>
          <a:p>
            <a:pPr eaLnBrk="1" hangingPunct="1"/>
            <a:r>
              <a:rPr lang="en-US" altLang="en-US" sz="2400" b="1" i="1" dirty="0">
                <a:latin typeface="Times New Roman" panose="02020603050405020304" pitchFamily="18" charset="0"/>
              </a:rPr>
              <a:t>+ Phân tích</a:t>
            </a:r>
            <a:r>
              <a:rPr lang="en-US" altLang="en-US" sz="2400" b="1" dirty="0">
                <a:latin typeface="Times New Roman" panose="02020603050405020304" pitchFamily="18" charset="0"/>
              </a:rPr>
              <a:t>: </a:t>
            </a:r>
            <a:r>
              <a:rPr lang="en-US" altLang="en-US" sz="2400" dirty="0">
                <a:latin typeface="Times New Roman" panose="02020603050405020304" pitchFamily="18" charset="0"/>
              </a:rPr>
              <a:t>Nghiêng về ph</a:t>
            </a:r>
            <a:r>
              <a:rPr lang="vi-VN" altLang="en-US" sz="2400" dirty="0">
                <a:latin typeface="Times New Roman" panose="02020603050405020304" pitchFamily="18" charset="0"/>
              </a:rPr>
              <a:t>ươ</a:t>
            </a:r>
            <a:r>
              <a:rPr lang="en-US" altLang="en-US" sz="2400" dirty="0">
                <a:latin typeface="Times New Roman" panose="02020603050405020304" pitchFamily="18" charset="0"/>
              </a:rPr>
              <a:t>ng </a:t>
            </a:r>
            <a:r>
              <a:rPr lang="en-US" altLang="en-US" sz="2400" dirty="0" err="1">
                <a:latin typeface="Times New Roman" panose="02020603050405020304" pitchFamily="18" charset="0"/>
              </a:rPr>
              <a:t>pháp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luận</a:t>
            </a:r>
            <a:r>
              <a:rPr lang="en-US" altLang="en-US" sz="2400" dirty="0">
                <a:latin typeface="Times New Roman" panose="02020603050405020304" pitchFamily="18" charset="0"/>
              </a:rPr>
              <a:t>.</a:t>
            </a:r>
          </a:p>
          <a:p>
            <a:pPr eaLnBrk="1" hangingPunct="1"/>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Cảm</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nhận</a:t>
            </a:r>
            <a:r>
              <a:rPr lang="en-US" altLang="en-US" sz="2400" b="1" dirty="0">
                <a:latin typeface="Times New Roman" panose="02020603050405020304" pitchFamily="18" charset="0"/>
              </a:rPr>
              <a:t>: </a:t>
            </a:r>
            <a:r>
              <a:rPr lang="en-US" altLang="en-US" sz="2400" dirty="0" err="1">
                <a:latin typeface="Times New Roman" panose="02020603050405020304" pitchFamily="18" charset="0"/>
              </a:rPr>
              <a:t>Nghị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luận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trên</a:t>
            </a:r>
            <a:r>
              <a:rPr lang="en-US" altLang="en-US" sz="2400" dirty="0">
                <a:latin typeface="Times New Roman" panose="02020603050405020304" pitchFamily="18" charset="0"/>
              </a:rPr>
              <a:t> c</a:t>
            </a:r>
            <a:r>
              <a:rPr lang="vi-VN" altLang="en-US" sz="2400" dirty="0">
                <a:latin typeface="Times New Roman" panose="02020603050405020304" pitchFamily="18" charset="0"/>
              </a:rPr>
              <a:t>ơ</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sở</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ấn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tượng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cảm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thụ</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ng</a:t>
            </a:r>
            <a:r>
              <a:rPr lang="vi-VN" altLang="en-US" sz="2400" dirty="0">
                <a:latin typeface="Times New Roman" panose="02020603050405020304" pitchFamily="18" charset="0"/>
              </a:rPr>
              <a:t>ư</a:t>
            </a:r>
            <a:r>
              <a:rPr lang="en-US" altLang="en-US" sz="2400" dirty="0" err="1">
                <a:latin typeface="Times New Roman" panose="02020603050405020304" pitchFamily="18" charset="0"/>
              </a:rPr>
              <a:t>ời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viết</a:t>
            </a:r>
            <a:r>
              <a:rPr lang="en-US" altLang="en-US" sz="2400" dirty="0">
                <a:latin typeface="Times New Roman" panose="02020603050405020304" pitchFamily="18" charset="0"/>
              </a:rPr>
              <a:t>.</a:t>
            </a:r>
          </a:p>
          <a:p>
            <a:pPr eaLnBrk="1" hangingPunct="1"/>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Suy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nghĩ</a:t>
            </a:r>
            <a:r>
              <a:rPr lang="en-US" altLang="en-US" sz="2400" b="1" dirty="0">
                <a:latin typeface="Times New Roman" panose="02020603050405020304" pitchFamily="18" charset="0"/>
              </a:rPr>
              <a:t>: </a:t>
            </a:r>
            <a:r>
              <a:rPr lang="en-US" altLang="en-US" sz="2400" dirty="0" err="1">
                <a:latin typeface="Times New Roman" panose="02020603050405020304" pitchFamily="18" charset="0"/>
              </a:rPr>
              <a:t>Nghị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luận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nhấn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mạnh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tới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nhận</a:t>
            </a:r>
            <a:r>
              <a:rPr lang="en-US" altLang="en-US" sz="2400" dirty="0">
                <a:latin typeface="Times New Roman" panose="02020603050405020304" pitchFamily="18" charset="0"/>
              </a:rPr>
              <a:t> </a:t>
            </a:r>
            <a:r>
              <a:rPr lang="vi-VN" altLang="en-US" sz="2400" dirty="0">
                <a:latin typeface="Times New Roman" panose="02020603050405020304" pitchFamily="18" charset="0"/>
              </a:rPr>
              <a:t>đ</a:t>
            </a:r>
            <a:r>
              <a:rPr lang="en-US" altLang="en-US" sz="2400" dirty="0" err="1">
                <a:latin typeface="Times New Roman" panose="02020603050405020304" pitchFamily="18" charset="0"/>
              </a:rPr>
              <a:t>ịnh</a:t>
            </a:r>
            <a:r>
              <a:rPr lang="en-US" altLang="en-US" sz="2400" dirty="0">
                <a:latin typeface="Times New Roman" panose="02020603050405020304" pitchFamily="18" charset="0"/>
              </a:rPr>
              <a:t>, </a:t>
            </a:r>
            <a:r>
              <a:rPr lang="vi-VN" altLang="en-US" sz="2400" dirty="0">
                <a:latin typeface="Times New Roman" panose="02020603050405020304" pitchFamily="18" charset="0"/>
              </a:rPr>
              <a:t>đ</a:t>
            </a:r>
            <a:r>
              <a:rPr lang="en-US" altLang="en-US" sz="2400" dirty="0" err="1">
                <a:latin typeface="Times New Roman" panose="02020603050405020304" pitchFamily="18" charset="0"/>
              </a:rPr>
              <a:t>ánh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giá</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ng</a:t>
            </a:r>
            <a:r>
              <a:rPr lang="vi-VN" altLang="en-US" sz="2400" dirty="0">
                <a:latin typeface="Times New Roman" panose="02020603050405020304" pitchFamily="18" charset="0"/>
              </a:rPr>
              <a:t>ư</a:t>
            </a:r>
            <a:r>
              <a:rPr lang="en-US" altLang="en-US" sz="2400" dirty="0" err="1">
                <a:latin typeface="Times New Roman" panose="02020603050405020304" pitchFamily="18" charset="0"/>
              </a:rPr>
              <a:t>ời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viết</a:t>
            </a:r>
            <a:r>
              <a:rPr lang="en-US" altLang="en-US" sz="2400" dirty="0">
                <a:latin typeface="Times New Roman" panose="02020603050405020304" pitchFamily="18" charset="0"/>
              </a:rPr>
              <a:t>.</a:t>
            </a:r>
          </a:p>
        </p:txBody>
      </p:sp>
      <p:sp>
        <p:nvSpPr>
          <p:cNvPr id="51" name="Rectangle 50"/>
          <p:cNvSpPr>
            <a:spLocks noChangeArrowheads="1"/>
          </p:cNvSpPr>
          <p:nvPr/>
        </p:nvSpPr>
        <p:spPr bwMode="auto">
          <a:xfrm>
            <a:off x="5230022" y="3592997"/>
            <a:ext cx="3370823" cy="3046988"/>
          </a:xfrm>
          <a:prstGeom prst="rect">
            <a:avLst/>
          </a:prstGeom>
          <a:solidFill>
            <a:schemeClr val="accent4">
              <a:lumMod val="20000"/>
              <a:lumOff val="80000"/>
            </a:schemeClr>
          </a:solidFill>
          <a:ln w="57150">
            <a:solidFill>
              <a:srgbClr val="C00000"/>
            </a:solid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dirty="0">
                <a:solidFill>
                  <a:srgbClr val="4203DF"/>
                </a:solidFill>
                <a:latin typeface="Times New Roman" panose="02020603050405020304" pitchFamily="18" charset="0"/>
              </a:rPr>
              <a:t>Từ việc tìm hiểu các đề bài trên ta thấy được sự đa dạng phong phú của đề  bài nghị luận về đoạn thơ, bài thơ.</a:t>
            </a:r>
          </a:p>
          <a:p>
            <a:pPr eaLnBrk="1" hangingPunct="1"/>
            <a:r>
              <a:rPr lang="en-US" sz="2400" dirty="0">
                <a:latin typeface="Times New Roman" panose="02020603050405020304" pitchFamily="18" charset="0"/>
                <a:cs typeface="Times New Roman" panose="02020603050405020304" pitchFamily="18" charset="0"/>
              </a:rPr>
              <a:t>Em hãy tự ra một đề bài tương tự như các đề trên?</a:t>
            </a:r>
          </a:p>
          <a:p>
            <a:pPr eaLnBrk="1" hangingPunct="1"/>
            <a:endParaRPr lang="en-US" altLang="en-US" sz="2400" dirty="0">
              <a:latin typeface="Times New Roman" panose="02020603050405020304" pitchFamily="18" charset="0"/>
            </a:endParaRPr>
          </a:p>
        </p:txBody>
      </p:sp>
      <p:sp>
        <p:nvSpPr>
          <p:cNvPr id="52" name="Rectangle 51"/>
          <p:cNvSpPr>
            <a:spLocks noChangeArrowheads="1"/>
          </p:cNvSpPr>
          <p:nvPr/>
        </p:nvSpPr>
        <p:spPr bwMode="auto">
          <a:xfrm>
            <a:off x="144781" y="614972"/>
            <a:ext cx="9329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FF"/>
                </a:solidFill>
                <a:latin typeface="Times New Roman" panose="02020603050405020304" pitchFamily="18" charset="0"/>
                <a:cs typeface="Times New Roman" panose="02020603050405020304" pitchFamily="18" charset="0"/>
              </a:rPr>
              <a:t>1. ĐỀ BÀI NGHỊ LUẬN VỀ MỘT ĐOẠN THƠ, BÀI THƠ</a:t>
            </a:r>
            <a:endParaRPr lang="en-US" altLang="en-US" sz="2400" b="1" dirty="0">
              <a:solidFill>
                <a:srgbClr val="0000FF"/>
              </a:solidFill>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6772027-D4BD-4B37-8C45-47DF1E4EBA0B}"/>
                  </a:ext>
                </a:extLst>
              </p14:cNvPr>
              <p14:cNvContentPartPr/>
              <p14:nvPr/>
            </p14:nvContentPartPr>
            <p14:xfrm>
              <a:off x="3250440" y="3000240"/>
              <a:ext cx="3822120" cy="1152360"/>
            </p14:xfrm>
          </p:contentPart>
        </mc:Choice>
        <mc:Fallback xmlns="">
          <p:pic>
            <p:nvPicPr>
              <p:cNvPr id="2" name="Ink 1">
                <a:extLst>
                  <a:ext uri="{FF2B5EF4-FFF2-40B4-BE49-F238E27FC236}">
                    <a16:creationId xmlns:a16="http://schemas.microsoft.com/office/drawing/2014/main" id="{B6772027-D4BD-4B37-8C45-47DF1E4EBA0B}"/>
                  </a:ext>
                </a:extLst>
              </p:cNvPr>
              <p:cNvPicPr/>
              <p:nvPr/>
            </p:nvPicPr>
            <p:blipFill>
              <a:blip r:embed="rId4"/>
              <a:stretch>
                <a:fillRect/>
              </a:stretch>
            </p:blipFill>
            <p:spPr>
              <a:xfrm>
                <a:off x="3241080" y="2990880"/>
                <a:ext cx="3840840" cy="117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A58E2BC5-801E-4F10-8942-99D529792FFF}"/>
                  </a:ext>
                </a:extLst>
              </p14:cNvPr>
              <p14:cNvContentPartPr/>
              <p14:nvPr/>
            </p14:nvContentPartPr>
            <p14:xfrm>
              <a:off x="5268600" y="3509280"/>
              <a:ext cx="360" cy="360"/>
            </p14:xfrm>
          </p:contentPart>
        </mc:Choice>
        <mc:Fallback xmlns="">
          <p:pic>
            <p:nvPicPr>
              <p:cNvPr id="4" name="Ink 3">
                <a:extLst>
                  <a:ext uri="{FF2B5EF4-FFF2-40B4-BE49-F238E27FC236}">
                    <a16:creationId xmlns:a16="http://schemas.microsoft.com/office/drawing/2014/main" id="{A58E2BC5-801E-4F10-8942-99D529792FFF}"/>
                  </a:ext>
                </a:extLst>
              </p:cNvPr>
              <p:cNvPicPr/>
              <p:nvPr/>
            </p:nvPicPr>
            <p:blipFill>
              <a:blip r:embed="rId6"/>
              <a:stretch>
                <a:fillRect/>
              </a:stretch>
            </p:blipFill>
            <p:spPr>
              <a:xfrm>
                <a:off x="5259240" y="3499920"/>
                <a:ext cx="19080" cy="19080"/>
              </a:xfrm>
              <a:prstGeom prst="rect">
                <a:avLst/>
              </a:prstGeom>
            </p:spPr>
          </p:pic>
        </mc:Fallback>
      </mc:AlternateContent>
    </p:spTree>
    <p:extLst>
      <p:ext uri="{BB962C8B-B14F-4D97-AF65-F5344CB8AC3E}">
        <p14:creationId xmlns:p14="http://schemas.microsoft.com/office/powerpoint/2010/main" val="23485087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40"/>
                                        </p:tgtEl>
                                        <p:attrNameLst>
                                          <p:attrName>ppt_w</p:attrName>
                                        </p:attrNameLst>
                                      </p:cBhvr>
                                      <p:tavLst>
                                        <p:tav tm="0">
                                          <p:val>
                                            <p:strVal val="ppt_w"/>
                                          </p:val>
                                        </p:tav>
                                        <p:tav tm="100000">
                                          <p:val>
                                            <p:fltVal val="0"/>
                                          </p:val>
                                        </p:tav>
                                      </p:tavLst>
                                    </p:anim>
                                    <p:anim calcmode="lin" valueType="num">
                                      <p:cBhvr>
                                        <p:cTn id="7" dur="500"/>
                                        <p:tgtEl>
                                          <p:spTgt spid="40"/>
                                        </p:tgtEl>
                                        <p:attrNameLst>
                                          <p:attrName>ppt_h</p:attrName>
                                        </p:attrNameLst>
                                      </p:cBhvr>
                                      <p:tavLst>
                                        <p:tav tm="0">
                                          <p:val>
                                            <p:strVal val="ppt_h"/>
                                          </p:val>
                                        </p:tav>
                                        <p:tav tm="100000">
                                          <p:val>
                                            <p:fltVal val="0"/>
                                          </p:val>
                                        </p:tav>
                                      </p:tavLst>
                                    </p:anim>
                                    <p:set>
                                      <p:cBhvr>
                                        <p:cTn id="8" dur="1" fill="hold">
                                          <p:stCondLst>
                                            <p:cond delay="499"/>
                                          </p:stCondLst>
                                        </p:cTn>
                                        <p:tgtEl>
                                          <p:spTgt spid="4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checkerboard(across)">
                                      <p:cBhvr>
                                        <p:cTn id="13" dur="5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xit" presetSubtype="32" fill="hold" grpId="1" nodeType="clickEffect">
                                  <p:stCondLst>
                                    <p:cond delay="0"/>
                                  </p:stCondLst>
                                  <p:childTnLst>
                                    <p:anim calcmode="lin" valueType="num">
                                      <p:cBhvr>
                                        <p:cTn id="17" dur="500"/>
                                        <p:tgtEl>
                                          <p:spTgt spid="50"/>
                                        </p:tgtEl>
                                        <p:attrNameLst>
                                          <p:attrName>ppt_w</p:attrName>
                                        </p:attrNameLst>
                                      </p:cBhvr>
                                      <p:tavLst>
                                        <p:tav tm="0">
                                          <p:val>
                                            <p:strVal val="ppt_w"/>
                                          </p:val>
                                        </p:tav>
                                        <p:tav tm="100000">
                                          <p:val>
                                            <p:fltVal val="0"/>
                                          </p:val>
                                        </p:tav>
                                      </p:tavLst>
                                    </p:anim>
                                    <p:anim calcmode="lin" valueType="num">
                                      <p:cBhvr>
                                        <p:cTn id="18" dur="500"/>
                                        <p:tgtEl>
                                          <p:spTgt spid="50"/>
                                        </p:tgtEl>
                                        <p:attrNameLst>
                                          <p:attrName>ppt_h</p:attrName>
                                        </p:attrNameLst>
                                      </p:cBhvr>
                                      <p:tavLst>
                                        <p:tav tm="0">
                                          <p:val>
                                            <p:strVal val="ppt_h"/>
                                          </p:val>
                                        </p:tav>
                                        <p:tav tm="100000">
                                          <p:val>
                                            <p:fltVal val="0"/>
                                          </p:val>
                                        </p:tav>
                                      </p:tavLst>
                                    </p:anim>
                                    <p:set>
                                      <p:cBhvr>
                                        <p:cTn id="19" dur="1" fill="hold">
                                          <p:stCondLst>
                                            <p:cond delay="499"/>
                                          </p:stCondLst>
                                        </p:cTn>
                                        <p:tgtEl>
                                          <p:spTgt spid="5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checkerboard(across)">
                                      <p:cBhvr>
                                        <p:cTn id="2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1670359" y="5487915"/>
            <a:ext cx="470948" cy="1127263"/>
          </a:xfrm>
          <a:prstGeom prst="rect">
            <a:avLst/>
          </a:prstGeom>
        </p:spPr>
      </p:pic>
      <p:pic>
        <p:nvPicPr>
          <p:cNvPr id="3" name="图片 2">
            <a:extLst>
              <a:ext uri="{FF2B5EF4-FFF2-40B4-BE49-F238E27FC236}">
                <a16:creationId xmlns:a16="http://schemas.microsoft.com/office/drawing/2014/main" id="{1CBA772C-1822-4223-9F07-6D011D7FCD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1079" y="1657305"/>
            <a:ext cx="3989843" cy="3978443"/>
          </a:xfrm>
          <a:prstGeom prst="rect">
            <a:avLst/>
          </a:prstGeom>
        </p:spPr>
      </p:pic>
      <p:grpSp>
        <p:nvGrpSpPr>
          <p:cNvPr id="17" name="组合 16">
            <a:extLst>
              <a:ext uri="{FF2B5EF4-FFF2-40B4-BE49-F238E27FC236}">
                <a16:creationId xmlns:a16="http://schemas.microsoft.com/office/drawing/2014/main" id="{321916A9-7D13-468C-9974-71F85478E84A}"/>
              </a:ext>
            </a:extLst>
          </p:cNvPr>
          <p:cNvGrpSpPr/>
          <p:nvPr/>
        </p:nvGrpSpPr>
        <p:grpSpPr>
          <a:xfrm>
            <a:off x="746727" y="1499332"/>
            <a:ext cx="994891" cy="999428"/>
            <a:chOff x="1722254" y="1671267"/>
            <a:chExt cx="994890" cy="999428"/>
          </a:xfrm>
        </p:grpSpPr>
        <p:pic>
          <p:nvPicPr>
            <p:cNvPr id="18" name="图片 17">
              <a:extLst>
                <a:ext uri="{FF2B5EF4-FFF2-40B4-BE49-F238E27FC236}">
                  <a16:creationId xmlns:a16="http://schemas.microsoft.com/office/drawing/2014/main" id="{A987C24C-17FA-4F18-B6D9-2B27C79175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22" name="文本框 21">
              <a:extLst>
                <a:ext uri="{FF2B5EF4-FFF2-40B4-BE49-F238E27FC236}">
                  <a16:creationId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r>
                <a:rPr lang="en-US" altLang="zh-CN" sz="2800" dirty="0">
                  <a:solidFill>
                    <a:prstClr val="white"/>
                  </a:solidFill>
                  <a:cs typeface="+mn-ea"/>
                  <a:sym typeface="+mn-lt"/>
                </a:rPr>
                <a:t>1</a:t>
              </a:r>
              <a:endParaRPr lang="zh-CN" altLang="en-US" sz="2800" dirty="0">
                <a:solidFill>
                  <a:prstClr val="white"/>
                </a:solidFill>
                <a:cs typeface="+mn-ea"/>
                <a:sym typeface="+mn-lt"/>
              </a:endParaRPr>
            </a:p>
          </p:txBody>
        </p:sp>
      </p:grpSp>
      <p:sp>
        <p:nvSpPr>
          <p:cNvPr id="2" name="TextBox 1"/>
          <p:cNvSpPr txBox="1"/>
          <p:nvPr/>
        </p:nvSpPr>
        <p:spPr>
          <a:xfrm>
            <a:off x="4345465" y="3187033"/>
            <a:ext cx="3475631" cy="830997"/>
          </a:xfrm>
          <a:prstGeom prst="rect">
            <a:avLst/>
          </a:prstGeom>
          <a:solidFill>
            <a:schemeClr val="bg1"/>
          </a:solidFill>
        </p:spPr>
        <p:txBody>
          <a:bodyPr wrap="none" rtlCol="0">
            <a:spAutoFit/>
          </a:bodyPr>
          <a:lstStyle/>
          <a:p>
            <a:r>
              <a:rPr lang="en-US" sz="4800" b="1" dirty="0">
                <a:latin typeface="Times New Roman" pitchFamily="18" charset="0"/>
                <a:cs typeface="Times New Roman" pitchFamily="18" charset="0"/>
              </a:rPr>
              <a:t>CÁC BƯỚC</a:t>
            </a:r>
          </a:p>
        </p:txBody>
      </p:sp>
      <p:sp>
        <p:nvSpPr>
          <p:cNvPr id="20" name="淘宝网chenying0907出品 14"/>
          <p:cNvSpPr txBox="1"/>
          <p:nvPr/>
        </p:nvSpPr>
        <p:spPr>
          <a:xfrm>
            <a:off x="1741618" y="1349238"/>
            <a:ext cx="2735871" cy="1477323"/>
          </a:xfrm>
          <a:prstGeom prst="rect">
            <a:avLst/>
          </a:prstGeom>
          <a:noFill/>
        </p:spPr>
        <p:txBody>
          <a:bodyPr wrap="square" lIns="91432" tIns="45718" rIns="91432" bIns="45718" rtlCol="0">
            <a:spAutoFit/>
          </a:bodyPr>
          <a:lstStyle/>
          <a:p>
            <a:pPr algn="ctr" defTabSz="914309">
              <a:lnSpc>
                <a:spcPct val="125000"/>
              </a:lnSpc>
            </a:pPr>
            <a:r>
              <a:rPr lang="en-US" altLang="zh-CN" sz="3600" b="1" i="1">
                <a:solidFill>
                  <a:prstClr val="black"/>
                </a:solidFill>
                <a:latin typeface="Times New Roman" pitchFamily="18" charset="0"/>
                <a:ea typeface="Tahoma" panose="020B0604030504040204" pitchFamily="34" charset="0"/>
                <a:cs typeface="Times New Roman" pitchFamily="18" charset="0"/>
              </a:rPr>
              <a:t>Tìm hiểu đề và tìm ý</a:t>
            </a:r>
            <a:endParaRPr lang="zh-CN" altLang="en-US" sz="3600" b="1" i="1" dirty="0">
              <a:solidFill>
                <a:prstClr val="black"/>
              </a:solidFill>
              <a:latin typeface="Times New Roman" pitchFamily="18" charset="0"/>
              <a:ea typeface="微软雅黑" pitchFamily="34" charset="-122"/>
              <a:cs typeface="Times New Roman" pitchFamily="18" charset="0"/>
            </a:endParaRPr>
          </a:p>
        </p:txBody>
      </p:sp>
      <p:sp>
        <p:nvSpPr>
          <p:cNvPr id="21" name="淘宝网chenying0907出品 16"/>
          <p:cNvSpPr txBox="1"/>
          <p:nvPr/>
        </p:nvSpPr>
        <p:spPr>
          <a:xfrm>
            <a:off x="2069170" y="3873866"/>
            <a:ext cx="1976560" cy="1412370"/>
          </a:xfrm>
          <a:prstGeom prst="rect">
            <a:avLst/>
          </a:prstGeom>
          <a:noFill/>
        </p:spPr>
        <p:txBody>
          <a:bodyPr wrap="square" lIns="91432" tIns="45718" rIns="91432" bIns="45718" rtlCol="0">
            <a:spAutoFit/>
          </a:bodyPr>
          <a:lstStyle/>
          <a:p>
            <a:pPr defTabSz="914309">
              <a:lnSpc>
                <a:spcPct val="125000"/>
              </a:lnSpc>
            </a:pPr>
            <a:r>
              <a:rPr lang="en-US" altLang="zh-CN" sz="3600" b="1" i="1">
                <a:solidFill>
                  <a:prstClr val="black"/>
                </a:solidFill>
                <a:latin typeface="Times New Roman" pitchFamily="18" charset="0"/>
                <a:ea typeface="Tahoma" panose="020B0604030504040204" pitchFamily="34" charset="0"/>
                <a:cs typeface="Times New Roman" pitchFamily="18" charset="0"/>
              </a:rPr>
              <a:t>Lập dàn bài</a:t>
            </a:r>
            <a:endParaRPr lang="zh-CN" altLang="en-US" sz="3600" b="1" i="1" dirty="0">
              <a:solidFill>
                <a:prstClr val="black"/>
              </a:solidFill>
              <a:latin typeface="Times New Roman" pitchFamily="18" charset="0"/>
              <a:ea typeface="微软雅黑" pitchFamily="34" charset="-122"/>
              <a:cs typeface="Times New Roman" pitchFamily="18" charset="0"/>
            </a:endParaRPr>
          </a:p>
        </p:txBody>
      </p:sp>
      <p:grpSp>
        <p:nvGrpSpPr>
          <p:cNvPr id="31" name="组合 16">
            <a:extLst>
              <a:ext uri="{FF2B5EF4-FFF2-40B4-BE49-F238E27FC236}">
                <a16:creationId xmlns:a16="http://schemas.microsoft.com/office/drawing/2014/main" id="{321916A9-7D13-468C-9974-71F85478E84A}"/>
              </a:ext>
            </a:extLst>
          </p:cNvPr>
          <p:cNvGrpSpPr/>
          <p:nvPr/>
        </p:nvGrpSpPr>
        <p:grpSpPr>
          <a:xfrm>
            <a:off x="746727" y="3867568"/>
            <a:ext cx="994891" cy="999428"/>
            <a:chOff x="1722254" y="1671267"/>
            <a:chExt cx="994890" cy="999428"/>
          </a:xfrm>
        </p:grpSpPr>
        <p:pic>
          <p:nvPicPr>
            <p:cNvPr id="32" name="图片 17">
              <a:extLst>
                <a:ext uri="{FF2B5EF4-FFF2-40B4-BE49-F238E27FC236}">
                  <a16:creationId xmlns:a16="http://schemas.microsoft.com/office/drawing/2014/main" id="{A987C24C-17FA-4F18-B6D9-2B27C79175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3" name="文本框 21">
              <a:extLst>
                <a:ext uri="{FF2B5EF4-FFF2-40B4-BE49-F238E27FC236}">
                  <a16:creationId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r>
                <a:rPr lang="en-US" altLang="zh-CN" sz="2800" dirty="0">
                  <a:solidFill>
                    <a:prstClr val="white"/>
                  </a:solidFill>
                  <a:cs typeface="+mn-ea"/>
                  <a:sym typeface="+mn-lt"/>
                </a:rPr>
                <a:t>2</a:t>
              </a:r>
              <a:endParaRPr lang="zh-CN" altLang="en-US" sz="2800" dirty="0">
                <a:solidFill>
                  <a:prstClr val="white"/>
                </a:solidFill>
                <a:cs typeface="+mn-ea"/>
                <a:sym typeface="+mn-lt"/>
              </a:endParaRPr>
            </a:p>
          </p:txBody>
        </p:sp>
      </p:grpSp>
      <p:grpSp>
        <p:nvGrpSpPr>
          <p:cNvPr id="34" name="组合 16">
            <a:extLst>
              <a:ext uri="{FF2B5EF4-FFF2-40B4-BE49-F238E27FC236}">
                <a16:creationId xmlns:a16="http://schemas.microsoft.com/office/drawing/2014/main" id="{321916A9-7D13-468C-9974-71F85478E84A}"/>
              </a:ext>
            </a:extLst>
          </p:cNvPr>
          <p:cNvGrpSpPr/>
          <p:nvPr/>
        </p:nvGrpSpPr>
        <p:grpSpPr>
          <a:xfrm>
            <a:off x="8108814" y="1499332"/>
            <a:ext cx="994891" cy="999428"/>
            <a:chOff x="1722254" y="1671267"/>
            <a:chExt cx="994890" cy="999428"/>
          </a:xfrm>
        </p:grpSpPr>
        <p:pic>
          <p:nvPicPr>
            <p:cNvPr id="35" name="图片 17">
              <a:extLst>
                <a:ext uri="{FF2B5EF4-FFF2-40B4-BE49-F238E27FC236}">
                  <a16:creationId xmlns:a16="http://schemas.microsoft.com/office/drawing/2014/main" id="{A987C24C-17FA-4F18-B6D9-2B27C79175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6" name="文本框 21">
              <a:extLst>
                <a:ext uri="{FF2B5EF4-FFF2-40B4-BE49-F238E27FC236}">
                  <a16:creationId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r>
                <a:rPr lang="en-US" altLang="zh-CN" sz="2800" dirty="0">
                  <a:solidFill>
                    <a:prstClr val="white"/>
                  </a:solidFill>
                  <a:cs typeface="+mn-ea"/>
                  <a:sym typeface="+mn-lt"/>
                </a:rPr>
                <a:t>3</a:t>
              </a:r>
              <a:endParaRPr lang="zh-CN" altLang="en-US" sz="2800" dirty="0">
                <a:solidFill>
                  <a:prstClr val="white"/>
                </a:solidFill>
                <a:cs typeface="+mn-ea"/>
                <a:sym typeface="+mn-lt"/>
              </a:endParaRPr>
            </a:p>
          </p:txBody>
        </p:sp>
      </p:grpSp>
      <p:sp>
        <p:nvSpPr>
          <p:cNvPr id="37" name="淘宝网chenying0907出品 14"/>
          <p:cNvSpPr txBox="1"/>
          <p:nvPr/>
        </p:nvSpPr>
        <p:spPr>
          <a:xfrm>
            <a:off x="9035466" y="1690432"/>
            <a:ext cx="2735871" cy="719873"/>
          </a:xfrm>
          <a:prstGeom prst="rect">
            <a:avLst/>
          </a:prstGeom>
          <a:noFill/>
        </p:spPr>
        <p:txBody>
          <a:bodyPr wrap="square" lIns="91432" tIns="45718" rIns="91432" bIns="45718" rtlCol="0">
            <a:spAutoFit/>
          </a:bodyPr>
          <a:lstStyle/>
          <a:p>
            <a:pPr algn="ctr" defTabSz="914309">
              <a:lnSpc>
                <a:spcPct val="125000"/>
              </a:lnSpc>
            </a:pPr>
            <a:r>
              <a:rPr lang="en-US" altLang="zh-CN" sz="3600" b="1" i="1">
                <a:solidFill>
                  <a:prstClr val="black"/>
                </a:solidFill>
                <a:latin typeface="Times New Roman" pitchFamily="18" charset="0"/>
                <a:ea typeface="Tahoma" panose="020B0604030504040204" pitchFamily="34" charset="0"/>
                <a:cs typeface="Times New Roman" pitchFamily="18" charset="0"/>
              </a:rPr>
              <a:t>Viết bài</a:t>
            </a:r>
            <a:endParaRPr lang="zh-CN" altLang="en-US" sz="3600" b="1" i="1" dirty="0">
              <a:solidFill>
                <a:prstClr val="black"/>
              </a:solidFill>
              <a:latin typeface="Times New Roman" pitchFamily="18" charset="0"/>
              <a:ea typeface="微软雅黑" pitchFamily="34" charset="-122"/>
              <a:cs typeface="Times New Roman" pitchFamily="18" charset="0"/>
            </a:endParaRPr>
          </a:p>
        </p:txBody>
      </p:sp>
      <p:sp>
        <p:nvSpPr>
          <p:cNvPr id="38" name="淘宝网chenying0907出品 16"/>
          <p:cNvSpPr txBox="1"/>
          <p:nvPr/>
        </p:nvSpPr>
        <p:spPr>
          <a:xfrm>
            <a:off x="9431256" y="3873866"/>
            <a:ext cx="2408319" cy="1477323"/>
          </a:xfrm>
          <a:prstGeom prst="rect">
            <a:avLst/>
          </a:prstGeom>
          <a:noFill/>
        </p:spPr>
        <p:txBody>
          <a:bodyPr wrap="square" lIns="91432" tIns="45718" rIns="91432" bIns="45718" rtlCol="0">
            <a:spAutoFit/>
          </a:bodyPr>
          <a:lstStyle/>
          <a:p>
            <a:pPr defTabSz="914309">
              <a:lnSpc>
                <a:spcPct val="125000"/>
              </a:lnSpc>
            </a:pPr>
            <a:r>
              <a:rPr lang="en-US" altLang="zh-CN" sz="3600" b="1" i="1">
                <a:solidFill>
                  <a:prstClr val="black"/>
                </a:solidFill>
                <a:latin typeface="Times New Roman" pitchFamily="18" charset="0"/>
                <a:ea typeface="Tahoma" panose="020B0604030504040204" pitchFamily="34" charset="0"/>
                <a:cs typeface="Times New Roman" pitchFamily="18" charset="0"/>
              </a:rPr>
              <a:t>Đọc lại và sửa chữa</a:t>
            </a:r>
            <a:endParaRPr lang="zh-CN" altLang="en-US" sz="3600" b="1" i="1" dirty="0">
              <a:solidFill>
                <a:prstClr val="black"/>
              </a:solidFill>
              <a:latin typeface="Times New Roman" pitchFamily="18" charset="0"/>
              <a:ea typeface="微软雅黑" pitchFamily="34" charset="-122"/>
              <a:cs typeface="Times New Roman" pitchFamily="18" charset="0"/>
            </a:endParaRPr>
          </a:p>
        </p:txBody>
      </p:sp>
      <p:grpSp>
        <p:nvGrpSpPr>
          <p:cNvPr id="39" name="组合 16">
            <a:extLst>
              <a:ext uri="{FF2B5EF4-FFF2-40B4-BE49-F238E27FC236}">
                <a16:creationId xmlns:a16="http://schemas.microsoft.com/office/drawing/2014/main" id="{321916A9-7D13-468C-9974-71F85478E84A}"/>
              </a:ext>
            </a:extLst>
          </p:cNvPr>
          <p:cNvGrpSpPr/>
          <p:nvPr/>
        </p:nvGrpSpPr>
        <p:grpSpPr>
          <a:xfrm>
            <a:off x="8108814" y="3867568"/>
            <a:ext cx="994891" cy="999428"/>
            <a:chOff x="1722254" y="1671267"/>
            <a:chExt cx="994890" cy="999428"/>
          </a:xfrm>
        </p:grpSpPr>
        <p:pic>
          <p:nvPicPr>
            <p:cNvPr id="40" name="图片 17">
              <a:extLst>
                <a:ext uri="{FF2B5EF4-FFF2-40B4-BE49-F238E27FC236}">
                  <a16:creationId xmlns:a16="http://schemas.microsoft.com/office/drawing/2014/main" id="{A987C24C-17FA-4F18-B6D9-2B27C79175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41" name="文本框 21">
              <a:extLst>
                <a:ext uri="{FF2B5EF4-FFF2-40B4-BE49-F238E27FC236}">
                  <a16:creationId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r>
                <a:rPr lang="en-US" altLang="zh-CN" sz="2800" dirty="0">
                  <a:solidFill>
                    <a:prstClr val="white"/>
                  </a:solidFill>
                  <a:cs typeface="+mn-ea"/>
                  <a:sym typeface="+mn-lt"/>
                </a:rPr>
                <a:t>4</a:t>
              </a:r>
              <a:endParaRPr lang="zh-CN" altLang="en-US" sz="2800" dirty="0">
                <a:solidFill>
                  <a:prstClr val="white"/>
                </a:solidFill>
                <a:cs typeface="+mn-ea"/>
                <a:sym typeface="+mn-lt"/>
              </a:endParaRPr>
            </a:p>
          </p:txBody>
        </p:sp>
      </p:grpSp>
      <p:sp>
        <p:nvSpPr>
          <p:cNvPr id="23" name="矩形: 剪去对角 12">
            <a:extLst>
              <a:ext uri="{FF2B5EF4-FFF2-40B4-BE49-F238E27FC236}">
                <a16:creationId xmlns:a16="http://schemas.microsoft.com/office/drawing/2014/main" id="{4C494906-7406-49B7-B73A-E00002866123}"/>
              </a:ext>
            </a:extLst>
          </p:cNvPr>
          <p:cNvSpPr/>
          <p:nvPr/>
        </p:nvSpPr>
        <p:spPr>
          <a:xfrm>
            <a:off x="341041" y="179430"/>
            <a:ext cx="11470745"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24" name="矩形: 剪去对角 14">
            <a:extLst>
              <a:ext uri="{FF2B5EF4-FFF2-40B4-BE49-F238E27FC236}">
                <a16:creationId xmlns:a16="http://schemas.microsoft.com/office/drawing/2014/main" id="{02E9BA00-F808-4474-83E4-008BB0043371}"/>
              </a:ext>
            </a:extLst>
          </p:cNvPr>
          <p:cNvSpPr/>
          <p:nvPr/>
        </p:nvSpPr>
        <p:spPr>
          <a:xfrm>
            <a:off x="396878" y="122326"/>
            <a:ext cx="11179237"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25" name="Rectangle 24"/>
          <p:cNvSpPr/>
          <p:nvPr/>
        </p:nvSpPr>
        <p:spPr>
          <a:xfrm>
            <a:off x="380214" y="209309"/>
            <a:ext cx="11129913" cy="400110"/>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a:t>
            </a:r>
            <a:r>
              <a:rPr lang="en-US" altLang="en-US" sz="2000" i="1" dirty="0" err="1">
                <a:solidFill>
                  <a:srgbClr val="FF0000"/>
                </a:solidFill>
                <a:latin typeface="Times New Roman" panose="02020603050405020304" pitchFamily="18" charset="0"/>
                <a:cs typeface="Times New Roman" panose="02020603050405020304" pitchFamily="18" charset="0"/>
              </a:rPr>
              <a:t>Tập</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làm</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văn</a:t>
            </a:r>
            <a:r>
              <a:rPr lang="en-US" altLang="en-US" sz="2000" dirty="0">
                <a:solidFill>
                  <a:srgbClr val="FF0000"/>
                </a:solidFill>
                <a:latin typeface="Times New Roman" panose="02020603050405020304" pitchFamily="18" charset="0"/>
                <a:cs typeface="Times New Roman" panose="02020603050405020304" pitchFamily="18" charset="0"/>
              </a:rPr>
              <a:t>:  </a:t>
            </a:r>
            <a:r>
              <a:rPr lang="vi-VN"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Rectangle 25"/>
          <p:cNvSpPr>
            <a:spLocks noChangeArrowheads="1"/>
          </p:cNvSpPr>
          <p:nvPr/>
        </p:nvSpPr>
        <p:spPr bwMode="auto">
          <a:xfrm>
            <a:off x="51030" y="869605"/>
            <a:ext cx="12260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FF"/>
                </a:solidFill>
                <a:latin typeface="Times New Roman" panose="02020603050405020304" pitchFamily="18" charset="0"/>
                <a:cs typeface="Times New Roman" panose="02020603050405020304" pitchFamily="18" charset="0"/>
              </a:rPr>
              <a:t>2. CÁC BƯỚC LÀM  BÀI NGHỊ LUẬN VỀ MỘT ĐOẠN THƠ, BÀI THƠ</a:t>
            </a:r>
            <a:endParaRPr lang="en-US" altLang="en-US" sz="2400" b="1" dirty="0">
              <a:solidFill>
                <a:srgbClr val="0000FF"/>
              </a:solidFill>
              <a:latin typeface="Calibri" panose="020F0502020204030204" pitchFamily="34" charset="0"/>
            </a:endParaRPr>
          </a:p>
        </p:txBody>
      </p:sp>
      <p:sp>
        <p:nvSpPr>
          <p:cNvPr id="27" name="Rounded Rectangular Callout 26"/>
          <p:cNvSpPr/>
          <p:nvPr/>
        </p:nvSpPr>
        <p:spPr>
          <a:xfrm>
            <a:off x="1791708" y="1432699"/>
            <a:ext cx="5099285" cy="1371600"/>
          </a:xfrm>
          <a:prstGeom prst="wedgeRoundRectCallout">
            <a:avLst>
              <a:gd name="adj1" fmla="val -70474"/>
              <a:gd name="adj2" fmla="val -48881"/>
              <a:gd name="adj3" fmla="val 16667"/>
            </a:avLst>
          </a:prstGeom>
          <a:solidFill>
            <a:srgbClr val="CC99FF"/>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2400" b="1" dirty="0" err="1">
                <a:solidFill>
                  <a:schemeClr val="tx1"/>
                </a:solidFill>
                <a:latin typeface="Times New Roman"/>
                <a:cs typeface="Times New Roman" pitchFamily="18" charset="0"/>
              </a:rPr>
              <a:t>Khi</a:t>
            </a:r>
            <a:r>
              <a:rPr lang="en-US" sz="2400" b="1" dirty="0">
                <a:solidFill>
                  <a:schemeClr val="tx1"/>
                </a:solidFill>
                <a:latin typeface="Times New Roman"/>
                <a:cs typeface="Times New Roman" pitchFamily="18" charset="0"/>
              </a:rPr>
              <a:t> </a:t>
            </a:r>
            <a:r>
              <a:rPr lang="en-US" sz="2400" b="1" dirty="0" err="1">
                <a:solidFill>
                  <a:schemeClr val="tx1"/>
                </a:solidFill>
                <a:latin typeface="Times New Roman"/>
                <a:cs typeface="Times New Roman" pitchFamily="18" charset="0"/>
              </a:rPr>
              <a:t>tiến</a:t>
            </a:r>
            <a:r>
              <a:rPr lang="en-US" sz="2400" b="1" dirty="0">
                <a:solidFill>
                  <a:schemeClr val="tx1"/>
                </a:solidFill>
                <a:latin typeface="Times New Roman"/>
                <a:cs typeface="Times New Roman" pitchFamily="18" charset="0"/>
              </a:rPr>
              <a:t> </a:t>
            </a:r>
            <a:r>
              <a:rPr lang="en-US" sz="2400" b="1" dirty="0" err="1">
                <a:solidFill>
                  <a:schemeClr val="tx1"/>
                </a:solidFill>
                <a:latin typeface="Times New Roman"/>
                <a:cs typeface="Times New Roman" pitchFamily="18" charset="0"/>
              </a:rPr>
              <a:t>hành</a:t>
            </a:r>
            <a:r>
              <a:rPr lang="en-US" sz="2400" b="1" dirty="0">
                <a:solidFill>
                  <a:schemeClr val="tx1"/>
                </a:solidFill>
                <a:latin typeface="Times New Roman"/>
                <a:cs typeface="Times New Roman" pitchFamily="18" charset="0"/>
              </a:rPr>
              <a:t> </a:t>
            </a:r>
            <a:r>
              <a:rPr lang="en-US" sz="2400" b="1" dirty="0" err="1">
                <a:solidFill>
                  <a:schemeClr val="tx1"/>
                </a:solidFill>
                <a:latin typeface="Times New Roman"/>
                <a:cs typeface="Times New Roman" pitchFamily="18" charset="0"/>
              </a:rPr>
              <a:t>làm</a:t>
            </a:r>
            <a:r>
              <a:rPr lang="en-US" sz="2400" b="1" dirty="0">
                <a:solidFill>
                  <a:schemeClr val="tx1"/>
                </a:solidFill>
                <a:latin typeface="Times New Roman"/>
                <a:cs typeface="Times New Roman" pitchFamily="18" charset="0"/>
              </a:rPr>
              <a:t> </a:t>
            </a:r>
            <a:r>
              <a:rPr lang="en-US" sz="2400" b="1" dirty="0" err="1">
                <a:solidFill>
                  <a:schemeClr val="tx1"/>
                </a:solidFill>
                <a:latin typeface="Times New Roman"/>
                <a:cs typeface="Times New Roman" pitchFamily="18" charset="0"/>
              </a:rPr>
              <a:t>một</a:t>
            </a:r>
            <a:r>
              <a:rPr lang="en-US" sz="2400" b="1" dirty="0">
                <a:solidFill>
                  <a:schemeClr val="tx1"/>
                </a:solidFill>
                <a:latin typeface="Times New Roman"/>
                <a:cs typeface="Times New Roman" pitchFamily="18" charset="0"/>
              </a:rPr>
              <a:t> </a:t>
            </a:r>
            <a:r>
              <a:rPr lang="en-US" sz="2400" b="1" dirty="0" err="1">
                <a:solidFill>
                  <a:schemeClr val="tx1"/>
                </a:solidFill>
                <a:latin typeface="Times New Roman"/>
                <a:cs typeface="Times New Roman" pitchFamily="18" charset="0"/>
              </a:rPr>
              <a:t>bài</a:t>
            </a:r>
            <a:r>
              <a:rPr lang="en-US" sz="2400" b="1" dirty="0">
                <a:solidFill>
                  <a:schemeClr val="tx1"/>
                </a:solidFill>
                <a:latin typeface="Times New Roman"/>
                <a:cs typeface="Times New Roman" pitchFamily="18" charset="0"/>
              </a:rPr>
              <a:t> </a:t>
            </a:r>
            <a:r>
              <a:rPr lang="en-US" sz="2400" b="1" dirty="0" err="1">
                <a:solidFill>
                  <a:schemeClr val="tx1"/>
                </a:solidFill>
                <a:latin typeface="Times New Roman"/>
                <a:cs typeface="Times New Roman" pitchFamily="18" charset="0"/>
              </a:rPr>
              <a:t>văn</a:t>
            </a:r>
            <a:r>
              <a:rPr lang="en-US" sz="2400" b="1" dirty="0">
                <a:solidFill>
                  <a:schemeClr val="tx1"/>
                </a:solidFill>
                <a:latin typeface="Times New Roman"/>
                <a:cs typeface="Times New Roman" pitchFamily="18" charset="0"/>
              </a:rPr>
              <a:t> </a:t>
            </a:r>
            <a:r>
              <a:rPr lang="en-US" sz="2400" b="1" dirty="0" err="1">
                <a:solidFill>
                  <a:schemeClr val="tx1"/>
                </a:solidFill>
                <a:latin typeface="Times New Roman"/>
                <a:cs typeface="Times New Roman" pitchFamily="18" charset="0"/>
              </a:rPr>
              <a:t>thường</a:t>
            </a:r>
            <a:r>
              <a:rPr lang="en-US" sz="2400" b="1" dirty="0">
                <a:solidFill>
                  <a:schemeClr val="tx1"/>
                </a:solidFill>
                <a:latin typeface="Times New Roman"/>
                <a:cs typeface="Times New Roman" pitchFamily="18" charset="0"/>
              </a:rPr>
              <a:t> </a:t>
            </a:r>
            <a:r>
              <a:rPr lang="en-US" sz="2400" b="1" dirty="0" err="1">
                <a:solidFill>
                  <a:schemeClr val="tx1"/>
                </a:solidFill>
                <a:latin typeface="Times New Roman"/>
                <a:cs typeface="Times New Roman" pitchFamily="18" charset="0"/>
              </a:rPr>
              <a:t>có</a:t>
            </a:r>
            <a:r>
              <a:rPr lang="en-US" sz="2400" b="1" dirty="0">
                <a:solidFill>
                  <a:schemeClr val="tx1"/>
                </a:solidFill>
                <a:latin typeface="Times New Roman"/>
                <a:cs typeface="Times New Roman" pitchFamily="18" charset="0"/>
              </a:rPr>
              <a:t> </a:t>
            </a:r>
            <a:r>
              <a:rPr lang="en-US" sz="2400" b="1" dirty="0" err="1">
                <a:solidFill>
                  <a:schemeClr val="tx1"/>
                </a:solidFill>
                <a:latin typeface="Times New Roman"/>
                <a:cs typeface="Times New Roman" pitchFamily="18" charset="0"/>
              </a:rPr>
              <a:t>mấy</a:t>
            </a:r>
            <a:r>
              <a:rPr lang="en-US" sz="2400" b="1" dirty="0">
                <a:solidFill>
                  <a:schemeClr val="tx1"/>
                </a:solidFill>
                <a:latin typeface="Times New Roman"/>
                <a:cs typeface="Times New Roman" pitchFamily="18" charset="0"/>
              </a:rPr>
              <a:t> </a:t>
            </a:r>
            <a:r>
              <a:rPr lang="en-US" sz="2400" b="1" dirty="0" err="1">
                <a:solidFill>
                  <a:schemeClr val="tx1"/>
                </a:solidFill>
                <a:latin typeface="Times New Roman"/>
                <a:cs typeface="Times New Roman" pitchFamily="18" charset="0"/>
              </a:rPr>
              <a:t>bước</a:t>
            </a:r>
            <a:r>
              <a:rPr lang="vi-VN" sz="2400" b="1" dirty="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74326419"/>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1" nodeType="clickEffect">
                                  <p:stCondLst>
                                    <p:cond delay="0"/>
                                  </p:stCondLst>
                                  <p:childTnLst>
                                    <p:animEffect transition="out" filter="diamond(in)">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heel(1)">
                                      <p:cBhvr>
                                        <p:cTn id="47" dur="2000"/>
                                        <p:tgtEl>
                                          <p:spTgt spid="34"/>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heel(1)">
                                      <p:cBhvr>
                                        <p:cTn id="50" dur="20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arn(inVertical)">
                                      <p:cBhvr>
                                        <p:cTn id="55" dur="500"/>
                                        <p:tgtEl>
                                          <p:spTgt spid="3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barn(inVertical)">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21" grpId="0"/>
      <p:bldP spid="37" grpId="0"/>
      <p:bldP spid="38" grpId="0"/>
      <p:bldP spid="27" grpId="0" animBg="1"/>
      <p:bldP spid="2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34" y="125708"/>
            <a:ext cx="12051128" cy="661638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38100">
            <a:solidFill>
              <a:schemeClr val="tx1"/>
            </a:solidFill>
            <a:prstDash val="sysDot"/>
          </a:ln>
        </p:spPr>
        <p:txBody>
          <a:bodyPr wrap="square" rtlCol="0">
            <a:spAutoFit/>
          </a:bodyPr>
          <a:lstStyle/>
          <a:p>
            <a:endParaRPr lang="en-US"/>
          </a:p>
        </p:txBody>
      </p:sp>
      <p:sp>
        <p:nvSpPr>
          <p:cNvPr id="2061" name="Rectangle 13"/>
          <p:cNvSpPr>
            <a:spLocks noChangeArrowheads="1"/>
          </p:cNvSpPr>
          <p:nvPr/>
        </p:nvSpPr>
        <p:spPr bwMode="auto">
          <a:xfrm>
            <a:off x="1765702" y="274307"/>
            <a:ext cx="5325278"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latin typeface="Times New Roman" panose="02020603050405020304" pitchFamily="18" charset="0"/>
                <a:cs typeface="Times New Roman" panose="02020603050405020304" pitchFamily="18" charset="0"/>
              </a:rPr>
              <a:t>Quê Hương</a:t>
            </a:r>
          </a:p>
          <a:p>
            <a:pPr eaLnBrk="1" hangingPunct="1">
              <a:spcBef>
                <a:spcPts val="600"/>
              </a:spcBef>
            </a:pPr>
            <a:endParaRPr lang="en-US" altLang="en-US" sz="2000">
              <a:latin typeface="Times New Roman" panose="02020603050405020304" pitchFamily="18" charset="0"/>
              <a:cs typeface="Times New Roman" panose="02020603050405020304" pitchFamily="18" charset="0"/>
            </a:endParaRPr>
          </a:p>
          <a:p>
            <a:pPr eaLnBrk="1" hangingPunct="1">
              <a:spcBef>
                <a:spcPts val="600"/>
              </a:spcBef>
            </a:pPr>
            <a:r>
              <a:rPr lang="en-US" altLang="en-US" sz="2200">
                <a:latin typeface="Times New Roman" panose="02020603050405020304" pitchFamily="18" charset="0"/>
                <a:cs typeface="Times New Roman" panose="02020603050405020304" pitchFamily="18" charset="0"/>
              </a:rPr>
              <a:t>Làng tôi ở vốn làm nghề chài lưới;</a:t>
            </a:r>
          </a:p>
          <a:p>
            <a:pPr eaLnBrk="1" hangingPunct="1">
              <a:spcBef>
                <a:spcPts val="600"/>
              </a:spcBef>
            </a:pPr>
            <a:r>
              <a:rPr lang="en-US" altLang="en-US" sz="2200">
                <a:latin typeface="Times New Roman" panose="02020603050405020304" pitchFamily="18" charset="0"/>
                <a:cs typeface="Times New Roman" panose="02020603050405020304" pitchFamily="18" charset="0"/>
              </a:rPr>
              <a:t>Nước bao vây, cách biển nửa ngày sông.</a:t>
            </a:r>
          </a:p>
          <a:p>
            <a:pPr eaLnBrk="1" hangingPunct="1">
              <a:spcBef>
                <a:spcPts val="600"/>
              </a:spcBef>
            </a:pPr>
            <a:endParaRPr lang="en-US" altLang="en-US" sz="2200">
              <a:latin typeface="Times New Roman" panose="02020603050405020304" pitchFamily="18" charset="0"/>
              <a:cs typeface="Times New Roman" panose="02020603050405020304" pitchFamily="18" charset="0"/>
            </a:endParaRPr>
          </a:p>
          <a:p>
            <a:pPr eaLnBrk="1" hangingPunct="1">
              <a:spcBef>
                <a:spcPts val="600"/>
              </a:spcBef>
            </a:pPr>
            <a:r>
              <a:rPr lang="en-US" altLang="en-US" sz="2200">
                <a:latin typeface="Times New Roman" panose="02020603050405020304" pitchFamily="18" charset="0"/>
                <a:cs typeface="Times New Roman" panose="02020603050405020304" pitchFamily="18" charset="0"/>
              </a:rPr>
              <a:t>Khi trời trong, gió nhẹ, sớm mai hồng</a:t>
            </a:r>
          </a:p>
          <a:p>
            <a:pPr eaLnBrk="1" hangingPunct="1">
              <a:spcBef>
                <a:spcPts val="600"/>
              </a:spcBef>
            </a:pPr>
            <a:r>
              <a:rPr lang="en-US" altLang="en-US" sz="2200">
                <a:latin typeface="Times New Roman" panose="02020603050405020304" pitchFamily="18" charset="0"/>
                <a:cs typeface="Times New Roman" panose="02020603050405020304" pitchFamily="18" charset="0"/>
              </a:rPr>
              <a:t>Dân trai tráng bơi thuyền đi đánh cá,</a:t>
            </a:r>
          </a:p>
          <a:p>
            <a:pPr eaLnBrk="1" hangingPunct="1">
              <a:spcBef>
                <a:spcPts val="600"/>
              </a:spcBef>
            </a:pPr>
            <a:r>
              <a:rPr lang="en-US" altLang="en-US" sz="2200">
                <a:latin typeface="Times New Roman" panose="02020603050405020304" pitchFamily="18" charset="0"/>
                <a:cs typeface="Times New Roman" panose="02020603050405020304" pitchFamily="18" charset="0"/>
              </a:rPr>
              <a:t>Chiếc thuyền nhẹ hăng như con tuấn mã</a:t>
            </a:r>
          </a:p>
          <a:p>
            <a:pPr eaLnBrk="1" hangingPunct="1">
              <a:spcBef>
                <a:spcPts val="600"/>
              </a:spcBef>
            </a:pPr>
            <a:r>
              <a:rPr lang="en-US" altLang="en-US" sz="2200">
                <a:latin typeface="Times New Roman" panose="02020603050405020304" pitchFamily="18" charset="0"/>
                <a:cs typeface="Times New Roman" panose="02020603050405020304" pitchFamily="18" charset="0"/>
              </a:rPr>
              <a:t>Phăng mái chèo, mạnh mẽ vượt trường giang.</a:t>
            </a:r>
          </a:p>
          <a:p>
            <a:pPr eaLnBrk="1" hangingPunct="1">
              <a:spcBef>
                <a:spcPts val="600"/>
              </a:spcBef>
            </a:pPr>
            <a:r>
              <a:rPr lang="en-US" altLang="en-US" sz="2200">
                <a:latin typeface="Times New Roman" panose="02020603050405020304" pitchFamily="18" charset="0"/>
                <a:cs typeface="Times New Roman" panose="02020603050405020304" pitchFamily="18" charset="0"/>
              </a:rPr>
              <a:t>Cánh buồm giương to như mảnh hồn làng</a:t>
            </a:r>
          </a:p>
          <a:p>
            <a:pPr eaLnBrk="1" hangingPunct="1">
              <a:spcBef>
                <a:spcPts val="600"/>
              </a:spcBef>
            </a:pPr>
            <a:r>
              <a:rPr lang="en-US" altLang="en-US" sz="2200">
                <a:latin typeface="Times New Roman" panose="02020603050405020304" pitchFamily="18" charset="0"/>
                <a:cs typeface="Times New Roman" panose="02020603050405020304" pitchFamily="18" charset="0"/>
              </a:rPr>
              <a:t>Rướn thân trắng bao la thâu góp gió…</a:t>
            </a:r>
          </a:p>
          <a:p>
            <a:pPr>
              <a:spcBef>
                <a:spcPts val="600"/>
              </a:spcBef>
            </a:pPr>
            <a:endParaRPr lang="en-US" altLang="en-US" sz="2200">
              <a:latin typeface="Times New Roman" panose="02020603050405020304" pitchFamily="18" charset="0"/>
              <a:cs typeface="Times New Roman" panose="02020603050405020304" pitchFamily="18" charset="0"/>
            </a:endParaRPr>
          </a:p>
          <a:p>
            <a:pPr>
              <a:spcBef>
                <a:spcPts val="600"/>
              </a:spcBef>
            </a:pPr>
            <a:r>
              <a:rPr lang="en-US" altLang="en-US" sz="2200">
                <a:latin typeface="Times New Roman" panose="02020603050405020304" pitchFamily="18" charset="0"/>
                <a:cs typeface="Times New Roman" panose="02020603050405020304" pitchFamily="18" charset="0"/>
              </a:rPr>
              <a:t>Ngày hôm sau, ồn ào trên bến đỗ</a:t>
            </a:r>
          </a:p>
          <a:p>
            <a:pPr>
              <a:spcBef>
                <a:spcPts val="600"/>
              </a:spcBef>
            </a:pPr>
            <a:r>
              <a:rPr lang="en-US" altLang="en-US" sz="2200">
                <a:latin typeface="Times New Roman" panose="02020603050405020304" pitchFamily="18" charset="0"/>
                <a:cs typeface="Times New Roman" panose="02020603050405020304" pitchFamily="18" charset="0"/>
              </a:rPr>
              <a:t>Khắp dân làng tấp nập đón ghe về.</a:t>
            </a:r>
          </a:p>
          <a:p>
            <a:pPr>
              <a:spcBef>
                <a:spcPts val="600"/>
              </a:spcBef>
            </a:pPr>
            <a:r>
              <a:rPr lang="en-US" altLang="en-US" sz="2200">
                <a:latin typeface="Times New Roman" panose="02020603050405020304" pitchFamily="18" charset="0"/>
                <a:cs typeface="Times New Roman" panose="02020603050405020304" pitchFamily="18" charset="0"/>
              </a:rPr>
              <a:t>“Nhờ ơn trời biển lặng cá đầy ghe”,</a:t>
            </a:r>
            <a:endParaRPr lang="en-US" altLang="en-US" sz="200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7422" y="675249"/>
            <a:ext cx="1842828" cy="57001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36432" y="1367460"/>
            <a:ext cx="5255567" cy="4216539"/>
          </a:xfrm>
          <a:prstGeom prst="rect">
            <a:avLst/>
          </a:prstGeom>
          <a:noFill/>
        </p:spPr>
        <p:txBody>
          <a:bodyPr wrap="square" rtlCol="0">
            <a:spAutoFit/>
          </a:bodyPr>
          <a:lstStyle/>
          <a:p>
            <a:pPr>
              <a:spcBef>
                <a:spcPts val="600"/>
              </a:spcBef>
            </a:pPr>
            <a:r>
              <a:rPr lang="en-US" altLang="en-US" sz="2200">
                <a:latin typeface="Times New Roman" panose="02020603050405020304" pitchFamily="18" charset="0"/>
                <a:cs typeface="Times New Roman" panose="02020603050405020304" pitchFamily="18" charset="0"/>
              </a:rPr>
              <a:t>Những con cá tươi ngon thân bạc trắng.</a:t>
            </a:r>
          </a:p>
          <a:p>
            <a:pPr>
              <a:spcBef>
                <a:spcPts val="600"/>
              </a:spcBef>
            </a:pPr>
            <a:r>
              <a:rPr lang="en-US" altLang="en-US" sz="2200">
                <a:latin typeface="Times New Roman" panose="02020603050405020304" pitchFamily="18" charset="0"/>
                <a:cs typeface="Times New Roman" panose="02020603050405020304" pitchFamily="18" charset="0"/>
              </a:rPr>
              <a:t>Dân chài lưới làn da ngăm rám nắng,</a:t>
            </a:r>
          </a:p>
          <a:p>
            <a:pPr>
              <a:spcBef>
                <a:spcPts val="600"/>
              </a:spcBef>
            </a:pPr>
            <a:r>
              <a:rPr lang="en-US" altLang="en-US" sz="2200">
                <a:latin typeface="Times New Roman" panose="02020603050405020304" pitchFamily="18" charset="0"/>
                <a:cs typeface="Times New Roman" panose="02020603050405020304" pitchFamily="18" charset="0"/>
              </a:rPr>
              <a:t>Cả thân hình nồng thở vị xa xăm;</a:t>
            </a:r>
          </a:p>
          <a:p>
            <a:pPr>
              <a:spcBef>
                <a:spcPts val="600"/>
              </a:spcBef>
            </a:pPr>
            <a:r>
              <a:rPr lang="en-US" altLang="en-US" sz="2200">
                <a:latin typeface="Times New Roman" panose="02020603050405020304" pitchFamily="18" charset="0"/>
                <a:cs typeface="Times New Roman" panose="02020603050405020304" pitchFamily="18" charset="0"/>
              </a:rPr>
              <a:t>Chiếc thuyền im bến mỏi trở về nằm</a:t>
            </a:r>
          </a:p>
          <a:p>
            <a:pPr>
              <a:spcBef>
                <a:spcPts val="600"/>
              </a:spcBef>
            </a:pPr>
            <a:r>
              <a:rPr lang="en-US" altLang="en-US" sz="2200">
                <a:latin typeface="Times New Roman" panose="02020603050405020304" pitchFamily="18" charset="0"/>
                <a:cs typeface="Times New Roman" panose="02020603050405020304" pitchFamily="18" charset="0"/>
              </a:rPr>
              <a:t>Nghe chất muối thấm dần trong thớ vỏ.</a:t>
            </a:r>
          </a:p>
          <a:p>
            <a:endParaRPr lang="en-US" altLang="en-US" sz="2200">
              <a:latin typeface="Times New Roman" panose="02020603050405020304" pitchFamily="18" charset="0"/>
              <a:cs typeface="Times New Roman" panose="02020603050405020304" pitchFamily="18" charset="0"/>
            </a:endParaRPr>
          </a:p>
          <a:p>
            <a:r>
              <a:rPr lang="en-US" altLang="en-US" sz="2200">
                <a:latin typeface="Times New Roman" panose="02020603050405020304" pitchFamily="18" charset="0"/>
                <a:cs typeface="Times New Roman" panose="02020603050405020304" pitchFamily="18" charset="0"/>
              </a:rPr>
              <a:t>Nay xa cách lòng tôi luôn tưởng nhớ</a:t>
            </a:r>
          </a:p>
          <a:p>
            <a:r>
              <a:rPr lang="en-US" altLang="en-US" sz="2200">
                <a:latin typeface="Times New Roman" panose="02020603050405020304" pitchFamily="18" charset="0"/>
                <a:cs typeface="Times New Roman" panose="02020603050405020304" pitchFamily="18" charset="0"/>
              </a:rPr>
              <a:t>Màu nước xanh, cá bạc,chiếc buồm vôi,</a:t>
            </a:r>
          </a:p>
          <a:p>
            <a:r>
              <a:rPr lang="en-US" altLang="en-US" sz="2400">
                <a:latin typeface="Times New Roman" panose="02020603050405020304" pitchFamily="18" charset="0"/>
                <a:cs typeface="Times New Roman" panose="02020603050405020304" pitchFamily="18" charset="0"/>
              </a:rPr>
              <a:t>Thoáng con thuyền rẽ sóng chạy ra khơi,</a:t>
            </a:r>
          </a:p>
          <a:p>
            <a:r>
              <a:rPr lang="en-US" altLang="en-US" sz="2400">
                <a:latin typeface="Times New Roman" panose="02020603050405020304" pitchFamily="18" charset="0"/>
                <a:cs typeface="Times New Roman" panose="02020603050405020304" pitchFamily="18" charset="0"/>
              </a:rPr>
              <a:t>Tôi thấy nhờ cái mùi nồng mặn quá!			                 Tế Hanh 1939</a:t>
            </a:r>
          </a:p>
        </p:txBody>
      </p:sp>
      <p:cxnSp>
        <p:nvCxnSpPr>
          <p:cNvPr id="6" name="Straight Connector 5"/>
          <p:cNvCxnSpPr/>
          <p:nvPr/>
        </p:nvCxnSpPr>
        <p:spPr>
          <a:xfrm>
            <a:off x="6941713" y="978794"/>
            <a:ext cx="0" cy="5396605"/>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pic>
        <p:nvPicPr>
          <p:cNvPr id="8" name="Picture 8" descr="Daisy-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16226" y="5889936"/>
            <a:ext cx="709612" cy="762000"/>
          </a:xfrm>
          <a:prstGeom prst="rect">
            <a:avLst/>
          </a:prstGeom>
          <a:solidFill>
            <a:schemeClr val="accent6">
              <a:lumMod val="40000"/>
              <a:lumOff val="60000"/>
            </a:schemeClr>
          </a:solidFill>
          <a:ln>
            <a:noFill/>
          </a:ln>
        </p:spPr>
      </p:pic>
    </p:spTree>
    <p:extLst>
      <p:ext uri="{BB962C8B-B14F-4D97-AF65-F5344CB8AC3E}">
        <p14:creationId xmlns:p14="http://schemas.microsoft.com/office/powerpoint/2010/main" val="15592885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1670359" y="5487915"/>
            <a:ext cx="470948" cy="1127263"/>
          </a:xfrm>
          <a:prstGeom prst="rect">
            <a:avLst/>
          </a:prstGeom>
        </p:spPr>
      </p:pic>
      <p:sp>
        <p:nvSpPr>
          <p:cNvPr id="23" name="矩形: 剪去对角 12">
            <a:extLst>
              <a:ext uri="{FF2B5EF4-FFF2-40B4-BE49-F238E27FC236}">
                <a16:creationId xmlns:a16="http://schemas.microsoft.com/office/drawing/2014/main" id="{4C494906-7406-49B7-B73A-E00002866123}"/>
              </a:ext>
            </a:extLst>
          </p:cNvPr>
          <p:cNvSpPr/>
          <p:nvPr/>
        </p:nvSpPr>
        <p:spPr>
          <a:xfrm>
            <a:off x="341041" y="179430"/>
            <a:ext cx="11470745"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24" name="矩形: 剪去对角 14">
            <a:extLst>
              <a:ext uri="{FF2B5EF4-FFF2-40B4-BE49-F238E27FC236}">
                <a16:creationId xmlns:a16="http://schemas.microsoft.com/office/drawing/2014/main" id="{02E9BA00-F808-4474-83E4-008BB0043371}"/>
              </a:ext>
            </a:extLst>
          </p:cNvPr>
          <p:cNvSpPr/>
          <p:nvPr/>
        </p:nvSpPr>
        <p:spPr>
          <a:xfrm>
            <a:off x="396878" y="122326"/>
            <a:ext cx="11179237"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25" name="Rectangle 24"/>
          <p:cNvSpPr/>
          <p:nvPr/>
        </p:nvSpPr>
        <p:spPr>
          <a:xfrm>
            <a:off x="380214" y="209309"/>
            <a:ext cx="11129913" cy="400110"/>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a:t>
            </a:r>
            <a:r>
              <a:rPr lang="en-US" altLang="en-US" sz="2000" i="1" dirty="0" err="1">
                <a:solidFill>
                  <a:srgbClr val="FF0000"/>
                </a:solidFill>
                <a:latin typeface="Times New Roman" panose="02020603050405020304" pitchFamily="18" charset="0"/>
                <a:cs typeface="Times New Roman" panose="02020603050405020304" pitchFamily="18" charset="0"/>
              </a:rPr>
              <a:t>Tập</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làm</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văn</a:t>
            </a:r>
            <a:r>
              <a:rPr lang="en-US" altLang="en-US" sz="2000" dirty="0">
                <a:solidFill>
                  <a:srgbClr val="FF0000"/>
                </a:solidFill>
                <a:latin typeface="Times New Roman" panose="02020603050405020304" pitchFamily="18" charset="0"/>
                <a:cs typeface="Times New Roman" panose="02020603050405020304" pitchFamily="18" charset="0"/>
              </a:rPr>
              <a:t>:  </a:t>
            </a:r>
            <a:r>
              <a:rPr lang="vi-VN"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Rectangle 25"/>
          <p:cNvSpPr>
            <a:spLocks noChangeArrowheads="1"/>
          </p:cNvSpPr>
          <p:nvPr/>
        </p:nvSpPr>
        <p:spPr bwMode="auto">
          <a:xfrm>
            <a:off x="51030" y="869605"/>
            <a:ext cx="12260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FF"/>
                </a:solidFill>
                <a:latin typeface="Times New Roman" panose="02020603050405020304" pitchFamily="18" charset="0"/>
                <a:cs typeface="Times New Roman" panose="02020603050405020304" pitchFamily="18" charset="0"/>
              </a:rPr>
              <a:t>2. CÁC BƯỚC LÀM  BÀI NGHỊ LUẬN VỀ MỘT ĐOẠN THƠ, BÀI THƠ</a:t>
            </a:r>
            <a:endParaRPr lang="en-US" altLang="en-US" sz="2400" b="1" dirty="0">
              <a:solidFill>
                <a:srgbClr val="0000FF"/>
              </a:solidFill>
              <a:latin typeface="Calibri" panose="020F0502020204030204" pitchFamily="34" charset="0"/>
            </a:endParaRPr>
          </a:p>
        </p:txBody>
      </p:sp>
      <p:sp>
        <p:nvSpPr>
          <p:cNvPr id="28" name="Rectangle 16"/>
          <p:cNvSpPr>
            <a:spLocks noChangeArrowheads="1"/>
          </p:cNvSpPr>
          <p:nvPr/>
        </p:nvSpPr>
        <p:spPr bwMode="auto">
          <a:xfrm>
            <a:off x="105383" y="1283263"/>
            <a:ext cx="11866657" cy="461665"/>
          </a:xfrm>
          <a:prstGeom prst="rect">
            <a:avLst/>
          </a:prstGeom>
          <a:solidFill>
            <a:schemeClr val="bg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tích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yêu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quê</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Quê</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Hanh</a:t>
            </a:r>
            <a:r>
              <a:rPr lang="en-US" altLang="en-US" sz="2400" b="1" dirty="0">
                <a:latin typeface="Times New Roman" panose="02020603050405020304" pitchFamily="18" charset="0"/>
                <a:cs typeface="Times New Roman" panose="02020603050405020304" pitchFamily="18" charset="0"/>
              </a:rPr>
              <a:t>.</a:t>
            </a:r>
          </a:p>
        </p:txBody>
      </p:sp>
      <p:sp>
        <p:nvSpPr>
          <p:cNvPr id="29" name="Rectangle 28"/>
          <p:cNvSpPr>
            <a:spLocks noChangeArrowheads="1"/>
          </p:cNvSpPr>
          <p:nvPr/>
        </p:nvSpPr>
        <p:spPr bwMode="auto">
          <a:xfrm>
            <a:off x="517171" y="1755247"/>
            <a:ext cx="4191000" cy="461665"/>
          </a:xfrm>
          <a:prstGeom prst="rect">
            <a:avLst/>
          </a:prstGeom>
          <a:solidFill>
            <a:schemeClr val="bg2"/>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4203DF"/>
                </a:solidFill>
                <a:latin typeface="Times New Roman" panose="02020603050405020304" pitchFamily="18" charset="0"/>
                <a:cs typeface="Times New Roman" panose="02020603050405020304" pitchFamily="18" charset="0"/>
              </a:rPr>
              <a:t>a. </a:t>
            </a:r>
            <a:r>
              <a:rPr lang="en-US" altLang="en-US" sz="2400" b="1" dirty="0" err="1">
                <a:solidFill>
                  <a:srgbClr val="4203DF"/>
                </a:solidFill>
                <a:latin typeface="Times New Roman" panose="02020603050405020304" pitchFamily="18" charset="0"/>
                <a:cs typeface="Times New Roman" panose="02020603050405020304" pitchFamily="18" charset="0"/>
              </a:rPr>
              <a:t>Tìm</a:t>
            </a:r>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hiểu</a:t>
            </a:r>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đề</a:t>
            </a:r>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và</a:t>
            </a:r>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tìm</a:t>
            </a:r>
            <a:r>
              <a:rPr lang="en-US" altLang="en-US" sz="2400" b="1" dirty="0">
                <a:solidFill>
                  <a:srgbClr val="4203DF"/>
                </a:solidFill>
                <a:latin typeface="Times New Roman" panose="02020603050405020304" pitchFamily="18" charset="0"/>
                <a:cs typeface="Times New Roman" panose="02020603050405020304" pitchFamily="18" charset="0"/>
              </a:rPr>
              <a:t> ý</a:t>
            </a:r>
            <a:r>
              <a:rPr lang="en-US" altLang="en-US" sz="2400" b="1" dirty="0">
                <a:latin typeface="Times New Roman" panose="02020603050405020304" pitchFamily="18" charset="0"/>
                <a:cs typeface="Times New Roman" panose="02020603050405020304" pitchFamily="18" charset="0"/>
              </a:rPr>
              <a:t>.</a:t>
            </a:r>
          </a:p>
        </p:txBody>
      </p:sp>
      <p:sp>
        <p:nvSpPr>
          <p:cNvPr id="30" name="Rectangle 29"/>
          <p:cNvSpPr>
            <a:spLocks noChangeArrowheads="1"/>
          </p:cNvSpPr>
          <p:nvPr/>
        </p:nvSpPr>
        <p:spPr bwMode="auto">
          <a:xfrm>
            <a:off x="169682" y="2705422"/>
            <a:ext cx="8946038" cy="1938992"/>
          </a:xfrm>
          <a:prstGeom prst="rect">
            <a:avLst/>
          </a:prstGeom>
          <a:solidFill>
            <a:schemeClr val="bg2"/>
          </a:solidFill>
          <a:ln>
            <a:noFill/>
          </a:ln>
        </p:spPr>
        <p:txBody>
          <a:bodyPr wrap="square">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Kiểu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luận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thơ</a:t>
            </a:r>
            <a:r>
              <a:rPr lang="en-US" altLang="en-US" sz="2400" b="1" dirty="0">
                <a:latin typeface="Times New Roman" panose="02020603050405020304" pitchFamily="18" charset="0"/>
                <a:cs typeface="Times New Roman" panose="02020603050405020304" pitchFamily="18" charset="0"/>
              </a:rPr>
              <a:t>.</a:t>
            </a:r>
          </a:p>
          <a:p>
            <a:pPr marL="0" indent="0" algn="just" eaLnBrk="1" hangingPunct="1"/>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Nôi</a:t>
            </a:r>
            <a:r>
              <a:rPr lang="en-US" altLang="en-US" sz="2400" b="1" dirty="0">
                <a:latin typeface="Times New Roman" panose="02020603050405020304" pitchFamily="18" charset="0"/>
                <a:cs typeface="Times New Roman" panose="02020603050405020304" pitchFamily="18" charset="0"/>
              </a:rPr>
              <a:t> dung </a:t>
            </a:r>
            <a:r>
              <a:rPr lang="en-US" altLang="en-US" sz="2400" b="1" dirty="0" err="1">
                <a:latin typeface="Times New Roman" panose="02020603050405020304" pitchFamily="18" charset="0"/>
                <a:cs typeface="Times New Roman" panose="02020603050405020304" pitchFamily="18" charset="0"/>
              </a:rPr>
              <a:t>yêu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yêu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quê</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thơ</a:t>
            </a:r>
            <a:r>
              <a:rPr lang="en-US" altLang="en-US" sz="2400" b="1" dirty="0">
                <a:latin typeface="Times New Roman" panose="02020603050405020304" pitchFamily="18" charset="0"/>
                <a:cs typeface="Times New Roman" panose="02020603050405020304" pitchFamily="18" charset="0"/>
              </a:rPr>
              <a:t>.</a:t>
            </a:r>
          </a:p>
          <a:p>
            <a:pPr marL="0" indent="0" algn="just" eaLnBrk="1" hangingPunct="1"/>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Phạm</a:t>
            </a:r>
            <a:r>
              <a:rPr lang="en-US" altLang="en-US" sz="2400" b="1" dirty="0">
                <a:latin typeface="Times New Roman" panose="02020603050405020304" pitchFamily="18" charset="0"/>
                <a:cs typeface="Times New Roman" panose="02020603050405020304" pitchFamily="18" charset="0"/>
              </a:rPr>
              <a:t> vi </a:t>
            </a:r>
            <a:r>
              <a:rPr lang="en-US" altLang="en-US" sz="2400" b="1" dirty="0" err="1">
                <a:latin typeface="Times New Roman" panose="02020603050405020304" pitchFamily="18" charset="0"/>
                <a:cs typeface="Times New Roman" panose="02020603050405020304" pitchFamily="18" charset="0"/>
              </a:rPr>
              <a:t>tư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liệu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Quê</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Hanh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liên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hệ</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số</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cùng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chủ</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Quê</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Giang</a:t>
            </a:r>
            <a:r>
              <a:rPr lang="en-US" altLang="en-US" sz="2400" b="1" dirty="0">
                <a:latin typeface="Times New Roman" panose="02020603050405020304" pitchFamily="18" charset="0"/>
                <a:cs typeface="Times New Roman" panose="02020603050405020304" pitchFamily="18" charset="0"/>
              </a:rPr>
              <a:t> Nam, </a:t>
            </a:r>
            <a:r>
              <a:rPr lang="en-US" altLang="en-US" sz="2400" b="1" dirty="0" err="1">
                <a:latin typeface="Times New Roman" panose="02020603050405020304" pitchFamily="18" charset="0"/>
                <a:cs typeface="Times New Roman" panose="02020603050405020304" pitchFamily="18" charset="0"/>
              </a:rPr>
              <a:t>Đỗ</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Trung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nước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Nguyễn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Thi</a:t>
            </a:r>
            <a:r>
              <a:rPr lang="en-US" altLang="en-US" sz="2400" b="1" dirty="0">
                <a:latin typeface="Times New Roman" panose="02020603050405020304" pitchFamily="18" charset="0"/>
                <a:cs typeface="Times New Roman" panose="02020603050405020304" pitchFamily="18" charset="0"/>
              </a:rPr>
              <a:t>.)</a:t>
            </a:r>
          </a:p>
        </p:txBody>
      </p:sp>
      <p:sp>
        <p:nvSpPr>
          <p:cNvPr id="42" name="Rounded Rectangle 41"/>
          <p:cNvSpPr/>
          <p:nvPr/>
        </p:nvSpPr>
        <p:spPr>
          <a:xfrm>
            <a:off x="9156878" y="1827121"/>
            <a:ext cx="2794715" cy="4345592"/>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C00000"/>
                </a:solidFill>
                <a:latin typeface="Times New Roman" panose="02020603050405020304" pitchFamily="18" charset="0"/>
                <a:cs typeface="Times New Roman" panose="02020603050405020304" pitchFamily="18" charset="0"/>
              </a:rPr>
              <a:t>Câu</a:t>
            </a:r>
            <a:r>
              <a:rPr lang="en-US" sz="2400" b="1" dirty="0">
                <a:solidFill>
                  <a:srgbClr val="C00000"/>
                </a:solidFill>
                <a:latin typeface="Times New Roman" panose="02020603050405020304" pitchFamily="18" charset="0"/>
                <a:cs typeface="Times New Roman" panose="02020603050405020304" pitchFamily="18" charset="0"/>
              </a:rPr>
              <a:t> 1: </a:t>
            </a:r>
            <a:r>
              <a:rPr lang="en-US" sz="2400" b="1" dirty="0" err="1">
                <a:solidFill>
                  <a:srgbClr val="4203DF"/>
                </a:solidFill>
                <a:latin typeface="Times New Roman" pitchFamily="18" charset="0"/>
                <a:cs typeface="Times New Roman" pitchFamily="18" charset="0"/>
              </a:rPr>
              <a:t>Đề</a:t>
            </a:r>
            <a:r>
              <a:rPr lang="en-US" sz="2400" b="1" dirty="0">
                <a:solidFill>
                  <a:srgbClr val="4203DF"/>
                </a:solidFill>
                <a:latin typeface="Times New Roman" pitchFamily="18" charset="0"/>
                <a:cs typeface="Times New Roman" pitchFamily="18" charset="0"/>
              </a:rPr>
              <a:t> </a:t>
            </a:r>
            <a:r>
              <a:rPr lang="en-US" sz="2400" b="1" dirty="0" err="1">
                <a:solidFill>
                  <a:srgbClr val="4203DF"/>
                </a:solidFill>
                <a:latin typeface="Times New Roman" pitchFamily="18" charset="0"/>
                <a:cs typeface="Times New Roman" pitchFamily="18" charset="0"/>
              </a:rPr>
              <a:t>thuộc</a:t>
            </a:r>
            <a:r>
              <a:rPr lang="en-US" sz="2400" b="1" dirty="0">
                <a:solidFill>
                  <a:srgbClr val="4203DF"/>
                </a:solidFill>
                <a:latin typeface="Times New Roman" pitchFamily="18" charset="0"/>
                <a:cs typeface="Times New Roman" pitchFamily="18" charset="0"/>
              </a:rPr>
              <a:t> </a:t>
            </a:r>
            <a:r>
              <a:rPr lang="en-US" sz="2400" b="1" dirty="0" err="1">
                <a:solidFill>
                  <a:srgbClr val="4203DF"/>
                </a:solidFill>
                <a:latin typeface="Times New Roman" pitchFamily="18" charset="0"/>
                <a:cs typeface="Times New Roman" pitchFamily="18" charset="0"/>
              </a:rPr>
              <a:t>kiểu</a:t>
            </a:r>
            <a:r>
              <a:rPr lang="en-US" sz="2400" b="1" dirty="0">
                <a:solidFill>
                  <a:srgbClr val="4203DF"/>
                </a:solidFill>
                <a:latin typeface="Times New Roman" pitchFamily="18" charset="0"/>
                <a:cs typeface="Times New Roman" pitchFamily="18" charset="0"/>
              </a:rPr>
              <a:t> </a:t>
            </a:r>
            <a:r>
              <a:rPr lang="en-US" sz="2400" b="1" dirty="0" err="1">
                <a:solidFill>
                  <a:srgbClr val="4203DF"/>
                </a:solidFill>
                <a:latin typeface="Times New Roman" pitchFamily="18" charset="0"/>
                <a:cs typeface="Times New Roman" pitchFamily="18" charset="0"/>
              </a:rPr>
              <a:t>bài</a:t>
            </a:r>
            <a:r>
              <a:rPr lang="en-US" sz="2400" b="1" dirty="0">
                <a:solidFill>
                  <a:srgbClr val="4203DF"/>
                </a:solidFill>
                <a:latin typeface="Times New Roman" pitchFamily="18" charset="0"/>
                <a:cs typeface="Times New Roman" pitchFamily="18" charset="0"/>
              </a:rPr>
              <a:t> </a:t>
            </a:r>
            <a:r>
              <a:rPr lang="en-US" sz="2400" b="1" dirty="0" err="1">
                <a:solidFill>
                  <a:srgbClr val="4203DF"/>
                </a:solidFill>
                <a:latin typeface="Times New Roman" pitchFamily="18" charset="0"/>
                <a:cs typeface="Times New Roman" pitchFamily="18" charset="0"/>
              </a:rPr>
              <a:t>gì</a:t>
            </a:r>
            <a:r>
              <a:rPr lang="en-US" sz="2400" b="1" dirty="0">
                <a:solidFill>
                  <a:srgbClr val="4203DF"/>
                </a:solidFill>
                <a:latin typeface="Times New Roman" pitchFamily="18" charset="0"/>
                <a:cs typeface="Times New Roman" pitchFamily="18" charset="0"/>
              </a:rPr>
              <a:t>?</a:t>
            </a:r>
          </a:p>
          <a:p>
            <a:pPr algn="just"/>
            <a:r>
              <a:rPr lang="en-US" sz="2400" b="1" dirty="0" err="1">
                <a:solidFill>
                  <a:srgbClr val="C00000"/>
                </a:solidFill>
                <a:latin typeface="Times New Roman" pitchFamily="18" charset="0"/>
                <a:cs typeface="Times New Roman" pitchFamily="18" charset="0"/>
              </a:rPr>
              <a:t>Câu</a:t>
            </a:r>
            <a:r>
              <a:rPr lang="en-US" sz="2400" b="1" dirty="0">
                <a:solidFill>
                  <a:srgbClr val="C00000"/>
                </a:solidFill>
                <a:latin typeface="Times New Roman" pitchFamily="18" charset="0"/>
                <a:cs typeface="Times New Roman" pitchFamily="18" charset="0"/>
              </a:rPr>
              <a:t> 2: </a:t>
            </a:r>
            <a:r>
              <a:rPr lang="en-US" sz="2400" b="1" dirty="0" err="1">
                <a:solidFill>
                  <a:srgbClr val="4203DF"/>
                </a:solidFill>
                <a:latin typeface="Times New Roman" pitchFamily="18" charset="0"/>
                <a:cs typeface="Times New Roman" pitchFamily="18" charset="0"/>
              </a:rPr>
              <a:t>Nêu</a:t>
            </a:r>
            <a:r>
              <a:rPr lang="en-US" sz="2400" b="1" dirty="0">
                <a:solidFill>
                  <a:srgbClr val="4203DF"/>
                </a:solidFill>
                <a:latin typeface="Times New Roman" pitchFamily="18" charset="0"/>
                <a:cs typeface="Times New Roman" pitchFamily="18" charset="0"/>
              </a:rPr>
              <a:t> </a:t>
            </a:r>
            <a:r>
              <a:rPr lang="en-US" sz="2400" b="1" dirty="0" err="1">
                <a:solidFill>
                  <a:srgbClr val="4203DF"/>
                </a:solidFill>
                <a:latin typeface="Times New Roman" pitchFamily="18" charset="0"/>
                <a:cs typeface="Times New Roman" pitchFamily="18" charset="0"/>
              </a:rPr>
              <a:t>nội</a:t>
            </a:r>
            <a:r>
              <a:rPr lang="en-US" sz="2400" b="1" dirty="0">
                <a:solidFill>
                  <a:srgbClr val="4203DF"/>
                </a:solidFill>
                <a:latin typeface="Times New Roman" pitchFamily="18" charset="0"/>
                <a:cs typeface="Times New Roman" pitchFamily="18" charset="0"/>
              </a:rPr>
              <a:t> dung </a:t>
            </a:r>
            <a:r>
              <a:rPr lang="en-US" sz="2400" b="1" dirty="0" err="1">
                <a:solidFill>
                  <a:srgbClr val="4203DF"/>
                </a:solidFill>
                <a:latin typeface="Times New Roman" pitchFamily="18" charset="0"/>
                <a:cs typeface="Times New Roman" pitchFamily="18" charset="0"/>
              </a:rPr>
              <a:t>yêu</a:t>
            </a:r>
            <a:r>
              <a:rPr lang="en-US" sz="2400" b="1" dirty="0">
                <a:solidFill>
                  <a:srgbClr val="4203DF"/>
                </a:solidFill>
                <a:latin typeface="Times New Roman" pitchFamily="18" charset="0"/>
                <a:cs typeface="Times New Roman" pitchFamily="18" charset="0"/>
              </a:rPr>
              <a:t> </a:t>
            </a:r>
            <a:r>
              <a:rPr lang="en-US" sz="2400" b="1" dirty="0" err="1">
                <a:solidFill>
                  <a:srgbClr val="4203DF"/>
                </a:solidFill>
                <a:latin typeface="Times New Roman" pitchFamily="18" charset="0"/>
                <a:cs typeface="Times New Roman" pitchFamily="18" charset="0"/>
              </a:rPr>
              <a:t>cầu</a:t>
            </a:r>
            <a:r>
              <a:rPr lang="en-US" sz="2400" b="1" dirty="0">
                <a:solidFill>
                  <a:srgbClr val="4203DF"/>
                </a:solidFill>
                <a:latin typeface="Times New Roman" pitchFamily="18" charset="0"/>
                <a:cs typeface="Times New Roman" pitchFamily="18" charset="0"/>
              </a:rPr>
              <a:t> </a:t>
            </a:r>
            <a:r>
              <a:rPr lang="en-US" sz="2400" b="1" dirty="0" err="1">
                <a:solidFill>
                  <a:srgbClr val="4203DF"/>
                </a:solidFill>
                <a:latin typeface="Times New Roman" pitchFamily="18" charset="0"/>
                <a:cs typeface="Times New Roman" pitchFamily="18" charset="0"/>
              </a:rPr>
              <a:t>của</a:t>
            </a:r>
            <a:r>
              <a:rPr lang="en-US" sz="2400" b="1" dirty="0">
                <a:solidFill>
                  <a:srgbClr val="4203DF"/>
                </a:solidFill>
                <a:latin typeface="Times New Roman" pitchFamily="18" charset="0"/>
                <a:cs typeface="Times New Roman" pitchFamily="18" charset="0"/>
              </a:rPr>
              <a:t> </a:t>
            </a:r>
            <a:r>
              <a:rPr lang="en-US" sz="2400" b="1" dirty="0" err="1">
                <a:solidFill>
                  <a:srgbClr val="4203DF"/>
                </a:solidFill>
                <a:latin typeface="Times New Roman" pitchFamily="18" charset="0"/>
                <a:cs typeface="Times New Roman" pitchFamily="18" charset="0"/>
              </a:rPr>
              <a:t>đề</a:t>
            </a:r>
            <a:r>
              <a:rPr lang="en-US" sz="2400" b="1" dirty="0">
                <a:solidFill>
                  <a:srgbClr val="4203DF"/>
                </a:solidFill>
                <a:latin typeface="Times New Roman" pitchFamily="18" charset="0"/>
                <a:cs typeface="Times New Roman" pitchFamily="18" charset="0"/>
              </a:rPr>
              <a:t>.</a:t>
            </a:r>
          </a:p>
          <a:p>
            <a:pPr algn="just"/>
            <a:r>
              <a:rPr lang="en-US" sz="2400" b="1" dirty="0" err="1">
                <a:solidFill>
                  <a:srgbClr val="C00000"/>
                </a:solidFill>
                <a:latin typeface="Times New Roman" pitchFamily="18" charset="0"/>
                <a:cs typeface="Times New Roman" pitchFamily="18" charset="0"/>
              </a:rPr>
              <a:t>Câu</a:t>
            </a:r>
            <a:r>
              <a:rPr lang="en-US" sz="2400" b="1" dirty="0">
                <a:solidFill>
                  <a:srgbClr val="C00000"/>
                </a:solidFill>
                <a:latin typeface="Times New Roman" pitchFamily="18" charset="0"/>
                <a:cs typeface="Times New Roman" pitchFamily="18" charset="0"/>
              </a:rPr>
              <a:t> 3: </a:t>
            </a:r>
            <a:r>
              <a:rPr lang="en-US" sz="2400" b="1" dirty="0" err="1">
                <a:solidFill>
                  <a:srgbClr val="4203DF"/>
                </a:solidFill>
                <a:latin typeface="Times New Roman" pitchFamily="18" charset="0"/>
                <a:cs typeface="Times New Roman" pitchFamily="18" charset="0"/>
              </a:rPr>
              <a:t>Đề</a:t>
            </a:r>
            <a:r>
              <a:rPr lang="en-US" sz="2400" b="1" dirty="0">
                <a:solidFill>
                  <a:srgbClr val="4203DF"/>
                </a:solidFill>
                <a:latin typeface="Times New Roman" pitchFamily="18" charset="0"/>
                <a:cs typeface="Times New Roman" pitchFamily="18" charset="0"/>
              </a:rPr>
              <a:t> </a:t>
            </a:r>
            <a:r>
              <a:rPr lang="en-US" sz="2400" b="1" dirty="0" err="1">
                <a:solidFill>
                  <a:srgbClr val="4203DF"/>
                </a:solidFill>
                <a:latin typeface="Times New Roman" pitchFamily="18" charset="0"/>
                <a:cs typeface="Times New Roman" pitchFamily="18" charset="0"/>
              </a:rPr>
              <a:t>yêu</a:t>
            </a:r>
            <a:r>
              <a:rPr lang="en-US" sz="2400" b="1" dirty="0">
                <a:solidFill>
                  <a:srgbClr val="4203DF"/>
                </a:solidFill>
                <a:latin typeface="Times New Roman" pitchFamily="18" charset="0"/>
                <a:cs typeface="Times New Roman" pitchFamily="18" charset="0"/>
              </a:rPr>
              <a:t> </a:t>
            </a:r>
            <a:r>
              <a:rPr lang="en-US" sz="2400" b="1" dirty="0" err="1">
                <a:solidFill>
                  <a:srgbClr val="4203DF"/>
                </a:solidFill>
                <a:latin typeface="Times New Roman" pitchFamily="18" charset="0"/>
                <a:cs typeface="Times New Roman" pitchFamily="18" charset="0"/>
              </a:rPr>
              <a:t>cầu</a:t>
            </a:r>
            <a:r>
              <a:rPr lang="en-US" sz="2400" b="1" dirty="0">
                <a:solidFill>
                  <a:srgbClr val="4203DF"/>
                </a:solidFill>
                <a:latin typeface="Times New Roman" pitchFamily="18" charset="0"/>
                <a:cs typeface="Times New Roman" pitchFamily="18" charset="0"/>
              </a:rPr>
              <a:t> </a:t>
            </a:r>
            <a:r>
              <a:rPr lang="en-US" sz="2400" b="1" dirty="0" err="1">
                <a:solidFill>
                  <a:srgbClr val="4203DF"/>
                </a:solidFill>
                <a:latin typeface="Times New Roman" pitchFamily="18" charset="0"/>
                <a:cs typeface="Times New Roman" pitchFamily="18" charset="0"/>
              </a:rPr>
              <a:t>gì</a:t>
            </a:r>
            <a:r>
              <a:rPr lang="en-US" sz="2400" b="1" dirty="0">
                <a:solidFill>
                  <a:srgbClr val="4203DF"/>
                </a:solidFill>
                <a:latin typeface="Times New Roman" pitchFamily="18" charset="0"/>
                <a:cs typeface="Times New Roman" pitchFamily="18" charset="0"/>
              </a:rPr>
              <a:t> </a:t>
            </a:r>
            <a:r>
              <a:rPr lang="en-US" sz="2400" b="1" dirty="0" err="1">
                <a:solidFill>
                  <a:srgbClr val="4203DF"/>
                </a:solidFill>
                <a:latin typeface="Times New Roman" pitchFamily="18" charset="0"/>
                <a:cs typeface="Times New Roman" pitchFamily="18" charset="0"/>
              </a:rPr>
              <a:t>về</a:t>
            </a:r>
            <a:r>
              <a:rPr lang="en-US" sz="2400" b="1" dirty="0">
                <a:solidFill>
                  <a:srgbClr val="4203DF"/>
                </a:solidFill>
                <a:latin typeface="Times New Roman" pitchFamily="18" charset="0"/>
                <a:cs typeface="Times New Roman" pitchFamily="18" charset="0"/>
              </a:rPr>
              <a:t> </a:t>
            </a:r>
            <a:r>
              <a:rPr lang="en-US" sz="2400" b="1" dirty="0" err="1">
                <a:solidFill>
                  <a:srgbClr val="4203DF"/>
                </a:solidFill>
                <a:latin typeface="Times New Roman" pitchFamily="18" charset="0"/>
                <a:cs typeface="Times New Roman" pitchFamily="18" charset="0"/>
              </a:rPr>
              <a:t>phạm</a:t>
            </a:r>
            <a:r>
              <a:rPr lang="en-US" sz="2400" b="1" dirty="0">
                <a:solidFill>
                  <a:srgbClr val="4203DF"/>
                </a:solidFill>
                <a:latin typeface="Times New Roman" pitchFamily="18" charset="0"/>
                <a:cs typeface="Times New Roman" pitchFamily="18" charset="0"/>
              </a:rPr>
              <a:t> vi </a:t>
            </a:r>
            <a:r>
              <a:rPr lang="en-US" sz="2400" b="1" dirty="0" err="1">
                <a:solidFill>
                  <a:srgbClr val="4203DF"/>
                </a:solidFill>
                <a:latin typeface="Times New Roman" pitchFamily="18" charset="0"/>
                <a:cs typeface="Times New Roman" pitchFamily="18" charset="0"/>
              </a:rPr>
              <a:t>tư</a:t>
            </a:r>
            <a:r>
              <a:rPr lang="en-US" sz="2400" b="1" dirty="0">
                <a:solidFill>
                  <a:srgbClr val="4203DF"/>
                </a:solidFill>
                <a:latin typeface="Times New Roman" pitchFamily="18" charset="0"/>
                <a:cs typeface="Times New Roman" pitchFamily="18" charset="0"/>
              </a:rPr>
              <a:t> </a:t>
            </a:r>
            <a:r>
              <a:rPr lang="en-US" sz="2400" b="1" dirty="0" err="1">
                <a:solidFill>
                  <a:srgbClr val="4203DF"/>
                </a:solidFill>
                <a:latin typeface="Times New Roman" pitchFamily="18" charset="0"/>
                <a:cs typeface="Times New Roman" pitchFamily="18" charset="0"/>
              </a:rPr>
              <a:t>liệu</a:t>
            </a:r>
            <a:r>
              <a:rPr lang="en-US" sz="2400" b="1" dirty="0">
                <a:solidFill>
                  <a:srgbClr val="4203DF"/>
                </a:solidFill>
                <a:latin typeface="Times New Roman" pitchFamily="18" charset="0"/>
                <a:cs typeface="Times New Roman" pitchFamily="18" charset="0"/>
              </a:rPr>
              <a:t>. </a:t>
            </a:r>
            <a:endParaRPr lang="en-US" sz="2400" dirty="0">
              <a:solidFill>
                <a:srgbClr val="4203DF"/>
              </a:solidFill>
              <a:latin typeface="Times New Roman" panose="02020603050405020304" pitchFamily="18" charset="0"/>
              <a:cs typeface="Times New Roman" panose="02020603050405020304" pitchFamily="18" charset="0"/>
            </a:endParaRPr>
          </a:p>
        </p:txBody>
      </p:sp>
      <p:sp>
        <p:nvSpPr>
          <p:cNvPr id="43" name="Rectangle 42"/>
          <p:cNvSpPr>
            <a:spLocks noChangeArrowheads="1"/>
          </p:cNvSpPr>
          <p:nvPr/>
        </p:nvSpPr>
        <p:spPr bwMode="auto">
          <a:xfrm>
            <a:off x="803825" y="2222237"/>
            <a:ext cx="3881297" cy="461665"/>
          </a:xfrm>
          <a:prstGeom prst="rect">
            <a:avLst/>
          </a:prstGeom>
          <a:solidFill>
            <a:schemeClr val="bg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Tìm</a:t>
            </a:r>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hiểu</a:t>
            </a:r>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đề</a:t>
            </a:r>
            <a:endParaRPr lang="en-US" altLang="en-US" sz="2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864898" y="4560609"/>
            <a:ext cx="2252843" cy="461665"/>
          </a:xfrm>
          <a:prstGeom prst="rect">
            <a:avLst/>
          </a:prstGeom>
          <a:noFill/>
        </p:spPr>
        <p:txBody>
          <a:bodyPr wrap="square" rtlCol="0">
            <a:spAutoFit/>
          </a:bodyPr>
          <a:lstStyle/>
          <a:p>
            <a:pPr algn="just"/>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Tìm</a:t>
            </a:r>
            <a:r>
              <a:rPr lang="en-US" altLang="en-US" sz="2400" b="1" dirty="0">
                <a:solidFill>
                  <a:srgbClr val="4203DF"/>
                </a:solidFill>
                <a:latin typeface="Times New Roman" panose="02020603050405020304" pitchFamily="18" charset="0"/>
                <a:cs typeface="Times New Roman" panose="02020603050405020304" pitchFamily="18" charset="0"/>
              </a:rPr>
              <a:t> ý:</a:t>
            </a:r>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804882"/>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arn(inVertical)">
                                      <p:cBhvr>
                                        <p:cTn id="16" dur="500"/>
                                        <p:tgtEl>
                                          <p:spTgt spid="4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heel(1)">
                                      <p:cBhvr>
                                        <p:cTn id="24" dur="20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42" grpId="0" animBg="1"/>
      <p:bldP spid="43" grpId="0" animBg="1"/>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249"/>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1670359" y="5487915"/>
            <a:ext cx="470948" cy="1127263"/>
          </a:xfrm>
          <a:prstGeom prst="rect">
            <a:avLst/>
          </a:prstGeom>
        </p:spPr>
      </p:pic>
      <p:sp>
        <p:nvSpPr>
          <p:cNvPr id="23" name="矩形: 剪去对角 12">
            <a:extLst>
              <a:ext uri="{FF2B5EF4-FFF2-40B4-BE49-F238E27FC236}">
                <a16:creationId xmlns:a16="http://schemas.microsoft.com/office/drawing/2014/main" id="{4C494906-7406-49B7-B73A-E00002866123}"/>
              </a:ext>
            </a:extLst>
          </p:cNvPr>
          <p:cNvSpPr/>
          <p:nvPr/>
        </p:nvSpPr>
        <p:spPr>
          <a:xfrm>
            <a:off x="341041" y="179430"/>
            <a:ext cx="11470745"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24" name="矩形: 剪去对角 14">
            <a:extLst>
              <a:ext uri="{FF2B5EF4-FFF2-40B4-BE49-F238E27FC236}">
                <a16:creationId xmlns:a16="http://schemas.microsoft.com/office/drawing/2014/main" id="{02E9BA00-F808-4474-83E4-008BB0043371}"/>
              </a:ext>
            </a:extLst>
          </p:cNvPr>
          <p:cNvSpPr/>
          <p:nvPr/>
        </p:nvSpPr>
        <p:spPr>
          <a:xfrm>
            <a:off x="396878" y="122326"/>
            <a:ext cx="11179237"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25" name="Rectangle 24"/>
          <p:cNvSpPr/>
          <p:nvPr/>
        </p:nvSpPr>
        <p:spPr>
          <a:xfrm>
            <a:off x="380214" y="209309"/>
            <a:ext cx="11129913" cy="400110"/>
          </a:xfrm>
          <a:prstGeom prst="rect">
            <a:avLst/>
          </a:prstGeom>
        </p:spPr>
        <p:txBody>
          <a:bodyPr wrap="square">
            <a:spAutoFit/>
          </a:bodyPr>
          <a:lstStyle/>
          <a:p>
            <a:pPr algn="ctr"/>
            <a:r>
              <a:rPr lang="en-US" altLang="en-US" sz="2000" dirty="0">
                <a:solidFill>
                  <a:srgbClr val="FF0000"/>
                </a:solidFill>
                <a:latin typeface="Times New Roman" panose="02020603050405020304" pitchFamily="18" charset="0"/>
                <a:cs typeface="Times New Roman" panose="02020603050405020304" pitchFamily="18" charset="0"/>
              </a:rPr>
              <a:t>-</a:t>
            </a:r>
            <a:r>
              <a:rPr lang="en-US" altLang="en-US" sz="2000" i="1" dirty="0" err="1">
                <a:solidFill>
                  <a:srgbClr val="FF0000"/>
                </a:solidFill>
                <a:latin typeface="Times New Roman" panose="02020603050405020304" pitchFamily="18" charset="0"/>
                <a:cs typeface="Times New Roman" panose="02020603050405020304" pitchFamily="18" charset="0"/>
              </a:rPr>
              <a:t>Tập</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làm</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văn</a:t>
            </a:r>
            <a:r>
              <a:rPr lang="en-US" altLang="en-US" sz="2000" dirty="0">
                <a:solidFill>
                  <a:srgbClr val="FF0000"/>
                </a:solidFill>
                <a:latin typeface="Times New Roman" panose="02020603050405020304" pitchFamily="18" charset="0"/>
                <a:cs typeface="Times New Roman" panose="02020603050405020304" pitchFamily="18" charset="0"/>
              </a:rPr>
              <a:t>:  </a:t>
            </a:r>
            <a:r>
              <a:rPr lang="vi-VN"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Rectangle 25"/>
          <p:cNvSpPr>
            <a:spLocks noChangeArrowheads="1"/>
          </p:cNvSpPr>
          <p:nvPr/>
        </p:nvSpPr>
        <p:spPr bwMode="auto">
          <a:xfrm>
            <a:off x="51030" y="869605"/>
            <a:ext cx="122603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FF"/>
                </a:solidFill>
                <a:latin typeface="Times New Roman" panose="02020603050405020304" pitchFamily="18" charset="0"/>
                <a:cs typeface="Times New Roman" panose="02020603050405020304" pitchFamily="18" charset="0"/>
              </a:rPr>
              <a:t>2. CÁC BƯỚC LÀM  BÀI NGHỊ LUẬN VỀ MỘT ĐOẠN THƠ, BÀI THƠ</a:t>
            </a:r>
            <a:endParaRPr lang="en-US" altLang="en-US" sz="2400" b="1" dirty="0">
              <a:solidFill>
                <a:srgbClr val="0000FF"/>
              </a:solidFill>
              <a:latin typeface="Calibri" panose="020F0502020204030204" pitchFamily="34" charset="0"/>
            </a:endParaRPr>
          </a:p>
        </p:txBody>
      </p:sp>
      <p:sp>
        <p:nvSpPr>
          <p:cNvPr id="28" name="Rectangle 16"/>
          <p:cNvSpPr>
            <a:spLocks noChangeArrowheads="1"/>
          </p:cNvSpPr>
          <p:nvPr/>
        </p:nvSpPr>
        <p:spPr bwMode="auto">
          <a:xfrm>
            <a:off x="105383" y="1283263"/>
            <a:ext cx="11866657" cy="461665"/>
          </a:xfrm>
          <a:prstGeom prst="rect">
            <a:avLst/>
          </a:prstGeom>
          <a:solidFill>
            <a:schemeClr val="bg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tích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yêu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quê</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Quê</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Hanh</a:t>
            </a:r>
            <a:r>
              <a:rPr lang="en-US" altLang="en-US" sz="2400" b="1" dirty="0">
                <a:latin typeface="Times New Roman" panose="02020603050405020304" pitchFamily="18" charset="0"/>
                <a:cs typeface="Times New Roman" panose="02020603050405020304" pitchFamily="18" charset="0"/>
              </a:rPr>
              <a:t>.</a:t>
            </a:r>
          </a:p>
        </p:txBody>
      </p:sp>
      <p:sp>
        <p:nvSpPr>
          <p:cNvPr id="29" name="Rectangle 28"/>
          <p:cNvSpPr>
            <a:spLocks noChangeArrowheads="1"/>
          </p:cNvSpPr>
          <p:nvPr/>
        </p:nvSpPr>
        <p:spPr bwMode="auto">
          <a:xfrm>
            <a:off x="517171" y="1755247"/>
            <a:ext cx="4191000" cy="461665"/>
          </a:xfrm>
          <a:prstGeom prst="rect">
            <a:avLst/>
          </a:prstGeom>
          <a:solidFill>
            <a:schemeClr val="bg2"/>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4203DF"/>
                </a:solidFill>
                <a:latin typeface="Times New Roman" panose="02020603050405020304" pitchFamily="18" charset="0"/>
                <a:cs typeface="Times New Roman" panose="02020603050405020304" pitchFamily="18" charset="0"/>
              </a:rPr>
              <a:t>2.1. </a:t>
            </a:r>
            <a:r>
              <a:rPr lang="en-US" altLang="en-US" sz="2400" b="1" dirty="0" err="1">
                <a:solidFill>
                  <a:srgbClr val="4203DF"/>
                </a:solidFill>
                <a:latin typeface="Times New Roman" panose="02020603050405020304" pitchFamily="18" charset="0"/>
                <a:cs typeface="Times New Roman" panose="02020603050405020304" pitchFamily="18" charset="0"/>
              </a:rPr>
              <a:t>Tìm</a:t>
            </a:r>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hiểu</a:t>
            </a:r>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đề</a:t>
            </a:r>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và</a:t>
            </a:r>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tìm</a:t>
            </a:r>
            <a:r>
              <a:rPr lang="en-US" altLang="en-US" sz="2400" b="1" dirty="0">
                <a:solidFill>
                  <a:srgbClr val="4203DF"/>
                </a:solidFill>
                <a:latin typeface="Times New Roman" panose="02020603050405020304" pitchFamily="18" charset="0"/>
                <a:cs typeface="Times New Roman" panose="02020603050405020304" pitchFamily="18" charset="0"/>
              </a:rPr>
              <a:t> ý</a:t>
            </a:r>
            <a:r>
              <a:rPr lang="en-US" altLang="en-US" sz="2400" b="1" dirty="0">
                <a:latin typeface="Times New Roman" panose="02020603050405020304" pitchFamily="18" charset="0"/>
                <a:cs typeface="Times New Roman" panose="02020603050405020304" pitchFamily="18" charset="0"/>
              </a:rPr>
              <a:t>.</a:t>
            </a:r>
          </a:p>
        </p:txBody>
      </p:sp>
      <p:sp>
        <p:nvSpPr>
          <p:cNvPr id="43" name="Rectangle 42"/>
          <p:cNvSpPr>
            <a:spLocks noChangeArrowheads="1"/>
          </p:cNvSpPr>
          <p:nvPr/>
        </p:nvSpPr>
        <p:spPr bwMode="auto">
          <a:xfrm>
            <a:off x="803825" y="2222237"/>
            <a:ext cx="3881297" cy="461665"/>
          </a:xfrm>
          <a:prstGeom prst="rect">
            <a:avLst/>
          </a:prstGeom>
          <a:solidFill>
            <a:schemeClr val="bg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Tìm</a:t>
            </a:r>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hiểu</a:t>
            </a:r>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đề</a:t>
            </a:r>
            <a:endParaRPr lang="en-US" altLang="en-US" sz="2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7685988" y="1661897"/>
            <a:ext cx="4506012" cy="5262979"/>
          </a:xfrm>
          <a:prstGeom prst="rect">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just"/>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4203DF"/>
                </a:solidFill>
                <a:latin typeface="Times New Roman" panose="02020603050405020304" pitchFamily="18" charset="0"/>
                <a:cs typeface="Times New Roman" panose="02020603050405020304" pitchFamily="18" charset="0"/>
              </a:rPr>
              <a:t>Bài</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thơ</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được</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sáng</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tác</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vào</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thời</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gian</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địa</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điểm</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nào</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Trong</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tâm</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trạng</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như</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thế</a:t>
            </a:r>
            <a:r>
              <a:rPr lang="en-US" sz="2400" b="1" dirty="0">
                <a:solidFill>
                  <a:srgbClr val="4203DF"/>
                </a:solidFill>
                <a:latin typeface="Times New Roman" panose="02020603050405020304" pitchFamily="18" charset="0"/>
                <a:cs typeface="Times New Roman" panose="02020603050405020304" pitchFamily="18" charset="0"/>
              </a:rPr>
              <a:t> </a:t>
            </a:r>
            <a:r>
              <a:rPr lang="en-US" sz="2400" b="1" dirty="0" err="1">
                <a:solidFill>
                  <a:srgbClr val="4203DF"/>
                </a:solidFill>
                <a:latin typeface="Times New Roman" panose="02020603050405020304" pitchFamily="18" charset="0"/>
                <a:cs typeface="Times New Roman" panose="02020603050405020304" pitchFamily="18" charset="0"/>
              </a:rPr>
              <a:t>nào</a:t>
            </a:r>
            <a:r>
              <a:rPr lang="vi-VN" sz="2400" b="1" dirty="0">
                <a:solidFill>
                  <a:srgbClr val="4203DF"/>
                </a:solidFill>
                <a:latin typeface="Times New Roman" pitchFamily="18" charset="0"/>
                <a:cs typeface="Times New Roman" pitchFamily="18" charset="0"/>
              </a:rPr>
              <a:t>?</a:t>
            </a:r>
            <a:endParaRPr lang="en-US" sz="2400" b="1" dirty="0">
              <a:solidFill>
                <a:srgbClr val="4203DF"/>
              </a:solidFill>
              <a:latin typeface="Times New Roman" pitchFamily="18" charset="0"/>
              <a:cs typeface="Times New Roman" pitchFamily="18" charset="0"/>
            </a:endParaRPr>
          </a:p>
          <a:p>
            <a:pPr algn="just"/>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2: </a:t>
            </a:r>
            <a:r>
              <a:rPr lang="vi-VN" sz="2400" b="1" dirty="0">
                <a:solidFill>
                  <a:srgbClr val="4203DF"/>
                </a:solidFill>
                <a:latin typeface="Times New Roman" pitchFamily="18" charset="0"/>
                <a:cs typeface="Times New Roman" pitchFamily="18" charset="0"/>
              </a:rPr>
              <a:t>Trong xa cách nhà thơ luôn nhớ về quê hương như thế nào? Hình ảnh làng quê hiện lên trong nỗi nh</a:t>
            </a:r>
            <a:r>
              <a:rPr lang="en-US" sz="2400" b="1" dirty="0">
                <a:solidFill>
                  <a:srgbClr val="4203DF"/>
                </a:solidFill>
                <a:latin typeface="Times New Roman" pitchFamily="18" charset="0"/>
                <a:cs typeface="Times New Roman" pitchFamily="18" charset="0"/>
              </a:rPr>
              <a:t>ớ</a:t>
            </a:r>
            <a:r>
              <a:rPr lang="vi-VN" sz="2400" b="1" dirty="0">
                <a:solidFill>
                  <a:srgbClr val="4203DF"/>
                </a:solidFill>
                <a:latin typeface="Times New Roman" pitchFamily="18" charset="0"/>
                <a:cs typeface="Times New Roman" pitchFamily="18" charset="0"/>
              </a:rPr>
              <a:t>  của nhà thơ có đặc điểm và vẻ đẹp gì?</a:t>
            </a:r>
            <a:endParaRPr lang="en-US" sz="2400" b="1" dirty="0">
              <a:solidFill>
                <a:srgbClr val="4203DF"/>
              </a:solidFill>
              <a:latin typeface="Times New Roman" pitchFamily="18" charset="0"/>
              <a:cs typeface="Times New Roman" pitchFamily="18" charset="0"/>
            </a:endParaRPr>
          </a:p>
          <a:p>
            <a:pPr algn="just"/>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3: </a:t>
            </a:r>
            <a:r>
              <a:rPr lang="vi-VN" sz="2400" b="1" dirty="0">
                <a:solidFill>
                  <a:srgbClr val="0000FF"/>
                </a:solidFill>
                <a:latin typeface="Times New Roman" panose="02020603050405020304" pitchFamily="18" charset="0"/>
                <a:cs typeface="Times New Roman" panose="02020603050405020304" pitchFamily="18" charset="0"/>
              </a:rPr>
              <a:t>Bài thơ có hình ảnh, ngôn từ, giọng điệu có gì đặc sắc?</a:t>
            </a:r>
            <a:endParaRPr lang="en-US" sz="2400" b="1" dirty="0">
              <a:solidFill>
                <a:srgbClr val="0000FF"/>
              </a:solidFill>
              <a:latin typeface="Times New Roman" panose="02020603050405020304" pitchFamily="18" charset="0"/>
              <a:cs typeface="Times New Roman" panose="02020603050405020304" pitchFamily="18" charset="0"/>
            </a:endParaRPr>
          </a:p>
          <a:p>
            <a:pPr algn="just"/>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4: </a:t>
            </a:r>
            <a:r>
              <a:rPr lang="vi-VN" sz="2400" b="1" dirty="0">
                <a:solidFill>
                  <a:srgbClr val="4203DF"/>
                </a:solidFill>
                <a:latin typeface="Times New Roman" pitchFamily="18" charset="0"/>
                <a:cs typeface="Times New Roman" pitchFamily="18" charset="0"/>
              </a:rPr>
              <a:t>Từ việc tìm hiểu bài thơ em hãy khái quát thành những luận điểm nào về tình yêu quê hương?</a:t>
            </a:r>
            <a:endParaRPr lang="en-US" sz="2400" dirty="0">
              <a:solidFill>
                <a:srgbClr val="4203DF"/>
              </a:solidFill>
            </a:endParaRPr>
          </a:p>
        </p:txBody>
      </p:sp>
      <p:sp>
        <p:nvSpPr>
          <p:cNvPr id="45" name="TextBox 44"/>
          <p:cNvSpPr txBox="1"/>
          <p:nvPr/>
        </p:nvSpPr>
        <p:spPr>
          <a:xfrm>
            <a:off x="836617" y="2571554"/>
            <a:ext cx="2252843" cy="461665"/>
          </a:xfrm>
          <a:prstGeom prst="rect">
            <a:avLst/>
          </a:prstGeom>
          <a:noFill/>
        </p:spPr>
        <p:txBody>
          <a:bodyPr wrap="square" rtlCol="0">
            <a:spAutoFit/>
          </a:bodyPr>
          <a:lstStyle/>
          <a:p>
            <a:pPr algn="just"/>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Tìm</a:t>
            </a:r>
            <a:r>
              <a:rPr lang="en-US" altLang="en-US" sz="2400" b="1" dirty="0">
                <a:solidFill>
                  <a:srgbClr val="4203DF"/>
                </a:solidFill>
                <a:latin typeface="Times New Roman" panose="02020603050405020304" pitchFamily="18" charset="0"/>
                <a:cs typeface="Times New Roman" panose="02020603050405020304" pitchFamily="18" charset="0"/>
              </a:rPr>
              <a:t> ý:</a:t>
            </a:r>
            <a:endParaRPr lang="en-US" altLang="en-US" sz="2400" b="1" dirty="0">
              <a:latin typeface="Times New Roman" panose="02020603050405020304" pitchFamily="18" charset="0"/>
              <a:cs typeface="Times New Roman" panose="02020603050405020304" pitchFamily="18" charset="0"/>
            </a:endParaRPr>
          </a:p>
        </p:txBody>
      </p:sp>
      <p:sp>
        <p:nvSpPr>
          <p:cNvPr id="16" name="Rectangle 15"/>
          <p:cNvSpPr>
            <a:spLocks noChangeArrowheads="1"/>
          </p:cNvSpPr>
          <p:nvPr/>
        </p:nvSpPr>
        <p:spPr bwMode="auto">
          <a:xfrm>
            <a:off x="23538" y="2859414"/>
            <a:ext cx="75461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trước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8, </a:t>
            </a:r>
            <a:r>
              <a:rPr lang="en-US" altLang="en-US" sz="2400" b="1" dirty="0" err="1">
                <a:latin typeface="Times New Roman" panose="02020603050405020304" pitchFamily="18" charset="0"/>
                <a:cs typeface="Times New Roman" panose="02020603050405020304" pitchFamily="18" charset="0"/>
              </a:rPr>
              <a:t>khi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quê</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hương</a:t>
            </a:r>
            <a:r>
              <a:rPr lang="en-US" altLang="en-US" sz="2400" b="1" dirty="0">
                <a:latin typeface="Times New Roman" panose="02020603050405020304" pitchFamily="18" charset="0"/>
                <a:cs typeface="Times New Roman" panose="02020603050405020304" pitchFamily="18" charset="0"/>
              </a:rPr>
              <a:t>.</a:t>
            </a:r>
          </a:p>
        </p:txBody>
      </p:sp>
      <p:sp>
        <p:nvSpPr>
          <p:cNvPr id="17" name="Rectangle 16"/>
          <p:cNvSpPr>
            <a:spLocks noChangeArrowheads="1"/>
          </p:cNvSpPr>
          <p:nvPr/>
        </p:nvSpPr>
        <p:spPr bwMode="auto">
          <a:xfrm>
            <a:off x="0" y="3605088"/>
            <a:ext cx="74898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nỗi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nhớ</a:t>
            </a:r>
            <a:r>
              <a:rPr lang="en-US" altLang="en-US" sz="2400" b="1" dirty="0">
                <a:latin typeface="Times New Roman" panose="02020603050405020304" pitchFamily="18" charset="0"/>
                <a:cs typeface="Times New Roman" panose="02020603050405020304" pitchFamily="18" charset="0"/>
              </a:rPr>
              <a:t> da </a:t>
            </a:r>
            <a:r>
              <a:rPr lang="en-US" altLang="en-US" sz="2400" b="1" dirty="0" err="1">
                <a:latin typeface="Times New Roman" panose="02020603050405020304" pitchFamily="18" charset="0"/>
                <a:cs typeface="Times New Roman" panose="02020603050405020304" pitchFamily="18" charset="0"/>
              </a:rPr>
              <a:t>diết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sắc</a:t>
            </a:r>
            <a:r>
              <a:rPr lang="en-US" altLang="en-US" sz="2400" b="1" dirty="0">
                <a:latin typeface="Times New Roman" panose="02020603050405020304" pitchFamily="18" charset="0"/>
                <a:cs typeface="Times New Roman" panose="02020603050405020304" pitchFamily="18" charset="0"/>
              </a:rPr>
              <a:t>.</a:t>
            </a:r>
          </a:p>
          <a:p>
            <a:pPr algn="just" eaLnBrk="1" hangingPunct="1"/>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luôn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nhớ</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về</a:t>
            </a:r>
            <a:r>
              <a:rPr lang="en-US" altLang="en-US" sz="2400" b="1" dirty="0">
                <a:latin typeface="Times New Roman" panose="02020603050405020304" pitchFamily="18" charset="0"/>
                <a:cs typeface="Times New Roman" panose="02020603050405020304" pitchFamily="18" charset="0"/>
              </a:rPr>
              <a:t> h</a:t>
            </a:r>
            <a:r>
              <a:rPr lang="vi-VN" altLang="en-US" sz="2400" b="1" dirty="0">
                <a:latin typeface="Times New Roman" panose="02020603050405020304" pitchFamily="18" charset="0"/>
                <a:cs typeface="Times New Roman" panose="02020603050405020304" pitchFamily="18" charset="0"/>
              </a:rPr>
              <a:t>ình </a:t>
            </a:r>
            <a:r>
              <a:rPr lang="en-US" altLang="en-US" sz="2400" b="1" dirty="0">
                <a:latin typeface="Times New Roman" panose="02020603050405020304" pitchFamily="18" charset="0"/>
                <a:cs typeface="Times New Roman" panose="02020603050405020304" pitchFamily="18" charset="0"/>
              </a:rPr>
              <a:t>ả</a:t>
            </a:r>
            <a:r>
              <a:rPr lang="vi-VN" altLang="en-US" sz="2400" b="1" dirty="0">
                <a:latin typeface="Times New Roman" panose="02020603050405020304" pitchFamily="18" charset="0"/>
                <a:cs typeface="Times New Roman" panose="02020603050405020304" pitchFamily="18" charset="0"/>
              </a:rPr>
              <a:t>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màu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sắc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mùi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quê</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Những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đặc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vẻ</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đẹp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gần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gũi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phác</a:t>
            </a:r>
            <a:r>
              <a:rPr lang="en-US" altLang="en-US" sz="2400" b="1" dirty="0">
                <a:latin typeface="Times New Roman" panose="02020603050405020304" pitchFamily="18" charset="0"/>
                <a:cs typeface="Times New Roman" panose="02020603050405020304" pitchFamily="18" charset="0"/>
              </a:rPr>
              <a:t>…</a:t>
            </a:r>
          </a:p>
        </p:txBody>
      </p:sp>
      <p:sp>
        <p:nvSpPr>
          <p:cNvPr id="18" name="Rectangle 17"/>
          <p:cNvSpPr>
            <a:spLocks noChangeArrowheads="1"/>
          </p:cNvSpPr>
          <p:nvPr/>
        </p:nvSpPr>
        <p:spPr bwMode="auto">
          <a:xfrm>
            <a:off x="-1" y="5121317"/>
            <a:ext cx="7541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Nghệ</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thuật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miêu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chọn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ảnh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ngôn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từ</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cấu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trúc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nhịp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tấu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đặc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sắc</a:t>
            </a:r>
            <a:r>
              <a:rPr lang="en-US" altLang="en-US" sz="2400" b="1" dirty="0">
                <a:latin typeface="Times New Roman" panose="02020603050405020304" pitchFamily="18" charset="0"/>
                <a:cs typeface="Times New Roman" panose="02020603050405020304" pitchFamily="18" charset="0"/>
              </a:rPr>
              <a:t>.</a:t>
            </a:r>
          </a:p>
        </p:txBody>
      </p:sp>
      <p:sp>
        <p:nvSpPr>
          <p:cNvPr id="20" name="Rectangle 19"/>
          <p:cNvSpPr>
            <a:spLocks noChangeArrowheads="1"/>
          </p:cNvSpPr>
          <p:nvPr/>
        </p:nvSpPr>
        <p:spPr bwMode="auto">
          <a:xfrm>
            <a:off x="84840" y="5901179"/>
            <a:ext cx="4185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Nội</a:t>
            </a:r>
            <a:r>
              <a:rPr lang="en-US" altLang="en-US" sz="2400" b="1" dirty="0">
                <a:solidFill>
                  <a:srgbClr val="FF0000"/>
                </a:solidFill>
                <a:latin typeface="Times New Roman" panose="02020603050405020304" pitchFamily="18" charset="0"/>
                <a:cs typeface="Times New Roman" panose="02020603050405020304" pitchFamily="18" charset="0"/>
              </a:rPr>
              <a:t> dung: </a:t>
            </a:r>
            <a:r>
              <a:rPr lang="en-US" altLang="en-US" sz="2400" b="1" dirty="0" err="1">
                <a:latin typeface="Times New Roman" panose="02020603050405020304" pitchFamily="18" charset="0"/>
                <a:cs typeface="Times New Roman" panose="02020603050405020304" pitchFamily="18" charset="0"/>
              </a:rPr>
              <a:t>Luận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điểm</a:t>
            </a:r>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324627"/>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49"/>
            <a:ext cx="12189432" cy="6855751"/>
          </a:xfrm>
          <a:prstGeom prst="rect">
            <a:avLst/>
          </a:prstGeom>
        </p:spPr>
      </p:pic>
      <p:pic>
        <p:nvPicPr>
          <p:cNvPr id="6"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68140" y="14481"/>
            <a:ext cx="1295400" cy="1387929"/>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a:off x="11766249" y="5225145"/>
            <a:ext cx="470948" cy="1497091"/>
            <a:chOff x="5029200" y="4252444"/>
            <a:chExt cx="470948" cy="1127262"/>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939779"/>
            </a:xfrm>
            <a:prstGeom prst="rect">
              <a:avLst/>
            </a:prstGeom>
            <a:noFill/>
          </p:spPr>
          <p:txBody>
            <a:bodyPr vert="eaVert" wrap="none" rtlCol="0">
              <a:spAutoFit/>
            </a:bodyPr>
            <a:lstStyle/>
            <a:p>
              <a:r>
                <a:rPr lang="en-US" altLang="zh-CN" sz="1500" dirty="0">
                  <a:solidFill>
                    <a:srgbClr val="E5E3E4"/>
                  </a:solidFill>
                  <a:cs typeface="+mn-ea"/>
                  <a:sym typeface="+mn-lt"/>
                </a:rPr>
                <a:t>Jpppt.com。</a:t>
              </a:r>
              <a:endParaRPr lang="zh-CN" altLang="en-US" sz="1500" dirty="0">
                <a:solidFill>
                  <a:srgbClr val="E5E3E4"/>
                </a:solidFill>
                <a:cs typeface="+mn-ea"/>
                <a:sym typeface="+mn-lt"/>
              </a:endParaRPr>
            </a:p>
          </p:txBody>
        </p:sp>
      </p:grpSp>
      <p:pic>
        <p:nvPicPr>
          <p:cNvPr id="3" name="图片 2">
            <a:extLst>
              <a:ext uri="{FF2B5EF4-FFF2-40B4-BE49-F238E27FC236}">
                <a16:creationId xmlns:a16="http://schemas.microsoft.com/office/drawing/2014/main" id="{9CFB68AE-B307-48BC-A723-3E5DC67FFC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42421">
            <a:off x="10308553" y="538090"/>
            <a:ext cx="1477329" cy="1055065"/>
          </a:xfrm>
          <a:prstGeom prst="rect">
            <a:avLst/>
          </a:prstGeom>
        </p:spPr>
      </p:pic>
      <p:pic>
        <p:nvPicPr>
          <p:cNvPr id="18" name="图片 17">
            <a:extLst>
              <a:ext uri="{FF2B5EF4-FFF2-40B4-BE49-F238E27FC236}">
                <a16:creationId xmlns:a16="http://schemas.microsoft.com/office/drawing/2014/main" id="{CA1127B2-0D2F-4C8E-8E6E-A8110E4049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42421">
            <a:off x="11492471" y="1053458"/>
            <a:ext cx="617479" cy="440985"/>
          </a:xfrm>
          <a:prstGeom prst="rect">
            <a:avLst/>
          </a:prstGeom>
        </p:spPr>
      </p:pic>
      <p:pic>
        <p:nvPicPr>
          <p:cNvPr id="33" name="图片 32">
            <a:extLst>
              <a:ext uri="{FF2B5EF4-FFF2-40B4-BE49-F238E27FC236}">
                <a16:creationId xmlns:a16="http://schemas.microsoft.com/office/drawing/2014/main" id="{DA3175EE-1983-4EA5-AA48-CFE407B3891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8"/>
          <a:stretch/>
        </p:blipFill>
        <p:spPr>
          <a:xfrm flipH="1">
            <a:off x="259029" y="885785"/>
            <a:ext cx="2484847" cy="4768832"/>
          </a:xfrm>
          <a:prstGeom prst="rect">
            <a:avLst/>
          </a:prstGeom>
        </p:spPr>
      </p:pic>
      <p:sp>
        <p:nvSpPr>
          <p:cNvPr id="14" name="TextBox 13">
            <a:extLst>
              <a:ext uri="{FF2B5EF4-FFF2-40B4-BE49-F238E27FC236}">
                <a16:creationId xmlns:a16="http://schemas.microsoft.com/office/drawing/2014/main" id="{87AB908C-9294-4DB9-AE41-3F9964A31CE0}"/>
              </a:ext>
            </a:extLst>
          </p:cNvPr>
          <p:cNvSpPr txBox="1"/>
          <p:nvPr/>
        </p:nvSpPr>
        <p:spPr>
          <a:xfrm>
            <a:off x="1545998" y="195779"/>
            <a:ext cx="8333293" cy="1261884"/>
          </a:xfrm>
          <a:prstGeom prst="rect">
            <a:avLst/>
          </a:prstGeom>
          <a:solidFill>
            <a:schemeClr val="bg1"/>
          </a:solidFill>
        </p:spPr>
        <p:txBody>
          <a:bodyPr wrap="square">
            <a:spAutoFit/>
          </a:bodyPr>
          <a:lstStyle/>
          <a:p>
            <a:pPr algn="ctr"/>
            <a:r>
              <a:rPr lang="fr-FR" altLang="en-US" sz="4000" dirty="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Trình bày b</a:t>
            </a:r>
            <a:r>
              <a:rPr lang="fr-FR" altLang="en-US" sz="3600" b="1" dirty="0">
                <a:solidFill>
                  <a:srgbClr val="0000FF"/>
                </a:solidFill>
                <a:latin typeface="Times New Roman" panose="02020603050405020304" pitchFamily="18" charset="0"/>
                <a:cs typeface="Times New Roman" panose="02020603050405020304" pitchFamily="18" charset="0"/>
              </a:rPr>
              <a:t>ố </a:t>
            </a:r>
            <a:r>
              <a:rPr lang="fr-FR" altLang="en-US" sz="3600" b="1" dirty="0" err="1">
                <a:solidFill>
                  <a:srgbClr val="0000FF"/>
                </a:solidFill>
                <a:latin typeface="Times New Roman" panose="02020603050405020304" pitchFamily="18" charset="0"/>
                <a:cs typeface="Times New Roman" panose="02020603050405020304" pitchFamily="18" charset="0"/>
              </a:rPr>
              <a:t>cục</a:t>
            </a:r>
            <a:r>
              <a:rPr lang="fr-FR" altLang="en-US" sz="3600" b="1" dirty="0">
                <a:solidFill>
                  <a:srgbClr val="0000FF"/>
                </a:solidFill>
                <a:latin typeface="Times New Roman" panose="02020603050405020304" pitchFamily="18" charset="0"/>
                <a:cs typeface="Times New Roman" panose="02020603050405020304" pitchFamily="18" charset="0"/>
              </a:rPr>
              <a:t> </a:t>
            </a:r>
            <a:r>
              <a:rPr lang="fr-FR" altLang="en-US" sz="3600" b="1" dirty="0" err="1">
                <a:solidFill>
                  <a:srgbClr val="0000FF"/>
                </a:solidFill>
                <a:latin typeface="Times New Roman" panose="02020603050405020304" pitchFamily="18" charset="0"/>
                <a:cs typeface="Times New Roman" panose="02020603050405020304" pitchFamily="18" charset="0"/>
              </a:rPr>
              <a:t>của</a:t>
            </a:r>
            <a:r>
              <a:rPr lang="fr-FR" altLang="en-US" sz="3600" b="1" dirty="0">
                <a:solidFill>
                  <a:srgbClr val="0000FF"/>
                </a:solidFill>
                <a:latin typeface="Times New Roman" panose="02020603050405020304" pitchFamily="18" charset="0"/>
                <a:cs typeface="Times New Roman" panose="02020603050405020304" pitchFamily="18" charset="0"/>
              </a:rPr>
              <a:t> </a:t>
            </a:r>
            <a:r>
              <a:rPr lang="fr-FR" altLang="en-US" sz="3600" b="1" dirty="0" err="1">
                <a:solidFill>
                  <a:srgbClr val="0000FF"/>
                </a:solidFill>
                <a:latin typeface="Times New Roman" panose="02020603050405020304" pitchFamily="18" charset="0"/>
                <a:cs typeface="Times New Roman" panose="02020603050405020304" pitchFamily="18" charset="0"/>
              </a:rPr>
              <a:t>kiểu</a:t>
            </a:r>
            <a:r>
              <a:rPr lang="fr-FR" altLang="en-US" sz="3600" b="1" dirty="0">
                <a:solidFill>
                  <a:srgbClr val="0000FF"/>
                </a:solidFill>
                <a:latin typeface="Times New Roman" panose="02020603050405020304" pitchFamily="18" charset="0"/>
                <a:cs typeface="Times New Roman" panose="02020603050405020304" pitchFamily="18" charset="0"/>
              </a:rPr>
              <a:t> </a:t>
            </a:r>
            <a:r>
              <a:rPr lang="fr-FR" altLang="en-US" sz="3600" b="1" dirty="0" err="1">
                <a:solidFill>
                  <a:srgbClr val="0000FF"/>
                </a:solidFill>
                <a:latin typeface="Times New Roman" panose="02020603050405020304" pitchFamily="18" charset="0"/>
                <a:cs typeface="Times New Roman" panose="02020603050405020304" pitchFamily="18" charset="0"/>
              </a:rPr>
              <a:t>bài</a:t>
            </a:r>
            <a:r>
              <a:rPr lang="fr-FR" altLang="en-US" sz="3600" b="1" dirty="0">
                <a:solidFill>
                  <a:srgbClr val="0000FF"/>
                </a:solidFill>
                <a:latin typeface="Times New Roman" panose="02020603050405020304" pitchFamily="18" charset="0"/>
                <a:cs typeface="Times New Roman" panose="02020603050405020304" pitchFamily="18" charset="0"/>
              </a:rPr>
              <a:t> </a:t>
            </a:r>
            <a:r>
              <a:rPr lang="fr-FR" altLang="en-US" sz="3600" b="1" dirty="0" err="1">
                <a:solidFill>
                  <a:srgbClr val="0000FF"/>
                </a:solidFill>
                <a:latin typeface="Times New Roman" panose="02020603050405020304" pitchFamily="18" charset="0"/>
                <a:cs typeface="Times New Roman" panose="02020603050405020304" pitchFamily="18" charset="0"/>
              </a:rPr>
              <a:t>nghị</a:t>
            </a:r>
            <a:r>
              <a:rPr lang="fr-FR" altLang="en-US" sz="3600" b="1" dirty="0">
                <a:solidFill>
                  <a:srgbClr val="0000FF"/>
                </a:solidFill>
                <a:latin typeface="Times New Roman" panose="02020603050405020304" pitchFamily="18" charset="0"/>
                <a:cs typeface="Times New Roman" panose="02020603050405020304" pitchFamily="18" charset="0"/>
              </a:rPr>
              <a:t> </a:t>
            </a:r>
            <a:r>
              <a:rPr lang="fr-FR" altLang="en-US" sz="3600" b="1" dirty="0" err="1">
                <a:solidFill>
                  <a:srgbClr val="0000FF"/>
                </a:solidFill>
                <a:latin typeface="Times New Roman" panose="02020603050405020304" pitchFamily="18" charset="0"/>
                <a:cs typeface="Times New Roman" panose="02020603050405020304" pitchFamily="18" charset="0"/>
              </a:rPr>
              <a:t>luận</a:t>
            </a:r>
            <a:r>
              <a:rPr lang="vi-VN" altLang="en-US" sz="3600" b="1" dirty="0">
                <a:solidFill>
                  <a:srgbClr val="0000FF"/>
                </a:solidFill>
                <a:latin typeface="Times New Roman" panose="02020603050405020304" pitchFamily="18" charset="0"/>
                <a:cs typeface="Times New Roman" panose="02020603050405020304" pitchFamily="18" charset="0"/>
              </a:rPr>
              <a:t> về tác phẩm truyện (hoặc đoạn trích)</a:t>
            </a:r>
            <a:r>
              <a:rPr lang="fr-FR" altLang="en-US" sz="3600" b="1" dirty="0">
                <a:solidFill>
                  <a:srgbClr val="0000FF"/>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itchFamily="18" charset="0"/>
              <a:cs typeface="Times New Roman" pitchFamily="18" charset="0"/>
            </a:endParaRPr>
          </a:p>
        </p:txBody>
      </p:sp>
      <p:pic>
        <p:nvPicPr>
          <p:cNvPr id="12" name="Picture 11"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52893" y="500406"/>
            <a:ext cx="1295400"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a:spLocks noChangeArrowheads="1"/>
          </p:cNvSpPr>
          <p:nvPr/>
        </p:nvSpPr>
        <p:spPr bwMode="auto">
          <a:xfrm>
            <a:off x="2677212" y="1822514"/>
            <a:ext cx="9153427" cy="3970318"/>
          </a:xfrm>
          <a:prstGeom prst="rect">
            <a:avLst/>
          </a:prstGeom>
          <a:noFill/>
          <a:ln w="127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en-US" sz="2800" dirty="0">
                <a:solidFill>
                  <a:srgbClr val="0000FF"/>
                </a:solidFill>
                <a:latin typeface="Times New Roman" panose="02020603050405020304" pitchFamily="18" charset="0"/>
                <a:cs typeface="Times New Roman" panose="02020603050405020304" pitchFamily="18" charset="0"/>
              </a:rPr>
              <a:t>* Bài làm cần đảm bảo đầy đủ các phần của một bài văn nghị luận:</a:t>
            </a:r>
          </a:p>
          <a:p>
            <a:pPr algn="just">
              <a:spcBef>
                <a:spcPct val="0"/>
              </a:spcBef>
              <a:buFontTx/>
              <a:buNone/>
            </a:pPr>
            <a:r>
              <a:rPr lang="vi-VN" altLang="en-US" sz="2800" b="1" dirty="0">
                <a:solidFill>
                  <a:srgbClr val="0000FF"/>
                </a:solidFill>
                <a:latin typeface="Times New Roman" panose="02020603050405020304" pitchFamily="18" charset="0"/>
                <a:cs typeface="Times New Roman" panose="02020603050405020304" pitchFamily="18" charset="0"/>
              </a:rPr>
              <a:t>    - Mở bài</a:t>
            </a:r>
            <a:r>
              <a:rPr lang="vi-VN" altLang="en-US" sz="2800" dirty="0">
                <a:solidFill>
                  <a:srgbClr val="0000FF"/>
                </a:solidFill>
                <a:latin typeface="Times New Roman" panose="02020603050405020304" pitchFamily="18" charset="0"/>
                <a:cs typeface="Times New Roman" panose="02020603050405020304" pitchFamily="18" charset="0"/>
              </a:rPr>
              <a:t>: Giới thiệu về tác phẩm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giả</a:t>
            </a:r>
            <a:r>
              <a:rPr lang="vi-VN" altLang="en-US" sz="2800" dirty="0">
                <a:solidFill>
                  <a:srgbClr val="0000FF"/>
                </a:solidFill>
                <a:latin typeface="Times New Roman" panose="02020603050405020304" pitchFamily="18" charset="0"/>
                <a:cs typeface="Times New Roman" panose="02020603050405020304" pitchFamily="18" charset="0"/>
              </a:rPr>
              <a:t> (tùy theo yêu cầu cụ thể của đề bài) và nêu ý kiến đánh giá sơ bộ của mình.</a:t>
            </a:r>
          </a:p>
          <a:p>
            <a:pPr algn="just">
              <a:spcBef>
                <a:spcPct val="0"/>
              </a:spcBef>
              <a:buFontTx/>
              <a:buNone/>
            </a:pPr>
            <a:r>
              <a:rPr lang="vi-VN" altLang="en-US" sz="2800" dirty="0">
                <a:solidFill>
                  <a:srgbClr val="0000FF"/>
                </a:solidFill>
                <a:latin typeface="Times New Roman" panose="02020603050405020304" pitchFamily="18" charset="0"/>
                <a:cs typeface="Times New Roman" panose="02020603050405020304" pitchFamily="18" charset="0"/>
              </a:rPr>
              <a:t>    - </a:t>
            </a:r>
            <a:r>
              <a:rPr lang="vi-VN" altLang="en-US" sz="2800" b="1" dirty="0">
                <a:solidFill>
                  <a:srgbClr val="0000FF"/>
                </a:solidFill>
                <a:latin typeface="Times New Roman" panose="02020603050405020304" pitchFamily="18" charset="0"/>
                <a:cs typeface="Times New Roman" panose="02020603050405020304" pitchFamily="18" charset="0"/>
              </a:rPr>
              <a:t>Thân bài</a:t>
            </a:r>
            <a:r>
              <a:rPr lang="vi-VN" altLang="en-US" sz="2800" dirty="0">
                <a:solidFill>
                  <a:srgbClr val="0000FF"/>
                </a:solidFill>
                <a:latin typeface="Times New Roman" panose="02020603050405020304" pitchFamily="18" charset="0"/>
                <a:cs typeface="Times New Roman" panose="02020603050405020304" pitchFamily="18" charset="0"/>
              </a:rPr>
              <a:t>: Nêu các luận điểm chính về nội dung và nghệ thuật của tác phẩm; có phân tích, chứng minh bằng các luận cứ tiêu biểu và xác thực.</a:t>
            </a:r>
          </a:p>
          <a:p>
            <a:pPr algn="just">
              <a:spcBef>
                <a:spcPct val="0"/>
              </a:spcBef>
              <a:buFontTx/>
              <a:buNone/>
            </a:pPr>
            <a:r>
              <a:rPr lang="vi-VN" altLang="en-US" sz="2800" dirty="0">
                <a:solidFill>
                  <a:srgbClr val="0000FF"/>
                </a:solidFill>
                <a:latin typeface="Times New Roman" panose="02020603050405020304" pitchFamily="18" charset="0"/>
                <a:cs typeface="Times New Roman" panose="02020603050405020304" pitchFamily="18" charset="0"/>
              </a:rPr>
              <a:t>    - </a:t>
            </a:r>
            <a:r>
              <a:rPr lang="vi-VN" altLang="en-US" sz="2800" b="1" dirty="0">
                <a:solidFill>
                  <a:srgbClr val="0000FF"/>
                </a:solidFill>
                <a:latin typeface="Times New Roman" panose="02020603050405020304" pitchFamily="18" charset="0"/>
                <a:cs typeface="Times New Roman" panose="02020603050405020304" pitchFamily="18" charset="0"/>
              </a:rPr>
              <a:t>Kết bài</a:t>
            </a:r>
            <a:r>
              <a:rPr lang="vi-VN" altLang="en-US" sz="2800" dirty="0">
                <a:solidFill>
                  <a:srgbClr val="0000FF"/>
                </a:solidFill>
                <a:latin typeface="Times New Roman" panose="02020603050405020304" pitchFamily="18" charset="0"/>
                <a:cs typeface="Times New Roman" panose="02020603050405020304" pitchFamily="18" charset="0"/>
              </a:rPr>
              <a:t>: Nêu nhận định, đánh giá chung của mình về tác phẩm truyện (hoặc đoạn trích).</a:t>
            </a:r>
          </a:p>
        </p:txBody>
      </p:sp>
    </p:spTree>
    <p:extLst>
      <p:ext uri="{BB962C8B-B14F-4D97-AF65-F5344CB8AC3E}">
        <p14:creationId xmlns:p14="http://schemas.microsoft.com/office/powerpoint/2010/main" val="5046626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3" name="图片 2">
            <a:extLst>
              <a:ext uri="{FF2B5EF4-FFF2-40B4-BE49-F238E27FC236}">
                <a16:creationId xmlns:a16="http://schemas.microsoft.com/office/drawing/2014/main" id="{6578D572-9207-4421-A82F-2FE665D0D0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02080"/>
            <a:ext cx="12512843" cy="3600813"/>
          </a:xfrm>
          <a:prstGeom prst="rect">
            <a:avLst/>
          </a:prstGeom>
          <a:effectLst>
            <a:softEdge rad="342900"/>
          </a:effectLst>
        </p:spPr>
      </p:pic>
      <p:sp>
        <p:nvSpPr>
          <p:cNvPr id="16" name="Text Box 5125"/>
          <p:cNvSpPr txBox="1">
            <a:spLocks noChangeArrowheads="1"/>
          </p:cNvSpPr>
          <p:nvPr/>
        </p:nvSpPr>
        <p:spPr bwMode="auto">
          <a:xfrm>
            <a:off x="304800" y="200160"/>
            <a:ext cx="4581099" cy="6463308"/>
          </a:xfrm>
          <a:prstGeom prst="rect">
            <a:avLst/>
          </a:prstGeom>
          <a:solidFill>
            <a:schemeClr val="bg1"/>
          </a:solidFill>
          <a:ln>
            <a:noFill/>
          </a:ln>
        </p:spPr>
        <p:txBody>
          <a:bodyPr wrap="square">
            <a:spAutoFit/>
          </a:bodyPr>
          <a:lstStyle/>
          <a:p>
            <a:pPr defTabSz="914400" fontAlgn="base">
              <a:spcBef>
                <a:spcPct val="0"/>
              </a:spcBef>
              <a:spcAft>
                <a:spcPct val="0"/>
              </a:spcAft>
            </a:pPr>
            <a:r>
              <a:rPr lang="en-US" altLang="zh-CN" sz="1800" b="1" i="1">
                <a:latin typeface="Times New Roman" pitchFamily="18" charset="0"/>
                <a:ea typeface="SimSun" pitchFamily="2" charset="-122"/>
              </a:rPr>
              <a:t>Làng tôi ở vốn làm nghề chài lưới:</a:t>
            </a:r>
          </a:p>
          <a:p>
            <a:pPr defTabSz="914400" fontAlgn="base">
              <a:spcBef>
                <a:spcPct val="0"/>
              </a:spcBef>
              <a:spcAft>
                <a:spcPct val="0"/>
              </a:spcAft>
            </a:pPr>
            <a:r>
              <a:rPr lang="en-US" altLang="zh-CN" sz="1800" b="1" i="1">
                <a:latin typeface="Times New Roman" pitchFamily="18" charset="0"/>
                <a:ea typeface="SimSun" pitchFamily="2" charset="-122"/>
              </a:rPr>
              <a:t>Nước bao vây, cách biển nửa ngày sông.</a:t>
            </a:r>
          </a:p>
          <a:p>
            <a:pPr defTabSz="914400" fontAlgn="base">
              <a:spcBef>
                <a:spcPct val="0"/>
              </a:spcBef>
              <a:spcAft>
                <a:spcPct val="0"/>
              </a:spcAft>
            </a:pPr>
            <a:endParaRPr lang="en-US" altLang="zh-CN" sz="1800" b="1" i="1">
              <a:latin typeface="Times New Roman" pitchFamily="18" charset="0"/>
              <a:ea typeface="SimSun" pitchFamily="2" charset="-122"/>
            </a:endParaRPr>
          </a:p>
          <a:p>
            <a:pPr defTabSz="914400" fontAlgn="base">
              <a:spcBef>
                <a:spcPct val="0"/>
              </a:spcBef>
              <a:spcAft>
                <a:spcPct val="0"/>
              </a:spcAft>
            </a:pPr>
            <a:r>
              <a:rPr lang="en-US" altLang="zh-CN" sz="1800" b="1" i="1">
                <a:latin typeface="Times New Roman" pitchFamily="18" charset="0"/>
                <a:ea typeface="SimSun" pitchFamily="2" charset="-122"/>
              </a:rPr>
              <a:t> Khi trời trong, gió nhẹ, sớm mai hồng</a:t>
            </a:r>
          </a:p>
          <a:p>
            <a:pPr defTabSz="914400" fontAlgn="base">
              <a:spcBef>
                <a:spcPct val="0"/>
              </a:spcBef>
              <a:spcAft>
                <a:spcPct val="0"/>
              </a:spcAft>
            </a:pPr>
            <a:r>
              <a:rPr lang="en-US" altLang="zh-CN" sz="1800" b="1" i="1">
                <a:latin typeface="Times New Roman" pitchFamily="18" charset="0"/>
                <a:ea typeface="SimSun" pitchFamily="2" charset="-122"/>
              </a:rPr>
              <a:t>Dân trai tráng bơi thuyền đi đánh cá:</a:t>
            </a:r>
          </a:p>
          <a:p>
            <a:pPr defTabSz="914400" fontAlgn="base">
              <a:spcBef>
                <a:spcPct val="0"/>
              </a:spcBef>
              <a:spcAft>
                <a:spcPct val="0"/>
              </a:spcAft>
            </a:pPr>
            <a:r>
              <a:rPr lang="en-US" altLang="zh-CN" sz="1800" b="1" i="1">
                <a:latin typeface="Times New Roman" pitchFamily="18" charset="0"/>
                <a:ea typeface="SimSun" pitchFamily="2" charset="-122"/>
              </a:rPr>
              <a:t>Chiếc thuyền nhẹ hăng như con tuấn mã</a:t>
            </a:r>
          </a:p>
          <a:p>
            <a:pPr defTabSz="914400" fontAlgn="base">
              <a:spcBef>
                <a:spcPct val="0"/>
              </a:spcBef>
              <a:spcAft>
                <a:spcPct val="0"/>
              </a:spcAft>
            </a:pPr>
            <a:r>
              <a:rPr lang="en-US" altLang="zh-CN" sz="1800" b="1" i="1">
                <a:latin typeface="Times New Roman" pitchFamily="18" charset="0"/>
                <a:ea typeface="SimSun" pitchFamily="2" charset="-122"/>
              </a:rPr>
              <a:t>Phăng mái chèo, mạnh mẽ vượt trường giang.</a:t>
            </a:r>
          </a:p>
          <a:p>
            <a:pPr defTabSz="914400" fontAlgn="base">
              <a:spcBef>
                <a:spcPct val="0"/>
              </a:spcBef>
              <a:spcAft>
                <a:spcPct val="0"/>
              </a:spcAft>
            </a:pPr>
            <a:r>
              <a:rPr lang="en-US" altLang="zh-CN" sz="1800" b="1" i="1">
                <a:latin typeface="Times New Roman" pitchFamily="18" charset="0"/>
                <a:ea typeface="SimSun" pitchFamily="2" charset="-122"/>
              </a:rPr>
              <a:t>Cánh buồm giương to như mảnh hồn làng</a:t>
            </a:r>
          </a:p>
          <a:p>
            <a:pPr defTabSz="914400" fontAlgn="base">
              <a:spcBef>
                <a:spcPct val="0"/>
              </a:spcBef>
              <a:spcAft>
                <a:spcPct val="0"/>
              </a:spcAft>
            </a:pPr>
            <a:r>
              <a:rPr lang="en-US" altLang="zh-CN" sz="1800" b="1" i="1">
                <a:latin typeface="Times New Roman" pitchFamily="18" charset="0"/>
                <a:ea typeface="SimSun" pitchFamily="2" charset="-122"/>
              </a:rPr>
              <a:t>Rướn thân trắng bao la thâu góp gió...</a:t>
            </a:r>
          </a:p>
          <a:p>
            <a:pPr defTabSz="914400" fontAlgn="base">
              <a:spcBef>
                <a:spcPct val="0"/>
              </a:spcBef>
              <a:spcAft>
                <a:spcPct val="0"/>
              </a:spcAft>
            </a:pPr>
            <a:r>
              <a:rPr lang="en-US" altLang="zh-CN" sz="1800" b="1" i="1">
                <a:latin typeface="Times New Roman" pitchFamily="18" charset="0"/>
                <a:ea typeface="SimSun" pitchFamily="2" charset="-122"/>
              </a:rPr>
              <a:t> </a:t>
            </a:r>
          </a:p>
          <a:p>
            <a:pPr defTabSz="914400" fontAlgn="base">
              <a:spcBef>
                <a:spcPct val="0"/>
              </a:spcBef>
              <a:spcAft>
                <a:spcPct val="0"/>
              </a:spcAft>
            </a:pPr>
            <a:r>
              <a:rPr lang="en-US" altLang="zh-CN" sz="1800" b="1" i="1">
                <a:latin typeface="Times New Roman" pitchFamily="18" charset="0"/>
                <a:ea typeface="SimSun" pitchFamily="2" charset="-122"/>
              </a:rPr>
              <a:t>Ngày hôm sau, ồn ào trên bến đỗ</a:t>
            </a:r>
          </a:p>
          <a:p>
            <a:pPr defTabSz="914400" fontAlgn="base">
              <a:spcBef>
                <a:spcPct val="0"/>
              </a:spcBef>
              <a:spcAft>
                <a:spcPct val="0"/>
              </a:spcAft>
            </a:pPr>
            <a:r>
              <a:rPr lang="en-US" altLang="zh-CN" sz="1800" b="1" i="1">
                <a:latin typeface="Times New Roman" pitchFamily="18" charset="0"/>
                <a:ea typeface="SimSun" pitchFamily="2" charset="-122"/>
              </a:rPr>
              <a:t>Khắp dân làng tấp nập đón ghe về.</a:t>
            </a:r>
          </a:p>
          <a:p>
            <a:pPr defTabSz="914400" fontAlgn="base">
              <a:spcBef>
                <a:spcPct val="0"/>
              </a:spcBef>
              <a:spcAft>
                <a:spcPct val="0"/>
              </a:spcAft>
            </a:pPr>
            <a:r>
              <a:rPr lang="en-US" altLang="zh-CN" sz="1800" b="1" i="1">
                <a:latin typeface="Times New Roman" pitchFamily="18" charset="0"/>
                <a:ea typeface="SimSun" pitchFamily="2" charset="-122"/>
              </a:rPr>
              <a:t>“Nhờ ơn trời biển lặng cá đầy ghe”,</a:t>
            </a:r>
          </a:p>
          <a:p>
            <a:pPr defTabSz="914400" fontAlgn="base">
              <a:spcBef>
                <a:spcPct val="0"/>
              </a:spcBef>
              <a:spcAft>
                <a:spcPct val="0"/>
              </a:spcAft>
            </a:pPr>
            <a:r>
              <a:rPr lang="en-US" altLang="zh-CN" sz="1800" b="1" i="1">
                <a:latin typeface="Times New Roman" pitchFamily="18" charset="0"/>
                <a:ea typeface="SimSun" pitchFamily="2" charset="-122"/>
              </a:rPr>
              <a:t>Những con cá tươi ngon thân bạc trắng.</a:t>
            </a:r>
          </a:p>
          <a:p>
            <a:pPr defTabSz="914400" fontAlgn="base">
              <a:spcBef>
                <a:spcPct val="0"/>
              </a:spcBef>
              <a:spcAft>
                <a:spcPct val="0"/>
              </a:spcAft>
            </a:pPr>
            <a:r>
              <a:rPr lang="en-US" altLang="zh-CN" sz="1800" b="1" i="1">
                <a:latin typeface="Times New Roman" pitchFamily="18" charset="0"/>
                <a:ea typeface="SimSun" pitchFamily="2" charset="-122"/>
              </a:rPr>
              <a:t>Dân chài lưới, làn da ngăm rám nắng,</a:t>
            </a:r>
          </a:p>
          <a:p>
            <a:pPr defTabSz="914400" fontAlgn="base">
              <a:spcBef>
                <a:spcPct val="0"/>
              </a:spcBef>
              <a:spcAft>
                <a:spcPct val="0"/>
              </a:spcAft>
            </a:pPr>
            <a:r>
              <a:rPr lang="en-US" altLang="zh-CN" sz="1800" b="1" i="1">
                <a:latin typeface="Times New Roman" pitchFamily="18" charset="0"/>
                <a:ea typeface="SimSun" pitchFamily="2" charset="-122"/>
              </a:rPr>
              <a:t>Cả thân hình nồng thở vị xa xăm;</a:t>
            </a:r>
          </a:p>
          <a:p>
            <a:pPr defTabSz="914400" fontAlgn="base">
              <a:spcBef>
                <a:spcPct val="0"/>
              </a:spcBef>
              <a:spcAft>
                <a:spcPct val="0"/>
              </a:spcAft>
            </a:pPr>
            <a:r>
              <a:rPr lang="en-US" altLang="zh-CN" sz="1800" b="1" i="1">
                <a:latin typeface="Times New Roman" pitchFamily="18" charset="0"/>
                <a:ea typeface="SimSun" pitchFamily="2" charset="-122"/>
              </a:rPr>
              <a:t>Chiếc thuyền im bến mỏi trở về nằm</a:t>
            </a:r>
          </a:p>
          <a:p>
            <a:pPr defTabSz="914400" fontAlgn="base">
              <a:spcBef>
                <a:spcPct val="0"/>
              </a:spcBef>
              <a:spcAft>
                <a:spcPct val="0"/>
              </a:spcAft>
            </a:pPr>
            <a:r>
              <a:rPr lang="en-US" altLang="zh-CN" sz="1800" b="1" i="1">
                <a:latin typeface="Times New Roman" pitchFamily="18" charset="0"/>
                <a:ea typeface="SimSun" pitchFamily="2" charset="-122"/>
              </a:rPr>
              <a:t>Nghe chất muối thấm dần trong thớ vỏ.</a:t>
            </a:r>
          </a:p>
          <a:p>
            <a:pPr defTabSz="914400" fontAlgn="base">
              <a:spcBef>
                <a:spcPct val="0"/>
              </a:spcBef>
              <a:spcAft>
                <a:spcPct val="0"/>
              </a:spcAft>
            </a:pPr>
            <a:r>
              <a:rPr lang="en-US" altLang="zh-CN" sz="1800" b="1" i="1">
                <a:latin typeface="Times New Roman" pitchFamily="18" charset="0"/>
                <a:ea typeface="SimSun" pitchFamily="2" charset="-122"/>
              </a:rPr>
              <a:t> </a:t>
            </a:r>
          </a:p>
          <a:p>
            <a:pPr defTabSz="914400" fontAlgn="base">
              <a:spcBef>
                <a:spcPct val="0"/>
              </a:spcBef>
              <a:spcAft>
                <a:spcPct val="0"/>
              </a:spcAft>
            </a:pPr>
            <a:r>
              <a:rPr lang="en-US" altLang="zh-CN" sz="1800" b="1" i="1">
                <a:latin typeface="Times New Roman" pitchFamily="18" charset="0"/>
                <a:ea typeface="SimSun" pitchFamily="2" charset="-122"/>
              </a:rPr>
              <a:t>Nay xa cách lòng tôi luôn tưởng nhớ</a:t>
            </a:r>
          </a:p>
          <a:p>
            <a:pPr defTabSz="914400" fontAlgn="base">
              <a:spcBef>
                <a:spcPct val="0"/>
              </a:spcBef>
              <a:spcAft>
                <a:spcPct val="0"/>
              </a:spcAft>
            </a:pPr>
            <a:r>
              <a:rPr lang="en-US" altLang="zh-CN" sz="1800" b="1" i="1">
                <a:latin typeface="Times New Roman" pitchFamily="18" charset="0"/>
                <a:ea typeface="SimSun" pitchFamily="2" charset="-122"/>
              </a:rPr>
              <a:t>Màu nước xanh, cá bạc, chiếc buồm vôi</a:t>
            </a:r>
          </a:p>
          <a:p>
            <a:pPr defTabSz="914400" fontAlgn="base">
              <a:spcBef>
                <a:spcPct val="0"/>
              </a:spcBef>
              <a:spcAft>
                <a:spcPct val="0"/>
              </a:spcAft>
            </a:pPr>
            <a:r>
              <a:rPr lang="en-US" altLang="zh-CN" sz="1800" b="1" i="1">
                <a:latin typeface="Times New Roman" pitchFamily="18" charset="0"/>
                <a:ea typeface="SimSun" pitchFamily="2" charset="-122"/>
              </a:rPr>
              <a:t>Thoáng con thuyền rẽ sóng chạy ra khơi</a:t>
            </a:r>
          </a:p>
          <a:p>
            <a:pPr defTabSz="914400" fontAlgn="base">
              <a:spcBef>
                <a:spcPct val="0"/>
              </a:spcBef>
              <a:spcAft>
                <a:spcPct val="0"/>
              </a:spcAft>
            </a:pPr>
            <a:r>
              <a:rPr lang="en-US" altLang="zh-CN" sz="1800" b="1" i="1">
                <a:latin typeface="Times New Roman" pitchFamily="18" charset="0"/>
                <a:ea typeface="SimSun" pitchFamily="2" charset="-122"/>
              </a:rPr>
              <a:t>Tôi thấy nhớ cái mùi nồng mặn quá!</a:t>
            </a:r>
          </a:p>
        </p:txBody>
      </p:sp>
      <p:sp>
        <p:nvSpPr>
          <p:cNvPr id="2" name="Right Brace 1"/>
          <p:cNvSpPr/>
          <p:nvPr/>
        </p:nvSpPr>
        <p:spPr>
          <a:xfrm>
            <a:off x="5295331" y="586854"/>
            <a:ext cx="368490" cy="20881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5158854" y="3111690"/>
            <a:ext cx="320722" cy="20335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5479576" y="5540991"/>
            <a:ext cx="293427" cy="9007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5886735" y="5190455"/>
            <a:ext cx="2465696" cy="1569660"/>
          </a:xfrm>
          <a:prstGeom prst="rect">
            <a:avLst/>
          </a:prstGeom>
        </p:spPr>
        <p:txBody>
          <a:bodyPr wrap="square">
            <a:spAutoFit/>
          </a:bodyPr>
          <a:lstStyle/>
          <a:p>
            <a:pPr defTabSz="914400" fontAlgn="base">
              <a:spcBef>
                <a:spcPct val="50000"/>
              </a:spcBef>
              <a:spcAft>
                <a:spcPct val="0"/>
              </a:spcAft>
            </a:pPr>
            <a:r>
              <a:rPr lang="en-US" altLang="zh-CN" sz="2400" b="1" i="1">
                <a:solidFill>
                  <a:srgbClr val="FF0000"/>
                </a:solidFill>
                <a:latin typeface="Times New Roman" pitchFamily="18" charset="0"/>
                <a:ea typeface="SimSun" pitchFamily="2" charset="-122"/>
              </a:rPr>
              <a:t>Vẻ đẹp, sức mạnh, mùi nồng mặn của quê hương trong nỗi nhớ</a:t>
            </a:r>
          </a:p>
        </p:txBody>
      </p:sp>
      <p:sp>
        <p:nvSpPr>
          <p:cNvPr id="20" name="Rectangle 19"/>
          <p:cNvSpPr/>
          <p:nvPr/>
        </p:nvSpPr>
        <p:spPr>
          <a:xfrm>
            <a:off x="5626289" y="3473691"/>
            <a:ext cx="2466833" cy="1200329"/>
          </a:xfrm>
          <a:prstGeom prst="rect">
            <a:avLst/>
          </a:prstGeom>
        </p:spPr>
        <p:txBody>
          <a:bodyPr wrap="square">
            <a:spAutoFit/>
          </a:bodyPr>
          <a:lstStyle/>
          <a:p>
            <a:pPr defTabSz="914400" fontAlgn="base">
              <a:spcBef>
                <a:spcPct val="50000"/>
              </a:spcBef>
              <a:spcAft>
                <a:spcPct val="0"/>
              </a:spcAft>
            </a:pPr>
            <a:r>
              <a:rPr lang="en-US" altLang="zh-CN" sz="2400" b="1" i="1">
                <a:solidFill>
                  <a:srgbClr val="FF0000"/>
                </a:solidFill>
                <a:latin typeface="Times New Roman" pitchFamily="18" charset="0"/>
                <a:ea typeface="SimSun" pitchFamily="2" charset="-122"/>
              </a:rPr>
              <a:t>Cảnh trở về tấp nập và cuộc sống no đủ, bình yên</a:t>
            </a:r>
          </a:p>
        </p:txBody>
      </p:sp>
      <p:sp>
        <p:nvSpPr>
          <p:cNvPr id="21" name="Rectangle 20"/>
          <p:cNvSpPr/>
          <p:nvPr/>
        </p:nvSpPr>
        <p:spPr>
          <a:xfrm>
            <a:off x="5773004" y="1030742"/>
            <a:ext cx="2579426" cy="1200329"/>
          </a:xfrm>
          <a:prstGeom prst="rect">
            <a:avLst/>
          </a:prstGeom>
        </p:spPr>
        <p:txBody>
          <a:bodyPr wrap="square">
            <a:spAutoFit/>
          </a:bodyPr>
          <a:lstStyle/>
          <a:p>
            <a:pPr defTabSz="914400" fontAlgn="base">
              <a:spcBef>
                <a:spcPct val="50000"/>
              </a:spcBef>
              <a:spcAft>
                <a:spcPct val="0"/>
              </a:spcAft>
            </a:pPr>
            <a:r>
              <a:rPr lang="en-US" altLang="zh-CN" sz="2400" b="1" i="1">
                <a:solidFill>
                  <a:srgbClr val="FF0000"/>
                </a:solidFill>
                <a:latin typeface="Times New Roman" pitchFamily="18" charset="0"/>
                <a:ea typeface="SimSun" pitchFamily="2" charset="-122"/>
              </a:rPr>
              <a:t>Vẻ đẹp trẻ trung, sức sống, đầy khí thế ra khơi</a:t>
            </a:r>
          </a:p>
        </p:txBody>
      </p:sp>
      <p:sp>
        <p:nvSpPr>
          <p:cNvPr id="26" name="Right Brace 25"/>
          <p:cNvSpPr>
            <a:spLocks/>
          </p:cNvSpPr>
          <p:nvPr/>
        </p:nvSpPr>
        <p:spPr bwMode="auto">
          <a:xfrm>
            <a:off x="8302368" y="1169152"/>
            <a:ext cx="609600" cy="5105400"/>
          </a:xfrm>
          <a:prstGeom prst="rightBrace">
            <a:avLst>
              <a:gd name="adj1" fmla="val 92952"/>
              <a:gd name="adj2" fmla="val 50000"/>
            </a:avLst>
          </a:prstGeom>
          <a:ln>
            <a:headEnd/>
            <a:tailEnd/>
          </a:ln>
        </p:spPr>
        <p:style>
          <a:lnRef idx="1">
            <a:schemeClr val="accent1"/>
          </a:lnRef>
          <a:fillRef idx="0">
            <a:schemeClr val="accent1"/>
          </a:fillRef>
          <a:effectRef idx="0">
            <a:schemeClr val="accent1"/>
          </a:effectRef>
          <a:fontRef idx="minor">
            <a:schemeClr val="tx1"/>
          </a:fontRef>
        </p:style>
        <p:txBody>
          <a:bodyPr/>
          <a:lstStyle/>
          <a:p>
            <a:pPr defTabSz="914400" fontAlgn="base">
              <a:spcBef>
                <a:spcPct val="0"/>
              </a:spcBef>
              <a:spcAft>
                <a:spcPct val="0"/>
              </a:spcAft>
            </a:pPr>
            <a:endParaRPr lang="en-US" altLang="zh-CN" sz="1800">
              <a:solidFill>
                <a:srgbClr val="000000"/>
              </a:solidFill>
              <a:latin typeface="VNI-Times" pitchFamily="2" charset="0"/>
              <a:ea typeface="SimSun" pitchFamily="2" charset="-122"/>
            </a:endParaRPr>
          </a:p>
        </p:txBody>
      </p:sp>
      <p:sp>
        <p:nvSpPr>
          <p:cNvPr id="27" name="Text Box 5140"/>
          <p:cNvSpPr txBox="1">
            <a:spLocks noChangeArrowheads="1"/>
          </p:cNvSpPr>
          <p:nvPr/>
        </p:nvSpPr>
        <p:spPr bwMode="auto">
          <a:xfrm>
            <a:off x="9034818" y="1878729"/>
            <a:ext cx="2871236" cy="3539430"/>
          </a:xfrm>
          <a:prstGeom prst="rect">
            <a:avLst/>
          </a:prstGeom>
          <a:solidFill>
            <a:schemeClr val="bg1"/>
          </a:solidFill>
          <a:ln>
            <a:noFill/>
          </a:ln>
        </p:spPr>
        <p:txBody>
          <a:bodyPr wrap="square">
            <a:spAutoFit/>
          </a:bodyPr>
          <a:lstStyle/>
          <a:p>
            <a:pPr defTabSz="914400" fontAlgn="base">
              <a:spcBef>
                <a:spcPct val="50000"/>
              </a:spcBef>
              <a:spcAft>
                <a:spcPct val="0"/>
              </a:spcAft>
            </a:pPr>
            <a:r>
              <a:rPr lang="en-US" altLang="zh-CN" sz="2800" b="1" i="1" dirty="0" err="1">
                <a:solidFill>
                  <a:srgbClr val="FF0000"/>
                </a:solidFill>
                <a:latin typeface="Times New Roman" pitchFamily="18" charset="0"/>
                <a:ea typeface="SimSun" pitchFamily="2" charset="-122"/>
              </a:rPr>
              <a:t>Tình</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yêu</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quê</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hương</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trong</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bài</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thơ</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Quê</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hương</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của</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Tế</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Hanh</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là</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một</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tình</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yêu</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tha</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thiết,trong</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sáng</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đậm</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chất</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lí</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tưởng</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lãng</a:t>
            </a:r>
            <a:r>
              <a:rPr lang="en-US" altLang="zh-CN" sz="2800" b="1" i="1" dirty="0">
                <a:solidFill>
                  <a:srgbClr val="FF0000"/>
                </a:solidFill>
                <a:latin typeface="Times New Roman" pitchFamily="18" charset="0"/>
                <a:ea typeface="SimSun" pitchFamily="2" charset="-122"/>
              </a:rPr>
              <a:t> </a:t>
            </a:r>
            <a:r>
              <a:rPr lang="en-US" altLang="zh-CN" sz="2800" b="1" i="1" dirty="0" err="1">
                <a:solidFill>
                  <a:srgbClr val="FF0000"/>
                </a:solidFill>
                <a:latin typeface="Times New Roman" pitchFamily="18" charset="0"/>
                <a:ea typeface="SimSun" pitchFamily="2" charset="-122"/>
              </a:rPr>
              <a:t>mạn</a:t>
            </a:r>
            <a:r>
              <a:rPr lang="en-US" altLang="zh-CN" sz="2800" b="1" i="1" dirty="0">
                <a:solidFill>
                  <a:srgbClr val="FF0000"/>
                </a:solidFill>
                <a:latin typeface="Times New Roman" pitchFamily="18" charset="0"/>
                <a:ea typeface="SimSun" pitchFamily="2" charset="-122"/>
              </a:rPr>
              <a:t>.</a:t>
            </a:r>
          </a:p>
        </p:txBody>
      </p:sp>
    </p:spTree>
    <p:extLst>
      <p:ext uri="{BB962C8B-B14F-4D97-AF65-F5344CB8AC3E}">
        <p14:creationId xmlns:p14="http://schemas.microsoft.com/office/powerpoint/2010/main" val="191678159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5" grpId="0" animBg="1"/>
      <p:bldP spid="6" grpId="0" animBg="1"/>
      <p:bldP spid="7" grpId="0"/>
      <p:bldP spid="20" grpId="0"/>
      <p:bldP spid="21"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6"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1670359" y="5487915"/>
            <a:ext cx="470948" cy="1127263"/>
          </a:xfrm>
          <a:prstGeom prst="rect">
            <a:avLst/>
          </a:prstGeom>
        </p:spPr>
      </p:pic>
      <p:pic>
        <p:nvPicPr>
          <p:cNvPr id="3" name="图片 2">
            <a:extLst>
              <a:ext uri="{FF2B5EF4-FFF2-40B4-BE49-F238E27FC236}">
                <a16:creationId xmlns:a16="http://schemas.microsoft.com/office/drawing/2014/main" id="{1CBA772C-1822-4223-9F07-6D011D7FCD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7948" y="2022312"/>
            <a:ext cx="3989843" cy="3978443"/>
          </a:xfrm>
          <a:prstGeom prst="rect">
            <a:avLst/>
          </a:prstGeom>
        </p:spPr>
      </p:pic>
      <p:sp>
        <p:nvSpPr>
          <p:cNvPr id="2" name="TextBox 1"/>
          <p:cNvSpPr txBox="1"/>
          <p:nvPr/>
        </p:nvSpPr>
        <p:spPr>
          <a:xfrm>
            <a:off x="904969" y="3552040"/>
            <a:ext cx="2846895" cy="830997"/>
          </a:xfrm>
          <a:prstGeom prst="rect">
            <a:avLst/>
          </a:prstGeom>
          <a:solidFill>
            <a:schemeClr val="bg1"/>
          </a:solidFill>
        </p:spPr>
        <p:txBody>
          <a:bodyPr wrap="square" rtlCol="0">
            <a:spAutoFit/>
          </a:bodyPr>
          <a:lstStyle/>
          <a:p>
            <a:r>
              <a:rPr lang="en-US" sz="4800" b="1" dirty="0">
                <a:solidFill>
                  <a:prstClr val="black"/>
                </a:solidFill>
                <a:latin typeface="Times New Roman" pitchFamily="18" charset="0"/>
                <a:cs typeface="Times New Roman" pitchFamily="18" charset="0"/>
              </a:rPr>
              <a:t>DÀN BÀI</a:t>
            </a:r>
          </a:p>
        </p:txBody>
      </p:sp>
      <p:sp>
        <p:nvSpPr>
          <p:cNvPr id="5" name="Rectangle 4"/>
          <p:cNvSpPr/>
          <p:nvPr/>
        </p:nvSpPr>
        <p:spPr>
          <a:xfrm>
            <a:off x="4470400" y="760670"/>
            <a:ext cx="7435433" cy="5722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6158"/>
          <p:cNvSpPr txBox="1">
            <a:spLocks noChangeArrowheads="1"/>
          </p:cNvSpPr>
          <p:nvPr/>
        </p:nvSpPr>
        <p:spPr bwMode="auto">
          <a:xfrm>
            <a:off x="4429456" y="835915"/>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b="1">
                <a:solidFill>
                  <a:srgbClr val="FF0000"/>
                </a:solidFill>
                <a:latin typeface="Times New Roman" pitchFamily="18" charset="0"/>
                <a:ea typeface="SimSun" pitchFamily="2" charset="-122"/>
                <a:cs typeface="Times New Roman" pitchFamily="18" charset="0"/>
              </a:rPr>
              <a:t>Mở bài:</a:t>
            </a:r>
          </a:p>
        </p:txBody>
      </p:sp>
      <p:sp>
        <p:nvSpPr>
          <p:cNvPr id="14" name="Text Box 6159"/>
          <p:cNvSpPr txBox="1">
            <a:spLocks noChangeArrowheads="1"/>
          </p:cNvSpPr>
          <p:nvPr/>
        </p:nvSpPr>
        <p:spPr bwMode="auto">
          <a:xfrm>
            <a:off x="5574352" y="835915"/>
            <a:ext cx="660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Giới thiệu bài thơ Quê hương, nêu ý kiến khái quát về tình yêu quê hương trong bài thơ.</a:t>
            </a:r>
          </a:p>
        </p:txBody>
      </p:sp>
      <p:sp>
        <p:nvSpPr>
          <p:cNvPr id="15" name="Text Box 6160"/>
          <p:cNvSpPr txBox="1">
            <a:spLocks noChangeArrowheads="1"/>
          </p:cNvSpPr>
          <p:nvPr/>
        </p:nvSpPr>
        <p:spPr bwMode="auto">
          <a:xfrm>
            <a:off x="4435520" y="1750315"/>
            <a:ext cx="172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b="1">
                <a:solidFill>
                  <a:srgbClr val="FF0000"/>
                </a:solidFill>
                <a:latin typeface="Times New Roman" pitchFamily="18" charset="0"/>
                <a:ea typeface="SimSun" pitchFamily="2" charset="-122"/>
                <a:cs typeface="Times New Roman" pitchFamily="18" charset="0"/>
              </a:rPr>
              <a:t>Thân bài</a:t>
            </a:r>
            <a:r>
              <a:rPr lang="en-US" altLang="zh-CN" sz="2400">
                <a:solidFill>
                  <a:srgbClr val="FF0000"/>
                </a:solidFill>
                <a:latin typeface="Times New Roman" pitchFamily="18" charset="0"/>
                <a:ea typeface="SimSun" pitchFamily="2" charset="-122"/>
                <a:cs typeface="Times New Roman" pitchFamily="18" charset="0"/>
              </a:rPr>
              <a:t>:</a:t>
            </a:r>
          </a:p>
        </p:txBody>
      </p:sp>
      <p:sp>
        <p:nvSpPr>
          <p:cNvPr id="16" name="Text Box 6161"/>
          <p:cNvSpPr txBox="1">
            <a:spLocks noChangeArrowheads="1"/>
          </p:cNvSpPr>
          <p:nvPr/>
        </p:nvSpPr>
        <p:spPr bwMode="auto">
          <a:xfrm>
            <a:off x="5741152" y="1750315"/>
            <a:ext cx="629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Phân tích tình yêu quê hương trong bài thơ</a:t>
            </a:r>
          </a:p>
        </p:txBody>
      </p:sp>
      <p:sp>
        <p:nvSpPr>
          <p:cNvPr id="21" name="Text Box 6162"/>
          <p:cNvSpPr txBox="1">
            <a:spLocks noChangeArrowheads="1"/>
          </p:cNvSpPr>
          <p:nvPr/>
        </p:nvSpPr>
        <p:spPr bwMode="auto">
          <a:xfrm>
            <a:off x="4714544" y="2234809"/>
            <a:ext cx="7518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i="1">
                <a:solidFill>
                  <a:srgbClr val="000000"/>
                </a:solidFill>
                <a:latin typeface="Times New Roman" pitchFamily="18" charset="0"/>
                <a:ea typeface="SimSun" pitchFamily="2" charset="-122"/>
                <a:cs typeface="Times New Roman" pitchFamily="18" charset="0"/>
              </a:rPr>
              <a:t>+Khái quát chung về bài thơ: một tình yêu tha thiết,trong sáng, đậm chất lí tưởng, lãng mạn.</a:t>
            </a:r>
          </a:p>
          <a:p>
            <a:pPr defTabSz="914400" fontAlgn="base">
              <a:spcBef>
                <a:spcPct val="50000"/>
              </a:spcBef>
              <a:spcAft>
                <a:spcPct val="0"/>
              </a:spcAft>
            </a:pPr>
            <a:endParaRPr lang="en-US" altLang="zh-CN" sz="2400" i="1">
              <a:solidFill>
                <a:srgbClr val="000000"/>
              </a:solidFill>
              <a:latin typeface="Times New Roman" pitchFamily="18" charset="0"/>
              <a:ea typeface="SimSun" pitchFamily="2" charset="-122"/>
              <a:cs typeface="Times New Roman" pitchFamily="18" charset="0"/>
            </a:endParaRPr>
          </a:p>
        </p:txBody>
      </p:sp>
      <p:sp>
        <p:nvSpPr>
          <p:cNvPr id="25" name="Text Box 6163"/>
          <p:cNvSpPr txBox="1">
            <a:spLocks noChangeArrowheads="1"/>
          </p:cNvSpPr>
          <p:nvPr/>
        </p:nvSpPr>
        <p:spPr bwMode="auto">
          <a:xfrm>
            <a:off x="4714544" y="3002496"/>
            <a:ext cx="71443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50000"/>
              </a:spcBef>
              <a:spcAft>
                <a:spcPct val="0"/>
              </a:spcAft>
            </a:pP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Cảnh</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ra</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khơi</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Vẻ</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đẹp</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trẻ</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trung</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giàu</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sức</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sống</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đầy</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khí</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thế</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vượt</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trường</a:t>
            </a:r>
            <a:r>
              <a:rPr lang="en-US" altLang="zh-CN" sz="2400" i="1" dirty="0">
                <a:solidFill>
                  <a:srgbClr val="000000"/>
                </a:solidFill>
                <a:latin typeface="Times New Roman" pitchFamily="18" charset="0"/>
                <a:ea typeface="SimSun" pitchFamily="2" charset="-122"/>
                <a:cs typeface="Times New Roman" pitchFamily="18" charset="0"/>
              </a:rPr>
              <a:t> </a:t>
            </a:r>
            <a:r>
              <a:rPr lang="en-US" altLang="zh-CN" sz="2400" i="1" dirty="0" err="1">
                <a:solidFill>
                  <a:srgbClr val="000000"/>
                </a:solidFill>
                <a:latin typeface="Times New Roman" pitchFamily="18" charset="0"/>
                <a:ea typeface="SimSun" pitchFamily="2" charset="-122"/>
                <a:cs typeface="Times New Roman" pitchFamily="18" charset="0"/>
              </a:rPr>
              <a:t>giang</a:t>
            </a:r>
            <a:r>
              <a:rPr lang="en-US" altLang="zh-CN" sz="2400" i="1" dirty="0">
                <a:solidFill>
                  <a:srgbClr val="000000"/>
                </a:solidFill>
                <a:latin typeface="Times New Roman" pitchFamily="18" charset="0"/>
                <a:ea typeface="SimSun" pitchFamily="2" charset="-122"/>
                <a:cs typeface="Times New Roman" pitchFamily="18" charset="0"/>
              </a:rPr>
              <a:t>.</a:t>
            </a:r>
          </a:p>
        </p:txBody>
      </p:sp>
      <p:sp>
        <p:nvSpPr>
          <p:cNvPr id="26" name="Text Box 6165"/>
          <p:cNvSpPr txBox="1">
            <a:spLocks noChangeArrowheads="1"/>
          </p:cNvSpPr>
          <p:nvPr/>
        </p:nvSpPr>
        <p:spPr bwMode="auto">
          <a:xfrm>
            <a:off x="4714544" y="3742891"/>
            <a:ext cx="782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i="1">
                <a:solidFill>
                  <a:srgbClr val="000000"/>
                </a:solidFill>
                <a:latin typeface="Times New Roman" pitchFamily="18" charset="0"/>
                <a:ea typeface="SimSun" pitchFamily="2" charset="-122"/>
                <a:cs typeface="Times New Roman" pitchFamily="18" charset="0"/>
              </a:rPr>
              <a:t>+ Cảnh trở về tấp nập và cuộc sống no đủ, bình yên</a:t>
            </a:r>
          </a:p>
        </p:txBody>
      </p:sp>
      <p:sp>
        <p:nvSpPr>
          <p:cNvPr id="27" name="Text Box 6166"/>
          <p:cNvSpPr txBox="1">
            <a:spLocks noChangeArrowheads="1"/>
          </p:cNvSpPr>
          <p:nvPr/>
        </p:nvSpPr>
        <p:spPr bwMode="auto">
          <a:xfrm>
            <a:off x="4728192" y="4137539"/>
            <a:ext cx="751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i="1">
                <a:solidFill>
                  <a:srgbClr val="000000"/>
                </a:solidFill>
                <a:latin typeface="Times New Roman" pitchFamily="18" charset="0"/>
                <a:ea typeface="SimSun" pitchFamily="2" charset="-122"/>
                <a:cs typeface="Times New Roman" pitchFamily="18" charset="0"/>
              </a:rPr>
              <a:t>+Nỗi nhớ, hình ảnh đọng lại:Vẻ đẹp, sức mạnh, mùi nồng mặn của quê hương trong tâm tưởng nhà thơ.</a:t>
            </a:r>
          </a:p>
        </p:txBody>
      </p:sp>
      <p:sp>
        <p:nvSpPr>
          <p:cNvPr id="28" name="Text Box 6167"/>
          <p:cNvSpPr txBox="1">
            <a:spLocks noChangeArrowheads="1"/>
          </p:cNvSpPr>
          <p:nvPr/>
        </p:nvSpPr>
        <p:spPr bwMode="auto">
          <a:xfrm>
            <a:off x="4599296" y="5003034"/>
            <a:ext cx="71650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50000"/>
              </a:spcBef>
              <a:spcAft>
                <a:spcPct val="0"/>
              </a:spcAft>
            </a:pPr>
            <a:r>
              <a:rPr lang="en-US" altLang="zh-CN" sz="2400" b="1" i="1">
                <a:solidFill>
                  <a:srgbClr val="FF0000"/>
                </a:solidFill>
                <a:latin typeface="Times New Roman" pitchFamily="18" charset="0"/>
                <a:ea typeface="SimSun" pitchFamily="2" charset="-122"/>
                <a:cs typeface="Times New Roman" pitchFamily="18" charset="0"/>
              </a:rPr>
              <a:t>Kết bài</a:t>
            </a:r>
            <a:r>
              <a:rPr lang="en-US" altLang="zh-CN" sz="2400" b="1" i="1">
                <a:solidFill>
                  <a:srgbClr val="000000"/>
                </a:solidFill>
                <a:latin typeface="Times New Roman" pitchFamily="18" charset="0"/>
                <a:ea typeface="SimSun" pitchFamily="2" charset="-122"/>
                <a:cs typeface="Times New Roman" pitchFamily="18" charset="0"/>
              </a:rPr>
              <a:t>: Cả bài thơ là một khúc ca quê hương tươi sáng, ngọt ngào.Nó là sản phẩm của một hồn thơ trẻ trung, tha thiết và đầy thơ mộng.</a:t>
            </a:r>
          </a:p>
        </p:txBody>
      </p:sp>
      <p:sp>
        <p:nvSpPr>
          <p:cNvPr id="23" name="Rectangle 22"/>
          <p:cNvSpPr>
            <a:spLocks noChangeArrowheads="1"/>
          </p:cNvSpPr>
          <p:nvPr/>
        </p:nvSpPr>
        <p:spPr bwMode="auto">
          <a:xfrm>
            <a:off x="309781" y="190398"/>
            <a:ext cx="4191000" cy="461665"/>
          </a:xfrm>
          <a:prstGeom prst="rect">
            <a:avLst/>
          </a:prstGeom>
          <a:solidFill>
            <a:schemeClr val="bg2"/>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4203DF"/>
                </a:solidFill>
                <a:latin typeface="Times New Roman" panose="02020603050405020304" pitchFamily="18" charset="0"/>
                <a:cs typeface="Times New Roman" panose="02020603050405020304" pitchFamily="18" charset="0"/>
              </a:rPr>
              <a:t>2.2. </a:t>
            </a:r>
            <a:r>
              <a:rPr lang="en-US" altLang="en-US" sz="2400" b="1" dirty="0" err="1">
                <a:solidFill>
                  <a:srgbClr val="4203DF"/>
                </a:solidFill>
                <a:latin typeface="Times New Roman" panose="02020603050405020304" pitchFamily="18" charset="0"/>
                <a:cs typeface="Times New Roman" panose="02020603050405020304" pitchFamily="18" charset="0"/>
              </a:rPr>
              <a:t>Lập</a:t>
            </a:r>
            <a:r>
              <a:rPr lang="en-US" altLang="en-US" sz="2400" b="1" dirty="0">
                <a:solidFill>
                  <a:srgbClr val="4203DF"/>
                </a:solidFill>
                <a:latin typeface="Times New Roman" panose="02020603050405020304" pitchFamily="18" charset="0"/>
                <a:cs typeface="Times New Roman" panose="02020603050405020304" pitchFamily="18" charset="0"/>
              </a:rPr>
              <a:t> </a:t>
            </a:r>
            <a:r>
              <a:rPr lang="en-US" altLang="en-US" sz="2400" b="1" dirty="0" err="1">
                <a:solidFill>
                  <a:srgbClr val="4203DF"/>
                </a:solidFill>
                <a:latin typeface="Times New Roman" panose="02020603050405020304" pitchFamily="18" charset="0"/>
                <a:cs typeface="Times New Roman" panose="02020603050405020304" pitchFamily="18" charset="0"/>
              </a:rPr>
              <a:t>dàn</a:t>
            </a:r>
            <a:r>
              <a:rPr lang="en-US" altLang="en-US" sz="2400" b="1" dirty="0">
                <a:solidFill>
                  <a:srgbClr val="4203DF"/>
                </a:solidFill>
                <a:latin typeface="Times New Roman" panose="02020603050405020304" pitchFamily="18" charset="0"/>
                <a:cs typeface="Times New Roman" panose="02020603050405020304" pitchFamily="18" charset="0"/>
              </a:rPr>
              <a:t> ý</a:t>
            </a:r>
            <a:r>
              <a:rPr lang="en-US" alt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85639893"/>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2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heel(1)">
                                      <p:cBhvr>
                                        <p:cTn id="39" dur="20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heel(1)">
                                      <p:cBhvr>
                                        <p:cTn id="44" dur="2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circle(in)">
                                      <p:cBhvr>
                                        <p:cTn id="49" dur="20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inVertical)">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3" grpId="0"/>
      <p:bldP spid="14" grpId="0"/>
      <p:bldP spid="15" grpId="0"/>
      <p:bldP spid="16" grpId="0"/>
      <p:bldP spid="21" grpId="0"/>
      <p:bldP spid="25" grpId="0"/>
      <p:bldP spid="26" grpId="0"/>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113122"/>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1670359" y="5487915"/>
            <a:ext cx="470948" cy="1127263"/>
          </a:xfrm>
          <a:prstGeom prst="rect">
            <a:avLst/>
          </a:prstGeom>
        </p:spPr>
      </p:pic>
      <p:pic>
        <p:nvPicPr>
          <p:cNvPr id="3" name="图片 2">
            <a:extLst>
              <a:ext uri="{FF2B5EF4-FFF2-40B4-BE49-F238E27FC236}">
                <a16:creationId xmlns:a16="http://schemas.microsoft.com/office/drawing/2014/main" id="{1CBA772C-1822-4223-9F07-6D011D7FCD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7948" y="2022312"/>
            <a:ext cx="3989843" cy="3978443"/>
          </a:xfrm>
          <a:prstGeom prst="rect">
            <a:avLst/>
          </a:prstGeom>
        </p:spPr>
      </p:pic>
      <p:cxnSp>
        <p:nvCxnSpPr>
          <p:cNvPr id="18" name="Straight Connector 17"/>
          <p:cNvCxnSpPr/>
          <p:nvPr/>
        </p:nvCxnSpPr>
        <p:spPr>
          <a:xfrm>
            <a:off x="8963901" y="976216"/>
            <a:ext cx="45923" cy="5551846"/>
          </a:xfrm>
          <a:prstGeom prst="line">
            <a:avLst/>
          </a:prstGeom>
          <a:ln w="57150">
            <a:solidFill>
              <a:srgbClr val="4203DF"/>
            </a:solidFill>
          </a:ln>
        </p:spPr>
        <p:style>
          <a:lnRef idx="1">
            <a:schemeClr val="accent1"/>
          </a:lnRef>
          <a:fillRef idx="0">
            <a:schemeClr val="accent1"/>
          </a:fillRef>
          <a:effectRef idx="0">
            <a:schemeClr val="accent1"/>
          </a:effectRef>
          <a:fontRef idx="minor">
            <a:schemeClr val="tx1"/>
          </a:fontRef>
        </p:style>
      </p:cxnSp>
      <p:sp>
        <p:nvSpPr>
          <p:cNvPr id="20" name="Explosion 1 19"/>
          <p:cNvSpPr/>
          <p:nvPr/>
        </p:nvSpPr>
        <p:spPr>
          <a:xfrm>
            <a:off x="8469458" y="1312809"/>
            <a:ext cx="3851076" cy="2826866"/>
          </a:xfrm>
          <a:prstGeom prst="irregularSeal1">
            <a:avLst/>
          </a:prstGeom>
          <a:solidFill>
            <a:schemeClr val="accent6">
              <a:lumMod val="60000"/>
              <a:lumOff val="4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Nêu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yêu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cầu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cách</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viết</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phần</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mở</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bài</a:t>
            </a:r>
            <a:r>
              <a:rPr lang="en-US" altLang="en-US" sz="2400" b="1" dirty="0">
                <a:solidFill>
                  <a:schemeClr val="tx1"/>
                </a:solidFill>
                <a:latin typeface="Times New Roman" panose="02020603050405020304" pitchFamily="18" charset="0"/>
                <a:cs typeface="Times New Roman" panose="02020603050405020304" pitchFamily="18" charset="0"/>
              </a:rPr>
              <a:t>.</a:t>
            </a:r>
            <a:endParaRPr lang="en-US" altLang="en-US" sz="2400" b="1" dirty="0">
              <a:solidFill>
                <a:schemeClr val="tx1"/>
              </a:solidFill>
              <a:latin typeface="Calibri" panose="020F0502020204030204" pitchFamily="34" charset="0"/>
            </a:endParaRPr>
          </a:p>
        </p:txBody>
      </p:sp>
      <p:sp>
        <p:nvSpPr>
          <p:cNvPr id="30" name="Rectangle 29"/>
          <p:cNvSpPr>
            <a:spLocks noChangeArrowheads="1"/>
          </p:cNvSpPr>
          <p:nvPr/>
        </p:nvSpPr>
        <p:spPr bwMode="auto">
          <a:xfrm>
            <a:off x="189614" y="63882"/>
            <a:ext cx="25101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err="1">
                <a:solidFill>
                  <a:srgbClr val="4203DF"/>
                </a:solidFill>
                <a:latin typeface="Times New Roman" panose="02020603050405020304" pitchFamily="18" charset="0"/>
                <a:cs typeface="Times New Roman" panose="02020603050405020304" pitchFamily="18" charset="0"/>
              </a:rPr>
              <a:t>Lập</a:t>
            </a:r>
            <a:r>
              <a:rPr lang="en-US" altLang="en-US" sz="2800" b="1" dirty="0">
                <a:solidFill>
                  <a:srgbClr val="4203DF"/>
                </a:solidFill>
                <a:latin typeface="Times New Roman" panose="02020603050405020304" pitchFamily="18" charset="0"/>
                <a:cs typeface="Times New Roman" panose="02020603050405020304" pitchFamily="18" charset="0"/>
              </a:rPr>
              <a:t> </a:t>
            </a:r>
            <a:r>
              <a:rPr lang="en-US" altLang="en-US" sz="2800" b="1" dirty="0" err="1">
                <a:solidFill>
                  <a:srgbClr val="4203DF"/>
                </a:solidFill>
                <a:latin typeface="Times New Roman" panose="02020603050405020304" pitchFamily="18" charset="0"/>
                <a:cs typeface="Times New Roman" panose="02020603050405020304" pitchFamily="18" charset="0"/>
              </a:rPr>
              <a:t>dàn</a:t>
            </a:r>
            <a:r>
              <a:rPr lang="en-US" altLang="en-US" sz="2800" b="1" dirty="0">
                <a:solidFill>
                  <a:srgbClr val="4203DF"/>
                </a:solidFill>
                <a:latin typeface="Times New Roman" panose="02020603050405020304" pitchFamily="18" charset="0"/>
                <a:cs typeface="Times New Roman" panose="02020603050405020304" pitchFamily="18" charset="0"/>
              </a:rPr>
              <a:t> ý</a:t>
            </a:r>
            <a:endParaRPr lang="en-US" altLang="en-US" sz="2800" b="1" dirty="0">
              <a:solidFill>
                <a:srgbClr val="4203DF"/>
              </a:solidFill>
              <a:latin typeface="Calibri" panose="020F0502020204030204" pitchFamily="34" charset="0"/>
            </a:endParaRPr>
          </a:p>
        </p:txBody>
      </p:sp>
      <p:sp>
        <p:nvSpPr>
          <p:cNvPr id="31" name="Text Box 8"/>
          <p:cNvSpPr txBox="1">
            <a:spLocks noChangeArrowheads="1"/>
          </p:cNvSpPr>
          <p:nvPr/>
        </p:nvSpPr>
        <p:spPr bwMode="auto">
          <a:xfrm>
            <a:off x="104633" y="516468"/>
            <a:ext cx="878484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dirty="0">
                <a:solidFill>
                  <a:srgbClr val="4203DF"/>
                </a:solidFill>
                <a:latin typeface="Times New Roman" panose="02020603050405020304" pitchFamily="18" charset="0"/>
                <a:cs typeface="Times New Roman" panose="02020603050405020304" pitchFamily="18" charset="0"/>
              </a:rPr>
              <a:t>    - </a:t>
            </a:r>
            <a:r>
              <a:rPr lang="en-US" altLang="en-US" sz="2800" dirty="0" err="1">
                <a:solidFill>
                  <a:srgbClr val="4203DF"/>
                </a:solidFill>
                <a:latin typeface="Times New Roman" panose="02020603050405020304" pitchFamily="18" charset="0"/>
                <a:cs typeface="Times New Roman" panose="02020603050405020304" pitchFamily="18" charset="0"/>
              </a:rPr>
              <a:t>Mở</a:t>
            </a:r>
            <a:r>
              <a:rPr lang="en-US" altLang="en-US" sz="2800" dirty="0">
                <a:solidFill>
                  <a:srgbClr val="4203DF"/>
                </a:solidFill>
                <a:latin typeface="Times New Roman" panose="02020603050405020304" pitchFamily="18" charset="0"/>
                <a:cs typeface="Times New Roman" panose="02020603050405020304" pitchFamily="18" charset="0"/>
              </a:rPr>
              <a:t> </a:t>
            </a:r>
            <a:r>
              <a:rPr lang="en-US" altLang="en-US" sz="2800" dirty="0" err="1">
                <a:solidFill>
                  <a:srgbClr val="4203DF"/>
                </a:solidFill>
                <a:latin typeface="Times New Roman" panose="02020603050405020304" pitchFamily="18" charset="0"/>
                <a:cs typeface="Times New Roman" panose="02020603050405020304" pitchFamily="18" charset="0"/>
              </a:rPr>
              <a:t>bài</a:t>
            </a:r>
            <a:r>
              <a:rPr lang="en-US" altLang="en-US" sz="2800" dirty="0">
                <a:solidFill>
                  <a:srgbClr val="4203DF"/>
                </a:solidFill>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xét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rõ</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ấy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phẩm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nội</a:t>
            </a:r>
            <a:r>
              <a:rPr lang="en-US" altLang="en-US" sz="2800" dirty="0">
                <a:latin typeface="Times New Roman" panose="02020603050405020304" pitchFamily="18" charset="0"/>
                <a:cs typeface="Times New Roman" panose="02020603050405020304" pitchFamily="18" charset="0"/>
              </a:rPr>
              <a:t> dung </a:t>
            </a:r>
            <a:r>
              <a:rPr lang="en-US" altLang="en-US" sz="2800" dirty="0" err="1">
                <a:latin typeface="Times New Roman" panose="02020603050405020304" pitchFamily="18" charset="0"/>
                <a:cs typeface="Times New Roman" panose="02020603050405020304" pitchFamily="18" charset="0"/>
              </a:rPr>
              <a:t>cảm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nó</a:t>
            </a:r>
            <a:r>
              <a:rPr lang="en-US" altLang="en-US" sz="2800" dirty="0">
                <a:latin typeface="Times New Roman" panose="02020603050405020304" pitchFamily="18" charset="0"/>
                <a:cs typeface="Times New Roman" panose="02020603050405020304" pitchFamily="18" charset="0"/>
              </a:rPr>
              <a:t>.)</a:t>
            </a:r>
          </a:p>
        </p:txBody>
      </p:sp>
      <p:sp>
        <p:nvSpPr>
          <p:cNvPr id="32" name="Explosion 1 31"/>
          <p:cNvSpPr/>
          <p:nvPr/>
        </p:nvSpPr>
        <p:spPr>
          <a:xfrm>
            <a:off x="8536334" y="3288655"/>
            <a:ext cx="3664506" cy="2583640"/>
          </a:xfrm>
          <a:prstGeom prst="irregularSeal1">
            <a:avLst/>
          </a:prstGeom>
          <a:solidFill>
            <a:schemeClr val="accent6">
              <a:lumMod val="60000"/>
              <a:lumOff val="4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Nêu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yêu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cầu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của</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cách</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viết</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phần</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thân</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bài</a:t>
            </a:r>
            <a:r>
              <a:rPr lang="en-US" altLang="en-US" sz="2400" b="1" dirty="0">
                <a:solidFill>
                  <a:schemeClr val="tx1"/>
                </a:solidFill>
                <a:latin typeface="Times New Roman" panose="02020603050405020304" pitchFamily="18" charset="0"/>
                <a:cs typeface="Times New Roman" panose="02020603050405020304" pitchFamily="18" charset="0"/>
              </a:rPr>
              <a:t>.</a:t>
            </a:r>
            <a:endParaRPr lang="en-US" altLang="en-US" sz="2400" b="1" dirty="0">
              <a:solidFill>
                <a:schemeClr val="tx1"/>
              </a:solidFill>
              <a:latin typeface="Calibri" panose="020F0502020204030204" pitchFamily="34" charset="0"/>
            </a:endParaRPr>
          </a:p>
        </p:txBody>
      </p:sp>
      <p:sp>
        <p:nvSpPr>
          <p:cNvPr id="33" name="TextBox 32"/>
          <p:cNvSpPr txBox="1"/>
          <p:nvPr/>
        </p:nvSpPr>
        <p:spPr>
          <a:xfrm>
            <a:off x="44622" y="2565117"/>
            <a:ext cx="8891896" cy="954107"/>
          </a:xfrm>
          <a:prstGeom prst="rect">
            <a:avLst/>
          </a:prstGeom>
          <a:noFill/>
        </p:spPr>
        <p:txBody>
          <a:bodyPr wrap="square" rtlCol="0">
            <a:spAutoFit/>
          </a:bodyPr>
          <a:lstStyle/>
          <a:p>
            <a:pPr algn="just"/>
            <a:r>
              <a:rPr lang="en-US" sz="2800" dirty="0">
                <a:solidFill>
                  <a:srgbClr val="4203DF"/>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altLang="en-US" sz="2800" b="1" dirty="0" err="1">
                <a:solidFill>
                  <a:srgbClr val="4203DF"/>
                </a:solidFill>
                <a:latin typeface="Times New Roman" panose="02020603050405020304" pitchFamily="18" charset="0"/>
                <a:cs typeface="Times New Roman" panose="02020603050405020304" pitchFamily="18" charset="0"/>
              </a:rPr>
              <a:t>Thân</a:t>
            </a:r>
            <a:r>
              <a:rPr lang="en-US" altLang="en-US" sz="2800" b="1" dirty="0">
                <a:solidFill>
                  <a:srgbClr val="4203DF"/>
                </a:solidFill>
                <a:latin typeface="Times New Roman" panose="02020603050405020304" pitchFamily="18" charset="0"/>
                <a:cs typeface="Times New Roman" panose="02020603050405020304" pitchFamily="18" charset="0"/>
              </a:rPr>
              <a:t> </a:t>
            </a:r>
            <a:r>
              <a:rPr lang="en-US" altLang="en-US" sz="2800" b="1" dirty="0" err="1">
                <a:solidFill>
                  <a:srgbClr val="4203DF"/>
                </a:solidFill>
                <a:latin typeface="Times New Roman" panose="02020603050405020304" pitchFamily="18" charset="0"/>
                <a:cs typeface="Times New Roman" panose="02020603050405020304" pitchFamily="18" charset="0"/>
              </a:rPr>
              <a:t>bài</a:t>
            </a:r>
            <a:r>
              <a:rPr lang="en-US" altLang="en-US" sz="2800" b="1" dirty="0">
                <a:solidFill>
                  <a:srgbClr val="4203DF"/>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a:t>
            </a:r>
          </a:p>
        </p:txBody>
      </p:sp>
      <p:sp>
        <p:nvSpPr>
          <p:cNvPr id="36" name="TextBox 35"/>
          <p:cNvSpPr txBox="1"/>
          <p:nvPr/>
        </p:nvSpPr>
        <p:spPr>
          <a:xfrm>
            <a:off x="58913" y="3495742"/>
            <a:ext cx="8905978" cy="523220"/>
          </a:xfrm>
          <a:prstGeom prst="rect">
            <a:avLst/>
          </a:prstGeom>
          <a:noFill/>
        </p:spPr>
        <p:txBody>
          <a:bodyPr wrap="square" rtlCol="0">
            <a:spAutoFit/>
          </a:bodyPr>
          <a:lstStyle/>
          <a:p>
            <a:pPr algn="just"/>
            <a:r>
              <a:rPr lang="en-US" sz="2800" dirty="0">
                <a:solidFill>
                  <a:srgbClr val="4203DF"/>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dirty="0" err="1">
                <a:solidFill>
                  <a:srgbClr val="4203DF"/>
                </a:solidFill>
                <a:latin typeface="Times New Roman" panose="02020603050405020304" pitchFamily="18" charset="0"/>
                <a:cs typeface="Times New Roman" panose="02020603050405020304" pitchFamily="18" charset="0"/>
              </a:rPr>
              <a:t>Kết</a:t>
            </a:r>
            <a:r>
              <a:rPr lang="en-US" sz="2800" b="1" dirty="0">
                <a:solidFill>
                  <a:srgbClr val="4203DF"/>
                </a:solidFill>
                <a:latin typeface="Times New Roman" panose="02020603050405020304" pitchFamily="18" charset="0"/>
                <a:cs typeface="Times New Roman" panose="02020603050405020304" pitchFamily="18" charset="0"/>
              </a:rPr>
              <a:t> </a:t>
            </a:r>
            <a:r>
              <a:rPr lang="en-US" sz="2800" b="1" dirty="0" err="1">
                <a:solidFill>
                  <a:srgbClr val="4203DF"/>
                </a:solidFill>
                <a:latin typeface="Times New Roman" panose="02020603050405020304" pitchFamily="18" charset="0"/>
                <a:cs typeface="Times New Roman" panose="02020603050405020304" pitchFamily="18" charset="0"/>
              </a:rPr>
              <a:t>bài</a:t>
            </a:r>
            <a:r>
              <a:rPr lang="en-US" altLang="en-US" sz="2800" b="1" dirty="0">
                <a:solidFill>
                  <a:srgbClr val="4203DF"/>
                </a:solidFill>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Khát</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quát</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gía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trị</a:t>
            </a:r>
            <a:r>
              <a:rPr lang="en-US" altLang="en-US" sz="2600" b="1" dirty="0">
                <a:latin typeface="Times New Roman" panose="02020603050405020304" pitchFamily="18" charset="0"/>
                <a:cs typeface="Times New Roman" panose="02020603050405020304" pitchFamily="18" charset="0"/>
              </a:rPr>
              <a:t> , ý </a:t>
            </a:r>
            <a:r>
              <a:rPr lang="en-US" altLang="en-US" sz="2600" b="1" dirty="0" err="1">
                <a:latin typeface="Times New Roman" panose="02020603050405020304" pitchFamily="18" charset="0"/>
                <a:cs typeface="Times New Roman" panose="02020603050405020304" pitchFamily="18" charset="0"/>
              </a:rPr>
              <a:t>nghĩa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của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bài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thơ</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đoạn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thơ</a:t>
            </a:r>
            <a:r>
              <a:rPr lang="en-US" altLang="en-US" sz="2600" b="1" dirty="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sp>
        <p:nvSpPr>
          <p:cNvPr id="37" name="Explosion 1 36"/>
          <p:cNvSpPr/>
          <p:nvPr/>
        </p:nvSpPr>
        <p:spPr>
          <a:xfrm>
            <a:off x="8690882" y="1346679"/>
            <a:ext cx="3664506" cy="2583640"/>
          </a:xfrm>
          <a:prstGeom prst="irregularSeal1">
            <a:avLst/>
          </a:prstGeom>
          <a:solidFill>
            <a:schemeClr val="accent6">
              <a:lumMod val="60000"/>
              <a:lumOff val="4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Nêu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yêu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cầu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cách</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viết</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phần</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kết</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bài</a:t>
            </a:r>
            <a:r>
              <a:rPr lang="en-US" altLang="en-US" sz="2400" b="1" dirty="0">
                <a:solidFill>
                  <a:schemeClr val="tx1"/>
                </a:solidFill>
                <a:latin typeface="Times New Roman" panose="02020603050405020304" pitchFamily="18" charset="0"/>
                <a:cs typeface="Times New Roman" panose="02020603050405020304" pitchFamily="18" charset="0"/>
              </a:rPr>
              <a:t>.</a:t>
            </a:r>
            <a:endParaRPr lang="en-US" altLang="en-US" sz="2400" b="1" dirty="0">
              <a:solidFill>
                <a:schemeClr val="tx1"/>
              </a:solidFill>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A773582D-E4DA-4ECF-B775-2789CF6464C3}"/>
                  </a:ext>
                </a:extLst>
              </p14:cNvPr>
              <p14:cNvContentPartPr/>
              <p14:nvPr/>
            </p14:nvContentPartPr>
            <p14:xfrm>
              <a:off x="2513330" y="4027862"/>
              <a:ext cx="360" cy="360"/>
            </p14:xfrm>
          </p:contentPart>
        </mc:Choice>
        <mc:Fallback xmlns="">
          <p:pic>
            <p:nvPicPr>
              <p:cNvPr id="38" name="Ink 37">
                <a:extLst>
                  <a:ext uri="{FF2B5EF4-FFF2-40B4-BE49-F238E27FC236}">
                    <a16:creationId xmlns:a16="http://schemas.microsoft.com/office/drawing/2014/main" id="{A773582D-E4DA-4ECF-B775-2789CF6464C3}"/>
                  </a:ext>
                </a:extLst>
              </p:cNvPr>
              <p:cNvPicPr/>
              <p:nvPr/>
            </p:nvPicPr>
            <p:blipFill>
              <a:blip r:embed="rId7"/>
              <a:stretch>
                <a:fillRect/>
              </a:stretch>
            </p:blipFill>
            <p:spPr>
              <a:xfrm>
                <a:off x="2503970" y="4018502"/>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 name="Ink 38">
                <a:extLst>
                  <a:ext uri="{FF2B5EF4-FFF2-40B4-BE49-F238E27FC236}">
                    <a16:creationId xmlns:a16="http://schemas.microsoft.com/office/drawing/2014/main" id="{993B3C2A-D707-450D-BAE7-4BE15E51C790}"/>
                  </a:ext>
                </a:extLst>
              </p14:cNvPr>
              <p14:cNvContentPartPr/>
              <p14:nvPr/>
            </p14:nvContentPartPr>
            <p14:xfrm>
              <a:off x="7245890" y="1822142"/>
              <a:ext cx="360" cy="360"/>
            </p14:xfrm>
          </p:contentPart>
        </mc:Choice>
        <mc:Fallback xmlns="">
          <p:pic>
            <p:nvPicPr>
              <p:cNvPr id="39" name="Ink 38">
                <a:extLst>
                  <a:ext uri="{FF2B5EF4-FFF2-40B4-BE49-F238E27FC236}">
                    <a16:creationId xmlns:a16="http://schemas.microsoft.com/office/drawing/2014/main" id="{993B3C2A-D707-450D-BAE7-4BE15E51C790}"/>
                  </a:ext>
                </a:extLst>
              </p:cNvPr>
              <p:cNvPicPr/>
              <p:nvPr/>
            </p:nvPicPr>
            <p:blipFill>
              <a:blip r:embed="rId7"/>
              <a:stretch>
                <a:fillRect/>
              </a:stretch>
            </p:blipFill>
            <p:spPr>
              <a:xfrm>
                <a:off x="7236530" y="1812782"/>
                <a:ext cx="19080" cy="19080"/>
              </a:xfrm>
              <a:prstGeom prst="rect">
                <a:avLst/>
              </a:prstGeom>
            </p:spPr>
          </p:pic>
        </mc:Fallback>
      </mc:AlternateContent>
    </p:spTree>
    <p:extLst>
      <p:ext uri="{BB962C8B-B14F-4D97-AF65-F5344CB8AC3E}">
        <p14:creationId xmlns:p14="http://schemas.microsoft.com/office/powerpoint/2010/main" val="4154206704"/>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grpId="1" nodeType="clickEffect">
                                  <p:stCondLst>
                                    <p:cond delay="0"/>
                                  </p:stCondLst>
                                  <p:childTnLst>
                                    <p:anim calcmode="lin" valueType="num">
                                      <p:cBhvr>
                                        <p:cTn id="16" dur="500"/>
                                        <p:tgtEl>
                                          <p:spTgt spid="20"/>
                                        </p:tgtEl>
                                        <p:attrNameLst>
                                          <p:attrName>ppt_w</p:attrName>
                                        </p:attrNameLst>
                                      </p:cBhvr>
                                      <p:tavLst>
                                        <p:tav tm="0">
                                          <p:val>
                                            <p:strVal val="ppt_w"/>
                                          </p:val>
                                        </p:tav>
                                        <p:tav tm="100000">
                                          <p:val>
                                            <p:fltVal val="0"/>
                                          </p:val>
                                        </p:tav>
                                      </p:tavLst>
                                    </p:anim>
                                    <p:anim calcmode="lin" valueType="num">
                                      <p:cBhvr>
                                        <p:cTn id="17" dur="500"/>
                                        <p:tgtEl>
                                          <p:spTgt spid="20"/>
                                        </p:tgtEl>
                                        <p:attrNameLst>
                                          <p:attrName>ppt_h</p:attrName>
                                        </p:attrNameLst>
                                      </p:cBhvr>
                                      <p:tavLst>
                                        <p:tav tm="0">
                                          <p:val>
                                            <p:strVal val="ppt_h"/>
                                          </p:val>
                                        </p:tav>
                                        <p:tav tm="100000">
                                          <p:val>
                                            <p:fltVal val="0"/>
                                          </p:val>
                                        </p:tav>
                                      </p:tavLst>
                                    </p:anim>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anim calcmode="lin" valueType="num">
                                      <p:cBhvr additive="base">
                                        <p:cTn id="23"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xit" presetSubtype="32" fill="hold" grpId="1" nodeType="clickEffect">
                                  <p:stCondLst>
                                    <p:cond delay="0"/>
                                  </p:stCondLst>
                                  <p:childTnLst>
                                    <p:anim calcmode="lin" valueType="num">
                                      <p:cBhvr>
                                        <p:cTn id="33" dur="500"/>
                                        <p:tgtEl>
                                          <p:spTgt spid="32"/>
                                        </p:tgtEl>
                                        <p:attrNameLst>
                                          <p:attrName>ppt_w</p:attrName>
                                        </p:attrNameLst>
                                      </p:cBhvr>
                                      <p:tavLst>
                                        <p:tav tm="0">
                                          <p:val>
                                            <p:strVal val="ppt_w"/>
                                          </p:val>
                                        </p:tav>
                                        <p:tav tm="100000">
                                          <p:val>
                                            <p:fltVal val="0"/>
                                          </p:val>
                                        </p:tav>
                                      </p:tavLst>
                                    </p:anim>
                                    <p:anim calcmode="lin" valueType="num">
                                      <p:cBhvr>
                                        <p:cTn id="34" dur="500"/>
                                        <p:tgtEl>
                                          <p:spTgt spid="32"/>
                                        </p:tgtEl>
                                        <p:attrNameLst>
                                          <p:attrName>ppt_h</p:attrName>
                                        </p:attrNameLst>
                                      </p:cBhvr>
                                      <p:tavLst>
                                        <p:tav tm="0">
                                          <p:val>
                                            <p:strVal val="ppt_h"/>
                                          </p:val>
                                        </p:tav>
                                        <p:tav tm="100000">
                                          <p:val>
                                            <p:fltVal val="0"/>
                                          </p:val>
                                        </p:tav>
                                      </p:tavLst>
                                    </p:anim>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xit" presetSubtype="32" fill="hold" grpId="1" nodeType="clickEffect">
                                  <p:stCondLst>
                                    <p:cond delay="0"/>
                                  </p:stCondLst>
                                  <p:childTnLst>
                                    <p:anim calcmode="lin" valueType="num">
                                      <p:cBhvr>
                                        <p:cTn id="51" dur="500"/>
                                        <p:tgtEl>
                                          <p:spTgt spid="37"/>
                                        </p:tgtEl>
                                        <p:attrNameLst>
                                          <p:attrName>ppt_w</p:attrName>
                                        </p:attrNameLst>
                                      </p:cBhvr>
                                      <p:tavLst>
                                        <p:tav tm="0">
                                          <p:val>
                                            <p:strVal val="ppt_w"/>
                                          </p:val>
                                        </p:tav>
                                        <p:tav tm="100000">
                                          <p:val>
                                            <p:fltVal val="0"/>
                                          </p:val>
                                        </p:tav>
                                      </p:tavLst>
                                    </p:anim>
                                    <p:anim calcmode="lin" valueType="num">
                                      <p:cBhvr>
                                        <p:cTn id="52" dur="500"/>
                                        <p:tgtEl>
                                          <p:spTgt spid="37"/>
                                        </p:tgtEl>
                                        <p:attrNameLst>
                                          <p:attrName>ppt_h</p:attrName>
                                        </p:attrNameLst>
                                      </p:cBhvr>
                                      <p:tavLst>
                                        <p:tav tm="0">
                                          <p:val>
                                            <p:strVal val="ppt_h"/>
                                          </p:val>
                                        </p:tav>
                                        <p:tav tm="100000">
                                          <p:val>
                                            <p:fltVal val="0"/>
                                          </p:val>
                                        </p:tav>
                                      </p:tavLst>
                                    </p:anim>
                                    <p:set>
                                      <p:cBhvr>
                                        <p:cTn id="53" dur="1" fill="hold">
                                          <p:stCondLst>
                                            <p:cond delay="499"/>
                                          </p:stCondLst>
                                        </p:cTn>
                                        <p:tgtEl>
                                          <p:spTgt spid="3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32" grpId="0" animBg="1"/>
      <p:bldP spid="32" grpId="1" animBg="1"/>
      <p:bldP spid="33" grpId="0"/>
      <p:bldP spid="36" grpId="0"/>
      <p:bldP spid="37" grpId="0" animBg="1"/>
      <p:bldP spid="3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2" name="Rounded Rectangle 41"/>
          <p:cNvSpPr/>
          <p:nvPr/>
        </p:nvSpPr>
        <p:spPr>
          <a:xfrm>
            <a:off x="-36761" y="2548515"/>
            <a:ext cx="1545972" cy="1159231"/>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vi-VN" sz="2600" b="1" dirty="0">
                <a:solidFill>
                  <a:srgbClr val="FF0000"/>
                </a:solidFill>
                <a:latin typeface="Times New Roman" pitchFamily="18" charset="0"/>
                <a:cs typeface="Times New Roman" pitchFamily="18" charset="0"/>
              </a:rPr>
              <a:t>DÀN Ý CHUNG</a:t>
            </a:r>
            <a:endParaRPr lang="en-US" sz="2600" b="1" dirty="0">
              <a:solidFill>
                <a:srgbClr val="FF0000"/>
              </a:solidFill>
              <a:latin typeface="Times New Roman" pitchFamily="18" charset="0"/>
              <a:cs typeface="Times New Roman" pitchFamily="18" charset="0"/>
            </a:endParaRPr>
          </a:p>
        </p:txBody>
      </p:sp>
      <p:grpSp>
        <p:nvGrpSpPr>
          <p:cNvPr id="3" name="Group 2"/>
          <p:cNvGrpSpPr/>
          <p:nvPr/>
        </p:nvGrpSpPr>
        <p:grpSpPr>
          <a:xfrm>
            <a:off x="1509211" y="865779"/>
            <a:ext cx="9170032" cy="5712186"/>
            <a:chOff x="1509211" y="295939"/>
            <a:chExt cx="9170032" cy="5712186"/>
          </a:xfrm>
        </p:grpSpPr>
        <p:pic>
          <p:nvPicPr>
            <p:cNvPr id="2"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174966" y="1001713"/>
              <a:ext cx="127000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311149" y="2728321"/>
              <a:ext cx="1322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01702" y="2240813"/>
              <a:ext cx="1384821" cy="125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rot="20300763">
              <a:off x="6548620" y="3712407"/>
              <a:ext cx="1384822" cy="106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800688" y="3400180"/>
              <a:ext cx="1590617" cy="219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509211" y="1493949"/>
              <a:ext cx="1294703" cy="238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ounded Rectangle 42"/>
            <p:cNvSpPr/>
            <p:nvPr/>
          </p:nvSpPr>
          <p:spPr>
            <a:xfrm>
              <a:off x="3200399" y="295939"/>
              <a:ext cx="4453945" cy="138886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a:solidFill>
                    <a:srgbClr val="FF0000"/>
                  </a:solidFill>
                  <a:latin typeface="Times New Roman" pitchFamily="18" charset="0"/>
                  <a:cs typeface="Times New Roman" pitchFamily="18" charset="0"/>
                </a:rPr>
                <a:t>MB</a:t>
              </a:r>
              <a:r>
                <a:rPr lang="en-US" sz="2800" b="1" dirty="0">
                  <a:solidFill>
                    <a:srgbClr val="C00000"/>
                  </a:solidFill>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altLang="en-US" sz="2800" dirty="0" err="1">
                  <a:latin typeface="Times New Roman" panose="02020603050405020304" pitchFamily="18" charset="0"/>
                  <a:cs typeface="Times New Roman" panose="02020603050405020304" pitchFamily="18" charset="0"/>
                </a:rPr>
                <a:t>Giới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phẩm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xét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mình</a:t>
              </a:r>
              <a:r>
                <a:rPr lang="en-US" altLang="en-US" sz="2800" dirty="0">
                  <a:latin typeface="Times New Roman" panose="02020603050405020304" pitchFamily="18" charset="0"/>
                  <a:cs typeface="Times New Roman" panose="02020603050405020304" pitchFamily="18" charset="0"/>
                </a:rPr>
                <a:t>.</a:t>
              </a:r>
              <a:endParaRPr lang="en-US" sz="2800" dirty="0">
                <a:latin typeface="Times New Roman" pitchFamily="18" charset="0"/>
                <a:cs typeface="Times New Roman" pitchFamily="18" charset="0"/>
              </a:endParaRPr>
            </a:p>
          </p:txBody>
        </p:sp>
        <p:sp>
          <p:nvSpPr>
            <p:cNvPr id="47" name="Rectangle 46"/>
            <p:cNvSpPr/>
            <p:nvPr/>
          </p:nvSpPr>
          <p:spPr>
            <a:xfrm>
              <a:off x="3444966" y="2692786"/>
              <a:ext cx="3307643" cy="1603129"/>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800" b="1" dirty="0">
                  <a:solidFill>
                    <a:srgbClr val="FF0000"/>
                  </a:solidFill>
                  <a:latin typeface="Times New Roman" pitchFamily="18" charset="0"/>
                  <a:cs typeface="Times New Roman" pitchFamily="18" charset="0"/>
                </a:rPr>
                <a:t>TB</a:t>
              </a:r>
              <a:r>
                <a:rPr lang="en-US" sz="2800" b="1">
                  <a:solidFill>
                    <a:srgbClr val="FF0000"/>
                  </a:solidFill>
                  <a:latin typeface="Times New Roman" pitchFamily="18" charset="0"/>
                  <a:cs typeface="Times New Roman" pitchFamily="18" charset="0"/>
                </a:rPr>
                <a:t>:</a:t>
              </a:r>
              <a:r>
                <a:rPr lang="vi-VN" sz="2800" b="1">
                  <a:solidFill>
                    <a:srgbClr val="FF000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L</a:t>
              </a:r>
              <a:r>
                <a:rPr lang="en-US" sz="2800" b="1">
                  <a:latin typeface="Times New Roman" pitchFamily="18" charset="0"/>
                  <a:cs typeface="Times New Roman" pitchFamily="18" charset="0"/>
                </a:rPr>
                <a:t>ần </a:t>
              </a:r>
              <a:r>
                <a:rPr lang="en-US" sz="2800" b="1" dirty="0" err="1">
                  <a:latin typeface="Times New Roman" pitchFamily="18" charset="0"/>
                  <a:cs typeface="Times New Roman" pitchFamily="18" charset="0"/>
                </a:rPr>
                <a:t>lượt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ND-NT</a:t>
              </a:r>
            </a:p>
          </p:txBody>
        </p:sp>
        <p:sp>
          <p:nvSpPr>
            <p:cNvPr id="48" name="Rounded Rectangle 47"/>
            <p:cNvSpPr/>
            <p:nvPr/>
          </p:nvSpPr>
          <p:spPr>
            <a:xfrm>
              <a:off x="7563093" y="2396801"/>
              <a:ext cx="3116150" cy="42326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1 </a:t>
              </a:r>
            </a:p>
          </p:txBody>
        </p:sp>
        <p:sp>
          <p:nvSpPr>
            <p:cNvPr id="55" name="Rounded Rectangle 54"/>
            <p:cNvSpPr/>
            <p:nvPr/>
          </p:nvSpPr>
          <p:spPr>
            <a:xfrm>
              <a:off x="7563093" y="3107587"/>
              <a:ext cx="3104908" cy="810074"/>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2</a:t>
              </a:r>
            </a:p>
          </p:txBody>
        </p:sp>
        <p:sp>
          <p:nvSpPr>
            <p:cNvPr id="63" name="Rounded Rectangle 62"/>
            <p:cNvSpPr/>
            <p:nvPr/>
          </p:nvSpPr>
          <p:spPr>
            <a:xfrm>
              <a:off x="7654344" y="4136039"/>
              <a:ext cx="2581677" cy="40481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3…</a:t>
              </a:r>
            </a:p>
          </p:txBody>
        </p:sp>
        <p:sp>
          <p:nvSpPr>
            <p:cNvPr id="70" name="Rounded Rectangle 69"/>
            <p:cNvSpPr/>
            <p:nvPr/>
          </p:nvSpPr>
          <p:spPr>
            <a:xfrm>
              <a:off x="2902665" y="4744521"/>
              <a:ext cx="4451135" cy="1263604"/>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just">
                <a:defRPr/>
              </a:pPr>
              <a:endParaRPr lang="en-US" sz="2800" b="1" dirty="0">
                <a:solidFill>
                  <a:srgbClr val="FF0000"/>
                </a:solidFill>
                <a:latin typeface="Times New Roman" pitchFamily="18" charset="0"/>
                <a:cs typeface="Times New Roman" pitchFamily="18" charset="0"/>
              </a:endParaRPr>
            </a:p>
            <a:p>
              <a:pPr algn="just">
                <a:defRPr/>
              </a:pPr>
              <a:r>
                <a:rPr lang="en-US" sz="2800" b="1" dirty="0">
                  <a:solidFill>
                    <a:srgbClr val="FF0000"/>
                  </a:solidFill>
                  <a:latin typeface="Times New Roman" pitchFamily="18" charset="0"/>
                  <a:cs typeface="Times New Roman" pitchFamily="18" charset="0"/>
                </a:rPr>
                <a:t>KB:</a:t>
              </a:r>
              <a:r>
                <a:rPr lang="en-US" sz="2800" b="1" dirty="0">
                  <a:latin typeface="Times New Roman" pitchFamily="18" charset="0"/>
                  <a:cs typeface="Times New Roman" pitchFamily="18" charset="0"/>
                </a:rPr>
                <a:t> </a:t>
              </a:r>
            </a:p>
            <a:p>
              <a:pPr algn="just">
                <a:defRP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trị</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a:t>
              </a:r>
            </a:p>
            <a:p>
              <a:pPr algn="just">
                <a:defRP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thân</a:t>
              </a:r>
              <a:endParaRPr lang="en-US" sz="2800" b="1" dirty="0">
                <a:latin typeface="Times New Roman" pitchFamily="18" charset="0"/>
                <a:cs typeface="Times New Roman" pitchFamily="18" charset="0"/>
              </a:endParaRPr>
            </a:p>
            <a:p>
              <a:pPr algn="just">
                <a:defRPr/>
              </a:pPr>
              <a:endParaRPr lang="en-US" sz="2800" b="1" dirty="0">
                <a:latin typeface="Times New Roman" pitchFamily="18" charset="0"/>
                <a:cs typeface="Times New Roman" pitchFamily="18" charset="0"/>
              </a:endParaRPr>
            </a:p>
          </p:txBody>
        </p:sp>
        <p:pic>
          <p:nvPicPr>
            <p:cNvPr id="17" name="Picture 16"/>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527020" y="3370786"/>
              <a:ext cx="125950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ounded Rectangle 23"/>
          <p:cNvSpPr/>
          <p:nvPr/>
        </p:nvSpPr>
        <p:spPr>
          <a:xfrm>
            <a:off x="7563092" y="2364266"/>
            <a:ext cx="4169561" cy="42326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800" b="1" dirty="0" err="1">
                <a:solidFill>
                  <a:srgbClr val="C00000"/>
                </a:solidFill>
                <a:latin typeface="Times New Roman" pitchFamily="18" charset="0"/>
                <a:cs typeface="Times New Roman" pitchFamily="18" charset="0"/>
              </a:rPr>
              <a:t>Tổng</a:t>
            </a:r>
            <a:r>
              <a:rPr lang="en-US" sz="2800" b="1" dirty="0">
                <a:solidFill>
                  <a:srgbClr val="C0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Khái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endParaRPr lang="en-US" sz="2800" dirty="0">
              <a:latin typeface="Times New Roman" pitchFamily="18" charset="0"/>
              <a:cs typeface="Times New Roman" pitchFamily="18" charset="0"/>
            </a:endParaRPr>
          </a:p>
        </p:txBody>
      </p:sp>
      <p:pic>
        <p:nvPicPr>
          <p:cNvPr id="25" name="Picture 24"/>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64360" y="2390718"/>
            <a:ext cx="1384821" cy="125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rot="20300763">
            <a:off x="6644282" y="4451537"/>
            <a:ext cx="1384822" cy="157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26"/>
          <p:cNvSpPr/>
          <p:nvPr/>
        </p:nvSpPr>
        <p:spPr>
          <a:xfrm>
            <a:off x="7664441" y="5336902"/>
            <a:ext cx="4071389" cy="82770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800" b="1" dirty="0" err="1">
                <a:solidFill>
                  <a:srgbClr val="C00000"/>
                </a:solidFill>
                <a:latin typeface="Times New Roman" pitchFamily="18" charset="0"/>
                <a:cs typeface="Times New Roman" pitchFamily="18" charset="0"/>
              </a:rPr>
              <a:t>Hợp</a:t>
            </a:r>
            <a:r>
              <a:rPr lang="en-US" sz="2800" b="1" dirty="0">
                <a:solidFill>
                  <a:srgbClr val="C0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Đánh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n</a:t>
            </a:r>
            <a:r>
              <a:rPr lang="vi-VN" sz="2800" dirty="0">
                <a:latin typeface="Times New Roman" pitchFamily="18" charset="0"/>
                <a:cs typeface="Times New Roman" pitchFamily="18" charset="0"/>
              </a:rPr>
              <a:t>ghệ 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a:t>
            </a:r>
          </a:p>
        </p:txBody>
      </p:sp>
    </p:spTree>
    <p:extLst>
      <p:ext uri="{BB962C8B-B14F-4D97-AF65-F5344CB8AC3E}">
        <p14:creationId xmlns:p14="http://schemas.microsoft.com/office/powerpoint/2010/main" val="267539617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6"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1670359" y="5487915"/>
            <a:ext cx="470948" cy="1127263"/>
          </a:xfrm>
          <a:prstGeom prst="rect">
            <a:avLst/>
          </a:prstGeom>
        </p:spPr>
      </p:pic>
      <p:pic>
        <p:nvPicPr>
          <p:cNvPr id="3" name="图片 2">
            <a:extLst>
              <a:ext uri="{FF2B5EF4-FFF2-40B4-BE49-F238E27FC236}">
                <a16:creationId xmlns:a16="http://schemas.microsoft.com/office/drawing/2014/main" id="{1CBA772C-1822-4223-9F07-6D011D7FCD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7948" y="2022312"/>
            <a:ext cx="3989843" cy="3978443"/>
          </a:xfrm>
          <a:prstGeom prst="rect">
            <a:avLst/>
          </a:prstGeom>
        </p:spPr>
      </p:pic>
      <p:grpSp>
        <p:nvGrpSpPr>
          <p:cNvPr id="17" name="组合 16">
            <a:extLst>
              <a:ext uri="{FF2B5EF4-FFF2-40B4-BE49-F238E27FC236}">
                <a16:creationId xmlns:a16="http://schemas.microsoft.com/office/drawing/2014/main" id="{321916A9-7D13-468C-9974-71F85478E84A}"/>
              </a:ext>
            </a:extLst>
          </p:cNvPr>
          <p:cNvGrpSpPr/>
          <p:nvPr/>
        </p:nvGrpSpPr>
        <p:grpSpPr>
          <a:xfrm>
            <a:off x="476901" y="760670"/>
            <a:ext cx="994891" cy="999428"/>
            <a:chOff x="1722254" y="1671267"/>
            <a:chExt cx="994890" cy="999428"/>
          </a:xfrm>
        </p:grpSpPr>
        <p:pic>
          <p:nvPicPr>
            <p:cNvPr id="18" name="图片 17">
              <a:extLst>
                <a:ext uri="{FF2B5EF4-FFF2-40B4-BE49-F238E27FC236}">
                  <a16:creationId xmlns:a16="http://schemas.microsoft.com/office/drawing/2014/main" id="{A987C24C-17FA-4F18-B6D9-2B27C79175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22" name="文本框 21">
              <a:extLst>
                <a:ext uri="{FF2B5EF4-FFF2-40B4-BE49-F238E27FC236}">
                  <a16:creationId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r>
                <a:rPr lang="en-US" altLang="zh-CN" sz="2800" dirty="0">
                  <a:solidFill>
                    <a:prstClr val="white"/>
                  </a:solidFill>
                  <a:cs typeface="+mn-ea"/>
                  <a:sym typeface="+mn-lt"/>
                </a:rPr>
                <a:t>3</a:t>
              </a:r>
              <a:endParaRPr lang="zh-CN" altLang="en-US" sz="2800" dirty="0">
                <a:solidFill>
                  <a:prstClr val="white"/>
                </a:solidFill>
                <a:cs typeface="+mn-ea"/>
                <a:sym typeface="+mn-lt"/>
              </a:endParaRPr>
            </a:p>
          </p:txBody>
        </p:sp>
      </p:grpSp>
      <p:sp>
        <p:nvSpPr>
          <p:cNvPr id="2" name="TextBox 1"/>
          <p:cNvSpPr txBox="1"/>
          <p:nvPr/>
        </p:nvSpPr>
        <p:spPr>
          <a:xfrm>
            <a:off x="612334" y="3552040"/>
            <a:ext cx="3475631" cy="830997"/>
          </a:xfrm>
          <a:prstGeom prst="rect">
            <a:avLst/>
          </a:prstGeom>
          <a:solidFill>
            <a:schemeClr val="bg1"/>
          </a:solidFill>
        </p:spPr>
        <p:txBody>
          <a:bodyPr wrap="none" rtlCol="0">
            <a:spAutoFit/>
          </a:bodyPr>
          <a:lstStyle/>
          <a:p>
            <a:r>
              <a:rPr lang="en-US" sz="4800" b="1">
                <a:solidFill>
                  <a:prstClr val="black"/>
                </a:solidFill>
                <a:latin typeface="Times New Roman" pitchFamily="18" charset="0"/>
                <a:cs typeface="Times New Roman" pitchFamily="18" charset="0"/>
              </a:rPr>
              <a:t>CÁC BƯỚC</a:t>
            </a:r>
          </a:p>
        </p:txBody>
      </p:sp>
      <p:sp>
        <p:nvSpPr>
          <p:cNvPr id="5" name="Rectangle 4"/>
          <p:cNvSpPr/>
          <p:nvPr/>
        </p:nvSpPr>
        <p:spPr>
          <a:xfrm>
            <a:off x="4347851" y="1348033"/>
            <a:ext cx="7435433" cy="2875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淘宝网chenying0907出品 14"/>
          <p:cNvSpPr txBox="1"/>
          <p:nvPr/>
        </p:nvSpPr>
        <p:spPr>
          <a:xfrm>
            <a:off x="1471793" y="842592"/>
            <a:ext cx="2390524" cy="784826"/>
          </a:xfrm>
          <a:prstGeom prst="rect">
            <a:avLst/>
          </a:prstGeom>
          <a:noFill/>
        </p:spPr>
        <p:txBody>
          <a:bodyPr wrap="square" lIns="91432" tIns="45718" rIns="91432" bIns="45718" rtlCol="0">
            <a:spAutoFit/>
          </a:bodyPr>
          <a:lstStyle/>
          <a:p>
            <a:pPr algn="ctr" defTabSz="914309">
              <a:lnSpc>
                <a:spcPct val="125000"/>
              </a:lnSpc>
            </a:pPr>
            <a:r>
              <a:rPr lang="en-US" altLang="zh-CN" sz="3600" b="1" i="1">
                <a:solidFill>
                  <a:prstClr val="black"/>
                </a:solidFill>
                <a:latin typeface="Times New Roman" pitchFamily="18" charset="0"/>
                <a:ea typeface="Tahoma" panose="020B0604030504040204" pitchFamily="34" charset="0"/>
                <a:cs typeface="Times New Roman" pitchFamily="18" charset="0"/>
              </a:rPr>
              <a:t>Viết bài</a:t>
            </a:r>
            <a:endParaRPr lang="zh-CN" altLang="en-US" sz="3600" b="1" i="1" dirty="0">
              <a:solidFill>
                <a:prstClr val="black"/>
              </a:solidFill>
              <a:latin typeface="Times New Roman" pitchFamily="18" charset="0"/>
              <a:ea typeface="微软雅黑" pitchFamily="34" charset="-122"/>
              <a:cs typeface="Times New Roman" pitchFamily="18" charset="0"/>
            </a:endParaRPr>
          </a:p>
        </p:txBody>
      </p:sp>
      <p:sp>
        <p:nvSpPr>
          <p:cNvPr id="14" name="Rectangle 13"/>
          <p:cNvSpPr>
            <a:spLocks noChangeArrowheads="1"/>
          </p:cNvSpPr>
          <p:nvPr/>
        </p:nvSpPr>
        <p:spPr bwMode="auto">
          <a:xfrm>
            <a:off x="4647415" y="1857081"/>
            <a:ext cx="733405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Triển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ý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thành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đoạn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văn</a:t>
            </a:r>
            <a:r>
              <a:rPr lang="en-US" altLang="en-US" sz="2800" b="1" dirty="0">
                <a:latin typeface="Times New Roman" panose="02020603050405020304" pitchFamily="18" charset="0"/>
                <a:cs typeface="Times New Roman" panose="02020603050405020304" pitchFamily="18" charset="0"/>
              </a:rPr>
              <a:t>.</a:t>
            </a:r>
          </a:p>
          <a:p>
            <a:pPr eaLnBrk="1" hangingPunct="1">
              <a:buFontTx/>
              <a:buChar cha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đoạn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liên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chẽ</a:t>
            </a:r>
            <a:r>
              <a:rPr lang="en-US" altLang="en-US" sz="2800" b="1" dirty="0">
                <a:latin typeface="Times New Roman" panose="02020603050405020304" pitchFamily="18" charset="0"/>
                <a:cs typeface="Times New Roman" panose="02020603050405020304" pitchFamily="18" charset="0"/>
              </a:rPr>
              <a:t>.</a:t>
            </a:r>
            <a:endParaRPr lang="en-US" altLang="en-US" sz="2800" b="1" dirty="0">
              <a:latin typeface="Calibri" panose="020F0502020204030204" pitchFamily="34" charset="0"/>
            </a:endParaRPr>
          </a:p>
        </p:txBody>
      </p:sp>
    </p:spTree>
    <p:extLst>
      <p:ext uri="{BB962C8B-B14F-4D97-AF65-F5344CB8AC3E}">
        <p14:creationId xmlns:p14="http://schemas.microsoft.com/office/powerpoint/2010/main" val="4102238128"/>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49" presetClass="path" presetSubtype="0" fill="hold" nodeType="withEffect">
                                  <p:stCondLst>
                                    <p:cond delay="0"/>
                                  </p:stCondLst>
                                  <p:childTnLst>
                                    <p:animMotion origin="layout" path="M 3.125E-6 2.59259E-6 L 0.25 0.25 " pathEditMode="relative" rAng="0" ptsTypes="AA">
                                      <p:cBhvr>
                                        <p:cTn id="8" dur="1250" spd="-100000" fill="hold"/>
                                        <p:tgtEl>
                                          <p:spTgt spid="17"/>
                                        </p:tgtEl>
                                        <p:attrNameLst>
                                          <p:attrName>ppt_x</p:attrName>
                                          <p:attrName>ppt_y</p:attrName>
                                        </p:attrNameLst>
                                      </p:cBhvr>
                                      <p:rCtr x="12500" y="12500"/>
                                    </p:animMotion>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 calcmode="lin" valueType="num">
                                      <p:cBhvr>
                                        <p:cTn id="1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0"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6"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1670359" y="5487915"/>
            <a:ext cx="470948" cy="1127263"/>
          </a:xfrm>
          <a:prstGeom prst="rect">
            <a:avLst/>
          </a:prstGeom>
        </p:spPr>
      </p:pic>
      <p:pic>
        <p:nvPicPr>
          <p:cNvPr id="3" name="图片 2">
            <a:extLst>
              <a:ext uri="{FF2B5EF4-FFF2-40B4-BE49-F238E27FC236}">
                <a16:creationId xmlns:a16="http://schemas.microsoft.com/office/drawing/2014/main" id="{1CBA772C-1822-4223-9F07-6D011D7FCD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7948" y="2022312"/>
            <a:ext cx="3989843" cy="3978443"/>
          </a:xfrm>
          <a:prstGeom prst="rect">
            <a:avLst/>
          </a:prstGeom>
        </p:spPr>
      </p:pic>
      <p:grpSp>
        <p:nvGrpSpPr>
          <p:cNvPr id="17" name="组合 16">
            <a:extLst>
              <a:ext uri="{FF2B5EF4-FFF2-40B4-BE49-F238E27FC236}">
                <a16:creationId xmlns:a16="http://schemas.microsoft.com/office/drawing/2014/main" id="{321916A9-7D13-468C-9974-71F85478E84A}"/>
              </a:ext>
            </a:extLst>
          </p:cNvPr>
          <p:cNvGrpSpPr/>
          <p:nvPr/>
        </p:nvGrpSpPr>
        <p:grpSpPr>
          <a:xfrm>
            <a:off x="476901" y="760670"/>
            <a:ext cx="994891" cy="999428"/>
            <a:chOff x="1722254" y="1671267"/>
            <a:chExt cx="994890" cy="999428"/>
          </a:xfrm>
        </p:grpSpPr>
        <p:pic>
          <p:nvPicPr>
            <p:cNvPr id="18" name="图片 17">
              <a:extLst>
                <a:ext uri="{FF2B5EF4-FFF2-40B4-BE49-F238E27FC236}">
                  <a16:creationId xmlns:a16="http://schemas.microsoft.com/office/drawing/2014/main" id="{A987C24C-17FA-4F18-B6D9-2B27C79175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22" name="文本框 21">
              <a:extLst>
                <a:ext uri="{FF2B5EF4-FFF2-40B4-BE49-F238E27FC236}">
                  <a16:creationId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r>
                <a:rPr lang="en-US" altLang="zh-CN" sz="2800" dirty="0">
                  <a:solidFill>
                    <a:prstClr val="white"/>
                  </a:solidFill>
                  <a:cs typeface="+mn-ea"/>
                  <a:sym typeface="+mn-lt"/>
                </a:rPr>
                <a:t>4</a:t>
              </a:r>
              <a:endParaRPr lang="zh-CN" altLang="en-US" sz="2800" dirty="0">
                <a:solidFill>
                  <a:prstClr val="white"/>
                </a:solidFill>
                <a:cs typeface="+mn-ea"/>
                <a:sym typeface="+mn-lt"/>
              </a:endParaRPr>
            </a:p>
          </p:txBody>
        </p:sp>
      </p:grpSp>
      <p:sp>
        <p:nvSpPr>
          <p:cNvPr id="2" name="TextBox 1"/>
          <p:cNvSpPr txBox="1"/>
          <p:nvPr/>
        </p:nvSpPr>
        <p:spPr>
          <a:xfrm>
            <a:off x="612334" y="3552040"/>
            <a:ext cx="3475631" cy="830997"/>
          </a:xfrm>
          <a:prstGeom prst="rect">
            <a:avLst/>
          </a:prstGeom>
          <a:solidFill>
            <a:schemeClr val="bg1"/>
          </a:solidFill>
        </p:spPr>
        <p:txBody>
          <a:bodyPr wrap="none" rtlCol="0">
            <a:spAutoFit/>
          </a:bodyPr>
          <a:lstStyle/>
          <a:p>
            <a:r>
              <a:rPr lang="en-US" sz="4800" b="1">
                <a:solidFill>
                  <a:prstClr val="black"/>
                </a:solidFill>
                <a:latin typeface="Times New Roman" pitchFamily="18" charset="0"/>
                <a:cs typeface="Times New Roman" pitchFamily="18" charset="0"/>
              </a:rPr>
              <a:t>CÁC BƯỚC</a:t>
            </a:r>
          </a:p>
        </p:txBody>
      </p:sp>
      <p:sp>
        <p:nvSpPr>
          <p:cNvPr id="5" name="Rectangle 4"/>
          <p:cNvSpPr/>
          <p:nvPr/>
        </p:nvSpPr>
        <p:spPr>
          <a:xfrm>
            <a:off x="4470400" y="760670"/>
            <a:ext cx="7435433" cy="5722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淘宝网chenying0907出品 14"/>
          <p:cNvSpPr txBox="1"/>
          <p:nvPr/>
        </p:nvSpPr>
        <p:spPr>
          <a:xfrm>
            <a:off x="1471793" y="596928"/>
            <a:ext cx="2390524" cy="1477323"/>
          </a:xfrm>
          <a:prstGeom prst="rect">
            <a:avLst/>
          </a:prstGeom>
          <a:noFill/>
        </p:spPr>
        <p:txBody>
          <a:bodyPr wrap="square" lIns="91432" tIns="45718" rIns="91432" bIns="45718" rtlCol="0">
            <a:spAutoFit/>
          </a:bodyPr>
          <a:lstStyle/>
          <a:p>
            <a:pPr algn="ctr" defTabSz="914309">
              <a:lnSpc>
                <a:spcPct val="125000"/>
              </a:lnSpc>
            </a:pPr>
            <a:r>
              <a:rPr lang="en-US" altLang="zh-CN" sz="3600" b="1" i="1">
                <a:solidFill>
                  <a:prstClr val="black"/>
                </a:solidFill>
                <a:latin typeface="Times New Roman" pitchFamily="18" charset="0"/>
                <a:ea typeface="Tahoma" panose="020B0604030504040204" pitchFamily="34" charset="0"/>
                <a:cs typeface="Times New Roman" pitchFamily="18" charset="0"/>
              </a:rPr>
              <a:t>Đọc lại và sửa chữa</a:t>
            </a:r>
            <a:endParaRPr lang="zh-CN" altLang="en-US" sz="3600" b="1" i="1" dirty="0">
              <a:solidFill>
                <a:prstClr val="black"/>
              </a:solidFill>
              <a:latin typeface="Times New Roman" pitchFamily="18" charset="0"/>
              <a:ea typeface="微软雅黑" pitchFamily="34" charset="-122"/>
              <a:cs typeface="Times New Roman" pitchFamily="18" charset="0"/>
            </a:endParaRPr>
          </a:p>
        </p:txBody>
      </p:sp>
      <p:sp>
        <p:nvSpPr>
          <p:cNvPr id="14" name="Rectangle 13"/>
          <p:cNvSpPr/>
          <p:nvPr/>
        </p:nvSpPr>
        <p:spPr>
          <a:xfrm>
            <a:off x="4743902" y="1213317"/>
            <a:ext cx="6888427" cy="2092875"/>
          </a:xfrm>
          <a:prstGeom prst="rect">
            <a:avLst/>
          </a:prstGeom>
        </p:spPr>
        <p:txBody>
          <a:bodyPr wrap="square" lIns="121906" tIns="60953" rIns="121906" bIns="60953">
            <a:spAutoFit/>
          </a:bodyPr>
          <a:lstStyle/>
          <a:p>
            <a:pPr marL="533333" indent="-533333" defTabSz="914332"/>
            <a:r>
              <a:rPr lang="en-US" sz="3200" b="1" i="1">
                <a:solidFill>
                  <a:srgbClr val="180000"/>
                </a:solidFill>
                <a:latin typeface="Times New Roman" pitchFamily="18" charset="0"/>
                <a:cs typeface="Times New Roman" pitchFamily="18" charset="0"/>
                <a:sym typeface="Arial"/>
              </a:rPr>
              <a:t>Hình thức: đầy đủ bố cục 3 phần </a:t>
            </a:r>
          </a:p>
          <a:p>
            <a:pPr marL="533333" indent="-533333" defTabSz="914332"/>
            <a:r>
              <a:rPr lang="en-US" sz="3200" i="1">
                <a:solidFill>
                  <a:srgbClr val="180000"/>
                </a:solidFill>
                <a:latin typeface="Times New Roman" pitchFamily="18" charset="0"/>
                <a:cs typeface="Times New Roman" pitchFamily="18" charset="0"/>
                <a:sym typeface="Arial"/>
              </a:rPr>
              <a:t>- Mở bài</a:t>
            </a:r>
          </a:p>
          <a:p>
            <a:pPr marL="533333" indent="-533333" defTabSz="914332"/>
            <a:r>
              <a:rPr lang="en-US" sz="3200" i="1">
                <a:solidFill>
                  <a:srgbClr val="180000"/>
                </a:solidFill>
                <a:latin typeface="Times New Roman" pitchFamily="18" charset="0"/>
                <a:cs typeface="Times New Roman" pitchFamily="18" charset="0"/>
                <a:sym typeface="Arial"/>
              </a:rPr>
              <a:t>- Thân bài</a:t>
            </a:r>
          </a:p>
          <a:p>
            <a:pPr marL="533333" indent="-533333" defTabSz="914332"/>
            <a:r>
              <a:rPr lang="en-US" sz="3200" i="1">
                <a:solidFill>
                  <a:srgbClr val="180000"/>
                </a:solidFill>
                <a:latin typeface="Times New Roman" pitchFamily="18" charset="0"/>
                <a:cs typeface="Times New Roman" pitchFamily="18" charset="0"/>
                <a:sym typeface="Arial"/>
              </a:rPr>
              <a:t>- Kết bài</a:t>
            </a:r>
            <a:endParaRPr lang="en-US" sz="3200" i="1" dirty="0">
              <a:solidFill>
                <a:srgbClr val="180000"/>
              </a:solidFill>
              <a:latin typeface="Times New Roman" pitchFamily="18" charset="0"/>
              <a:cs typeface="Times New Roman" pitchFamily="18" charset="0"/>
              <a:sym typeface="Arial"/>
            </a:endParaRPr>
          </a:p>
        </p:txBody>
      </p:sp>
      <p:sp>
        <p:nvSpPr>
          <p:cNvPr id="15" name="Rectangle 14"/>
          <p:cNvSpPr/>
          <p:nvPr/>
        </p:nvSpPr>
        <p:spPr>
          <a:xfrm>
            <a:off x="4743901" y="3709587"/>
            <a:ext cx="6888427" cy="1107991"/>
          </a:xfrm>
          <a:prstGeom prst="rect">
            <a:avLst/>
          </a:prstGeom>
        </p:spPr>
        <p:txBody>
          <a:bodyPr wrap="square" lIns="121906" tIns="60953" rIns="121906" bIns="60953">
            <a:spAutoFit/>
          </a:bodyPr>
          <a:lstStyle/>
          <a:p>
            <a:pPr defTabSz="914332"/>
            <a:r>
              <a:rPr lang="en-US" sz="3200" b="1" i="1">
                <a:solidFill>
                  <a:srgbClr val="180000"/>
                </a:solidFill>
                <a:latin typeface="Times New Roman" pitchFamily="18" charset="0"/>
                <a:cs typeface="Times New Roman" pitchFamily="18" charset="0"/>
                <a:sym typeface="Arial"/>
              </a:rPr>
              <a:t>Nội dung</a:t>
            </a:r>
            <a:r>
              <a:rPr lang="en-US" sz="3200" i="1">
                <a:solidFill>
                  <a:srgbClr val="180000"/>
                </a:solidFill>
                <a:latin typeface="Times New Roman" pitchFamily="18" charset="0"/>
                <a:cs typeface="Times New Roman" pitchFamily="18" charset="0"/>
                <a:sym typeface="Arial"/>
              </a:rPr>
              <a:t>: đảm bảo các yêu cầu, đủ các bước, các ý đã xây dựng</a:t>
            </a:r>
          </a:p>
        </p:txBody>
      </p:sp>
    </p:spTree>
    <p:extLst>
      <p:ext uri="{BB962C8B-B14F-4D97-AF65-F5344CB8AC3E}">
        <p14:creationId xmlns:p14="http://schemas.microsoft.com/office/powerpoint/2010/main" val="3240464348"/>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49" presetClass="path" presetSubtype="0" fill="hold" nodeType="withEffect">
                                  <p:stCondLst>
                                    <p:cond delay="0"/>
                                  </p:stCondLst>
                                  <p:childTnLst>
                                    <p:animMotion origin="layout" path="M 3.125E-6 2.59259E-6 L 0.25 0.25 " pathEditMode="relative" rAng="0" ptsTypes="AA">
                                      <p:cBhvr>
                                        <p:cTn id="8" dur="1250" spd="-100000" fill="hold"/>
                                        <p:tgtEl>
                                          <p:spTgt spid="17"/>
                                        </p:tgtEl>
                                        <p:attrNameLst>
                                          <p:attrName>ppt_x</p:attrName>
                                          <p:attrName>ppt_y</p:attrName>
                                        </p:attrNameLst>
                                      </p:cBhvr>
                                      <p:rCtr x="12500" y="12500"/>
                                    </p:animMotion>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 calcmode="lin" valueType="num">
                                      <p:cBhvr>
                                        <p:cTn id="1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0"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1670359" y="5487915"/>
            <a:ext cx="470948" cy="1127263"/>
          </a:xfrm>
          <a:prstGeom prst="rect">
            <a:avLst/>
          </a:prstGeom>
        </p:spPr>
      </p:pic>
      <p:sp>
        <p:nvSpPr>
          <p:cNvPr id="23" name="矩形: 剪去对角 12">
            <a:extLst>
              <a:ext uri="{FF2B5EF4-FFF2-40B4-BE49-F238E27FC236}">
                <a16:creationId xmlns:a16="http://schemas.microsoft.com/office/drawing/2014/main" id="{4C494906-7406-49B7-B73A-E00002866123}"/>
              </a:ext>
            </a:extLst>
          </p:cNvPr>
          <p:cNvSpPr/>
          <p:nvPr/>
        </p:nvSpPr>
        <p:spPr>
          <a:xfrm>
            <a:off x="341041" y="179430"/>
            <a:ext cx="11470745"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24" name="矩形: 剪去对角 14">
            <a:extLst>
              <a:ext uri="{FF2B5EF4-FFF2-40B4-BE49-F238E27FC236}">
                <a16:creationId xmlns:a16="http://schemas.microsoft.com/office/drawing/2014/main" id="{02E9BA00-F808-4474-83E4-008BB0043371}"/>
              </a:ext>
            </a:extLst>
          </p:cNvPr>
          <p:cNvSpPr/>
          <p:nvPr/>
        </p:nvSpPr>
        <p:spPr>
          <a:xfrm>
            <a:off x="396878" y="122326"/>
            <a:ext cx="11179237"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25" name="Rectangle 24"/>
          <p:cNvSpPr/>
          <p:nvPr/>
        </p:nvSpPr>
        <p:spPr>
          <a:xfrm>
            <a:off x="380214" y="209309"/>
            <a:ext cx="11129913" cy="400110"/>
          </a:xfrm>
          <a:prstGeom prst="rect">
            <a:avLst/>
          </a:prstGeom>
        </p:spPr>
        <p:txBody>
          <a:bodyPr wrap="square">
            <a:spAutoFit/>
          </a:bodyPr>
          <a:lstStyle/>
          <a:p>
            <a:pPr algn="ctr"/>
            <a:r>
              <a:rPr lang="en-US" altLang="en-US" sz="2000" dirty="0">
                <a:solidFill>
                  <a:srgbClr val="FF0000"/>
                </a:solidFill>
                <a:latin typeface="Times New Roman" panose="02020603050405020304" pitchFamily="18" charset="0"/>
                <a:cs typeface="Times New Roman" panose="02020603050405020304" pitchFamily="18" charset="0"/>
              </a:rPr>
              <a:t>-</a:t>
            </a:r>
            <a:r>
              <a:rPr lang="en-US" altLang="en-US" sz="2000" i="1" dirty="0" err="1">
                <a:solidFill>
                  <a:srgbClr val="FF0000"/>
                </a:solidFill>
                <a:latin typeface="Times New Roman" panose="02020603050405020304" pitchFamily="18" charset="0"/>
                <a:cs typeface="Times New Roman" panose="02020603050405020304" pitchFamily="18" charset="0"/>
              </a:rPr>
              <a:t>Tập</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làm</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văn</a:t>
            </a:r>
            <a:r>
              <a:rPr lang="en-US" altLang="en-US" sz="2000" dirty="0">
                <a:solidFill>
                  <a:srgbClr val="FF0000"/>
                </a:solidFill>
                <a:latin typeface="Times New Roman" panose="02020603050405020304" pitchFamily="18" charset="0"/>
                <a:cs typeface="Times New Roman" panose="02020603050405020304" pitchFamily="18" charset="0"/>
              </a:rPr>
              <a:t>:  </a:t>
            </a:r>
            <a:r>
              <a:rPr lang="vi-VN"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Rectangle 25"/>
          <p:cNvSpPr>
            <a:spLocks noChangeArrowheads="1"/>
          </p:cNvSpPr>
          <p:nvPr/>
        </p:nvSpPr>
        <p:spPr bwMode="auto">
          <a:xfrm>
            <a:off x="329937" y="1586039"/>
            <a:ext cx="9728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FF"/>
                </a:solidFill>
                <a:latin typeface="Times New Roman" panose="02020603050405020304" pitchFamily="18" charset="0"/>
                <a:cs typeface="Times New Roman" panose="02020603050405020304" pitchFamily="18" charset="0"/>
              </a:rPr>
              <a:t>1. ĐỀ BÀI NGHỊ LUẬN VỀ MỘT ĐOẠN THƠ, BÀI THƠ</a:t>
            </a:r>
            <a:endParaRPr lang="en-US" altLang="en-US" sz="2400" b="1" dirty="0">
              <a:solidFill>
                <a:srgbClr val="0000FF"/>
              </a:solidFill>
              <a:latin typeface="Calibri" panose="020F0502020204030204" pitchFamily="34" charset="0"/>
            </a:endParaRPr>
          </a:p>
        </p:txBody>
      </p:sp>
      <p:sp>
        <p:nvSpPr>
          <p:cNvPr id="42" name="Rectangle 41"/>
          <p:cNvSpPr>
            <a:spLocks noChangeArrowheads="1"/>
          </p:cNvSpPr>
          <p:nvPr/>
        </p:nvSpPr>
        <p:spPr bwMode="auto">
          <a:xfrm>
            <a:off x="320511" y="1953686"/>
            <a:ext cx="111424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FF"/>
                </a:solidFill>
                <a:latin typeface="Times New Roman" panose="02020603050405020304" pitchFamily="18" charset="0"/>
                <a:cs typeface="Times New Roman" panose="02020603050405020304" pitchFamily="18" charset="0"/>
              </a:rPr>
              <a:t>2. CÁC BƯỚC LÀM  BÀI NGHỊ LUẬN VỀ MỘT ĐOẠN THƠ, BÀI THƠ</a:t>
            </a:r>
            <a:endParaRPr lang="en-US" altLang="en-US" sz="2400" b="1" dirty="0">
              <a:solidFill>
                <a:srgbClr val="0000FF"/>
              </a:solidFill>
              <a:latin typeface="Calibri" panose="020F0502020204030204" pitchFamily="34" charset="0"/>
            </a:endParaRPr>
          </a:p>
        </p:txBody>
      </p:sp>
      <p:sp>
        <p:nvSpPr>
          <p:cNvPr id="43" name="Rectangle 42"/>
          <p:cNvSpPr>
            <a:spLocks noChangeArrowheads="1"/>
          </p:cNvSpPr>
          <p:nvPr/>
        </p:nvSpPr>
        <p:spPr bwMode="auto">
          <a:xfrm>
            <a:off x="188536" y="831895"/>
            <a:ext cx="12003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II. CÁCH LÀM BÀI VĂN NGHỊ LUẬN VỀ MỘT ĐOẠN THƠ, BÀI THƠ. ĐỀ BÀI NGHỊ LUẬN VỀ MỘT ĐOẠN THƠ, BÀI THƠ</a:t>
            </a:r>
            <a:endParaRPr lang="en-US" altLang="en-US" sz="2400" b="1" dirty="0">
              <a:solidFill>
                <a:srgbClr val="FF0000"/>
              </a:solidFill>
              <a:latin typeface="Calibri" panose="020F0502020204030204" pitchFamily="34" charset="0"/>
            </a:endParaRPr>
          </a:p>
        </p:txBody>
      </p:sp>
      <p:sp>
        <p:nvSpPr>
          <p:cNvPr id="44" name="Rectangle 43"/>
          <p:cNvSpPr>
            <a:spLocks noChangeArrowheads="1"/>
          </p:cNvSpPr>
          <p:nvPr/>
        </p:nvSpPr>
        <p:spPr bwMode="auto">
          <a:xfrm>
            <a:off x="320510" y="2387319"/>
            <a:ext cx="111424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FF"/>
                </a:solidFill>
                <a:latin typeface="Times New Roman" panose="02020603050405020304" pitchFamily="18" charset="0"/>
                <a:cs typeface="Times New Roman" panose="02020603050405020304" pitchFamily="18" charset="0"/>
              </a:rPr>
              <a:t>3. CÁCH TỔ CHỨC, TRIỂN KHAI LUẬN ĐIỂM</a:t>
            </a:r>
            <a:endParaRPr lang="en-US" altLang="en-US" sz="2400" b="1" dirty="0">
              <a:solidFill>
                <a:srgbClr val="0000FF"/>
              </a:solidFill>
              <a:latin typeface="Calibri" panose="020F0502020204030204" pitchFamily="34" charset="0"/>
            </a:endParaRPr>
          </a:p>
        </p:txBody>
      </p:sp>
      <p:sp>
        <p:nvSpPr>
          <p:cNvPr id="45" name="Rectangle 17"/>
          <p:cNvSpPr>
            <a:spLocks noChangeArrowheads="1"/>
          </p:cNvSpPr>
          <p:nvPr/>
        </p:nvSpPr>
        <p:spPr bwMode="auto">
          <a:xfrm>
            <a:off x="631778" y="2731131"/>
            <a:ext cx="97136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Bài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Quê</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hương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trong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tình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thương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nỗi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nhớ</a:t>
            </a:r>
            <a:endParaRPr lang="en-US" altLang="en-US" sz="2800" b="1" dirty="0">
              <a:solidFill>
                <a:srgbClr val="FF0000"/>
              </a:solidFill>
              <a:latin typeface="Calibri" panose="020F0502020204030204" pitchFamily="34" charset="0"/>
            </a:endParaRPr>
          </a:p>
        </p:txBody>
      </p:sp>
      <p:sp>
        <p:nvSpPr>
          <p:cNvPr id="46" name="TextBox 45"/>
          <p:cNvSpPr txBox="1"/>
          <p:nvPr/>
        </p:nvSpPr>
        <p:spPr>
          <a:xfrm>
            <a:off x="439446" y="3226320"/>
            <a:ext cx="10088918" cy="1815882"/>
          </a:xfrm>
          <a:prstGeom prst="rect">
            <a:avLst/>
          </a:prstGeom>
          <a:noFill/>
        </p:spPr>
        <p:txBody>
          <a:bodyPr wrap="square" rtlCol="0">
            <a:spAutoFit/>
          </a:bodyPr>
          <a:lstStyle/>
          <a:p>
            <a:r>
              <a:rPr lang="en-US" sz="2800" b="1" dirty="0">
                <a:solidFill>
                  <a:srgbClr val="3803BD"/>
                </a:solidFill>
                <a:latin typeface="Times New Roman" panose="02020603050405020304" pitchFamily="18" charset="0"/>
                <a:cs typeface="Times New Roman" panose="02020603050405020304" pitchFamily="18" charset="0"/>
              </a:rPr>
              <a:t>a. </a:t>
            </a:r>
            <a:r>
              <a:rPr lang="en-US" sz="2800" b="1" dirty="0" err="1">
                <a:solidFill>
                  <a:srgbClr val="3803BD"/>
                </a:solidFill>
                <a:latin typeface="Times New Roman" panose="02020603050405020304" pitchFamily="18" charset="0"/>
                <a:cs typeface="Times New Roman" panose="02020603050405020304" pitchFamily="18" charset="0"/>
              </a:rPr>
              <a:t>Bố</a:t>
            </a:r>
            <a:r>
              <a:rPr lang="en-US" sz="2800" b="1" dirty="0">
                <a:solidFill>
                  <a:srgbClr val="3803BD"/>
                </a:solidFill>
                <a:latin typeface="Times New Roman" panose="02020603050405020304" pitchFamily="18" charset="0"/>
                <a:cs typeface="Times New Roman" panose="02020603050405020304" pitchFamily="18" charset="0"/>
              </a:rPr>
              <a:t> </a:t>
            </a:r>
            <a:r>
              <a:rPr lang="en-US" sz="2800" b="1" dirty="0" err="1">
                <a:solidFill>
                  <a:srgbClr val="3803BD"/>
                </a:solidFill>
                <a:latin typeface="Times New Roman" panose="02020603050405020304" pitchFamily="18" charset="0"/>
                <a:cs typeface="Times New Roman" panose="02020603050405020304" pitchFamily="18" charset="0"/>
              </a:rPr>
              <a:t>cục</a:t>
            </a:r>
            <a:r>
              <a:rPr lang="en-US" sz="2800" b="1" dirty="0">
                <a:solidFill>
                  <a:srgbClr val="3803BD"/>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Mở bài: Từ đầu → “khởi đầu rực rỡ”.</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Hanh</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Kết bài: “Quê hương” → “thắm thiết”.</a:t>
            </a:r>
            <a:endParaRPr lang="en-US" sz="2800" b="1" dirty="0"/>
          </a:p>
        </p:txBody>
      </p:sp>
      <p:sp>
        <p:nvSpPr>
          <p:cNvPr id="47" name="Text Box 7"/>
          <p:cNvSpPr txBox="1">
            <a:spLocks noChangeArrowheads="1"/>
          </p:cNvSpPr>
          <p:nvPr/>
        </p:nvSpPr>
        <p:spPr bwMode="auto">
          <a:xfrm>
            <a:off x="15498" y="5005547"/>
            <a:ext cx="101927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ts val="600"/>
              </a:spcBef>
            </a:pPr>
            <a:r>
              <a:rPr lang="en-US" altLang="en-US" sz="2800" dirty="0">
                <a:solidFill>
                  <a:srgbClr val="3803BD"/>
                </a:solidFill>
                <a:latin typeface="Times New Roman" panose="02020603050405020304" pitchFamily="18" charset="0"/>
                <a:cs typeface="Times New Roman" panose="02020603050405020304" pitchFamily="18" charset="0"/>
              </a:rPr>
              <a:t>    b. </a:t>
            </a:r>
            <a:r>
              <a:rPr lang="en-US" altLang="en-US" sz="2800" dirty="0" err="1">
                <a:solidFill>
                  <a:srgbClr val="3803BD"/>
                </a:solidFill>
                <a:latin typeface="Times New Roman" panose="02020603050405020304" pitchFamily="18" charset="0"/>
                <a:cs typeface="Times New Roman" panose="02020603050405020304" pitchFamily="18" charset="0"/>
              </a:rPr>
              <a:t>Các</a:t>
            </a:r>
            <a:r>
              <a:rPr lang="en-US" altLang="en-US" sz="2800" dirty="0">
                <a:solidFill>
                  <a:srgbClr val="3803BD"/>
                </a:solidFill>
                <a:latin typeface="Times New Roman" panose="02020603050405020304" pitchFamily="18" charset="0"/>
                <a:cs typeface="Times New Roman" panose="02020603050405020304" pitchFamily="18" charset="0"/>
              </a:rPr>
              <a:t> </a:t>
            </a:r>
            <a:r>
              <a:rPr lang="en-US" altLang="en-US" sz="2800" dirty="0" err="1">
                <a:solidFill>
                  <a:srgbClr val="3803BD"/>
                </a:solidFill>
                <a:latin typeface="Times New Roman" panose="02020603050405020304" pitchFamily="18" charset="0"/>
                <a:cs typeface="Times New Roman" panose="02020603050405020304" pitchFamily="18" charset="0"/>
              </a:rPr>
              <a:t>luận</a:t>
            </a:r>
            <a:r>
              <a:rPr lang="en-US" altLang="en-US" sz="2800" dirty="0">
                <a:solidFill>
                  <a:srgbClr val="3803BD"/>
                </a:solidFill>
                <a:latin typeface="Times New Roman" panose="02020603050405020304" pitchFamily="18" charset="0"/>
                <a:cs typeface="Times New Roman" panose="02020603050405020304" pitchFamily="18" charset="0"/>
              </a:rPr>
              <a:t> </a:t>
            </a:r>
            <a:r>
              <a:rPr lang="en-US" altLang="en-US" sz="2800" dirty="0" err="1">
                <a:solidFill>
                  <a:srgbClr val="3803BD"/>
                </a:solidFill>
                <a:latin typeface="Times New Roman" panose="02020603050405020304" pitchFamily="18" charset="0"/>
                <a:cs typeface="Times New Roman" panose="02020603050405020304" pitchFamily="18" charset="0"/>
              </a:rPr>
              <a:t>điểm</a:t>
            </a:r>
            <a:r>
              <a:rPr lang="en-US" altLang="en-US" sz="2800" dirty="0">
                <a:solidFill>
                  <a:srgbClr val="3803BD"/>
                </a:solidFill>
                <a:latin typeface="Times New Roman" panose="02020603050405020304" pitchFamily="18" charset="0"/>
                <a:cs typeface="Times New Roman" panose="02020603050405020304" pitchFamily="18" charset="0"/>
              </a:rPr>
              <a:t> </a:t>
            </a:r>
            <a:r>
              <a:rPr lang="en-US" altLang="en-US" sz="2800" dirty="0" err="1">
                <a:solidFill>
                  <a:srgbClr val="3803BD"/>
                </a:solidFill>
                <a:latin typeface="Times New Roman" panose="02020603050405020304" pitchFamily="18" charset="0"/>
                <a:cs typeface="Times New Roman" panose="02020603050405020304" pitchFamily="18" charset="0"/>
              </a:rPr>
              <a:t>trong</a:t>
            </a:r>
            <a:r>
              <a:rPr lang="en-US" altLang="en-US" sz="2800" dirty="0">
                <a:solidFill>
                  <a:srgbClr val="3803BD"/>
                </a:solidFill>
                <a:latin typeface="Times New Roman" panose="02020603050405020304" pitchFamily="18" charset="0"/>
                <a:cs typeface="Times New Roman" panose="02020603050405020304" pitchFamily="18" charset="0"/>
              </a:rPr>
              <a:t> </a:t>
            </a:r>
            <a:r>
              <a:rPr lang="en-US" altLang="en-US" sz="2800" dirty="0" err="1">
                <a:solidFill>
                  <a:srgbClr val="3803BD"/>
                </a:solidFill>
                <a:latin typeface="Times New Roman" panose="02020603050405020304" pitchFamily="18" charset="0"/>
                <a:cs typeface="Times New Roman" panose="02020603050405020304" pitchFamily="18" charset="0"/>
              </a:rPr>
              <a:t>phần</a:t>
            </a:r>
            <a:r>
              <a:rPr lang="en-US" altLang="en-US" sz="2800" dirty="0">
                <a:solidFill>
                  <a:srgbClr val="3803BD"/>
                </a:solidFill>
                <a:latin typeface="Times New Roman" panose="02020603050405020304" pitchFamily="18" charset="0"/>
                <a:cs typeface="Times New Roman" panose="02020603050405020304" pitchFamily="18" charset="0"/>
              </a:rPr>
              <a:t> t</a:t>
            </a:r>
            <a:r>
              <a:rPr lang="vi-VN" altLang="en-US" sz="2800" dirty="0">
                <a:solidFill>
                  <a:srgbClr val="3803BD"/>
                </a:solidFill>
                <a:latin typeface="Times New Roman" panose="02020603050405020304" pitchFamily="18" charset="0"/>
                <a:cs typeface="Times New Roman" panose="02020603050405020304" pitchFamily="18" charset="0"/>
              </a:rPr>
              <a:t>hân bài</a:t>
            </a:r>
            <a:r>
              <a:rPr lang="en-US" altLang="en-US" sz="2800" dirty="0">
                <a:solidFill>
                  <a:srgbClr val="3803BD"/>
                </a:solidFill>
                <a:latin typeface="Times New Roman" panose="02020603050405020304" pitchFamily="18" charset="0"/>
                <a:cs typeface="Times New Roman" panose="02020603050405020304" pitchFamily="18" charset="0"/>
              </a:rPr>
              <a:t> (</a:t>
            </a:r>
            <a:r>
              <a:rPr lang="en-US" altLang="en-US" sz="2800" dirty="0" err="1">
                <a:solidFill>
                  <a:srgbClr val="3803BD"/>
                </a:solidFill>
                <a:latin typeface="Times New Roman" panose="02020603050405020304" pitchFamily="18" charset="0"/>
                <a:cs typeface="Times New Roman" panose="02020603050405020304" pitchFamily="18" charset="0"/>
              </a:rPr>
              <a:t>gạch</a:t>
            </a:r>
            <a:r>
              <a:rPr lang="en-US" altLang="en-US" sz="2800" dirty="0">
                <a:solidFill>
                  <a:srgbClr val="3803BD"/>
                </a:solidFill>
                <a:latin typeface="Times New Roman" panose="02020603050405020304" pitchFamily="18" charset="0"/>
                <a:cs typeface="Times New Roman" panose="02020603050405020304" pitchFamily="18" charset="0"/>
              </a:rPr>
              <a:t> </a:t>
            </a:r>
            <a:r>
              <a:rPr lang="en-US" altLang="en-US" sz="2800" dirty="0" err="1">
                <a:solidFill>
                  <a:srgbClr val="3803BD"/>
                </a:solidFill>
                <a:latin typeface="Times New Roman" panose="02020603050405020304" pitchFamily="18" charset="0"/>
                <a:cs typeface="Times New Roman" panose="02020603050405020304" pitchFamily="18" charset="0"/>
              </a:rPr>
              <a:t>trong</a:t>
            </a:r>
            <a:r>
              <a:rPr lang="en-US" altLang="en-US" sz="2800" dirty="0">
                <a:solidFill>
                  <a:srgbClr val="3803BD"/>
                </a:solidFill>
                <a:latin typeface="Times New Roman" panose="02020603050405020304" pitchFamily="18" charset="0"/>
                <a:cs typeface="Times New Roman" panose="02020603050405020304" pitchFamily="18" charset="0"/>
              </a:rPr>
              <a:t> SGK) </a:t>
            </a:r>
          </a:p>
        </p:txBody>
      </p:sp>
    </p:spTree>
    <p:extLst>
      <p:ext uri="{BB962C8B-B14F-4D97-AF65-F5344CB8AC3E}">
        <p14:creationId xmlns:p14="http://schemas.microsoft.com/office/powerpoint/2010/main" val="4180867097"/>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arn(inVertical)">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50" y="414624"/>
            <a:ext cx="5910412" cy="523220"/>
          </a:xfrm>
          <a:prstGeom prst="rect">
            <a:avLst/>
          </a:prstGeom>
        </p:spPr>
        <p:txBody>
          <a:bodyPr wrap="square">
            <a:spAutoFit/>
          </a:bodyPr>
          <a:lstStyle/>
          <a:p>
            <a:pPr algn="l"/>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Các luận điểm trong phần thân bài: </a:t>
            </a:r>
          </a:p>
        </p:txBody>
      </p:sp>
      <p:sp>
        <p:nvSpPr>
          <p:cNvPr id="7" name="Rectangle 6"/>
          <p:cNvSpPr/>
          <p:nvPr/>
        </p:nvSpPr>
        <p:spPr>
          <a:xfrm>
            <a:off x="6692348" y="1656092"/>
            <a:ext cx="4930789" cy="3785652"/>
          </a:xfrm>
          <a:prstGeom prst="rect">
            <a:avLst/>
          </a:prstGeom>
          <a:solidFill>
            <a:schemeClr val="accent4">
              <a:lumMod val="40000"/>
              <a:lumOff val="60000"/>
            </a:schemeClr>
          </a:solidFill>
          <a:ln w="57150">
            <a:solidFill>
              <a:srgbClr val="FFFF00"/>
            </a:solidFill>
          </a:ln>
        </p:spPr>
        <p:txBody>
          <a:bodyPr wrap="square">
            <a:spAutoFit/>
          </a:bodyPr>
          <a:lstStyle/>
          <a:p>
            <a:pPr algn="just"/>
            <a:r>
              <a:rPr lang="en-US" altLang="vi-VN" sz="4800" b="1" dirty="0" err="1">
                <a:latin typeface="Times New Roman" panose="02020603050405020304" pitchFamily="18" charset="0"/>
                <a:cs typeface="Times New Roman" panose="02020603050405020304" pitchFamily="18" charset="0"/>
              </a:rPr>
              <a:t>Tổng</a:t>
            </a:r>
            <a:r>
              <a:rPr lang="en-US" altLang="vi-VN" sz="4800" b="1" dirty="0">
                <a:latin typeface="Times New Roman" panose="02020603050405020304" pitchFamily="18" charset="0"/>
                <a:cs typeface="Times New Roman" panose="02020603050405020304" pitchFamily="18" charset="0"/>
              </a:rPr>
              <a:t>:</a:t>
            </a:r>
            <a:r>
              <a:rPr lang="en-US" altLang="vi-VN" sz="4800" dirty="0">
                <a:latin typeface="Times New Roman" panose="02020603050405020304" pitchFamily="18" charset="0"/>
                <a:cs typeface="Times New Roman" panose="02020603050405020304" pitchFamily="18" charset="0"/>
              </a:rPr>
              <a:t> </a:t>
            </a:r>
          </a:p>
          <a:p>
            <a:pPr algn="just"/>
            <a:r>
              <a:rPr lang="vi-VN" altLang="vi-VN" sz="3200" dirty="0">
                <a:latin typeface="Times New Roman" panose="02020603050405020304" pitchFamily="18" charset="0"/>
                <a:cs typeface="Times New Roman" panose="02020603050405020304" pitchFamily="18" charset="0"/>
              </a:rPr>
              <a:t>Nhà thơ đã viết </a:t>
            </a:r>
            <a:r>
              <a:rPr lang="vi-VN" altLang="vi-VN" sz="3200" i="1" dirty="0">
                <a:latin typeface="Times New Roman" panose="02020603050405020304" pitchFamily="18" charset="0"/>
                <a:cs typeface="Times New Roman" panose="02020603050405020304" pitchFamily="18" charset="0"/>
              </a:rPr>
              <a:t>Quê hương</a:t>
            </a:r>
            <a:r>
              <a:rPr lang="vi-VN" altLang="vi-VN" sz="3200" dirty="0">
                <a:latin typeface="Times New Roman" panose="02020603050405020304" pitchFamily="18" charset="0"/>
                <a:cs typeface="Times New Roman" panose="02020603050405020304" pitchFamily="18" charset="0"/>
              </a:rPr>
              <a:t> bằng tất cả tình yêu thiết tha, trong sáng, đầy thơ mộng của mình. </a:t>
            </a:r>
          </a:p>
          <a:p>
            <a:pPr algn="just"/>
            <a:r>
              <a:rPr lang="vi-VN" altLang="vi-VN" sz="3200" dirty="0">
                <a:latin typeface="Times New Roman" panose="02020603050405020304" pitchFamily="18" charset="0"/>
                <a:cs typeface="Times New Roman" panose="02020603050405020304" pitchFamily="18" charset="0"/>
              </a:rPr>
              <a:t>→ </a:t>
            </a:r>
            <a:r>
              <a:rPr lang="vi-VN" altLang="vi-VN" sz="3200" i="1" dirty="0">
                <a:solidFill>
                  <a:srgbClr val="FF0000"/>
                </a:solidFill>
                <a:latin typeface="Times New Roman" panose="02020603050405020304" pitchFamily="18" charset="0"/>
                <a:cs typeface="Times New Roman" panose="02020603050405020304" pitchFamily="18" charset="0"/>
              </a:rPr>
              <a:t>Đánh giá chung về bài thơ</a:t>
            </a:r>
            <a:endParaRPr lang="vi-VN" sz="3200" i="1" dirty="0">
              <a:solidFill>
                <a:srgbClr val="FF0000"/>
              </a:solidFill>
            </a:endParaRPr>
          </a:p>
        </p:txBody>
      </p:sp>
      <p:sp>
        <p:nvSpPr>
          <p:cNvPr id="3" name="TextBox 2"/>
          <p:cNvSpPr txBox="1"/>
          <p:nvPr/>
        </p:nvSpPr>
        <p:spPr>
          <a:xfrm>
            <a:off x="328464" y="982888"/>
            <a:ext cx="6082748" cy="5647700"/>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w="57150">
            <a:solidFill>
              <a:schemeClr val="accent6">
                <a:lumMod val="75000"/>
              </a:schemeClr>
            </a:solidFill>
          </a:ln>
        </p:spPr>
        <p:txBody>
          <a:bodyPr wrap="square" rtlCol="0">
            <a:spAutoFit/>
          </a:bodyPr>
          <a:lstStyle/>
          <a:p>
            <a:pPr lvl="0" algn="just" eaLnBrk="0" fontAlgn="base" hangingPunct="0">
              <a:spcAft>
                <a:spcPts val="600"/>
              </a:spcAft>
            </a:pPr>
            <a:r>
              <a:rPr lang="en-US" altLang="vi-VN" sz="2400">
                <a:latin typeface="Times New Roman" panose="02020603050405020304" pitchFamily="18" charset="0"/>
                <a:cs typeface="Times New Roman" panose="02020603050405020304" pitchFamily="18" charset="0"/>
              </a:rPr>
              <a:t>       </a:t>
            </a:r>
            <a:r>
              <a:rPr lang="vi-VN" altLang="vi-VN" sz="2400" b="1">
                <a:latin typeface="Times New Roman" panose="02020603050405020304" pitchFamily="18" charset="0"/>
                <a:cs typeface="Times New Roman" panose="02020603050405020304" pitchFamily="18" charset="0"/>
              </a:rPr>
              <a:t>Nhà thơ đã viết </a:t>
            </a:r>
            <a:r>
              <a:rPr lang="vi-VN" altLang="vi-VN" sz="2400" b="1" i="1">
                <a:latin typeface="Times New Roman" panose="02020603050405020304" pitchFamily="18" charset="0"/>
                <a:cs typeface="Times New Roman" panose="02020603050405020304" pitchFamily="18" charset="0"/>
              </a:rPr>
              <a:t>Quê hương</a:t>
            </a:r>
            <a:r>
              <a:rPr lang="vi-VN" altLang="vi-VN" sz="2400" b="1">
                <a:latin typeface="Times New Roman" panose="02020603050405020304" pitchFamily="18" charset="0"/>
                <a:cs typeface="Times New Roman" panose="02020603050405020304" pitchFamily="18" charset="0"/>
              </a:rPr>
              <a:t> bằng tất cả tình yêu thiết tha, trong sáng, đầy thơ mộng của mình.</a:t>
            </a:r>
            <a:r>
              <a:rPr lang="vi-VN" altLang="vi-VN" sz="2400">
                <a:solidFill>
                  <a:srgbClr val="FFFF00"/>
                </a:solidFill>
                <a:latin typeface="Times New Roman" panose="02020603050405020304" pitchFamily="18" charset="0"/>
                <a:cs typeface="Times New Roman" panose="02020603050405020304" pitchFamily="18" charset="0"/>
              </a:rPr>
              <a:t> </a:t>
            </a:r>
            <a:r>
              <a:rPr lang="vi-VN" altLang="vi-VN" sz="2400">
                <a:latin typeface="Times New Roman" panose="02020603050405020304" pitchFamily="18" charset="0"/>
                <a:cs typeface="Times New Roman" panose="02020603050405020304" pitchFamily="18" charset="0"/>
              </a:rPr>
              <a:t>Nổi bật lên trong bài thơ là cảnh ra khơi đánh cá của trai làng trong một sớm mai đẹp như mơ:</a:t>
            </a:r>
          </a:p>
          <a:p>
            <a:pPr lvl="0" algn="just" eaLnBrk="0" fontAlgn="base" hangingPunct="0">
              <a:spcAft>
                <a:spcPts val="600"/>
              </a:spcAft>
            </a:pPr>
            <a:r>
              <a:rPr lang="en-US" altLang="vi-VN" sz="2400">
                <a:latin typeface="Times New Roman" panose="02020603050405020304" pitchFamily="18" charset="0"/>
                <a:cs typeface="Times New Roman" panose="02020603050405020304" pitchFamily="18" charset="0"/>
              </a:rPr>
              <a:t>    </a:t>
            </a:r>
            <a:r>
              <a:rPr lang="vi-VN" altLang="vi-VN" sz="2400" i="1">
                <a:latin typeface="Times New Roman" panose="02020603050405020304" pitchFamily="18" charset="0"/>
                <a:cs typeface="Times New Roman" panose="02020603050405020304" pitchFamily="18" charset="0"/>
              </a:rPr>
              <a:t>Khi trời trong, gió nhẹ, sớm mai hồng</a:t>
            </a:r>
            <a:br>
              <a:rPr lang="vi-VN" altLang="vi-VN" sz="2400" i="1">
                <a:latin typeface="Times New Roman" panose="02020603050405020304" pitchFamily="18" charset="0"/>
                <a:cs typeface="Times New Roman" panose="02020603050405020304" pitchFamily="18" charset="0"/>
              </a:rPr>
            </a:br>
            <a:r>
              <a:rPr lang="en-US" altLang="vi-VN" sz="2400" i="1">
                <a:latin typeface="Times New Roman" panose="02020603050405020304" pitchFamily="18" charset="0"/>
                <a:cs typeface="Times New Roman" panose="02020603050405020304" pitchFamily="18" charset="0"/>
              </a:rPr>
              <a:t>    </a:t>
            </a:r>
            <a:r>
              <a:rPr lang="vi-VN" altLang="vi-VN" sz="2400" i="1">
                <a:latin typeface="Times New Roman" panose="02020603050405020304" pitchFamily="18" charset="0"/>
                <a:cs typeface="Times New Roman" panose="02020603050405020304" pitchFamily="18" charset="0"/>
              </a:rPr>
              <a:t>Dân trai tráng bơi thuyền đi đánh cá.</a:t>
            </a:r>
          </a:p>
          <a:p>
            <a:pPr algn="just">
              <a:spcAft>
                <a:spcPts val="600"/>
              </a:spcAft>
            </a:pPr>
            <a:r>
              <a:rPr lang="vi-VN" altLang="vi-VN" sz="2400">
                <a:latin typeface="Times New Roman" panose="02020603050405020304" pitchFamily="18" charset="0"/>
                <a:cs typeface="Times New Roman" panose="02020603050405020304" pitchFamily="18" charset="0"/>
              </a:rPr>
              <a:t>Tâm hồn nhà thơ náo nức những hình ảnh đầy sức mạnh:</a:t>
            </a:r>
            <a:endParaRPr lang="en-US" altLang="vi-VN" sz="2400">
              <a:latin typeface="Times New Roman" panose="02020603050405020304" pitchFamily="18" charset="0"/>
              <a:cs typeface="Times New Roman" panose="02020603050405020304" pitchFamily="18" charset="0"/>
            </a:endParaRPr>
          </a:p>
          <a:p>
            <a:pPr algn="just">
              <a:spcAft>
                <a:spcPts val="600"/>
              </a:spcAft>
            </a:pPr>
            <a:r>
              <a:rPr lang="en-US" altLang="vi-VN" sz="2400">
                <a:latin typeface="Times New Roman" panose="02020603050405020304" pitchFamily="18" charset="0"/>
                <a:cs typeface="Times New Roman" panose="02020603050405020304" pitchFamily="18" charset="0"/>
              </a:rPr>
              <a:t>    </a:t>
            </a:r>
            <a:r>
              <a:rPr lang="vi-VN" altLang="vi-VN" sz="2400" i="1">
                <a:latin typeface="Times New Roman" panose="02020603050405020304" pitchFamily="18" charset="0"/>
                <a:cs typeface="Times New Roman" panose="02020603050405020304" pitchFamily="18" charset="0"/>
              </a:rPr>
              <a:t>Chiếc thuyền nhẹ hăng như con tuấn mã</a:t>
            </a:r>
            <a:br>
              <a:rPr lang="vi-VN" altLang="vi-VN" sz="2400" i="1">
                <a:latin typeface="Times New Roman" panose="02020603050405020304" pitchFamily="18" charset="0"/>
                <a:cs typeface="Times New Roman" panose="02020603050405020304" pitchFamily="18" charset="0"/>
              </a:rPr>
            </a:br>
            <a:r>
              <a:rPr lang="en-US" altLang="vi-VN" sz="2400" i="1">
                <a:latin typeface="Times New Roman" panose="02020603050405020304" pitchFamily="18" charset="0"/>
                <a:cs typeface="Times New Roman" panose="02020603050405020304" pitchFamily="18" charset="0"/>
              </a:rPr>
              <a:t>    </a:t>
            </a:r>
            <a:r>
              <a:rPr lang="vi-VN" altLang="vi-VN" sz="2400" i="1">
                <a:latin typeface="Times New Roman" panose="02020603050405020304" pitchFamily="18" charset="0"/>
                <a:cs typeface="Times New Roman" panose="02020603050405020304" pitchFamily="18" charset="0"/>
              </a:rPr>
              <a:t>Phăng mái chèo, mạnh mẽ vượt trường giang</a:t>
            </a:r>
            <a:br>
              <a:rPr lang="vi-VN" altLang="vi-VN" sz="2400" i="1">
                <a:latin typeface="Times New Roman" panose="02020603050405020304" pitchFamily="18" charset="0"/>
                <a:cs typeface="Times New Roman" panose="02020603050405020304" pitchFamily="18" charset="0"/>
              </a:rPr>
            </a:br>
            <a:r>
              <a:rPr lang="en-US" altLang="vi-VN" sz="2400" i="1">
                <a:latin typeface="Times New Roman" panose="02020603050405020304" pitchFamily="18" charset="0"/>
                <a:cs typeface="Times New Roman" panose="02020603050405020304" pitchFamily="18" charset="0"/>
              </a:rPr>
              <a:t>    </a:t>
            </a:r>
            <a:r>
              <a:rPr lang="vi-VN" altLang="vi-VN" sz="2400" i="1">
                <a:latin typeface="Times New Roman" panose="02020603050405020304" pitchFamily="18" charset="0"/>
                <a:cs typeface="Times New Roman" panose="02020603050405020304" pitchFamily="18" charset="0"/>
              </a:rPr>
              <a:t>Cánh buồm giương to như mảnh hồn làng</a:t>
            </a:r>
          </a:p>
          <a:p>
            <a:pPr algn="just">
              <a:spcAft>
                <a:spcPts val="600"/>
              </a:spcAft>
            </a:pPr>
            <a:r>
              <a:rPr lang="vi-VN" altLang="vi-VN" sz="2400" i="1">
                <a:latin typeface="Times New Roman" panose="02020603050405020304" pitchFamily="18" charset="0"/>
                <a:cs typeface="Times New Roman" panose="02020603050405020304" pitchFamily="18" charset="0"/>
              </a:rPr>
              <a:t> </a:t>
            </a:r>
            <a:r>
              <a:rPr lang="en-US" altLang="vi-VN" sz="2400"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Rướn thân trắng bao la thâu góp gió.</a:t>
            </a:r>
            <a:endParaRPr lang="vi-VN" altLang="vi-VN" sz="2400" i="1">
              <a:latin typeface="Times New Roman" panose="02020603050405020304" pitchFamily="18" charset="0"/>
              <a:cs typeface="Times New Roman" panose="02020603050405020304" pitchFamily="18" charset="0"/>
            </a:endParaRPr>
          </a:p>
          <a:p>
            <a:pPr>
              <a:spcAft>
                <a:spcPts val="600"/>
              </a:spcAft>
            </a:pPr>
            <a:endParaRPr lang="en-US" sz="2400"/>
          </a:p>
        </p:txBody>
      </p:sp>
      <p:sp>
        <p:nvSpPr>
          <p:cNvPr id="5" name="Rectangle 17"/>
          <p:cNvSpPr>
            <a:spLocks noChangeArrowheads="1"/>
          </p:cNvSpPr>
          <p:nvPr/>
        </p:nvSpPr>
        <p:spPr bwMode="auto">
          <a:xfrm>
            <a:off x="5741106" y="0"/>
            <a:ext cx="6722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err="1">
                <a:solidFill>
                  <a:srgbClr val="FF0000"/>
                </a:solidFill>
                <a:latin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văn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Quê</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hương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trong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tình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thương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nỗi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nhớ</a:t>
            </a:r>
            <a:endParaRPr lang="en-US" altLang="en-US" sz="2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40987845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p:cNvSpPr>
            <a:spLocks noChangeArrowheads="1"/>
          </p:cNvSpPr>
          <p:nvPr/>
        </p:nvSpPr>
        <p:spPr bwMode="auto">
          <a:xfrm>
            <a:off x="2630261" y="82202"/>
            <a:ext cx="6722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err="1">
                <a:solidFill>
                  <a:srgbClr val="FF0000"/>
                </a:solidFill>
                <a:latin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văn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Quê</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hương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trong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tình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thương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nỗi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nhớ</a:t>
            </a:r>
            <a:endParaRPr lang="en-US" altLang="en-US" sz="2400" b="1" dirty="0">
              <a:solidFill>
                <a:srgbClr val="FF0000"/>
              </a:solidFill>
              <a:latin typeface="Calibri" panose="020F0502020204030204" pitchFamily="34" charset="0"/>
            </a:endParaRPr>
          </a:p>
        </p:txBody>
      </p:sp>
      <p:sp>
        <p:nvSpPr>
          <p:cNvPr id="5" name="TextBox 4"/>
          <p:cNvSpPr txBox="1"/>
          <p:nvPr/>
        </p:nvSpPr>
        <p:spPr>
          <a:xfrm>
            <a:off x="273376" y="598431"/>
            <a:ext cx="11777221" cy="1938992"/>
          </a:xfrm>
          <a:prstGeom prst="rect">
            <a:avLst/>
          </a:prstGeom>
          <a:solidFill>
            <a:schemeClr val="bg2"/>
          </a:solidFill>
          <a:ln w="19050">
            <a:noFill/>
          </a:ln>
          <a:effectLst>
            <a:outerShdw blurRad="76200" dist="12700" dir="8100000" sy="-23000" kx="800400" algn="br" rotWithShape="0">
              <a:prstClr val="black">
                <a:alpha val="20000"/>
              </a:prstClr>
            </a:outerShdw>
          </a:effectLst>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nghèo</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nuôi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nhớ</a:t>
            </a:r>
            <a:r>
              <a:rPr lang="en-US" sz="2400" b="1" dirty="0">
                <a:latin typeface="Times New Roman" panose="02020603050405020304" pitchFamily="18" charset="0"/>
                <a:cs typeface="Times New Roman" panose="02020603050405020304" pitchFamily="18" charset="0"/>
              </a:rPr>
              <a:t> da </a:t>
            </a:r>
            <a:r>
              <a:rPr lang="en-US" sz="2400" b="1" dirty="0" err="1">
                <a:latin typeface="Times New Roman" panose="02020603050405020304" pitchFamily="18" charset="0"/>
                <a:cs typeface="Times New Roman" panose="02020603050405020304" pitchFamily="18" charset="0"/>
              </a:rPr>
              <a:t>diết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ấy</a:t>
            </a:r>
            <a:r>
              <a:rPr lang="en-US" sz="2400" b="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Quê</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hương</a:t>
            </a:r>
            <a:r>
              <a:rPr lang="en-US" sz="2400" b="1" i="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khởi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rỡ</a:t>
            </a:r>
            <a:r>
              <a:rPr lang="en-US" sz="2400" b="1" dirty="0">
                <a:latin typeface="Times New Roman" panose="02020603050405020304" pitchFamily="18" charset="0"/>
                <a:cs typeface="Times New Roman" panose="02020603050405020304" pitchFamily="18" charset="0"/>
              </a:rPr>
              <a:t>.</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2867FD4-AC4E-49E6-A1CF-1D4D7A6317FA}"/>
                  </a:ext>
                </a:extLst>
              </p14:cNvPr>
              <p14:cNvContentPartPr/>
              <p14:nvPr/>
            </p14:nvContentPartPr>
            <p14:xfrm>
              <a:off x="5688360" y="1267920"/>
              <a:ext cx="360" cy="360"/>
            </p14:xfrm>
          </p:contentPart>
        </mc:Choice>
        <mc:Fallback xmlns="">
          <p:pic>
            <p:nvPicPr>
              <p:cNvPr id="2" name="Ink 1">
                <a:extLst>
                  <a:ext uri="{FF2B5EF4-FFF2-40B4-BE49-F238E27FC236}">
                    <a16:creationId xmlns:a16="http://schemas.microsoft.com/office/drawing/2014/main" id="{02867FD4-AC4E-49E6-A1CF-1D4D7A6317FA}"/>
                  </a:ext>
                </a:extLst>
              </p:cNvPr>
              <p:cNvPicPr/>
              <p:nvPr/>
            </p:nvPicPr>
            <p:blipFill>
              <a:blip r:embed="rId4"/>
              <a:stretch>
                <a:fillRect/>
              </a:stretch>
            </p:blipFill>
            <p:spPr>
              <a:xfrm>
                <a:off x="5679000" y="1258560"/>
                <a:ext cx="19080" cy="19080"/>
              </a:xfrm>
              <a:prstGeom prst="rect">
                <a:avLst/>
              </a:prstGeom>
            </p:spPr>
          </p:pic>
        </mc:Fallback>
      </mc:AlternateContent>
      <p:sp>
        <p:nvSpPr>
          <p:cNvPr id="3" name="Oval 2"/>
          <p:cNvSpPr/>
          <p:nvPr/>
        </p:nvSpPr>
        <p:spPr>
          <a:xfrm>
            <a:off x="2705493" y="4703976"/>
            <a:ext cx="7013542" cy="204090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00FF"/>
                </a:solidFill>
                <a:latin typeface="Times New Roman" panose="02020603050405020304" pitchFamily="18" charset="0"/>
                <a:cs typeface="Times New Roman" panose="02020603050405020304" pitchFamily="18" charset="0"/>
              </a:rPr>
              <a:t>Đọc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phần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mở</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bài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nhận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xét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nhờ</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đâu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tế</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Hanh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bài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công</a:t>
            </a:r>
            <a:r>
              <a:rPr lang="en-US" sz="2400" b="1" dirty="0">
                <a:solidFill>
                  <a:srgbClr val="0000FF"/>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273375" y="589004"/>
            <a:ext cx="11777221" cy="1938992"/>
          </a:xfrm>
          <a:prstGeom prst="rect">
            <a:avLst/>
          </a:prstGeom>
          <a:solidFill>
            <a:schemeClr val="bg2"/>
          </a:solidFill>
          <a:ln w="19050">
            <a:noFill/>
          </a:ln>
          <a:effectLst>
            <a:outerShdw blurRad="76200" dist="12700" dir="8100000" sy="-23000" kx="800400" algn="br" rotWithShape="0">
              <a:prstClr val="black">
                <a:alpha val="20000"/>
              </a:prstClr>
            </a:outerShdw>
          </a:effectLst>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Hanh</a:t>
            </a:r>
            <a:r>
              <a:rPr lang="en-US" sz="2400" b="1" dirty="0">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chài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nghèo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ở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nuôi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Hanh</a:t>
            </a:r>
            <a:r>
              <a:rPr lang="en-US" sz="2400" b="1" dirty="0">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đã</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trở</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nỗi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nhớ</a:t>
            </a:r>
            <a:r>
              <a:rPr lang="en-US" sz="2400" b="1" dirty="0">
                <a:solidFill>
                  <a:srgbClr val="0000FF"/>
                </a:solidFill>
                <a:latin typeface="Times New Roman" panose="02020603050405020304" pitchFamily="18" charset="0"/>
                <a:cs typeface="Times New Roman" panose="02020603050405020304" pitchFamily="18" charset="0"/>
              </a:rPr>
              <a:t> da </a:t>
            </a:r>
            <a:r>
              <a:rPr lang="en-US" sz="2400" b="1" dirty="0" err="1">
                <a:solidFill>
                  <a:srgbClr val="0000FF"/>
                </a:solidFill>
                <a:latin typeface="Times New Roman" panose="02020603050405020304" pitchFamily="18" charset="0"/>
                <a:cs typeface="Times New Roman" panose="02020603050405020304" pitchFamily="18" charset="0"/>
              </a:rPr>
              <a:t>diết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vần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lai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ấy</a:t>
            </a:r>
            <a:r>
              <a:rPr lang="en-US" sz="2400" b="1" dirty="0">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Quê</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hương</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khởi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đầu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rực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rỡ</a:t>
            </a:r>
            <a:r>
              <a:rPr lang="en-US" sz="24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71728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656" y="1011716"/>
            <a:ext cx="12032344" cy="6551345"/>
          </a:xfrm>
          <a:prstGeom prst="rect">
            <a:avLst/>
          </a:prstGeom>
        </p:spPr>
        <p:txBody>
          <a:bodyPr wrap="square">
            <a:spAutoFit/>
          </a:bodyPr>
          <a:lstStyle/>
          <a:p>
            <a:pPr algn="just">
              <a:lnSpc>
                <a:spcPct val="107000"/>
              </a:lnSpc>
            </a:pP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Quê</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hương</a:t>
            </a:r>
            <a:r>
              <a:rPr lang="en-US" sz="2200" b="1" i="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bằng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tất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yêu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thiết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Nổi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bật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đánh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trai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sớm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mai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đẹp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như</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mơ</a:t>
            </a:r>
            <a:r>
              <a:rPr lang="en-US" sz="2200" b="1" dirty="0">
                <a:latin typeface="Times New Roman" panose="02020603050405020304" pitchFamily="18" charset="0"/>
                <a:cs typeface="Times New Roman" panose="02020603050405020304" pitchFamily="18" charset="0"/>
              </a:rPr>
              <a:t>: </a:t>
            </a:r>
          </a:p>
          <a:p>
            <a:pPr algn="ctr"/>
            <a:r>
              <a:rPr lang="en-US" sz="2200" b="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Khi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trời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trong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gió</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nhẹ</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sớm</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mai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hồng</a:t>
            </a:r>
            <a:endParaRPr lang="en-US" sz="2200" b="1" i="1" dirty="0">
              <a:latin typeface="Times New Roman" panose="02020603050405020304" pitchFamily="18" charset="0"/>
              <a:cs typeface="Times New Roman" panose="02020603050405020304" pitchFamily="18" charset="0"/>
            </a:endParaRPr>
          </a:p>
          <a:p>
            <a:pPr algn="ct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Dân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trai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tráng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bơi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thuyền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đánh</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cá</a:t>
            </a:r>
            <a:r>
              <a:rPr lang="en-US" sz="2200" b="1" i="1" dirty="0">
                <a:latin typeface="Times New Roman" panose="02020603050405020304" pitchFamily="18" charset="0"/>
                <a:cs typeface="Times New Roman" panose="02020603050405020304" pitchFamily="18" charset="0"/>
              </a:rPr>
              <a:t>.</a:t>
            </a:r>
          </a:p>
          <a:p>
            <a:r>
              <a:rPr lang="en-US" sz="2200" b="1" i="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Tâm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hồn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náo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ảnh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mạnh</a:t>
            </a:r>
            <a:r>
              <a:rPr lang="en-US" sz="2200" b="1" dirty="0">
                <a:latin typeface="Times New Roman" panose="02020603050405020304" pitchFamily="18" charset="0"/>
                <a:cs typeface="Times New Roman" panose="02020603050405020304" pitchFamily="18" charset="0"/>
              </a:rPr>
              <a:t>:</a:t>
            </a:r>
          </a:p>
          <a:p>
            <a:pPr algn="ct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Chiếc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thuyền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nhẹ</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hăng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như</a:t>
            </a:r>
            <a:r>
              <a:rPr lang="en-US" sz="2200" b="1" i="1" dirty="0">
                <a:latin typeface="Times New Roman" panose="02020603050405020304" pitchFamily="18" charset="0"/>
                <a:cs typeface="Times New Roman" panose="02020603050405020304" pitchFamily="18" charset="0"/>
              </a:rPr>
              <a:t> con </a:t>
            </a:r>
            <a:r>
              <a:rPr lang="en-US" sz="2200" b="1" i="1" dirty="0" err="1">
                <a:latin typeface="Times New Roman" panose="02020603050405020304" pitchFamily="18" charset="0"/>
                <a:cs typeface="Times New Roman" panose="02020603050405020304" pitchFamily="18" charset="0"/>
              </a:rPr>
              <a:t>tuấn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mã</a:t>
            </a:r>
            <a:endParaRPr lang="en-US" sz="2200" b="1" i="1"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Phăng mái chèo, mạnh mẽ vượt trường giang</a:t>
            </a:r>
          </a:p>
          <a:p>
            <a:pPr algn="ctr">
              <a:lnSpc>
                <a:spcPct val="107000"/>
              </a:lnSpc>
            </a:pP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Cánh</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buồm</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giương</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to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mảnh</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làng</a:t>
            </a:r>
            <a:endParaRPr lang="en-US" sz="2200" b="1" i="1"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Rướn</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trắng</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thâu</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góp</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b="1"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Giữa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nổi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bật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thuyền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hiêng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ngang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hăng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hái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khiển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thạo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trai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tráng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nhẹ</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lướt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sóng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so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sánh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tuấn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mã</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hoạ</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kiêu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hãnh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sông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chài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phía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rướn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thuyền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cánh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buồm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Hanh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lao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gắn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bó</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Cánh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buồm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giương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to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mảnh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trìu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mến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thiêng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liêng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vọng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mưu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lao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gửi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gắm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đấy</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br>
              <a:rPr lang="en-US" sz="2400" i="1" dirty="0">
                <a:solidFill>
                  <a:srgbClr val="444444"/>
                </a:solidFill>
                <a:latin typeface="Times New Roman" panose="02020603050405020304" pitchFamily="18" charset="0"/>
                <a:ea typeface="Times New Roman" panose="02020603050405020304" pitchFamily="18" charset="0"/>
              </a:rPr>
            </a:br>
            <a:endParaRPr lang="en-US" sz="2400" dirty="0"/>
          </a:p>
        </p:txBody>
      </p:sp>
      <p:sp>
        <p:nvSpPr>
          <p:cNvPr id="3" name="Rectangle 2"/>
          <p:cNvSpPr/>
          <p:nvPr/>
        </p:nvSpPr>
        <p:spPr>
          <a:xfrm>
            <a:off x="335360" y="-27384"/>
            <a:ext cx="3319201" cy="830997"/>
          </a:xfrm>
          <a:prstGeom prst="rect">
            <a:avLst/>
          </a:prstGeom>
        </p:spPr>
        <p:txBody>
          <a:bodyPr wrap="square">
            <a:spAutoFit/>
          </a:bodyPr>
          <a:lstStyle/>
          <a:p>
            <a:pPr algn="l"/>
            <a:r>
              <a:rPr lang="vi-VN"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Luận điểm 1:</a:t>
            </a:r>
            <a:r>
              <a:rPr lang="vi-VN"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5" name="Rectangle 4"/>
          <p:cNvSpPr/>
          <p:nvPr/>
        </p:nvSpPr>
        <p:spPr>
          <a:xfrm>
            <a:off x="2859673" y="118740"/>
            <a:ext cx="4288102" cy="646331"/>
          </a:xfrm>
          <a:prstGeom prst="rect">
            <a:avLst/>
          </a:prstGeom>
        </p:spPr>
        <p:txBody>
          <a:bodyPr wrap="square">
            <a:spAutoFit/>
          </a:bodyPr>
          <a:lstStyle/>
          <a:p>
            <a:pPr algn="l"/>
            <a:r>
              <a:rPr lang="vi-VN"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nêu luận điểm: </a:t>
            </a:r>
          </a:p>
        </p:txBody>
      </p:sp>
    </p:spTree>
    <p:extLst>
      <p:ext uri="{BB962C8B-B14F-4D97-AF65-F5344CB8AC3E}">
        <p14:creationId xmlns:p14="http://schemas.microsoft.com/office/powerpoint/2010/main" val="15682779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249"/>
            <a:ext cx="12189432" cy="6855751"/>
          </a:xfrm>
          <a:prstGeom prst="rect">
            <a:avLst/>
          </a:prstGeom>
        </p:spPr>
      </p:pic>
      <p:sp>
        <p:nvSpPr>
          <p:cNvPr id="27" name="矩形: 剪去对角 26">
            <a:extLst>
              <a:ext uri="{FF2B5EF4-FFF2-40B4-BE49-F238E27FC236}">
                <a16:creationId xmlns:a16="http://schemas.microsoft.com/office/drawing/2014/main" id="{6E9B5C3F-F006-408B-A77C-AFDAFF66D05D}"/>
              </a:ext>
            </a:extLst>
          </p:cNvPr>
          <p:cNvSpPr/>
          <p:nvPr/>
        </p:nvSpPr>
        <p:spPr>
          <a:xfrm>
            <a:off x="176129" y="123039"/>
            <a:ext cx="3607931"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3208AAC5-3D68-4997-9208-E2A61732C5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84" y="1205670"/>
            <a:ext cx="6627159" cy="5664239"/>
          </a:xfrm>
          <a:prstGeom prst="rect">
            <a:avLst/>
          </a:prstGeom>
        </p:spPr>
      </p:pic>
      <p:sp>
        <p:nvSpPr>
          <p:cNvPr id="2" name="Oval 1"/>
          <p:cNvSpPr/>
          <p:nvPr/>
        </p:nvSpPr>
        <p:spPr>
          <a:xfrm>
            <a:off x="5100033" y="953038"/>
            <a:ext cx="4456091" cy="4237149"/>
          </a:xfrm>
          <a:prstGeom prst="ellipse">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p>
        </p:txBody>
      </p:sp>
      <p:pic>
        <p:nvPicPr>
          <p:cNvPr id="19"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68140" y="14481"/>
            <a:ext cx="1295400" cy="1387929"/>
          </a:xfrm>
          <a:prstGeom prst="rect">
            <a:avLst/>
          </a:prstGeom>
        </p:spPr>
      </p:pic>
      <p:pic>
        <p:nvPicPr>
          <p:cNvPr id="20" name="图片 2">
            <a:extLst>
              <a:ext uri="{FF2B5EF4-FFF2-40B4-BE49-F238E27FC236}">
                <a16:creationId xmlns:a16="http://schemas.microsoft.com/office/drawing/2014/main" id="{9CFB68AE-B307-48BC-A723-3E5DC67FFC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42421">
            <a:off x="10308553" y="538090"/>
            <a:ext cx="1477329" cy="1055065"/>
          </a:xfrm>
          <a:prstGeom prst="rect">
            <a:avLst/>
          </a:prstGeom>
        </p:spPr>
      </p:pic>
      <p:pic>
        <p:nvPicPr>
          <p:cNvPr id="21" name="图片 17">
            <a:extLst>
              <a:ext uri="{FF2B5EF4-FFF2-40B4-BE49-F238E27FC236}">
                <a16:creationId xmlns:a16="http://schemas.microsoft.com/office/drawing/2014/main" id="{CA1127B2-0D2F-4C8E-8E6E-A8110E4049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42421">
            <a:off x="11492471" y="1053458"/>
            <a:ext cx="617479" cy="440985"/>
          </a:xfrm>
          <a:prstGeom prst="rect">
            <a:avLst/>
          </a:prstGeom>
        </p:spPr>
      </p:pic>
      <p:sp>
        <p:nvSpPr>
          <p:cNvPr id="5" name="TextBox 4"/>
          <p:cNvSpPr txBox="1"/>
          <p:nvPr/>
        </p:nvSpPr>
        <p:spPr>
          <a:xfrm>
            <a:off x="5561345" y="1841684"/>
            <a:ext cx="3453865" cy="2554545"/>
          </a:xfrm>
          <a:prstGeom prst="rect">
            <a:avLst/>
          </a:prstGeom>
          <a:noFill/>
        </p:spPr>
        <p:txBody>
          <a:bodyPr wrap="square" lIns="91438" tIns="45719" rIns="91438" bIns="45719" rtlCol="0">
            <a:spAutoFit/>
          </a:bodyPr>
          <a:lstStyle/>
          <a:p>
            <a:pPr algn="ctr"/>
            <a:r>
              <a:rPr lang="en-US" sz="4000" b="1">
                <a:latin typeface="Times New Roman" pitchFamily="18" charset="0"/>
                <a:cs typeface="Times New Roman" pitchFamily="18" charset="0"/>
              </a:rPr>
              <a:t>NGHỊ LUẬN VỀ MỘT ĐOẠN THƠ, BÀI THƠ</a:t>
            </a:r>
          </a:p>
        </p:txBody>
      </p:sp>
    </p:spTree>
    <p:extLst>
      <p:ext uri="{BB962C8B-B14F-4D97-AF65-F5344CB8AC3E}">
        <p14:creationId xmlns:p14="http://schemas.microsoft.com/office/powerpoint/2010/main" val="3612283961"/>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 presetClass="entr" presetSubtype="0" fill="hold" nodeType="withEffect">
                                  <p:stCondLst>
                                    <p:cond delay="750"/>
                                  </p:stCondLst>
                                  <p:childTnLst>
                                    <p:set>
                                      <p:cBhvr>
                                        <p:cTn id="9" dur="1" fill="hold">
                                          <p:stCondLst>
                                            <p:cond delay="0"/>
                                          </p:stCondLst>
                                        </p:cTn>
                                        <p:tgtEl>
                                          <p:spTgt spid="21"/>
                                        </p:tgtEl>
                                        <p:attrNameLst>
                                          <p:attrName>style.visibility</p:attrName>
                                        </p:attrNameLst>
                                      </p:cBhvr>
                                      <p:to>
                                        <p:strVal val="visible"/>
                                      </p:to>
                                    </p:set>
                                  </p:childTnLst>
                                </p:cTn>
                              </p:par>
                              <p:par>
                                <p:cTn id="10" presetID="1" presetClass="entr" presetSubtype="0" fill="hold" nodeType="withEffect">
                                  <p:stCondLst>
                                    <p:cond delay="750"/>
                                  </p:stCondLst>
                                  <p:childTnLst>
                                    <p:set>
                                      <p:cBhvr>
                                        <p:cTn id="11" dur="1" fill="hold">
                                          <p:stCondLst>
                                            <p:cond delay="0"/>
                                          </p:stCondLst>
                                        </p:cTn>
                                        <p:tgtEl>
                                          <p:spTgt spid="20"/>
                                        </p:tgtEl>
                                        <p:attrNameLst>
                                          <p:attrName>style.visibility</p:attrName>
                                        </p:attrNameLst>
                                      </p:cBhvr>
                                      <p:to>
                                        <p:strVal val="visible"/>
                                      </p:to>
                                    </p:set>
                                  </p:childTnLst>
                                </p:cTn>
                              </p:par>
                              <p:par>
                                <p:cTn id="12" presetID="49" presetClass="path" presetSubtype="0" fill="hold" nodeType="withEffect">
                                  <p:stCondLst>
                                    <p:cond delay="750"/>
                                  </p:stCondLst>
                                  <p:childTnLst>
                                    <p:animMotion origin="layout" path="M 0 0 L 0.25 0.25 E" pathEditMode="relative" ptsTypes="">
                                      <p:cBhvr>
                                        <p:cTn id="13" dur="1500" spd="-100000" fill="hold"/>
                                        <p:tgtEl>
                                          <p:spTgt spid="21"/>
                                        </p:tgtEl>
                                        <p:attrNameLst>
                                          <p:attrName>ppt_x</p:attrName>
                                          <p:attrName>ppt_y</p:attrName>
                                        </p:attrNameLst>
                                      </p:cBhvr>
                                    </p:animMotion>
                                  </p:childTnLst>
                                </p:cTn>
                              </p:par>
                              <p:par>
                                <p:cTn id="14" presetID="49" presetClass="path" presetSubtype="0" fill="hold" nodeType="withEffect">
                                  <p:stCondLst>
                                    <p:cond delay="750"/>
                                  </p:stCondLst>
                                  <p:childTnLst>
                                    <p:animMotion origin="layout" path="M 0 0 L 0.25 0.25 E" pathEditMode="relative" ptsTypes="">
                                      <p:cBhvr>
                                        <p:cTn id="15" dur="1500" spd="-100000" fill="hold"/>
                                        <p:tgtEl>
                                          <p:spTgt spid="20"/>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656" y="1011716"/>
            <a:ext cx="12032344" cy="6551345"/>
          </a:xfrm>
          <a:prstGeom prst="rect">
            <a:avLst/>
          </a:prstGeom>
        </p:spPr>
        <p:txBody>
          <a:bodyPr wrap="square">
            <a:spAutoFit/>
          </a:bodyPr>
          <a:lstStyle/>
          <a:p>
            <a:pPr algn="just">
              <a:lnSpc>
                <a:spcPct val="107000"/>
              </a:lnSpc>
            </a:pP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Quê</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hương</a:t>
            </a:r>
            <a:r>
              <a:rPr lang="en-US" sz="2200" b="1" i="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bằng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tất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yêu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thiết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Nổi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bật</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lên</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trong</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bài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thơ</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là</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cảnh</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ra</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khơi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đánh</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cá</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của</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trai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làng</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một</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sớm</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mai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đẹp</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như</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mơ</a:t>
            </a:r>
            <a:r>
              <a:rPr lang="en-US" sz="2200" b="1" dirty="0">
                <a:latin typeface="Times New Roman" panose="02020603050405020304" pitchFamily="18" charset="0"/>
                <a:cs typeface="Times New Roman" panose="02020603050405020304" pitchFamily="18" charset="0"/>
              </a:rPr>
              <a:t>: </a:t>
            </a:r>
          </a:p>
          <a:p>
            <a:pPr algn="ctr"/>
            <a:r>
              <a:rPr lang="en-US" sz="2200" b="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Khi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trời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trong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gió</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nhẹ</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sớm</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mai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hồng</a:t>
            </a:r>
            <a:endParaRPr lang="en-US" sz="2200" b="1" i="1" dirty="0">
              <a:latin typeface="Times New Roman" panose="02020603050405020304" pitchFamily="18" charset="0"/>
              <a:cs typeface="Times New Roman" panose="02020603050405020304" pitchFamily="18" charset="0"/>
            </a:endParaRPr>
          </a:p>
          <a:p>
            <a:pPr algn="ct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Dân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trai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tráng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bơi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thuyền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đánh</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cá</a:t>
            </a:r>
            <a:r>
              <a:rPr lang="en-US" sz="2200" b="1" i="1" dirty="0">
                <a:latin typeface="Times New Roman" panose="02020603050405020304" pitchFamily="18" charset="0"/>
                <a:cs typeface="Times New Roman" panose="02020603050405020304" pitchFamily="18" charset="0"/>
              </a:rPr>
              <a:t>.</a:t>
            </a:r>
          </a:p>
          <a:p>
            <a:r>
              <a:rPr lang="en-US" sz="2200" b="1" i="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Tâm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hồn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náo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ảnh</a:t>
            </a:r>
            <a:r>
              <a:rPr lang="en-US" sz="2200" b="1" dirty="0">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đầy</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sức</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mạnh</a:t>
            </a:r>
            <a:r>
              <a:rPr lang="en-US" sz="2200" b="1" dirty="0">
                <a:latin typeface="Times New Roman" panose="02020603050405020304" pitchFamily="18" charset="0"/>
                <a:cs typeface="Times New Roman" panose="02020603050405020304" pitchFamily="18" charset="0"/>
              </a:rPr>
              <a:t>:</a:t>
            </a:r>
          </a:p>
          <a:p>
            <a:pPr algn="ct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Chiếc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thuyền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nhẹ</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hăng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như</a:t>
            </a:r>
            <a:r>
              <a:rPr lang="en-US" sz="2200" b="1" i="1" dirty="0">
                <a:latin typeface="Times New Roman" panose="02020603050405020304" pitchFamily="18" charset="0"/>
                <a:cs typeface="Times New Roman" panose="02020603050405020304" pitchFamily="18" charset="0"/>
              </a:rPr>
              <a:t> con </a:t>
            </a:r>
            <a:r>
              <a:rPr lang="en-US" sz="2200" b="1" i="1" dirty="0" err="1">
                <a:latin typeface="Times New Roman" panose="02020603050405020304" pitchFamily="18" charset="0"/>
                <a:cs typeface="Times New Roman" panose="02020603050405020304" pitchFamily="18" charset="0"/>
              </a:rPr>
              <a:t>tuấn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mã</a:t>
            </a:r>
            <a:endParaRPr lang="en-US" sz="2200" b="1" i="1"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Phăng mái chèo, mạnh mẽ vượt trường giang</a:t>
            </a:r>
          </a:p>
          <a:p>
            <a:pPr algn="ctr">
              <a:lnSpc>
                <a:spcPct val="107000"/>
              </a:lnSpc>
            </a:pP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Cánh</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buồm</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giương</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to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mảnh</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làng</a:t>
            </a:r>
            <a:endParaRPr lang="en-US" sz="2200" b="1" i="1"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Rướn</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trắng</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thâu</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góp</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b="1"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Giữa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nổi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bật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thuyền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hiêng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ngang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hăng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hái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khiển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thạo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trai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tráng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nhẹ</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lướt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sóng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so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sánh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tuấn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mã</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hoạ</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kiêu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hãnh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sông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chài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phía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rướn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thuyền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cánh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buồm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Hanh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lao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gắn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bó</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Cánh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buồm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giương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to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mảnh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trìu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mến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thiêng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liêng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vọng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mưu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lao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gửi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gắm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đấy</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br>
              <a:rPr lang="en-US" sz="2400" i="1" dirty="0">
                <a:solidFill>
                  <a:srgbClr val="444444"/>
                </a:solidFill>
                <a:latin typeface="Times New Roman" panose="02020603050405020304" pitchFamily="18" charset="0"/>
                <a:ea typeface="Times New Roman" panose="02020603050405020304" pitchFamily="18" charset="0"/>
              </a:rPr>
            </a:br>
            <a:endParaRPr lang="en-US" sz="2400" dirty="0"/>
          </a:p>
        </p:txBody>
      </p:sp>
      <p:sp>
        <p:nvSpPr>
          <p:cNvPr id="5" name="Rectangle 4"/>
          <p:cNvSpPr/>
          <p:nvPr/>
        </p:nvSpPr>
        <p:spPr>
          <a:xfrm>
            <a:off x="165678" y="66884"/>
            <a:ext cx="2624656" cy="830997"/>
          </a:xfrm>
          <a:prstGeom prst="rect">
            <a:avLst/>
          </a:prstGeom>
        </p:spPr>
        <p:txBody>
          <a:bodyPr wrap="square">
            <a:spAutoFit/>
          </a:bodyPr>
          <a:lstStyle/>
          <a:p>
            <a:pPr algn="l"/>
            <a:r>
              <a:rPr lang="vi-VN"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Luận điểm 1:</a:t>
            </a:r>
            <a:r>
              <a:rPr lang="vi-VN"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6" name="Rectangle 5"/>
          <p:cNvSpPr/>
          <p:nvPr/>
        </p:nvSpPr>
        <p:spPr>
          <a:xfrm>
            <a:off x="2859672" y="118740"/>
            <a:ext cx="9332328" cy="707886"/>
          </a:xfrm>
          <a:prstGeom prst="rect">
            <a:avLst/>
          </a:prstGeom>
        </p:spPr>
        <p:txBody>
          <a:bodyPr wrap="square">
            <a:spAutoFit/>
          </a:bodyPr>
          <a:lstStyle/>
          <a:p>
            <a:pPr algn="just"/>
            <a:r>
              <a:rPr lang="en-US" sz="2000" b="1" dirty="0" err="1">
                <a:solidFill>
                  <a:srgbClr val="0000FF"/>
                </a:solidFill>
                <a:latin typeface="Times New Roman" panose="02020603050405020304" pitchFamily="18" charset="0"/>
                <a:cs typeface="Times New Roman" panose="02020603050405020304" pitchFamily="18" charset="0"/>
              </a:rPr>
              <a:t>Nổi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bật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lên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trong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bài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thơ</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là</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cảnh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ra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khơi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đánh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cá</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của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trai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làng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một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sớm</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mai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đẹp</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như</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mơ</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và</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đầy</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sức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mạnh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khi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ra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khơi</a:t>
            </a:r>
            <a:r>
              <a:rPr lang="en-US" sz="2000" b="1" dirty="0">
                <a:solidFill>
                  <a:srgbClr val="0000FF"/>
                </a:solidFill>
                <a:latin typeface="Times New Roman" panose="02020603050405020304" pitchFamily="18" charset="0"/>
                <a:cs typeface="Times New Roman" panose="02020603050405020304" pitchFamily="18" charset="0"/>
              </a:rPr>
              <a:t>.</a:t>
            </a:r>
            <a:endParaRPr lang="vi-VN"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19024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6356116" y="319143"/>
            <a:ext cx="5713964" cy="6309420"/>
          </a:xfrm>
          <a:prstGeom prst="rect">
            <a:avLst/>
          </a:prstGeom>
          <a:solidFill>
            <a:srgbClr val="FFFF00"/>
          </a:solidFill>
          <a:ln w="57150">
            <a:solidFill>
              <a:schemeClr val="accent6">
                <a:lumMod val="40000"/>
                <a:lumOff val="60000"/>
              </a:schemeClr>
            </a:solidFill>
          </a:ln>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spcBef>
                <a:spcPts val="600"/>
              </a:spcBef>
            </a:pPr>
            <a:r>
              <a:rPr lang="en-US" altLang="en-US" sz="3200" u="sng" dirty="0" err="1">
                <a:solidFill>
                  <a:srgbClr val="C00000"/>
                </a:solidFill>
                <a:latin typeface="Times New Roman" panose="02020603050405020304" pitchFamily="18" charset="0"/>
                <a:cs typeface="Times New Roman" panose="02020603050405020304" pitchFamily="18" charset="0"/>
              </a:rPr>
              <a:t>Luận</a:t>
            </a:r>
            <a:r>
              <a:rPr lang="en-US" altLang="en-US" sz="3200" u="sng" dirty="0">
                <a:solidFill>
                  <a:srgbClr val="C00000"/>
                </a:solidFill>
                <a:latin typeface="Times New Roman" panose="02020603050405020304" pitchFamily="18" charset="0"/>
                <a:cs typeface="Times New Roman" panose="02020603050405020304" pitchFamily="18" charset="0"/>
              </a:rPr>
              <a:t> </a:t>
            </a:r>
            <a:r>
              <a:rPr lang="en-US" altLang="en-US" sz="3200" u="sng" dirty="0" err="1">
                <a:solidFill>
                  <a:srgbClr val="C00000"/>
                </a:solidFill>
                <a:latin typeface="Times New Roman" panose="02020603050405020304" pitchFamily="18" charset="0"/>
                <a:cs typeface="Times New Roman" panose="02020603050405020304" pitchFamily="18" charset="0"/>
              </a:rPr>
              <a:t>điểm</a:t>
            </a:r>
            <a:r>
              <a:rPr lang="en-US" altLang="en-US" sz="3200" u="sng" dirty="0">
                <a:solidFill>
                  <a:srgbClr val="C00000"/>
                </a:solidFill>
                <a:latin typeface="Times New Roman" panose="02020603050405020304" pitchFamily="18" charset="0"/>
                <a:cs typeface="Times New Roman" panose="02020603050405020304" pitchFamily="18" charset="0"/>
              </a:rPr>
              <a:t> 1</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u="sng" dirty="0" err="1">
                <a:solidFill>
                  <a:srgbClr val="0033CC"/>
                </a:solidFill>
                <a:latin typeface="Times New Roman" panose="02020603050405020304" pitchFamily="18" charset="0"/>
                <a:cs typeface="Times New Roman" panose="02020603050405020304" pitchFamily="18" charset="0"/>
              </a:rPr>
              <a:t>Cảnh</a:t>
            </a:r>
            <a:r>
              <a:rPr lang="en-US" altLang="en-US" sz="3200" b="0" u="sng" dirty="0">
                <a:solidFill>
                  <a:srgbClr val="0033CC"/>
                </a:solidFill>
                <a:latin typeface="Times New Roman" panose="02020603050405020304" pitchFamily="18" charset="0"/>
                <a:cs typeface="Times New Roman" panose="02020603050405020304" pitchFamily="18" charset="0"/>
              </a:rPr>
              <a:t> </a:t>
            </a:r>
            <a:r>
              <a:rPr lang="en-US" altLang="en-US" sz="3200" b="0" u="sng" dirty="0" err="1">
                <a:solidFill>
                  <a:srgbClr val="0033CC"/>
                </a:solidFill>
                <a:latin typeface="Times New Roman" panose="02020603050405020304" pitchFamily="18" charset="0"/>
                <a:cs typeface="Times New Roman" panose="02020603050405020304" pitchFamily="18" charset="0"/>
              </a:rPr>
              <a:t>ra</a:t>
            </a:r>
            <a:r>
              <a:rPr lang="en-US" altLang="en-US" sz="3200" b="0" u="sng" dirty="0">
                <a:solidFill>
                  <a:srgbClr val="0033CC"/>
                </a:solidFill>
                <a:latin typeface="Times New Roman" panose="02020603050405020304" pitchFamily="18" charset="0"/>
                <a:cs typeface="Times New Roman" panose="02020603050405020304" pitchFamily="18" charset="0"/>
              </a:rPr>
              <a:t> </a:t>
            </a:r>
            <a:r>
              <a:rPr lang="en-US" altLang="en-US" sz="3200" b="0" u="sng" dirty="0" err="1">
                <a:solidFill>
                  <a:srgbClr val="0033CC"/>
                </a:solidFill>
                <a:latin typeface="Times New Roman" panose="02020603050405020304" pitchFamily="18" charset="0"/>
                <a:cs typeface="Times New Roman" panose="02020603050405020304" pitchFamily="18" charset="0"/>
              </a:rPr>
              <a:t>khơi</a:t>
            </a:r>
            <a:r>
              <a:rPr lang="en-US" altLang="en-US" sz="3200" b="0" u="sng" dirty="0">
                <a:solidFill>
                  <a:srgbClr val="0033CC"/>
                </a:solidFill>
                <a:latin typeface="Times New Roman" panose="02020603050405020304" pitchFamily="18" charset="0"/>
                <a:cs typeface="Times New Roman" panose="02020603050405020304" pitchFamily="18" charset="0"/>
              </a:rPr>
              <a:t> </a:t>
            </a:r>
            <a:r>
              <a:rPr lang="en-US" altLang="en-US" sz="3200" b="0" u="sng" dirty="0" err="1">
                <a:solidFill>
                  <a:srgbClr val="0033CC"/>
                </a:solidFill>
                <a:latin typeface="Times New Roman" panose="02020603050405020304" pitchFamily="18" charset="0"/>
                <a:cs typeface="Times New Roman" panose="02020603050405020304" pitchFamily="18" charset="0"/>
              </a:rPr>
              <a:t>đánh</a:t>
            </a:r>
            <a:r>
              <a:rPr lang="en-US" altLang="en-US" sz="3200" b="0" u="sng" dirty="0">
                <a:solidFill>
                  <a:srgbClr val="0033CC"/>
                </a:solidFill>
                <a:latin typeface="Times New Roman" panose="02020603050405020304" pitchFamily="18" charset="0"/>
                <a:cs typeface="Times New Roman" panose="02020603050405020304" pitchFamily="18" charset="0"/>
              </a:rPr>
              <a:t> </a:t>
            </a:r>
            <a:r>
              <a:rPr lang="en-US" altLang="en-US" sz="3200" b="0" u="sng" dirty="0" err="1">
                <a:solidFill>
                  <a:srgbClr val="0033CC"/>
                </a:solidFill>
                <a:latin typeface="Times New Roman" panose="02020603050405020304" pitchFamily="18" charset="0"/>
                <a:cs typeface="Times New Roman" panose="02020603050405020304" pitchFamily="18" charset="0"/>
              </a:rPr>
              <a:t>cá</a:t>
            </a:r>
            <a:r>
              <a:rPr lang="en-US" altLang="en-US" sz="3200" b="0" dirty="0">
                <a:solidFill>
                  <a:srgbClr val="0033CC"/>
                </a:solidFill>
                <a:latin typeface="Times New Roman" panose="02020603050405020304" pitchFamily="18" charset="0"/>
                <a:cs typeface="Times New Roman" panose="02020603050405020304" pitchFamily="18" charset="0"/>
              </a:rPr>
              <a:t>.</a:t>
            </a:r>
          </a:p>
          <a:p>
            <a:pPr algn="just" eaLnBrk="1" hangingPunct="1">
              <a:spcBef>
                <a:spcPts val="600"/>
              </a:spcBef>
            </a:pPr>
            <a:r>
              <a:rPr lang="en-US" altLang="en-US" sz="3200" b="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Nội</a:t>
            </a:r>
            <a:r>
              <a:rPr lang="en-US" altLang="en-US" sz="3200" dirty="0">
                <a:solidFill>
                  <a:srgbClr val="0033CC"/>
                </a:solidFill>
                <a:latin typeface="Times New Roman" panose="02020603050405020304" pitchFamily="18" charset="0"/>
                <a:cs typeface="Times New Roman" panose="02020603050405020304" pitchFamily="18" charset="0"/>
              </a:rPr>
              <a:t> dung: </a:t>
            </a:r>
            <a:r>
              <a:rPr lang="en-US" altLang="en-US" sz="3200" dirty="0" err="1">
                <a:solidFill>
                  <a:srgbClr val="0033CC"/>
                </a:solidFill>
                <a:latin typeface="Times New Roman" panose="02020603050405020304" pitchFamily="18" charset="0"/>
                <a:cs typeface="Times New Roman" panose="02020603050405020304" pitchFamily="18" charset="0"/>
              </a:rPr>
              <a:t>Vẻ</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đẹp</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trẻ</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trung</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giàu</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sức</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sống</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đầy</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khí</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thế</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vượt</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trường</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giang</a:t>
            </a:r>
            <a:r>
              <a:rPr lang="en-US" altLang="en-US" sz="3200" dirty="0">
                <a:solidFill>
                  <a:srgbClr val="0033CC"/>
                </a:solidFill>
                <a:latin typeface="Times New Roman" panose="02020603050405020304" pitchFamily="18" charset="0"/>
                <a:cs typeface="Times New Roman" panose="02020603050405020304" pitchFamily="18" charset="0"/>
              </a:rPr>
              <a:t>.</a:t>
            </a:r>
          </a:p>
          <a:p>
            <a:pPr algn="just" eaLnBrk="1" hangingPunct="1">
              <a:spcBef>
                <a:spcPts val="600"/>
              </a:spcBef>
            </a:pP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Nghệ</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thuật</a:t>
            </a:r>
            <a:r>
              <a:rPr lang="en-US" altLang="en-US" sz="3200" dirty="0">
                <a:solidFill>
                  <a:srgbClr val="0033CC"/>
                </a:solidFill>
                <a:latin typeface="Times New Roman" panose="02020603050405020304" pitchFamily="18" charset="0"/>
                <a:cs typeface="Times New Roman" panose="02020603050405020304" pitchFamily="18" charset="0"/>
              </a:rPr>
              <a:t>: </a:t>
            </a:r>
          </a:p>
          <a:p>
            <a:pPr algn="just" eaLnBrk="1" hangingPunct="1">
              <a:spcBef>
                <a:spcPts val="600"/>
              </a:spcBef>
            </a:pPr>
            <a:r>
              <a:rPr lang="en-US" altLang="en-US" sz="3200" dirty="0">
                <a:solidFill>
                  <a:srgbClr val="0033CC"/>
                </a:solidFill>
                <a:latin typeface="Times New Roman" panose="02020603050405020304" pitchFamily="18" charset="0"/>
                <a:cs typeface="Times New Roman" panose="02020603050405020304" pitchFamily="18" charset="0"/>
              </a:rPr>
              <a:t>   + </a:t>
            </a:r>
            <a:r>
              <a:rPr lang="en-US" altLang="en-US" sz="3200" dirty="0" err="1">
                <a:solidFill>
                  <a:srgbClr val="0033CC"/>
                </a:solidFill>
                <a:latin typeface="Times New Roman" panose="02020603050405020304" pitchFamily="18" charset="0"/>
                <a:cs typeface="Times New Roman" panose="02020603050405020304" pitchFamily="18" charset="0"/>
              </a:rPr>
              <a:t>Từ</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ngữ</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gợi</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cảm</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i="1" dirty="0" err="1">
                <a:solidFill>
                  <a:srgbClr val="0033CC"/>
                </a:solidFill>
                <a:latin typeface="Times New Roman" panose="02020603050405020304" pitchFamily="18" charset="0"/>
                <a:cs typeface="Times New Roman" panose="02020603050405020304" pitchFamily="18" charset="0"/>
              </a:rPr>
              <a:t>trong</a:t>
            </a:r>
            <a:r>
              <a:rPr lang="en-US" altLang="en-US" sz="3200" i="1" dirty="0">
                <a:solidFill>
                  <a:srgbClr val="0033CC"/>
                </a:solidFill>
                <a:latin typeface="Times New Roman" panose="02020603050405020304" pitchFamily="18" charset="0"/>
                <a:cs typeface="Times New Roman" panose="02020603050405020304" pitchFamily="18" charset="0"/>
              </a:rPr>
              <a:t>”, “</a:t>
            </a:r>
            <a:r>
              <a:rPr lang="en-US" altLang="en-US" sz="3200" i="1" dirty="0" err="1">
                <a:solidFill>
                  <a:srgbClr val="0033CC"/>
                </a:solidFill>
                <a:latin typeface="Times New Roman" panose="02020603050405020304" pitchFamily="18" charset="0"/>
                <a:cs typeface="Times New Roman" panose="02020603050405020304" pitchFamily="18" charset="0"/>
              </a:rPr>
              <a:t>nhẹ</a:t>
            </a:r>
            <a:r>
              <a:rPr lang="en-US" altLang="en-US" sz="3200" i="1" dirty="0">
                <a:solidFill>
                  <a:srgbClr val="0033CC"/>
                </a:solidFill>
                <a:latin typeface="Times New Roman" panose="02020603050405020304" pitchFamily="18" charset="0"/>
                <a:cs typeface="Times New Roman" panose="02020603050405020304" pitchFamily="18" charset="0"/>
              </a:rPr>
              <a:t>”, “</a:t>
            </a:r>
            <a:r>
              <a:rPr lang="en-US" altLang="en-US" sz="3200" i="1" dirty="0" err="1">
                <a:solidFill>
                  <a:srgbClr val="0033CC"/>
                </a:solidFill>
                <a:latin typeface="Times New Roman" panose="02020603050405020304" pitchFamily="18" charset="0"/>
                <a:cs typeface="Times New Roman" panose="02020603050405020304" pitchFamily="18" charset="0"/>
              </a:rPr>
              <a:t>hồng</a:t>
            </a:r>
            <a:r>
              <a:rPr lang="en-US" altLang="en-US" sz="3200" i="1" dirty="0">
                <a:solidFill>
                  <a:srgbClr val="0033CC"/>
                </a:solidFill>
                <a:latin typeface="Times New Roman" panose="02020603050405020304" pitchFamily="18" charset="0"/>
                <a:cs typeface="Times New Roman" panose="02020603050405020304" pitchFamily="18" charset="0"/>
              </a:rPr>
              <a:t>”…</a:t>
            </a:r>
            <a:r>
              <a:rPr lang="en-US" altLang="en-US" sz="3200" dirty="0">
                <a:solidFill>
                  <a:srgbClr val="0033CC"/>
                </a:solidFill>
                <a:latin typeface="Times New Roman" panose="02020603050405020304" pitchFamily="18" charset="0"/>
                <a:cs typeface="Times New Roman" panose="02020603050405020304" pitchFamily="18" charset="0"/>
              </a:rPr>
              <a:t> </a:t>
            </a:r>
          </a:p>
          <a:p>
            <a:pPr algn="just" eaLnBrk="1" hangingPunct="1">
              <a:spcBef>
                <a:spcPts val="600"/>
              </a:spcBef>
            </a:pPr>
            <a:r>
              <a:rPr lang="en-US" altLang="en-US" sz="3200" dirty="0">
                <a:solidFill>
                  <a:srgbClr val="0033CC"/>
                </a:solidFill>
                <a:latin typeface="Times New Roman" panose="02020603050405020304" pitchFamily="18" charset="0"/>
                <a:cs typeface="Times New Roman" panose="02020603050405020304" pitchFamily="18" charset="0"/>
              </a:rPr>
              <a:t>   + </a:t>
            </a:r>
            <a:r>
              <a:rPr lang="en-US" altLang="en-US" sz="3200" dirty="0" err="1">
                <a:solidFill>
                  <a:srgbClr val="0033CC"/>
                </a:solidFill>
                <a:latin typeface="Times New Roman" panose="02020603050405020304" pitchFamily="18" charset="0"/>
                <a:cs typeface="Times New Roman" panose="02020603050405020304" pitchFamily="18" charset="0"/>
              </a:rPr>
              <a:t>Hình</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ảnh</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thơ</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đẹp</a:t>
            </a:r>
            <a:r>
              <a:rPr lang="en-US" altLang="en-US" sz="3200" dirty="0">
                <a:solidFill>
                  <a:srgbClr val="0033CC"/>
                </a:solidFill>
                <a:latin typeface="Times New Roman" panose="02020603050405020304" pitchFamily="18" charset="0"/>
                <a:cs typeface="Times New Roman" panose="02020603050405020304" pitchFamily="18" charset="0"/>
              </a:rPr>
              <a:t>, so </a:t>
            </a:r>
            <a:r>
              <a:rPr lang="en-US" altLang="en-US" sz="3200" dirty="0" err="1">
                <a:solidFill>
                  <a:srgbClr val="0033CC"/>
                </a:solidFill>
                <a:latin typeface="Times New Roman" panose="02020603050405020304" pitchFamily="18" charset="0"/>
                <a:cs typeface="Times New Roman" panose="02020603050405020304" pitchFamily="18" charset="0"/>
              </a:rPr>
              <a:t>sánh</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nhân</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dirty="0" err="1">
                <a:solidFill>
                  <a:srgbClr val="0033CC"/>
                </a:solidFill>
                <a:latin typeface="Times New Roman" panose="02020603050405020304" pitchFamily="18" charset="0"/>
                <a:cs typeface="Times New Roman" panose="02020603050405020304" pitchFamily="18" charset="0"/>
              </a:rPr>
              <a:t>hoá</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i="1" dirty="0" err="1">
                <a:solidFill>
                  <a:srgbClr val="0033CC"/>
                </a:solidFill>
                <a:latin typeface="Times New Roman" panose="02020603050405020304" pitchFamily="18" charset="0"/>
                <a:cs typeface="Times New Roman" panose="02020603050405020304" pitchFamily="18" charset="0"/>
              </a:rPr>
              <a:t>chiếc</a:t>
            </a:r>
            <a:r>
              <a:rPr lang="en-US" altLang="en-US" sz="3200" i="1" dirty="0">
                <a:solidFill>
                  <a:srgbClr val="0033CC"/>
                </a:solidFill>
                <a:latin typeface="Times New Roman" panose="02020603050405020304" pitchFamily="18" charset="0"/>
                <a:cs typeface="Times New Roman" panose="02020603050405020304" pitchFamily="18" charset="0"/>
              </a:rPr>
              <a:t> </a:t>
            </a:r>
            <a:r>
              <a:rPr lang="en-US" altLang="en-US" sz="3200" i="1" dirty="0" err="1">
                <a:solidFill>
                  <a:srgbClr val="0033CC"/>
                </a:solidFill>
                <a:latin typeface="Times New Roman" panose="02020603050405020304" pitchFamily="18" charset="0"/>
                <a:cs typeface="Times New Roman" panose="02020603050405020304" pitchFamily="18" charset="0"/>
              </a:rPr>
              <a:t>thuyền</a:t>
            </a:r>
            <a:r>
              <a:rPr lang="en-US" altLang="en-US" sz="3200" i="1" dirty="0">
                <a:solidFill>
                  <a:srgbClr val="0033CC"/>
                </a:solidFill>
                <a:latin typeface="Times New Roman" panose="02020603050405020304" pitchFamily="18" charset="0"/>
                <a:cs typeface="Times New Roman" panose="02020603050405020304" pitchFamily="18" charset="0"/>
              </a:rPr>
              <a:t>” – “</a:t>
            </a:r>
            <a:r>
              <a:rPr lang="en-US" altLang="en-US" sz="3200" i="1" dirty="0" err="1">
                <a:solidFill>
                  <a:srgbClr val="0033CC"/>
                </a:solidFill>
                <a:latin typeface="Times New Roman" panose="02020603050405020304" pitchFamily="18" charset="0"/>
                <a:cs typeface="Times New Roman" panose="02020603050405020304" pitchFamily="18" charset="0"/>
              </a:rPr>
              <a:t>tuấn</a:t>
            </a:r>
            <a:r>
              <a:rPr lang="en-US" altLang="en-US" sz="3200" i="1" dirty="0">
                <a:solidFill>
                  <a:srgbClr val="0033CC"/>
                </a:solidFill>
                <a:latin typeface="Times New Roman" panose="02020603050405020304" pitchFamily="18" charset="0"/>
                <a:cs typeface="Times New Roman" panose="02020603050405020304" pitchFamily="18" charset="0"/>
              </a:rPr>
              <a:t> </a:t>
            </a:r>
            <a:r>
              <a:rPr lang="en-US" altLang="en-US" sz="3200" i="1" dirty="0" err="1">
                <a:solidFill>
                  <a:srgbClr val="0033CC"/>
                </a:solidFill>
                <a:latin typeface="Times New Roman" panose="02020603050405020304" pitchFamily="18" charset="0"/>
                <a:cs typeface="Times New Roman" panose="02020603050405020304" pitchFamily="18" charset="0"/>
              </a:rPr>
              <a:t>mã</a:t>
            </a:r>
            <a:r>
              <a:rPr lang="en-US" altLang="en-US" sz="3200" i="1" dirty="0">
                <a:solidFill>
                  <a:srgbClr val="0033CC"/>
                </a:solidFill>
                <a:latin typeface="Times New Roman" panose="02020603050405020304" pitchFamily="18" charset="0"/>
                <a:cs typeface="Times New Roman" panose="02020603050405020304" pitchFamily="18" charset="0"/>
              </a:rPr>
              <a:t>”, “</a:t>
            </a:r>
            <a:r>
              <a:rPr lang="en-US" altLang="en-US" sz="3200" i="1" dirty="0" err="1">
                <a:solidFill>
                  <a:srgbClr val="0033CC"/>
                </a:solidFill>
                <a:latin typeface="Times New Roman" panose="02020603050405020304" pitchFamily="18" charset="0"/>
                <a:cs typeface="Times New Roman" panose="02020603050405020304" pitchFamily="18" charset="0"/>
              </a:rPr>
              <a:t>cánh</a:t>
            </a:r>
            <a:r>
              <a:rPr lang="en-US" altLang="en-US" sz="3200" i="1" dirty="0">
                <a:solidFill>
                  <a:srgbClr val="0033CC"/>
                </a:solidFill>
                <a:latin typeface="Times New Roman" panose="02020603050405020304" pitchFamily="18" charset="0"/>
                <a:cs typeface="Times New Roman" panose="02020603050405020304" pitchFamily="18" charset="0"/>
              </a:rPr>
              <a:t> </a:t>
            </a:r>
            <a:r>
              <a:rPr lang="en-US" altLang="en-US" sz="3200" i="1" dirty="0" err="1">
                <a:solidFill>
                  <a:srgbClr val="0033CC"/>
                </a:solidFill>
                <a:latin typeface="Times New Roman" panose="02020603050405020304" pitchFamily="18" charset="0"/>
                <a:cs typeface="Times New Roman" panose="02020603050405020304" pitchFamily="18" charset="0"/>
              </a:rPr>
              <a:t>buồm</a:t>
            </a:r>
            <a:r>
              <a:rPr lang="en-US" altLang="en-US" sz="3200" i="1" dirty="0">
                <a:solidFill>
                  <a:srgbClr val="0033CC"/>
                </a:solidFill>
                <a:latin typeface="Times New Roman" panose="02020603050405020304" pitchFamily="18" charset="0"/>
                <a:cs typeface="Times New Roman" panose="02020603050405020304" pitchFamily="18" charset="0"/>
              </a:rPr>
              <a:t>” – “</a:t>
            </a:r>
            <a:r>
              <a:rPr lang="en-US" altLang="en-US" sz="3200" i="1" dirty="0" err="1">
                <a:solidFill>
                  <a:srgbClr val="0033CC"/>
                </a:solidFill>
                <a:latin typeface="Times New Roman" panose="02020603050405020304" pitchFamily="18" charset="0"/>
                <a:cs typeface="Times New Roman" panose="02020603050405020304" pitchFamily="18" charset="0"/>
              </a:rPr>
              <a:t>mảnh</a:t>
            </a:r>
            <a:r>
              <a:rPr lang="en-US" altLang="en-US" sz="3200" i="1" dirty="0">
                <a:solidFill>
                  <a:srgbClr val="0033CC"/>
                </a:solidFill>
                <a:latin typeface="Times New Roman" panose="02020603050405020304" pitchFamily="18" charset="0"/>
                <a:cs typeface="Times New Roman" panose="02020603050405020304" pitchFamily="18" charset="0"/>
              </a:rPr>
              <a:t> </a:t>
            </a:r>
            <a:r>
              <a:rPr lang="en-US" altLang="en-US" sz="3200" i="1" dirty="0" err="1">
                <a:solidFill>
                  <a:srgbClr val="0033CC"/>
                </a:solidFill>
                <a:latin typeface="Times New Roman" panose="02020603050405020304" pitchFamily="18" charset="0"/>
                <a:cs typeface="Times New Roman" panose="02020603050405020304" pitchFamily="18" charset="0"/>
              </a:rPr>
              <a:t>hồn</a:t>
            </a:r>
            <a:r>
              <a:rPr lang="en-US" altLang="en-US" sz="3200" i="1" dirty="0">
                <a:solidFill>
                  <a:srgbClr val="0033CC"/>
                </a:solidFill>
                <a:latin typeface="Times New Roman" panose="02020603050405020304" pitchFamily="18" charset="0"/>
                <a:cs typeface="Times New Roman" panose="02020603050405020304" pitchFamily="18" charset="0"/>
              </a:rPr>
              <a:t> </a:t>
            </a:r>
            <a:r>
              <a:rPr lang="en-US" altLang="en-US" sz="3200" i="1" dirty="0" err="1">
                <a:solidFill>
                  <a:srgbClr val="0033CC"/>
                </a:solidFill>
                <a:latin typeface="Times New Roman" panose="02020603050405020304" pitchFamily="18" charset="0"/>
                <a:cs typeface="Times New Roman" panose="02020603050405020304" pitchFamily="18" charset="0"/>
              </a:rPr>
              <a:t>làng</a:t>
            </a:r>
            <a:r>
              <a:rPr lang="en-US" altLang="en-US" sz="3200" i="1" dirty="0">
                <a:solidFill>
                  <a:srgbClr val="0033CC"/>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152400" y="283548"/>
            <a:ext cx="5961210" cy="6370975"/>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w="57150">
            <a:solidFill>
              <a:srgbClr val="0070C0"/>
            </a:solidFill>
          </a:ln>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Giữa trời nước bao la nổi bật hình ảnh con thuyền hiên ngang, hăng hái, đầy sinh lực dưới bàn tay điều khiển thành thạo của dân trai tráng đang nhẹ lướt trên sóng qua hình ảnh so sánh như con tuấn mã.</a:t>
            </a:r>
            <a:r>
              <a:rPr lang="vi-VN" sz="2400" dirty="0">
                <a:solidFill>
                  <a:srgbClr val="FFFF00"/>
                </a:solidFill>
                <a:latin typeface="Times New Roman" panose="02020603050405020304" pitchFamily="18" charset="0"/>
                <a:cs typeface="Times New Roman" panose="02020603050405020304" pitchFamily="18" charset="0"/>
              </a:rPr>
              <a:t> </a:t>
            </a:r>
            <a:r>
              <a:rPr lang="vi-VN" sz="2400" b="1" dirty="0">
                <a:solidFill>
                  <a:srgbClr val="C00000"/>
                </a:solidFill>
                <a:latin typeface="Times New Roman" panose="02020603050405020304" pitchFamily="18" charset="0"/>
                <a:cs typeface="Times New Roman" panose="02020603050405020304" pitchFamily="18" charset="0"/>
              </a:rPr>
              <a:t>Bằng các từ ngữ sinh động</a:t>
            </a:r>
            <a:r>
              <a:rPr lang="vi-VN" sz="2400" dirty="0">
                <a:latin typeface="Times New Roman" panose="02020603050405020304" pitchFamily="18" charset="0"/>
                <a:cs typeface="Times New Roman" panose="02020603050405020304" pitchFamily="18" charset="0"/>
              </a:rPr>
              <a:t>, nhà thơ đã khắc hoạ tư thế kiêu hãnh chinh phục sông dài, biển rộng của người làng chài.</a:t>
            </a:r>
            <a:r>
              <a:rPr lang="en-US" sz="2400" dirty="0">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Lời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thơ</a:t>
            </a:r>
            <a:r>
              <a:rPr lang="en-US" sz="2400" b="1" dirty="0">
                <a:solidFill>
                  <a:srgbClr val="C0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như băng băng về phía trước, như rướn lên cao bao la cùng với con thuyền, với cánh buồm! </a:t>
            </a:r>
            <a:r>
              <a:rPr lang="vi-VN" sz="2400" b="1" dirty="0">
                <a:solidFill>
                  <a:srgbClr val="C00000"/>
                </a:solidFill>
                <a:latin typeface="Times New Roman" panose="02020603050405020304" pitchFamily="18" charset="0"/>
                <a:cs typeface="Times New Roman" panose="02020603050405020304" pitchFamily="18" charset="0"/>
              </a:rPr>
              <a:t>Tế Hanh đã cảm nhận cuộc sống lao động của làng quê bằng cả tâm hồn thiết tha gắn b</a:t>
            </a:r>
            <a:r>
              <a:rPr lang="en-US" sz="2400" b="1" dirty="0">
                <a:solidFill>
                  <a:srgbClr val="C00000"/>
                </a:solidFill>
                <a:latin typeface="Times New Roman" panose="02020603050405020304" pitchFamily="18" charset="0"/>
                <a:cs typeface="Times New Roman" panose="02020603050405020304" pitchFamily="18" charset="0"/>
              </a:rPr>
              <a:t>ó </a:t>
            </a:r>
            <a:r>
              <a:rPr lang="vi-VN" sz="2400" dirty="0">
                <a:latin typeface="Times New Roman" panose="02020603050405020304" pitchFamily="18" charset="0"/>
                <a:cs typeface="Times New Roman" panose="02020603050405020304" pitchFamily="18" charset="0"/>
              </a:rPr>
              <a:t>nên mới liên tưởng: </a:t>
            </a:r>
            <a:r>
              <a:rPr lang="vi-VN" sz="2400" i="1" dirty="0">
                <a:latin typeface="Times New Roman" panose="02020603050405020304" pitchFamily="18" charset="0"/>
                <a:cs typeface="Times New Roman" panose="02020603050405020304" pitchFamily="18" charset="0"/>
              </a:rPr>
              <a:t>Cánh buồm giương to như mảnh hồn làng</a:t>
            </a:r>
            <a:r>
              <a:rPr lang="vi-VN" sz="2400" dirty="0">
                <a:latin typeface="Times New Roman" panose="02020603050405020304" pitchFamily="18" charset="0"/>
                <a:cs typeface="Times New Roman" panose="02020603050405020304" pitchFamily="18" charset="0"/>
              </a:rPr>
              <a:t>. Bao nhiêu trìu mến thiêng liêng, bao nhiêu hi vọng mưu sinh của người lao động được gửi gắm ở đấy.</a:t>
            </a:r>
            <a:endParaRPr lang="en-US" sz="2400" dirty="0">
              <a:latin typeface="Times New Roman" panose="02020603050405020304" pitchFamily="18" charset="0"/>
              <a:cs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219709890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418" y="779478"/>
            <a:ext cx="12003313" cy="5977534"/>
          </a:xfrm>
          <a:prstGeom prst="rect">
            <a:avLst/>
          </a:prstGeom>
        </p:spPr>
        <p:txBody>
          <a:bodyPr wrap="square">
            <a:spAutoFit/>
          </a:bodyPr>
          <a:lstStyle/>
          <a:p>
            <a:pPr algn="just">
              <a:lnSpc>
                <a:spcPct val="107000"/>
              </a:lnSpc>
            </a:pPr>
            <a:r>
              <a:rPr lang="en-US"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đón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ồn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ào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tấp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nập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hôm</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ồn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ào</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bến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đỗ</a:t>
            </a:r>
            <a:endParaRPr lang="en-US" sz="2000" b="1" i="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Khắp</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tấp</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nập</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đón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ghe</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Nhờ</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ghe</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Những</a:t>
            </a:r>
            <a:r>
              <a:rPr lang="en-US" sz="2000" b="1" i="1" dirty="0">
                <a:latin typeface="Times New Roman" panose="02020603050405020304" pitchFamily="18" charset="0"/>
                <a:cs typeface="Times New Roman" panose="02020603050405020304" pitchFamily="18" charset="0"/>
              </a:rPr>
              <a:t> con </a:t>
            </a:r>
            <a:r>
              <a:rPr lang="en-US" sz="2000" b="1" i="1" dirty="0" err="1">
                <a:latin typeface="Times New Roman" panose="02020603050405020304" pitchFamily="18" charset="0"/>
                <a:cs typeface="Times New Roman" panose="02020603050405020304" pitchFamily="18" charset="0"/>
              </a:rPr>
              <a:t>cá</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tươi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ngon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thân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trắng</a:t>
            </a:r>
            <a:r>
              <a:rPr lang="en-US" sz="2000" b="1" i="1" dirty="0">
                <a:latin typeface="Times New Roman" panose="02020603050405020304" pitchFamily="18" charset="0"/>
                <a:cs typeface="Times New Roman" panose="02020603050405020304" pitchFamily="18" charset="0"/>
              </a:rPr>
              <a:t>.</a:t>
            </a:r>
          </a:p>
          <a:p>
            <a:pPr algn="just">
              <a:lnSpc>
                <a:spcPct val="107000"/>
              </a:lnSpc>
            </a:pPr>
            <a:r>
              <a:rPr lang="en-US" sz="20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Ở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giang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phơi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phới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no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chài</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lưới</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làn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ngăm</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rám</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nắng</a:t>
            </a:r>
            <a:endPar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xăm</a:t>
            </a:r>
            <a:endPar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im</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bến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mỏi</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nằm</a:t>
            </a:r>
            <a:endPar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thớ</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vạn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chài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Hanh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tạc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đài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chài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lộng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lẫn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đài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xăm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mặn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mòi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tít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tắp</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mặn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mòi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chài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thớ</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làn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thớ</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thịt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Hanh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bâng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khuâng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kỳ</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diệu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65678" y="66884"/>
            <a:ext cx="2624656" cy="830997"/>
          </a:xfrm>
          <a:prstGeom prst="rect">
            <a:avLst/>
          </a:prstGeom>
        </p:spPr>
        <p:txBody>
          <a:bodyPr wrap="square">
            <a:spAutoFit/>
          </a:bodyPr>
          <a:lstStyle/>
          <a:p>
            <a:pPr algn="l"/>
            <a:r>
              <a:rPr lang="vi-VN"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Luận điểm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vi-VN"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5" name="Rectangle 4"/>
          <p:cNvSpPr/>
          <p:nvPr/>
        </p:nvSpPr>
        <p:spPr>
          <a:xfrm>
            <a:off x="2624002" y="307276"/>
            <a:ext cx="4578076" cy="523220"/>
          </a:xfrm>
          <a:prstGeom prst="rect">
            <a:avLst/>
          </a:prstGeom>
        </p:spPr>
        <p:txBody>
          <a:bodyPr wrap="square">
            <a:spAutoFit/>
          </a:bodyPr>
          <a:lstStyle/>
          <a:p>
            <a:pPr algn="just"/>
            <a:r>
              <a:rPr lang="en-US" sz="2800" b="1" dirty="0" err="1">
                <a:solidFill>
                  <a:srgbClr val="0000FF"/>
                </a:solidFill>
                <a:latin typeface="Times New Roman" panose="02020603050405020304" pitchFamily="18" charset="0"/>
                <a:cs typeface="Times New Roman" panose="02020603050405020304" pitchFamily="18" charset="0"/>
              </a:rPr>
              <a:t>Cảnh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trở</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tấp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nập</a:t>
            </a:r>
            <a:r>
              <a:rPr lang="en-US" sz="2800" b="1" dirty="0">
                <a:solidFill>
                  <a:srgbClr val="0000FF"/>
                </a:solidFill>
                <a:latin typeface="Times New Roman" panose="02020603050405020304" pitchFamily="18" charset="0"/>
                <a:cs typeface="Times New Roman" panose="02020603050405020304" pitchFamily="18" charset="0"/>
              </a:rPr>
              <a:t> no </a:t>
            </a:r>
            <a:r>
              <a:rPr lang="en-US" sz="2800" b="1" dirty="0" err="1">
                <a:solidFill>
                  <a:srgbClr val="0000FF"/>
                </a:solidFill>
                <a:latin typeface="Times New Roman" panose="02020603050405020304" pitchFamily="18" charset="0"/>
                <a:cs typeface="Times New Roman" panose="02020603050405020304" pitchFamily="18" charset="0"/>
              </a:rPr>
              <a:t>đủ</a:t>
            </a:r>
            <a:endParaRPr lang="vi-VN"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556181" y="829559"/>
            <a:ext cx="10689996" cy="400110"/>
          </a:xfrm>
          <a:prstGeom prst="rect">
            <a:avLst/>
          </a:prstGeom>
          <a:noFill/>
        </p:spPr>
        <p:txBody>
          <a:bodyPr wrap="square" rtlCol="0">
            <a:spAutoFit/>
          </a:bodyPr>
          <a:lstStyle/>
          <a:p>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ồn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ào</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tấp</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nập</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629740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418" y="779478"/>
            <a:ext cx="12003313" cy="5977534"/>
          </a:xfrm>
          <a:prstGeom prst="rect">
            <a:avLst/>
          </a:prstGeom>
        </p:spPr>
        <p:txBody>
          <a:bodyPr wrap="square">
            <a:spAutoFit/>
          </a:bodyPr>
          <a:lstStyle/>
          <a:p>
            <a:pPr algn="just">
              <a:lnSpc>
                <a:spcPct val="107000"/>
              </a:lnSpc>
            </a:pPr>
            <a:r>
              <a:rPr lang="en-US"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ồn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ào</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tấp</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nập</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hôm</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ồn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ào</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bến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đỗ</a:t>
            </a:r>
            <a:endParaRPr lang="en-US" sz="2000" b="1" i="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Khắp</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tấp</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nập</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đón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ghe</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Nhờ</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ghe</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Những</a:t>
            </a:r>
            <a:r>
              <a:rPr lang="en-US" sz="2000" b="1" i="1" dirty="0">
                <a:latin typeface="Times New Roman" panose="02020603050405020304" pitchFamily="18" charset="0"/>
                <a:cs typeface="Times New Roman" panose="02020603050405020304" pitchFamily="18" charset="0"/>
              </a:rPr>
              <a:t> con </a:t>
            </a:r>
            <a:r>
              <a:rPr lang="en-US" sz="2000" b="1" i="1" dirty="0" err="1">
                <a:latin typeface="Times New Roman" panose="02020603050405020304" pitchFamily="18" charset="0"/>
                <a:cs typeface="Times New Roman" panose="02020603050405020304" pitchFamily="18" charset="0"/>
              </a:rPr>
              <a:t>cá</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tươi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ngon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thân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trắng</a:t>
            </a:r>
            <a:r>
              <a:rPr lang="en-US" sz="2000" b="1" i="1" dirty="0">
                <a:latin typeface="Times New Roman" panose="02020603050405020304" pitchFamily="18" charset="0"/>
                <a:cs typeface="Times New Roman" panose="02020603050405020304" pitchFamily="18" charset="0"/>
              </a:rPr>
              <a:t>.</a:t>
            </a:r>
          </a:p>
          <a:p>
            <a:pPr algn="just">
              <a:lnSpc>
                <a:spcPct val="107000"/>
              </a:lnSpc>
            </a:pPr>
            <a:r>
              <a:rPr lang="en-US" sz="20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Ở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giang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phơi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phới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no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chài</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lưới</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làn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ngăm</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rám</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nắng</a:t>
            </a:r>
            <a:endPar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xăm</a:t>
            </a:r>
            <a:endPar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im</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bến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mỏi</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nằm</a:t>
            </a:r>
            <a:endPar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thớ</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vạn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chài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Hanh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tạc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bức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đài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chài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lộng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lẫn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đài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xăm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mặn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mòi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tít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tắp</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mặn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mòi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chài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thớ</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làn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thớ</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thịt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Hanh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bâng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khuâng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kỳ</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diệu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65678" y="66884"/>
            <a:ext cx="1964780" cy="830997"/>
          </a:xfrm>
          <a:prstGeom prst="rect">
            <a:avLst/>
          </a:prstGeom>
        </p:spPr>
        <p:txBody>
          <a:bodyPr wrap="square">
            <a:spAutoFit/>
          </a:bodyPr>
          <a:lstStyle/>
          <a:p>
            <a:pPr algn="l"/>
            <a:r>
              <a:rPr lang="vi-VN"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Luận</a:t>
            </a:r>
            <a:r>
              <a:rPr lang="vi-VN"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điểm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vi-VN"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673320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418" y="779478"/>
            <a:ext cx="12003313" cy="5977534"/>
          </a:xfrm>
          <a:prstGeom prst="rect">
            <a:avLst/>
          </a:prstGeom>
        </p:spPr>
        <p:txBody>
          <a:bodyPr wrap="square">
            <a:spAutoFit/>
          </a:bodyPr>
          <a:lstStyle/>
          <a:p>
            <a:pPr algn="just">
              <a:lnSpc>
                <a:spcPct val="107000"/>
              </a:lnSpc>
            </a:pPr>
            <a:r>
              <a:rPr lang="en-US"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đón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ồn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ào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tấp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nập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hôm</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ồn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ào</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bến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đỗ</a:t>
            </a:r>
            <a:endParaRPr lang="en-US" sz="2000" b="1" i="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Khắp</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tấp</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nập</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đón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ghe</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Nhờ</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cs typeface="Times New Roman" panose="02020603050405020304" pitchFamily="18" charset="0"/>
              </a:rPr>
              <a:t>ghe</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Những</a:t>
            </a:r>
            <a:r>
              <a:rPr lang="en-US" sz="2000" b="1" i="1" dirty="0">
                <a:latin typeface="Times New Roman" panose="02020603050405020304" pitchFamily="18" charset="0"/>
                <a:cs typeface="Times New Roman" panose="02020603050405020304" pitchFamily="18" charset="0"/>
              </a:rPr>
              <a:t> con </a:t>
            </a:r>
            <a:r>
              <a:rPr lang="en-US" sz="2000" b="1" i="1" dirty="0" err="1">
                <a:latin typeface="Times New Roman" panose="02020603050405020304" pitchFamily="18" charset="0"/>
                <a:cs typeface="Times New Roman" panose="02020603050405020304" pitchFamily="18" charset="0"/>
              </a:rPr>
              <a:t>cá</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tươi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ngon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thân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trắng</a:t>
            </a:r>
            <a:r>
              <a:rPr lang="en-US" sz="2000" b="1" i="1" dirty="0">
                <a:latin typeface="Times New Roman" panose="02020603050405020304" pitchFamily="18" charset="0"/>
                <a:cs typeface="Times New Roman" panose="02020603050405020304" pitchFamily="18" charset="0"/>
              </a:rPr>
              <a:t>.</a:t>
            </a:r>
          </a:p>
          <a:p>
            <a:pPr algn="just">
              <a:lnSpc>
                <a:spcPct val="107000"/>
              </a:lnSpc>
            </a:pPr>
            <a:r>
              <a:rPr lang="en-US" sz="20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Ở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giang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phơi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phới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no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chài</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lưới</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làn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ngăm</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rám</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nắng</a:t>
            </a:r>
            <a:endPar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xăm</a:t>
            </a:r>
            <a:endPar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im</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bến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mỏi</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nằm</a:t>
            </a:r>
            <a:endPar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thớ</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0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vạn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chài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Hanh</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tạc</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đài</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chài</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lộng</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lẫn</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đài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xăm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mặn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mòi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tít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tắp</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mặn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mòi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chài</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thớ</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làn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thớ</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thịt</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Hanh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bâng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khuâng</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kỳ</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diệu</a:t>
            </a:r>
            <a:r>
              <a:rPr lang="en-US" sz="20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65678" y="66884"/>
            <a:ext cx="1964780" cy="830997"/>
          </a:xfrm>
          <a:prstGeom prst="rect">
            <a:avLst/>
          </a:prstGeom>
        </p:spPr>
        <p:txBody>
          <a:bodyPr wrap="square">
            <a:spAutoFit/>
          </a:bodyPr>
          <a:lstStyle/>
          <a:p>
            <a:pPr algn="l"/>
            <a:r>
              <a:rPr lang="vi-VN"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Luận điểm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vi-VN"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2" name="TextBox 1"/>
          <p:cNvSpPr txBox="1"/>
          <p:nvPr/>
        </p:nvSpPr>
        <p:spPr>
          <a:xfrm>
            <a:off x="556181" y="829559"/>
            <a:ext cx="10689996" cy="400110"/>
          </a:xfrm>
          <a:prstGeom prst="rect">
            <a:avLst/>
          </a:prstGeom>
          <a:noFill/>
        </p:spPr>
        <p:txBody>
          <a:bodyPr wrap="square" rtlCol="0">
            <a:spAutoFit/>
          </a:bodyPr>
          <a:lstStyle/>
          <a:p>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ồn</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ào</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tấp</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nập</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Rectangle 5"/>
          <p:cNvSpPr/>
          <p:nvPr/>
        </p:nvSpPr>
        <p:spPr>
          <a:xfrm>
            <a:off x="2102176" y="301658"/>
            <a:ext cx="9916999" cy="430887"/>
          </a:xfrm>
          <a:prstGeom prst="rect">
            <a:avLst/>
          </a:prstGeom>
        </p:spPr>
        <p:txBody>
          <a:bodyPr wrap="square">
            <a:spAutoFit/>
          </a:bodyPr>
          <a:lstStyle/>
          <a:p>
            <a:pPr algn="just"/>
            <a:r>
              <a:rPr lang="en-US" sz="2200" b="1" dirty="0" err="1">
                <a:solidFill>
                  <a:srgbClr val="FF0000"/>
                </a:solidFill>
                <a:latin typeface="Times New Roman" panose="02020603050405020304" pitchFamily="18" charset="0"/>
                <a:cs typeface="Times New Roman" panose="02020603050405020304" pitchFamily="18" charset="0"/>
              </a:rPr>
              <a:t>Hình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ảnh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người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chài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giữa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đất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trời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lộng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gió</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với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vị</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nồng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mặn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của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biển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khơi</a:t>
            </a:r>
            <a:endParaRPr lang="vi-VN"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4489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144" y="1980418"/>
            <a:ext cx="11779764" cy="2858539"/>
          </a:xfrm>
          <a:prstGeom prst="rect">
            <a:avLst/>
          </a:prstGeom>
        </p:spPr>
        <p:txBody>
          <a:bodyPr wrap="square">
            <a:spAutoFit/>
          </a:bodyPr>
          <a:lstStyle/>
          <a:p>
            <a:pPr algn="just">
              <a:lnSpc>
                <a:spcPct val="107000"/>
              </a:lnSpc>
            </a:pPr>
            <a:r>
              <a:rPr lang="en-US"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nhung</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nhàn</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nhạt</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đọng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kỷ</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ám</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vẫy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mùi</a:t>
            </a:r>
            <a:r>
              <a:rPr lang="en-US" sz="24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24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mặn</a:t>
            </a:r>
            <a:r>
              <a:rPr lang="en-US" sz="24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4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Hanh</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b="1" i="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Hanh</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cất</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trẻo</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nàn</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mộng</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vạn</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chài</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ôm</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ấp</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vỗ</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bồi</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đắp</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thắm</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8668261" y="5104143"/>
            <a:ext cx="3154680" cy="461665"/>
          </a:xfrm>
          <a:prstGeom prst="rect">
            <a:avLst/>
          </a:prstGeom>
          <a:noFill/>
        </p:spPr>
        <p:txBody>
          <a:bodyPr wrap="square" rtlCol="0">
            <a:spAutoFit/>
          </a:bodyPr>
          <a:lstStyle/>
          <a:p>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a:t>
            </a:r>
          </a:p>
        </p:txBody>
      </p:sp>
      <p:sp>
        <p:nvSpPr>
          <p:cNvPr id="6" name="Rectangle 5"/>
          <p:cNvSpPr/>
          <p:nvPr/>
        </p:nvSpPr>
        <p:spPr>
          <a:xfrm>
            <a:off x="156251" y="198860"/>
            <a:ext cx="2624656" cy="830997"/>
          </a:xfrm>
          <a:prstGeom prst="rect">
            <a:avLst/>
          </a:prstGeom>
        </p:spPr>
        <p:txBody>
          <a:bodyPr wrap="square">
            <a:spAutoFit/>
          </a:bodyPr>
          <a:lstStyle/>
          <a:p>
            <a:pPr algn="l"/>
            <a:r>
              <a:rPr lang="vi-VN"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Luận điểm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vi-VN"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7" name="Rectangle 6"/>
          <p:cNvSpPr/>
          <p:nvPr/>
        </p:nvSpPr>
        <p:spPr>
          <a:xfrm>
            <a:off x="2605149" y="514666"/>
            <a:ext cx="8424212" cy="461665"/>
          </a:xfrm>
          <a:prstGeom prst="rect">
            <a:avLst/>
          </a:prstGeom>
        </p:spPr>
        <p:txBody>
          <a:bodyPr wrap="square">
            <a:spAutoFit/>
          </a:bodyPr>
          <a:lstStyle/>
          <a:p>
            <a:pPr algn="just"/>
            <a:r>
              <a:rPr lang="en-US" sz="2400" b="1" dirty="0" err="1">
                <a:solidFill>
                  <a:srgbClr val="0000FF"/>
                </a:solidFill>
                <a:latin typeface="Times New Roman" panose="02020603050405020304" pitchFamily="18" charset="0"/>
                <a:cs typeface="Times New Roman" panose="02020603050405020304" pitchFamily="18" charset="0"/>
              </a:rPr>
              <a:t>Nỗi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nhớ</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đã</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đọng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kỉ</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niệm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ám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ảnh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vẫy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gọi</a:t>
            </a:r>
            <a:r>
              <a:rPr lang="en-US" sz="2400" b="1" dirty="0">
                <a:solidFill>
                  <a:srgbClr val="0000FF"/>
                </a:solidFill>
                <a:latin typeface="Times New Roman" panose="02020603050405020304" pitchFamily="18" charset="0"/>
                <a:cs typeface="Times New Roman" panose="02020603050405020304" pitchFamily="18" charset="0"/>
              </a:rPr>
              <a:t>.</a:t>
            </a:r>
            <a:endParaRPr lang="vi-VN"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1929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36"/>
          <p:cNvSpPr>
            <a:spLocks noChangeArrowheads="1" noChangeShapeType="1" noTextEdit="1"/>
          </p:cNvSpPr>
          <p:nvPr/>
        </p:nvSpPr>
        <p:spPr bwMode="auto">
          <a:xfrm>
            <a:off x="2514600" y="152401"/>
            <a:ext cx="7397750" cy="676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vi-VN" sz="3600" b="1" kern="10">
                <a:solidFill>
                  <a:srgbClr val="FF0000"/>
                </a:solidFill>
                <a:latin typeface="Times New Roman" panose="02020603050405020304" pitchFamily="18" charset="0"/>
                <a:cs typeface="Times New Roman" panose="02020603050405020304" pitchFamily="18" charset="0"/>
              </a:rPr>
              <a:t>CÁCH LÀM BÀI  NGHỊ LUẬN</a:t>
            </a:r>
          </a:p>
          <a:p>
            <a:r>
              <a:rPr lang="vi-VN" sz="3600" b="1" kern="10">
                <a:solidFill>
                  <a:srgbClr val="FF0000"/>
                </a:solidFill>
                <a:latin typeface="Times New Roman" panose="02020603050405020304" pitchFamily="18" charset="0"/>
                <a:cs typeface="Times New Roman" panose="02020603050405020304" pitchFamily="18" charset="0"/>
              </a:rPr>
              <a:t>VỀ MỘT ĐOẠN THƠ, BÀI THƠ.</a:t>
            </a:r>
            <a:endParaRPr lang="en-US" sz="3600" b="1" kern="10">
              <a:solidFill>
                <a:srgbClr val="FF0000"/>
              </a:solidFill>
              <a:latin typeface="Times New Roman" panose="02020603050405020304" pitchFamily="18" charset="0"/>
              <a:cs typeface="Times New Roman" panose="02020603050405020304" pitchFamily="18" charset="0"/>
            </a:endParaRPr>
          </a:p>
        </p:txBody>
      </p:sp>
      <p:sp>
        <p:nvSpPr>
          <p:cNvPr id="17411" name="Rectangle 3"/>
          <p:cNvSpPr>
            <a:spLocks noChangeArrowheads="1"/>
          </p:cNvSpPr>
          <p:nvPr/>
        </p:nvSpPr>
        <p:spPr bwMode="auto">
          <a:xfrm>
            <a:off x="1676401" y="990601"/>
            <a:ext cx="4632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CC"/>
                </a:solidFill>
                <a:latin typeface="Times New Roman" panose="02020603050405020304" pitchFamily="18" charset="0"/>
                <a:cs typeface="Times New Roman" panose="02020603050405020304" pitchFamily="18" charset="0"/>
              </a:rPr>
              <a:t>I. Đề bài nghị luận về một đoạn thơ, bài thơ.</a:t>
            </a:r>
            <a:endParaRPr lang="en-US" altLang="en-US" sz="2400" b="1">
              <a:solidFill>
                <a:srgbClr val="0000CC"/>
              </a:solidFill>
              <a:latin typeface="Calibri" panose="020F0502020204030204" pitchFamily="34" charset="0"/>
            </a:endParaRPr>
          </a:p>
        </p:txBody>
      </p:sp>
      <p:cxnSp>
        <p:nvCxnSpPr>
          <p:cNvPr id="6" name="Straight Connector 5"/>
          <p:cNvCxnSpPr/>
          <p:nvPr/>
        </p:nvCxnSpPr>
        <p:spPr>
          <a:xfrm rot="16200000" flipH="1">
            <a:off x="3408363" y="3830638"/>
            <a:ext cx="5541963" cy="142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413" name="Rectangle 13"/>
          <p:cNvSpPr>
            <a:spLocks noChangeArrowheads="1"/>
          </p:cNvSpPr>
          <p:nvPr/>
        </p:nvSpPr>
        <p:spPr bwMode="auto">
          <a:xfrm>
            <a:off x="1752600" y="2514601"/>
            <a:ext cx="419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1. Các bước làm bài nghị luận về một đoạn thơ, bài thơ.</a:t>
            </a:r>
            <a:endParaRPr lang="en-US" altLang="en-US" sz="2400">
              <a:latin typeface="Calibri" panose="020F0502020204030204" pitchFamily="34" charset="0"/>
            </a:endParaRPr>
          </a:p>
        </p:txBody>
      </p:sp>
      <p:sp>
        <p:nvSpPr>
          <p:cNvPr id="10" name="Rounded Rectangular Callout 9"/>
          <p:cNvSpPr/>
          <p:nvPr/>
        </p:nvSpPr>
        <p:spPr>
          <a:xfrm>
            <a:off x="6705600" y="990600"/>
            <a:ext cx="3962400" cy="1600200"/>
          </a:xfrm>
          <a:prstGeom prst="wedgeRoundRectCallout">
            <a:avLst>
              <a:gd name="adj1" fmla="val -42422"/>
              <a:gd name="adj2" fmla="val 770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dirty="0" err="1">
                <a:solidFill>
                  <a:schemeClr val="tx1"/>
                </a:solidFill>
                <a:latin typeface="Times New Roman" pitchFamily="18" charset="0"/>
                <a:cs typeface="Times New Roman" pitchFamily="18" charset="0"/>
              </a:rPr>
              <a:t>Bố</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cục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gồm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mấy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phần</a:t>
            </a:r>
            <a:r>
              <a:rPr lang="vi-VN" sz="2400" dirty="0">
                <a:solidFill>
                  <a:schemeClr val="tx1"/>
                </a:solidFill>
                <a:latin typeface="Times New Roman" pitchFamily="18" charset="0"/>
                <a:cs typeface="Times New Roman" pitchFamily="18" charset="0"/>
              </a:rPr>
              <a: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Nhiệm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vụ</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mỗi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phần</a:t>
            </a:r>
            <a:r>
              <a:rPr lang="en-US" sz="2400" dirty="0">
                <a:solidFill>
                  <a:schemeClr val="tx1"/>
                </a:solidFill>
                <a:latin typeface="Times New Roman" pitchFamily="18" charset="0"/>
                <a:cs typeface="Times New Roman" pitchFamily="18" charset="0"/>
              </a:rPr>
              <a:t>?</a:t>
            </a:r>
          </a:p>
        </p:txBody>
      </p:sp>
      <p:sp>
        <p:nvSpPr>
          <p:cNvPr id="17415" name="Rectangle 11"/>
          <p:cNvSpPr>
            <a:spLocks noChangeArrowheads="1"/>
          </p:cNvSpPr>
          <p:nvPr/>
        </p:nvSpPr>
        <p:spPr bwMode="auto">
          <a:xfrm>
            <a:off x="1676401" y="1760538"/>
            <a:ext cx="4632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CC"/>
                </a:solidFill>
                <a:latin typeface="Times New Roman" panose="02020603050405020304" pitchFamily="18" charset="0"/>
                <a:cs typeface="Times New Roman" panose="02020603050405020304" pitchFamily="18" charset="0"/>
              </a:rPr>
              <a:t>II. Cách làm bài nghị luận về một đoạn thơ, bài thơ.</a:t>
            </a:r>
            <a:endParaRPr lang="en-US" altLang="en-US" sz="2400" b="1">
              <a:solidFill>
                <a:srgbClr val="0000CC"/>
              </a:solidFill>
              <a:latin typeface="Calibri" panose="020F0502020204030204" pitchFamily="34" charset="0"/>
            </a:endParaRPr>
          </a:p>
        </p:txBody>
      </p:sp>
      <p:sp>
        <p:nvSpPr>
          <p:cNvPr id="17416" name="Rectangle 12"/>
          <p:cNvSpPr>
            <a:spLocks noChangeArrowheads="1"/>
          </p:cNvSpPr>
          <p:nvPr/>
        </p:nvSpPr>
        <p:spPr bwMode="auto">
          <a:xfrm>
            <a:off x="1981200" y="4338638"/>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a. Tìm hiểu đề và tìm ý.</a:t>
            </a:r>
            <a:endParaRPr lang="en-US" altLang="en-US" sz="2400">
              <a:latin typeface="Calibri" panose="020F0502020204030204" pitchFamily="34" charset="0"/>
            </a:endParaRPr>
          </a:p>
        </p:txBody>
      </p:sp>
      <p:sp>
        <p:nvSpPr>
          <p:cNvPr id="17417" name="Rectangle 16"/>
          <p:cNvSpPr>
            <a:spLocks noChangeArrowheads="1"/>
          </p:cNvSpPr>
          <p:nvPr/>
        </p:nvSpPr>
        <p:spPr bwMode="auto">
          <a:xfrm>
            <a:off x="1828800" y="3276600"/>
            <a:ext cx="472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Cho đề bài: Phân tích tình yêu quê hương trong bài thơ “Quê hương” của Tế Hanh</a:t>
            </a:r>
            <a:endParaRPr lang="en-US" altLang="en-US" sz="2400">
              <a:latin typeface="Calibri" panose="020F0502020204030204" pitchFamily="34" charset="0"/>
            </a:endParaRPr>
          </a:p>
        </p:txBody>
      </p:sp>
      <p:sp>
        <p:nvSpPr>
          <p:cNvPr id="17418" name="Rectangle 14"/>
          <p:cNvSpPr>
            <a:spLocks noChangeArrowheads="1"/>
          </p:cNvSpPr>
          <p:nvPr/>
        </p:nvSpPr>
        <p:spPr bwMode="auto">
          <a:xfrm>
            <a:off x="1981200" y="4643438"/>
            <a:ext cx="335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b. Lập dàn ý.</a:t>
            </a:r>
            <a:endParaRPr lang="en-US" altLang="en-US" sz="2400">
              <a:latin typeface="Calibri" panose="020F0502020204030204" pitchFamily="34" charset="0"/>
            </a:endParaRPr>
          </a:p>
        </p:txBody>
      </p:sp>
      <p:pic>
        <p:nvPicPr>
          <p:cNvPr id="17419" name="Picture 2" descr="https://scontent.fsgn6-2.fna.fbcdn.net/v/t1.15752-9/97344146_3787957004612351_1348120462470676480_n.png?_nc_cat=110&amp;_nc_sid=b96e70&amp;_nc_ohc=PwUpZxvQKCkAX93LmhA&amp;_nc_ht=scontent.fsgn6-2.fna&amp;oh=31a6b1327646324d14ad38b962975a3e&amp;oe=5EDE9B6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2" y="1325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78864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524000" y="4048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spcBef>
                <a:spcPts val="600"/>
              </a:spcBef>
            </a:pPr>
            <a:r>
              <a:rPr lang="en-US" altLang="en-US" sz="2400" dirty="0">
                <a:solidFill>
                  <a:srgbClr val="FF0000"/>
                </a:solidFill>
                <a:latin typeface="Times New Roman" panose="02020603050405020304" pitchFamily="18" charset="0"/>
                <a:cs typeface="Times New Roman" panose="02020603050405020304" pitchFamily="18" charset="0"/>
              </a:rPr>
              <a:t>2</a:t>
            </a:r>
            <a:r>
              <a:rPr lang="vi-VN"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Các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bước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làm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bài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nghị</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luận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về</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một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đoạn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thơ</a:t>
            </a:r>
            <a:r>
              <a:rPr lang="en-US" altLang="en-US" sz="2400" dirty="0">
                <a:solidFill>
                  <a:srgbClr val="FF0000"/>
                </a:solidFill>
                <a:latin typeface="Times New Roman" panose="02020603050405020304" pitchFamily="18" charset="0"/>
                <a:cs typeface="Times New Roman" panose="02020603050405020304" pitchFamily="18" charset="0"/>
              </a:rPr>
              <a:t> , </a:t>
            </a:r>
            <a:r>
              <a:rPr lang="en-US" altLang="en-US" sz="2400" dirty="0" err="1">
                <a:solidFill>
                  <a:srgbClr val="FF0000"/>
                </a:solidFill>
                <a:latin typeface="Times New Roman" panose="02020603050405020304" pitchFamily="18" charset="0"/>
                <a:cs typeface="Times New Roman" panose="02020603050405020304" pitchFamily="18" charset="0"/>
              </a:rPr>
              <a:t>bài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thơ</a:t>
            </a:r>
            <a:endParaRPr lang="vi-VN" altLang="en-US" sz="2400" dirty="0">
              <a:solidFill>
                <a:srgbClr val="FF0000"/>
              </a:solidFill>
              <a:latin typeface="Times New Roman" panose="02020603050405020304" pitchFamily="18" charset="0"/>
              <a:cs typeface="Times New Roman" panose="02020603050405020304" pitchFamily="18" charset="0"/>
            </a:endParaRPr>
          </a:p>
          <a:p>
            <a:pPr algn="just"/>
            <a:r>
              <a:rPr lang="en-US" altLang="en-US" sz="2400" dirty="0">
                <a:solidFill>
                  <a:srgbClr val="FF0000"/>
                </a:solidFill>
                <a:latin typeface="Times New Roman" panose="02020603050405020304" pitchFamily="18" charset="0"/>
                <a:cs typeface="Times New Roman" panose="02020603050405020304" pitchFamily="18" charset="0"/>
              </a:rPr>
              <a:t>3. </a:t>
            </a:r>
            <a:r>
              <a:rPr lang="en-US" altLang="en-US" sz="2400" dirty="0" err="1">
                <a:solidFill>
                  <a:srgbClr val="FF0000"/>
                </a:solidFill>
                <a:latin typeface="Times New Roman" panose="02020603050405020304" pitchFamily="18" charset="0"/>
                <a:cs typeface="Times New Roman" panose="02020603050405020304" pitchFamily="18" charset="0"/>
              </a:rPr>
              <a:t>Cách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tổ</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chức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triển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khai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luận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điểm</a:t>
            </a:r>
            <a:endParaRPr lang="vi-VN" altLang="en-US" sz="2400" dirty="0">
              <a:solidFill>
                <a:srgbClr val="FF0000"/>
              </a:solidFill>
              <a:latin typeface="Times New Roman" panose="02020603050405020304" pitchFamily="18" charset="0"/>
              <a:cs typeface="Times New Roman" panose="02020603050405020304" pitchFamily="18" charset="0"/>
            </a:endParaRPr>
          </a:p>
          <a:p>
            <a:pPr algn="just"/>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văn</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Quê</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hương</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trong</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tình</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thương</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nỗi</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nhớ</a:t>
            </a:r>
            <a:r>
              <a:rPr lang="en-US" altLang="en-US" sz="2400" i="1"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14339" name="Rectangle 2"/>
          <p:cNvSpPr>
            <a:spLocks noChangeArrowheads="1"/>
          </p:cNvSpPr>
          <p:nvPr/>
        </p:nvSpPr>
        <p:spPr bwMode="auto">
          <a:xfrm>
            <a:off x="1524000" y="44451"/>
            <a:ext cx="9251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ts val="1200"/>
              </a:spcBef>
            </a:pPr>
            <a:r>
              <a:rPr lang="vi-VN" altLang="en-US" sz="2400" dirty="0">
                <a:solidFill>
                  <a:srgbClr val="FF0000"/>
                </a:solidFill>
                <a:latin typeface="Times New Roman" panose="02020603050405020304" pitchFamily="18" charset="0"/>
                <a:cs typeface="Times New Roman" panose="02020603050405020304" pitchFamily="18" charset="0"/>
              </a:rPr>
              <a:t>II. CÁCH LÀM BÀI NGHỊ LUẬN VỀ MỘT ĐOẠN THƠ, BÀI THƠ</a:t>
            </a:r>
          </a:p>
        </p:txBody>
      </p:sp>
      <p:sp>
        <p:nvSpPr>
          <p:cNvPr id="15" name="Horizontal Scroll 14"/>
          <p:cNvSpPr>
            <a:spLocks noChangeArrowheads="1"/>
          </p:cNvSpPr>
          <p:nvPr/>
        </p:nvSpPr>
        <p:spPr bwMode="auto">
          <a:xfrm>
            <a:off x="3000376" y="5211764"/>
            <a:ext cx="6264275" cy="1673225"/>
          </a:xfrm>
          <a:prstGeom prst="horizontalScroll">
            <a:avLst>
              <a:gd name="adj" fmla="val 12500"/>
            </a:avLst>
          </a:prstGeom>
          <a:solidFill>
            <a:schemeClr val="accent2"/>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r>
              <a:rPr lang="en-US" altLang="en-US" sz="2400">
                <a:latin typeface="Times New Roman" panose="02020603050405020304" pitchFamily="18" charset="0"/>
                <a:cs typeface="Times New Roman" panose="02020603050405020304" pitchFamily="18" charset="0"/>
              </a:rPr>
              <a:t>? Những suy nghĩ, ý kiến đó được dẫn dắt khẳng định bằng cách nào? Được liên kết với phần Mở bài, và kết bài ra sao?</a:t>
            </a:r>
          </a:p>
          <a:p>
            <a:pPr algn="just"/>
            <a:r>
              <a:rPr lang="en-US" altLang="en-US" sz="2400">
                <a:latin typeface="Times New Roman" panose="02020603050405020304" pitchFamily="18" charset="0"/>
                <a:cs typeface="Times New Roman" panose="02020603050405020304" pitchFamily="18" charset="0"/>
              </a:rPr>
              <a:t> </a:t>
            </a:r>
          </a:p>
        </p:txBody>
      </p:sp>
      <p:sp>
        <p:nvSpPr>
          <p:cNvPr id="14341" name="Rectangle 7"/>
          <p:cNvSpPr>
            <a:spLocks noChangeArrowheads="1"/>
          </p:cNvSpPr>
          <p:nvPr/>
        </p:nvSpPr>
        <p:spPr bwMode="auto">
          <a:xfrm>
            <a:off x="1524000" y="1525589"/>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r>
              <a:rPr lang="vi-VN" altLang="en-US" sz="2400">
                <a:latin typeface="Times New Roman" panose="02020603050405020304" pitchFamily="18" charset="0"/>
                <a:cs typeface="Times New Roman" panose="02020603050405020304" pitchFamily="18" charset="0"/>
              </a:rPr>
              <a:t>Thân bài </a:t>
            </a:r>
            <a:r>
              <a:rPr lang="vi-VN" altLang="en-US" sz="2400" b="0">
                <a:latin typeface="Times New Roman" panose="02020603050405020304" pitchFamily="18" charset="0"/>
                <a:cs typeface="Times New Roman" panose="02020603050405020304" pitchFamily="18" charset="0"/>
              </a:rPr>
              <a:t>:</a:t>
            </a:r>
            <a:r>
              <a:rPr lang="en-US" altLang="en-US" sz="2400" b="0">
                <a:latin typeface="Times New Roman" panose="02020603050405020304" pitchFamily="18" charset="0"/>
                <a:cs typeface="Times New Roman" panose="02020603050405020304" pitchFamily="18" charset="0"/>
              </a:rPr>
              <a:t> </a:t>
            </a:r>
            <a:r>
              <a:rPr lang="vi-VN" altLang="en-US" sz="2400" b="0">
                <a:latin typeface="Times New Roman" panose="02020603050405020304" pitchFamily="18" charset="0"/>
                <a:cs typeface="Times New Roman" panose="02020603050405020304" pitchFamily="18" charset="0"/>
              </a:rPr>
              <a:t>n</a:t>
            </a:r>
            <a:r>
              <a:rPr lang="en-US" altLang="en-US" sz="2400" b="0">
                <a:latin typeface="Times New Roman" panose="02020603050405020304" pitchFamily="18" charset="0"/>
                <a:cs typeface="Times New Roman" panose="02020603050405020304" pitchFamily="18" charset="0"/>
              </a:rPr>
              <a:t>hận xét về tình yêu quê hương.</a:t>
            </a:r>
            <a:endParaRPr lang="vi-VN" altLang="en-US" sz="2400" b="0">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509047" y="2081327"/>
            <a:ext cx="114252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Những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suy</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nghĩ</a:t>
            </a:r>
            <a:r>
              <a:rPr lang="en-US" altLang="en-US" sz="2400" b="0" dirty="0">
                <a:latin typeface="Times New Roman" panose="02020603050405020304" pitchFamily="18" charset="0"/>
                <a:cs typeface="Times New Roman" panose="02020603050405020304" pitchFamily="18" charset="0"/>
              </a:rPr>
              <a:t>, ý </a:t>
            </a:r>
            <a:r>
              <a:rPr lang="en-US" altLang="en-US" sz="2400" b="0" dirty="0" err="1">
                <a:latin typeface="Times New Roman" panose="02020603050405020304" pitchFamily="18" charset="0"/>
                <a:cs typeface="Times New Roman" panose="02020603050405020304" pitchFamily="18" charset="0"/>
              </a:rPr>
              <a:t>kiến</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được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gắn</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với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sự</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phân</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tích</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bình</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giảng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cụ</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thể</a:t>
            </a:r>
            <a:r>
              <a:rPr lang="en-US" altLang="en-US" sz="2400" b="0" dirty="0">
                <a:latin typeface="Times New Roman" panose="02020603050405020304" pitchFamily="18" charset="0"/>
                <a:cs typeface="Times New Roman" panose="02020603050405020304" pitchFamily="18" charset="0"/>
              </a:rPr>
              <a:t> qua </a:t>
            </a:r>
            <a:r>
              <a:rPr lang="en-US" altLang="en-US" sz="2400" b="0" dirty="0" err="1">
                <a:latin typeface="Times New Roman" panose="02020603050405020304" pitchFamily="18" charset="0"/>
                <a:cs typeface="Times New Roman" panose="02020603050405020304" pitchFamily="18" charset="0"/>
              </a:rPr>
              <a:t>hình</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ảnh</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ngôn</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từ</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giọng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điệu</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của</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bài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thơ</a:t>
            </a:r>
            <a:r>
              <a:rPr lang="en-US" altLang="en-US" sz="2400" b="0" dirty="0">
                <a:latin typeface="Times New Roman" panose="02020603050405020304" pitchFamily="18" charset="0"/>
                <a:cs typeface="Times New Roman" panose="02020603050405020304" pitchFamily="18" charset="0"/>
              </a:rPr>
              <a:t>.</a:t>
            </a:r>
          </a:p>
          <a:p>
            <a:r>
              <a:rPr lang="en-US" altLang="en-US" sz="2400" b="0" dirty="0">
                <a:latin typeface="Times New Roman" panose="02020603050405020304" pitchFamily="18" charset="0"/>
                <a:cs typeface="Times New Roman" panose="02020603050405020304" pitchFamily="18" charset="0"/>
              </a:rPr>
              <a:t>-</a:t>
            </a:r>
            <a:r>
              <a:rPr lang="vi-VN"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Liên</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kết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với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phần</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mở</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bài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kết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bài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một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cách</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chặt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chẽ</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tự</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nhiên</a:t>
            </a:r>
            <a:r>
              <a:rPr lang="en-US" altLang="en-US" sz="2400" b="0" dirty="0">
                <a:latin typeface="Times New Roman" panose="02020603050405020304" pitchFamily="18" charset="0"/>
                <a:cs typeface="Times New Roman" panose="02020603050405020304" pitchFamily="18" charset="0"/>
              </a:rPr>
              <a:t>.</a:t>
            </a:r>
            <a:endParaRPr lang="en-US" altLang="en-US" sz="2400" b="0" dirty="0"/>
          </a:p>
        </p:txBody>
      </p:sp>
      <p:sp>
        <p:nvSpPr>
          <p:cNvPr id="7" name="Horizontal Scroll 6"/>
          <p:cNvSpPr>
            <a:spLocks noChangeArrowheads="1"/>
          </p:cNvSpPr>
          <p:nvPr/>
        </p:nvSpPr>
        <p:spPr bwMode="auto">
          <a:xfrm>
            <a:off x="4583114" y="5229226"/>
            <a:ext cx="4033837" cy="1673225"/>
          </a:xfrm>
          <a:prstGeom prst="horizontalScroll">
            <a:avLst>
              <a:gd name="adj" fmla="val 12500"/>
            </a:avLst>
          </a:prstGeom>
          <a:solidFill>
            <a:schemeClr val="accent2"/>
          </a:solidFill>
          <a:ln w="9525" algn="ctr">
            <a:solidFill>
              <a:schemeClr val="tx1"/>
            </a:solidFill>
            <a:round/>
            <a:headEnd/>
            <a:tailEnd/>
          </a:ln>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r>
              <a:rPr lang="en-US" altLang="en-US" sz="2400">
                <a:latin typeface="Times New Roman" panose="02020603050405020304" pitchFamily="18" charset="0"/>
                <a:cs typeface="Times New Roman" panose="02020603050405020304" pitchFamily="18" charset="0"/>
              </a:rPr>
              <a:t>? VB có sức thuyết phục , sức hấp dẫn không? Vì sao? </a:t>
            </a:r>
          </a:p>
          <a:p>
            <a:pPr algn="just"/>
            <a:r>
              <a:rPr lang="en-US" altLang="en-US" sz="2400">
                <a:latin typeface="Times New Roman" panose="02020603050405020304" pitchFamily="18" charset="0"/>
                <a:cs typeface="Times New Roman" panose="02020603050405020304" pitchFamily="18" charset="0"/>
              </a:rPr>
              <a:t> </a:t>
            </a:r>
          </a:p>
        </p:txBody>
      </p:sp>
      <p:sp>
        <p:nvSpPr>
          <p:cNvPr id="5" name="Rectangle 4"/>
          <p:cNvSpPr>
            <a:spLocks noChangeArrowheads="1"/>
          </p:cNvSpPr>
          <p:nvPr/>
        </p:nvSpPr>
        <p:spPr bwMode="auto">
          <a:xfrm>
            <a:off x="471340" y="3417430"/>
            <a:ext cx="11472421" cy="255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r>
              <a:rPr lang="en-US" altLang="en-US" sz="2400" b="0" dirty="0">
                <a:solidFill>
                  <a:srgbClr val="0000FF"/>
                </a:solidFill>
                <a:latin typeface="Times New Roman" panose="02020603050405020304" pitchFamily="18" charset="0"/>
                <a:cs typeface="Times New Roman" panose="02020603050405020304" pitchFamily="18" charset="0"/>
              </a:rPr>
              <a:t>-</a:t>
            </a:r>
            <a:r>
              <a:rPr lang="vi-VN"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Văn</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bản</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hấp</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dẫn</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thuyết</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phục</a:t>
            </a: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b="0" dirty="0" err="1">
                <a:solidFill>
                  <a:srgbClr val="0000FF"/>
                </a:solidFill>
                <a:latin typeface="Times New Roman" panose="02020603050405020304" pitchFamily="18" charset="0"/>
                <a:cs typeface="Times New Roman" panose="02020603050405020304" pitchFamily="18" charset="0"/>
              </a:rPr>
              <a:t>bởi</a:t>
            </a:r>
            <a:r>
              <a:rPr lang="en-US" altLang="en-US" sz="2400" b="0" dirty="0">
                <a:solidFill>
                  <a:srgbClr val="0000FF"/>
                </a:solidFill>
                <a:latin typeface="Times New Roman" panose="02020603050405020304" pitchFamily="18" charset="0"/>
                <a:cs typeface="Times New Roman" panose="02020603050405020304" pitchFamily="18" charset="0"/>
              </a:rPr>
              <a:t>:</a:t>
            </a:r>
          </a:p>
          <a:p>
            <a:pPr algn="just"/>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Bố</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cục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mạch</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lạc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rõ</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ràng</a:t>
            </a:r>
            <a:r>
              <a:rPr lang="en-US" altLang="en-US" sz="2400" b="0" dirty="0">
                <a:latin typeface="Times New Roman" panose="02020603050405020304" pitchFamily="18" charset="0"/>
                <a:cs typeface="Times New Roman" panose="02020603050405020304" pitchFamily="18" charset="0"/>
              </a:rPr>
              <a:t>.</a:t>
            </a:r>
          </a:p>
          <a:p>
            <a:pPr algn="just"/>
            <a:r>
              <a:rPr lang="en-US" altLang="en-US" sz="2400" b="0" dirty="0">
                <a:latin typeface="Times New Roman" panose="02020603050405020304" pitchFamily="18" charset="0"/>
                <a:cs typeface="Times New Roman" panose="02020603050405020304" pitchFamily="18" charset="0"/>
              </a:rPr>
              <a:t>+ VB </a:t>
            </a:r>
            <a:r>
              <a:rPr lang="en-US" altLang="en-US" sz="2400" b="0" dirty="0" err="1">
                <a:latin typeface="Times New Roman" panose="02020603050405020304" pitchFamily="18" charset="0"/>
                <a:cs typeface="Times New Roman" panose="02020603050405020304" pitchFamily="18" charset="0"/>
              </a:rPr>
              <a:t>tập</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trung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trình</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bày</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nhận</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xét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đánh</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giá</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về</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những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giá</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trị</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đặc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sắc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nổi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bật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về</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nội</a:t>
            </a:r>
            <a:r>
              <a:rPr lang="en-US" altLang="en-US" sz="2400" b="0" dirty="0">
                <a:latin typeface="Times New Roman" panose="02020603050405020304" pitchFamily="18" charset="0"/>
                <a:cs typeface="Times New Roman" panose="02020603050405020304" pitchFamily="18" charset="0"/>
              </a:rPr>
              <a:t> dung </a:t>
            </a:r>
            <a:r>
              <a:rPr lang="en-US" altLang="en-US" sz="2400" b="0" dirty="0" err="1">
                <a:latin typeface="Times New Roman" panose="02020603050405020304" pitchFamily="18" charset="0"/>
                <a:cs typeface="Times New Roman" panose="02020603050405020304" pitchFamily="18" charset="0"/>
              </a:rPr>
              <a:t>cảm</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xúc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và</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nghệ</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thuật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của</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bài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thơ</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người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viết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phân</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tích</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những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đặc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sắc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vê</a:t>
            </a:r>
            <a:r>
              <a:rPr lang="en-US" altLang="en-US" sz="2400" b="0" dirty="0">
                <a:latin typeface="Times New Roman" panose="02020603050405020304" pitchFamily="18" charset="0"/>
                <a:cs typeface="Times New Roman" panose="02020603050405020304" pitchFamily="18" charset="0"/>
              </a:rPr>
              <a:t> h/ả </a:t>
            </a:r>
            <a:r>
              <a:rPr lang="en-US" altLang="en-US" sz="2400" b="0" dirty="0" err="1">
                <a:latin typeface="Times New Roman" panose="02020603050405020304" pitchFamily="18" charset="0"/>
                <a:cs typeface="Times New Roman" panose="02020603050405020304" pitchFamily="18" charset="0"/>
              </a:rPr>
              <a:t>và</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ngôn</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từ</a:t>
            </a:r>
            <a:r>
              <a:rPr lang="en-US" altLang="en-US" sz="2400" b="0" dirty="0">
                <a:latin typeface="Times New Roman" panose="02020603050405020304" pitchFamily="18" charset="0"/>
                <a:cs typeface="Times New Roman" panose="02020603050405020304" pitchFamily="18" charset="0"/>
              </a:rPr>
              <a:t>...</a:t>
            </a:r>
          </a:p>
          <a:p>
            <a:pPr algn="just"/>
            <a:r>
              <a:rPr lang="en-US" altLang="en-US" sz="2400" b="0" dirty="0">
                <a:latin typeface="Times New Roman" panose="02020603050405020304" pitchFamily="18" charset="0"/>
                <a:cs typeface="Times New Roman" panose="02020603050405020304" pitchFamily="18" charset="0"/>
              </a:rPr>
              <a:t>+ Qua VB </a:t>
            </a:r>
            <a:r>
              <a:rPr lang="en-US" altLang="en-US" sz="2400" b="0" dirty="0" err="1">
                <a:latin typeface="Times New Roman" panose="02020603050405020304" pitchFamily="18" charset="0"/>
                <a:cs typeface="Times New Roman" panose="02020603050405020304" pitchFamily="18" charset="0"/>
              </a:rPr>
              <a:t>thấy</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người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viết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trình</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bày</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cảm</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nghĩ</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bằng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cả</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sự</a:t>
            </a:r>
            <a:r>
              <a:rPr lang="en-US" altLang="en-US" sz="2400" b="0" dirty="0">
                <a:latin typeface="Times New Roman" panose="02020603050405020304" pitchFamily="18" charset="0"/>
                <a:cs typeface="Times New Roman" panose="02020603050405020304" pitchFamily="18" charset="0"/>
              </a:rPr>
              <a:t> rung </a:t>
            </a:r>
            <a:r>
              <a:rPr lang="en-US" altLang="en-US" sz="2400" b="0" dirty="0" err="1">
                <a:latin typeface="Times New Roman" panose="02020603050405020304" pitchFamily="18" charset="0"/>
                <a:cs typeface="Times New Roman" panose="02020603050405020304" pitchFamily="18" charset="0"/>
              </a:rPr>
              <a:t>cảm</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thiết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tha</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đối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với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quê</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hương</a:t>
            </a:r>
            <a:r>
              <a:rPr lang="en-US" altLang="en-US" sz="2400" b="0" dirty="0">
                <a:latin typeface="Times New Roman" panose="02020603050405020304" pitchFamily="18" charset="0"/>
                <a:cs typeface="Times New Roman" panose="02020603050405020304" pitchFamily="18" charset="0"/>
              </a:rPr>
              <a:t>.</a:t>
            </a:r>
          </a:p>
          <a:p>
            <a:pPr algn="just">
              <a:lnSpc>
                <a:spcPts val="1900"/>
              </a:lnSpc>
            </a:pPr>
            <a:r>
              <a:rPr lang="en-US" altLang="en-US" sz="1500" dirty="0">
                <a:latin typeface="Times New Roman" panose="02020603050405020304" pitchFamily="18"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884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par>
                                <p:cTn id="18" presetID="5" presetClass="exit" presetSubtype="10" fill="hold" grpId="1" nodeType="withEffect">
                                  <p:stCondLst>
                                    <p:cond delay="0"/>
                                  </p:stCondLst>
                                  <p:childTnLst>
                                    <p:animEffect transition="out" filter="checkerboard(across)">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5" presetClass="exit" presetSubtype="10" fill="hold" grpId="1" nodeType="withEffect">
                                  <p:stCondLst>
                                    <p:cond delay="0"/>
                                  </p:stCondLst>
                                  <p:childTnLst>
                                    <p:animEffect transition="out" filter="checkerboard(across)">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7" grpId="0" animBg="1"/>
      <p:bldP spid="7" grpId="1"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18666"/>
            <a:ext cx="12189432" cy="6855751"/>
          </a:xfrm>
          <a:prstGeom prst="rect">
            <a:avLst/>
          </a:prstGeom>
        </p:spPr>
      </p:pic>
      <p:sp>
        <p:nvSpPr>
          <p:cNvPr id="7" name="矩形 6">
            <a:extLst>
              <a:ext uri="{FF2B5EF4-FFF2-40B4-BE49-F238E27FC236}">
                <a16:creationId xmlns:a16="http://schemas.microsoft.com/office/drawing/2014/main" id="{93561EE3-7C5C-4719-BB73-41F5647F3618}"/>
              </a:ext>
            </a:extLst>
          </p:cNvPr>
          <p:cNvSpPr/>
          <p:nvPr/>
        </p:nvSpPr>
        <p:spPr>
          <a:xfrm>
            <a:off x="2568" y="1717533"/>
            <a:ext cx="12189432" cy="28484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6" name="图片 5">
            <a:extLst>
              <a:ext uri="{FF2B5EF4-FFF2-40B4-BE49-F238E27FC236}">
                <a16:creationId xmlns:a16="http://schemas.microsoft.com/office/drawing/2014/main" id="{1720E291-3F89-480F-A11F-7F189A6E0A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3032" y="4566029"/>
            <a:ext cx="4385011" cy="2978875"/>
          </a:xfrm>
          <a:prstGeom prst="rect">
            <a:avLst/>
          </a:prstGeom>
        </p:spPr>
      </p:pic>
      <p:pic>
        <p:nvPicPr>
          <p:cNvPr id="14" name="图片 13">
            <a:extLst>
              <a:ext uri="{FF2B5EF4-FFF2-40B4-BE49-F238E27FC236}">
                <a16:creationId xmlns:a16="http://schemas.microsoft.com/office/drawing/2014/main" id="{37980878-C760-4AA5-A194-59E7667DA0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91058" y="267877"/>
            <a:ext cx="1659599" cy="1378683"/>
          </a:xfrm>
          <a:prstGeom prst="rect">
            <a:avLst/>
          </a:prstGeom>
        </p:spPr>
      </p:pic>
      <p:sp>
        <p:nvSpPr>
          <p:cNvPr id="11" name="TextBox 10"/>
          <p:cNvSpPr txBox="1"/>
          <p:nvPr/>
        </p:nvSpPr>
        <p:spPr>
          <a:xfrm>
            <a:off x="5070227" y="698320"/>
            <a:ext cx="2249335" cy="646331"/>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a:solidFill>
                  <a:srgbClr val="FF0000"/>
                </a:solidFill>
                <a:latin typeface="Times New Roman" pitchFamily="18" charset="0"/>
                <a:cs typeface="Times New Roman" pitchFamily="18" charset="0"/>
              </a:rPr>
              <a:t>GHI NHỚ</a:t>
            </a:r>
          </a:p>
        </p:txBody>
      </p:sp>
      <p:sp>
        <p:nvSpPr>
          <p:cNvPr id="12" name="Text Box 19"/>
          <p:cNvSpPr txBox="1">
            <a:spLocks noChangeArrowheads="1"/>
          </p:cNvSpPr>
          <p:nvPr/>
        </p:nvSpPr>
        <p:spPr bwMode="auto">
          <a:xfrm>
            <a:off x="3080727" y="1864509"/>
            <a:ext cx="6033114" cy="2554543"/>
          </a:xfrm>
          <a:prstGeom prst="rect">
            <a:avLst/>
          </a:prstGeom>
          <a:solidFill>
            <a:schemeClr val="bg1"/>
          </a:solidFill>
          <a:ln>
            <a:noFill/>
          </a:ln>
          <a:effec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ctr" eaLnBrk="1" fontAlgn="base" hangingPunct="1">
              <a:spcBef>
                <a:spcPct val="50000"/>
              </a:spcBef>
              <a:spcAft>
                <a:spcPct val="0"/>
              </a:spcAft>
            </a:pPr>
            <a:r>
              <a:rPr lang="en-US" sz="8000" b="1" i="0" u="none">
                <a:solidFill>
                  <a:prstClr val="black"/>
                </a:solidFill>
                <a:latin typeface="Times New Roman" pitchFamily="18" charset="0"/>
              </a:rPr>
              <a:t>SGK TRANG 83</a:t>
            </a:r>
          </a:p>
        </p:txBody>
      </p:sp>
    </p:spTree>
    <p:extLst>
      <p:ext uri="{BB962C8B-B14F-4D97-AF65-F5344CB8AC3E}">
        <p14:creationId xmlns:p14="http://schemas.microsoft.com/office/powerpoint/2010/main" val="2822318111"/>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0" presetClass="path" presetSubtype="0" fill="hold" nodeType="withEffect">
                                  <p:stCondLst>
                                    <p:cond delay="0"/>
                                  </p:stCondLst>
                                  <p:childTnLst>
                                    <p:animMotion origin="layout" path="M -0.36445 0.51713 L -0.36445 0.51736 C -0.36054 0.52176 -0.35664 0.52662 -0.35247 0.53148 C -0.34739 0.5368 -0.34726 0.53449 -0.34297 0.54074 C -0.34153 0.54282 -0.34049 0.54583 -0.3388 0.54792 C -0.33776 0.5493 -0.33619 0.5493 -0.33489 0.55 C -0.33294 0.55162 -0.33112 0.55301 -0.32955 0.55509 C -0.32174 0.56412 -0.33463 0.55741 -0.31862 0.56458 C -0.30156 0.57199 -0.32825 0.56065 -0.30521 0.56898 C -0.30156 0.5706 -0.29791 0.57245 -0.2944 0.57361 L -0.28906 0.57662 L -0.11744 0.57361 C -0.10846 0.57361 -0.09935 0.57292 -0.09049 0.57153 C -0.08893 0.57106 -0.08776 0.56944 -0.08646 0.56898 C -0.0819 0.56805 -0.07734 0.56736 -0.07291 0.5669 L -0.06471 0.56227 C -0.06341 0.56157 -0.06211 0.56042 -0.0608 0.55972 C -0.05677 0.55833 -0.0513 0.55741 -0.04726 0.55509 C -0.03776 0.54954 -0.04323 0.55162 -0.03515 0.54537 C -0.03372 0.54467 -0.03229 0.54421 -0.03099 0.54305 C -0.02916 0.54143 -0.02747 0.53935 -0.02565 0.53842 C -0.02382 0.53727 -0.022 0.5368 -0.02031 0.53611 C -0.01875 0.53518 -0.01744 0.53449 -0.01614 0.53356 C -0.01445 0.53148 -0.0125 0.52893 -0.0108 0.52616 C -0.00989 0.525 -0.00898 0.52315 -0.00807 0.52176 C -0.00677 0.51991 -0.00534 0.51875 -0.0039 0.51713 C -0.00221 0.51481 -0.00065 0.51204 0.00144 0.50972 C 0.00261 0.50856 0.00404 0.50833 0.00534 0.50717 C 0.00977 0.5 0.01081 0.4993 0.01354 0.49074 C 0.01459 0.48796 0.01511 0.48449 0.01615 0.48148 C 0.01993 0.4713 0.01836 0.48241 0.02175 0.46967 C 0.02279 0.46505 0.02344 0.45995 0.02435 0.45532 C 0.02474 0.45301 0.02526 0.45069 0.02565 0.44815 C 0.02604 0.44491 0.02657 0.44167 0.02709 0.43866 C 0.02787 0.43403 0.02891 0.42893 0.02969 0.4243 L 0.03099 0.41736 C 0.03164 0.41505 0.03216 0.41273 0.03256 0.40995 C 0.03295 0.40717 0.03334 0.4037 0.03386 0.40092 C 0.03464 0.39583 0.03555 0.39097 0.03646 0.38634 L 0.03789 0.3794 C 0.03815 0.37569 0.03985 0.35301 0.0405 0.34861 C 0.04115 0.34375 0.04245 0.33912 0.04323 0.33449 C 0.04375 0.33217 0.04427 0.32963 0.04453 0.32731 C 0.04623 0.31551 0.04532 0.32083 0.0474 0.31065 C 0.04779 0.30532 0.04922 0.28588 0.05 0.27963 C 0.05026 0.27731 0.05091 0.275 0.05131 0.27268 C 0.0517 0.26736 0.05209 0.26157 0.05274 0.25602 C 0.053 0.2537 0.05378 0.25139 0.05404 0.24884 C 0.05469 0.24421 0.05495 0.23958 0.05534 0.23472 C 0.05573 0.23079 0.05638 0.22685 0.05664 0.22292 C 0.05729 0.21736 0.05756 0.2118 0.05821 0.20625 C 0.05847 0.20301 0.05912 0.19977 0.05951 0.19676 C 0.06068 0.18634 0.06068 0.18079 0.06224 0.17083 C 0.0625 0.16805 0.06315 0.16574 0.06354 0.16342 C 0.06914 0.08426 0.06732 0.12569 0.06485 -0.00949 C 0.06472 -0.0169 0.06276 -0.04097 0.06081 -0.04769 L 0.05821 -0.05695 C 0.05756 -0.0632 0.05677 -0.07037 0.05534 -0.07593 C 0.05052 -0.09514 0.05065 -0.09352 0.04453 -0.10926 L 0.04193 -0.11644 C 0.04102 -0.11875 0.04076 -0.12269 0.0392 -0.12338 L 0.03516 -0.1257 C 0.02032 -0.125 0.00534 -0.125 -0.0095 -0.12338 C -0.0108 -0.12338 -0.01224 -0.12245 -0.01341 -0.12107 C -0.0151 -0.11921 -0.01614 -0.11644 -0.01744 -0.11412 L -0.02031 -0.09977 C -0.0207 -0.09745 -0.02135 -0.09514 -0.02161 -0.09259 C -0.02317 -0.07847 -0.02213 -0.08472 -0.02422 -0.07361 C -0.02382 -0.05787 -0.02552 -0.04144 -0.02291 -0.02616 C -0.022 -0.02083 -0.01744 -0.01991 -0.01484 -0.0169 C -0.01484 -0.01667 -0.00677 -0.00718 -0.00677 -0.00695 C -0.00078 -0.00208 -0.00273 -0.00509 -3.125E-6 -0.00023 L -3.125E-6 1.11111E-6 " pathEditMode="relative" rAng="0" ptsTypes="AAAAAAAAAAAAAAAAAAAAAAAAAAAAAAAAAAAAAAAAAAAAAAAAAAAAAAAAAAAAAAAAAAAAAAAAA">
                                      <p:cBhvr>
                                        <p:cTn id="19" dur="1500" fill="hold"/>
                                        <p:tgtEl>
                                          <p:spTgt spid="14"/>
                                        </p:tgtEl>
                                        <p:attrNameLst>
                                          <p:attrName>ppt_x</p:attrName>
                                          <p:attrName>ppt_y</p:attrName>
                                        </p:attrNameLst>
                                      </p:cBhvr>
                                      <p:rCtr x="21576" y="-29167"/>
                                    </p:animMotion>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6"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68140" y="14481"/>
            <a:ext cx="1295400" cy="1387929"/>
          </a:xfrm>
          <a:prstGeom prst="rect">
            <a:avLst/>
          </a:prstGeom>
        </p:spPr>
      </p:pic>
      <p:sp>
        <p:nvSpPr>
          <p:cNvPr id="13" name="文本框 12">
            <a:extLst>
              <a:ext uri="{FF2B5EF4-FFF2-40B4-BE49-F238E27FC236}">
                <a16:creationId xmlns:a16="http://schemas.microsoft.com/office/drawing/2014/main" id="{B98A11B2-3F05-4E11-BEDF-C2437AFBBAA5}"/>
              </a:ext>
            </a:extLst>
          </p:cNvPr>
          <p:cNvSpPr txBox="1"/>
          <p:nvPr/>
        </p:nvSpPr>
        <p:spPr>
          <a:xfrm>
            <a:off x="4945085" y="3391545"/>
            <a:ext cx="5151953" cy="769439"/>
          </a:xfrm>
          <a:prstGeom prst="rect">
            <a:avLst/>
          </a:prstGeom>
          <a:noFill/>
        </p:spPr>
        <p:txBody>
          <a:bodyPr vert="horz" wrap="square" lIns="91438" tIns="45719" rIns="91438" bIns="45719" rtlCol="0">
            <a:spAutoFit/>
          </a:bodyPr>
          <a:lstStyle/>
          <a:p>
            <a:pPr algn="ctr"/>
            <a:r>
              <a:rPr lang="en-US" altLang="zh-CN" sz="4400" dirty="0" err="1">
                <a:solidFill>
                  <a:prstClr val="black"/>
                </a:solidFill>
                <a:cs typeface="+mn-ea"/>
                <a:sym typeface="+mn-lt"/>
              </a:rPr>
              <a:t>Luyện</a:t>
            </a:r>
            <a:r>
              <a:rPr lang="en-US" altLang="zh-CN" sz="4400" dirty="0">
                <a:solidFill>
                  <a:prstClr val="black"/>
                </a:solidFill>
                <a:cs typeface="+mn-ea"/>
                <a:sym typeface="+mn-lt"/>
              </a:rPr>
              <a:t> </a:t>
            </a:r>
            <a:r>
              <a:rPr lang="en-US" altLang="zh-CN" sz="4400" dirty="0" err="1">
                <a:solidFill>
                  <a:prstClr val="black"/>
                </a:solidFill>
                <a:cs typeface="+mn-ea"/>
                <a:sym typeface="+mn-lt"/>
              </a:rPr>
              <a:t>tập</a:t>
            </a:r>
            <a:endParaRPr lang="en-US" altLang="zh-CN" sz="4400" dirty="0">
              <a:solidFill>
                <a:prstClr val="black"/>
              </a:solidFill>
              <a:cs typeface="+mn-ea"/>
              <a:sym typeface="+mn-lt"/>
            </a:endParaRPr>
          </a:p>
        </p:txBody>
      </p:sp>
      <p:pic>
        <p:nvPicPr>
          <p:cNvPr id="5" name="图片 4">
            <a:extLst>
              <a:ext uri="{FF2B5EF4-FFF2-40B4-BE49-F238E27FC236}">
                <a16:creationId xmlns:a16="http://schemas.microsoft.com/office/drawing/2014/main" id="{B537E26C-A659-40A7-AC48-34E5A10305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6077" y="1840227"/>
            <a:ext cx="1360503" cy="1360503"/>
          </a:xfrm>
          <a:prstGeom prst="rect">
            <a:avLst/>
          </a:prstGeom>
        </p:spPr>
      </p:pic>
      <p:sp>
        <p:nvSpPr>
          <p:cNvPr id="16" name="文本框 15">
            <a:extLst>
              <a:ext uri="{FF2B5EF4-FFF2-40B4-BE49-F238E27FC236}">
                <a16:creationId xmlns:a16="http://schemas.microsoft.com/office/drawing/2014/main" id="{FC03E3A7-0023-49D0-B5E2-550BED71A2C8}"/>
              </a:ext>
            </a:extLst>
          </p:cNvPr>
          <p:cNvSpPr txBox="1"/>
          <p:nvPr/>
        </p:nvSpPr>
        <p:spPr>
          <a:xfrm>
            <a:off x="5976214" y="1976705"/>
            <a:ext cx="3280225" cy="1092607"/>
          </a:xfrm>
          <a:prstGeom prst="rect">
            <a:avLst/>
          </a:prstGeom>
          <a:noFill/>
        </p:spPr>
        <p:txBody>
          <a:bodyPr vert="horz" wrap="square" lIns="91438" tIns="45719" rIns="91438" bIns="45719" rtlCol="0">
            <a:spAutoFit/>
          </a:bodyPr>
          <a:lstStyle/>
          <a:p>
            <a:pPr algn="ctr"/>
            <a:r>
              <a:rPr lang="en-US" altLang="zh-CN" sz="6500">
                <a:solidFill>
                  <a:srgbClr val="264D6E"/>
                </a:solidFill>
                <a:cs typeface="+mn-ea"/>
                <a:sym typeface="+mn-lt"/>
              </a:rPr>
              <a:t>III</a:t>
            </a:r>
            <a:endParaRPr lang="zh-CN" altLang="en-US" sz="6500" dirty="0">
              <a:solidFill>
                <a:srgbClr val="264D6E"/>
              </a:solidFill>
              <a:cs typeface="+mn-ea"/>
              <a:sym typeface="+mn-lt"/>
            </a:endParaRPr>
          </a:p>
        </p:txBody>
      </p:sp>
      <p:grpSp>
        <p:nvGrpSpPr>
          <p:cNvPr id="21" name="组合 20">
            <a:extLst>
              <a:ext uri="{FF2B5EF4-FFF2-40B4-BE49-F238E27FC236}">
                <a16:creationId xmlns:a16="http://schemas.microsoft.com/office/drawing/2014/main" id="{C7B283D7-D3DF-48A6-B6CA-AFC06B24D9EB}"/>
              </a:ext>
            </a:extLst>
          </p:cNvPr>
          <p:cNvGrpSpPr/>
          <p:nvPr/>
        </p:nvGrpSpPr>
        <p:grpSpPr>
          <a:xfrm>
            <a:off x="11766249" y="5225145"/>
            <a:ext cx="470948" cy="1497091"/>
            <a:chOff x="5029200" y="4252444"/>
            <a:chExt cx="470948" cy="1127262"/>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939779"/>
            </a:xfrm>
            <a:prstGeom prst="rect">
              <a:avLst/>
            </a:prstGeom>
            <a:noFill/>
          </p:spPr>
          <p:txBody>
            <a:bodyPr vert="eaVert" wrap="none" rtlCol="0">
              <a:spAutoFit/>
            </a:bodyPr>
            <a:lstStyle/>
            <a:p>
              <a:r>
                <a:rPr lang="en-US" altLang="zh-CN" sz="1500" dirty="0">
                  <a:solidFill>
                    <a:srgbClr val="E5E3E4"/>
                  </a:solidFill>
                  <a:cs typeface="+mn-ea"/>
                  <a:sym typeface="+mn-lt"/>
                </a:rPr>
                <a:t>Jpppt.com。</a:t>
              </a:r>
              <a:endParaRPr lang="zh-CN" altLang="en-US" sz="1500" dirty="0">
                <a:solidFill>
                  <a:srgbClr val="E5E3E4"/>
                </a:solidFill>
                <a:cs typeface="+mn-ea"/>
                <a:sym typeface="+mn-lt"/>
              </a:endParaRPr>
            </a:p>
          </p:txBody>
        </p:sp>
      </p:grpSp>
      <p:pic>
        <p:nvPicPr>
          <p:cNvPr id="3" name="图片 2">
            <a:extLst>
              <a:ext uri="{FF2B5EF4-FFF2-40B4-BE49-F238E27FC236}">
                <a16:creationId xmlns:a16="http://schemas.microsoft.com/office/drawing/2014/main" id="{9CFB68AE-B307-48BC-A723-3E5DC67FFC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42421">
            <a:off x="10308553" y="538090"/>
            <a:ext cx="1477329" cy="1055065"/>
          </a:xfrm>
          <a:prstGeom prst="rect">
            <a:avLst/>
          </a:prstGeom>
        </p:spPr>
      </p:pic>
      <p:pic>
        <p:nvPicPr>
          <p:cNvPr id="18" name="图片 17">
            <a:extLst>
              <a:ext uri="{FF2B5EF4-FFF2-40B4-BE49-F238E27FC236}">
                <a16:creationId xmlns:a16="http://schemas.microsoft.com/office/drawing/2014/main" id="{CA1127B2-0D2F-4C8E-8E6E-A8110E4049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042421">
            <a:off x="11492471" y="1053458"/>
            <a:ext cx="617479" cy="440985"/>
          </a:xfrm>
          <a:prstGeom prst="rect">
            <a:avLst/>
          </a:prstGeom>
        </p:spPr>
      </p:pic>
      <p:pic>
        <p:nvPicPr>
          <p:cNvPr id="33" name="图片 32">
            <a:extLst>
              <a:ext uri="{FF2B5EF4-FFF2-40B4-BE49-F238E27FC236}">
                <a16:creationId xmlns:a16="http://schemas.microsoft.com/office/drawing/2014/main" id="{DA3175EE-1983-4EA5-AA48-CFE407B3891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
          <a:stretch/>
        </p:blipFill>
        <p:spPr>
          <a:xfrm flipH="1">
            <a:off x="5135" y="-42683"/>
            <a:ext cx="5250792" cy="4768832"/>
          </a:xfrm>
          <a:prstGeom prst="rect">
            <a:avLst/>
          </a:prstGeom>
        </p:spPr>
      </p:pic>
    </p:spTree>
    <p:extLst>
      <p:ext uri="{BB962C8B-B14F-4D97-AF65-F5344CB8AC3E}">
        <p14:creationId xmlns:p14="http://schemas.microsoft.com/office/powerpoint/2010/main" val="87797828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 presetClass="entr" presetSubtype="0" fill="hold" nodeType="withEffect">
                                  <p:stCondLst>
                                    <p:cond delay="75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childTnLst>
                                </p:cTn>
                              </p:par>
                              <p:par>
                                <p:cTn id="15" presetID="49" presetClass="path" presetSubtype="0" fill="hold" nodeType="withEffect">
                                  <p:stCondLst>
                                    <p:cond delay="750"/>
                                  </p:stCondLst>
                                  <p:childTnLst>
                                    <p:animMotion origin="layout" path="M 0 0 L 0.25 0.25 E" pathEditMode="relative" ptsTypes="">
                                      <p:cBhvr>
                                        <p:cTn id="16" dur="1500" spd="-100000" fill="hold"/>
                                        <p:tgtEl>
                                          <p:spTgt spid="18"/>
                                        </p:tgtEl>
                                        <p:attrNameLst>
                                          <p:attrName>ppt_x</p:attrName>
                                          <p:attrName>ppt_y</p:attrName>
                                        </p:attrNameLst>
                                      </p:cBhvr>
                                    </p:animMotion>
                                  </p:childTnLst>
                                </p:cTn>
                              </p:par>
                              <p:par>
                                <p:cTn id="17" presetID="49" presetClass="path" presetSubtype="0" fill="hold" nodeType="withEffect">
                                  <p:stCondLst>
                                    <p:cond delay="750"/>
                                  </p:stCondLst>
                                  <p:childTnLst>
                                    <p:animMotion origin="layout" path="M 0 0 L 0.25 0.25 E" pathEditMode="relative" ptsTypes="">
                                      <p:cBhvr>
                                        <p:cTn id="18" dur="1500" spd="-100000" fill="hold"/>
                                        <p:tgtEl>
                                          <p:spTgt spid="3"/>
                                        </p:tgtEl>
                                        <p:attrNameLst>
                                          <p:attrName>ppt_x</p:attrName>
                                          <p:attrName>ppt_y</p:attrName>
                                        </p:attrNameLst>
                                      </p:cBhvr>
                                    </p:animMotion>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41" presetClass="entr" presetSubtype="0" fill="hold" grpId="0" nodeType="withEffect">
                                  <p:stCondLst>
                                    <p:cond delay="500"/>
                                  </p:stCondLst>
                                  <p:iterate type="lt">
                                    <p:tmPct val="10000"/>
                                  </p:iterate>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6"/>
                                        </p:tgtEl>
                                        <p:attrNameLst>
                                          <p:attrName>ppt_y</p:attrName>
                                        </p:attrNameLst>
                                      </p:cBhvr>
                                      <p:tavLst>
                                        <p:tav tm="0">
                                          <p:val>
                                            <p:strVal val="#ppt_y"/>
                                          </p:val>
                                        </p:tav>
                                        <p:tav tm="100000">
                                          <p:val>
                                            <p:strVal val="#ppt_y"/>
                                          </p:val>
                                        </p:tav>
                                      </p:tavLst>
                                    </p:anim>
                                    <p:anim calcmode="lin" valueType="num">
                                      <p:cBhvr>
                                        <p:cTn id="29" dur="10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6"/>
                                        </p:tgtEl>
                                      </p:cBhvr>
                                    </p:animEffect>
                                  </p:childTnLst>
                                </p:cTn>
                              </p:par>
                            </p:childTnLst>
                          </p:cTn>
                        </p:par>
                        <p:par>
                          <p:cTn id="32" fill="hold">
                            <p:stCondLst>
                              <p:cond delay="3950"/>
                            </p:stCondLst>
                            <p:childTnLst>
                              <p:par>
                                <p:cTn id="33" presetID="50" presetClass="entr" presetSubtype="0" decel="10000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3"/>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8" name="图片 7">
            <a:extLst>
              <a:ext uri="{FF2B5EF4-FFF2-40B4-BE49-F238E27FC236}">
                <a16:creationId xmlns:a16="http://schemas.microsoft.com/office/drawing/2014/main" id="{3DA4B1BB-4A47-4FEF-B7F4-9DF59D19E5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
          <a:stretch/>
        </p:blipFill>
        <p:spPr>
          <a:xfrm flipH="1">
            <a:off x="-11859" y="2"/>
            <a:ext cx="4205024" cy="3661876"/>
          </a:xfrm>
          <a:prstGeom prst="rect">
            <a:avLst/>
          </a:prstGeom>
        </p:spPr>
      </p:pic>
      <p:pic>
        <p:nvPicPr>
          <p:cNvPr id="10" name="图片 9">
            <a:extLst>
              <a:ext uri="{FF2B5EF4-FFF2-40B4-BE49-F238E27FC236}">
                <a16:creationId xmlns:a16="http://schemas.microsoft.com/office/drawing/2014/main" id="{476A4E9E-5F0C-48D5-A808-ED64783BC1C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flipH="1">
            <a:off x="0" y="5588000"/>
            <a:ext cx="12189432" cy="1269597"/>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812" t="50000" r="76146" b="27960"/>
          <a:stretch/>
        </p:blipFill>
        <p:spPr>
          <a:xfrm>
            <a:off x="418261" y="4818914"/>
            <a:ext cx="2565400" cy="1511301"/>
          </a:xfrm>
          <a:prstGeom prst="rect">
            <a:avLst/>
          </a:prstGeom>
        </p:spPr>
      </p:pic>
      <p:grpSp>
        <p:nvGrpSpPr>
          <p:cNvPr id="9" name="组合 8">
            <a:extLst>
              <a:ext uri="{FF2B5EF4-FFF2-40B4-BE49-F238E27FC236}">
                <a16:creationId xmlns:a16="http://schemas.microsoft.com/office/drawing/2014/main" id="{67F72442-BD04-4AC5-B13F-C870254F0E3A}"/>
              </a:ext>
            </a:extLst>
          </p:cNvPr>
          <p:cNvGrpSpPr/>
          <p:nvPr/>
        </p:nvGrpSpPr>
        <p:grpSpPr>
          <a:xfrm>
            <a:off x="5319804" y="1250603"/>
            <a:ext cx="900325" cy="684000"/>
            <a:chOff x="4556774" y="1388152"/>
            <a:chExt cx="900325" cy="684000"/>
          </a:xfrm>
        </p:grpSpPr>
        <p:grpSp>
          <p:nvGrpSpPr>
            <p:cNvPr id="7" name="组合 6">
              <a:extLst>
                <a:ext uri="{FF2B5EF4-FFF2-40B4-BE49-F238E27FC236}">
                  <a16:creationId xmlns:a16="http://schemas.microsoft.com/office/drawing/2014/main" id="{80AC91E2-03A1-4846-9312-026AF752B08F}"/>
                </a:ext>
              </a:extLst>
            </p:cNvPr>
            <p:cNvGrpSpPr/>
            <p:nvPr/>
          </p:nvGrpSpPr>
          <p:grpSpPr>
            <a:xfrm>
              <a:off x="4582219" y="1411962"/>
              <a:ext cx="874880" cy="631644"/>
              <a:chOff x="5279923" y="2229543"/>
              <a:chExt cx="874880" cy="631644"/>
            </a:xfrm>
          </p:grpSpPr>
          <p:sp>
            <p:nvSpPr>
              <p:cNvPr id="2" name="六边形 1">
                <a:extLst>
                  <a:ext uri="{FF2B5EF4-FFF2-40B4-BE49-F238E27FC236}">
                    <a16:creationId xmlns:a16="http://schemas.microsoft.com/office/drawing/2014/main" id="{042475E0-FDEB-4DAA-B8F3-679C3BFF79D9}"/>
                  </a:ext>
                </a:extLst>
              </p:cNvPr>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E03A1288-B85C-4758-B409-A74C509902AD}"/>
                  </a:ext>
                </a:extLst>
              </p:cNvPr>
              <p:cNvSpPr txBox="1"/>
              <p:nvPr/>
            </p:nvSpPr>
            <p:spPr>
              <a:xfrm>
                <a:off x="5356432" y="2272092"/>
                <a:ext cx="798371" cy="523220"/>
              </a:xfrm>
              <a:prstGeom prst="rect">
                <a:avLst/>
              </a:prstGeom>
              <a:noFill/>
            </p:spPr>
            <p:txBody>
              <a:bodyPr wrap="square" rtlCol="0">
                <a:spAutoFit/>
              </a:bodyPr>
              <a:lstStyle/>
              <a:p>
                <a:r>
                  <a:rPr lang="en-US" altLang="zh-CN" sz="2800" dirty="0">
                    <a:solidFill>
                      <a:schemeClr val="bg1">
                        <a:lumMod val="95000"/>
                      </a:schemeClr>
                    </a:solidFill>
                    <a:cs typeface="+mn-ea"/>
                    <a:sym typeface="+mn-lt"/>
                  </a:rPr>
                  <a:t>I</a:t>
                </a:r>
                <a:endParaRPr lang="zh-CN" altLang="en-US" sz="2800" dirty="0">
                  <a:solidFill>
                    <a:schemeClr val="bg1">
                      <a:lumMod val="95000"/>
                    </a:schemeClr>
                  </a:solidFill>
                  <a:cs typeface="+mn-ea"/>
                  <a:sym typeface="+mn-lt"/>
                </a:endParaRPr>
              </a:p>
            </p:txBody>
          </p:sp>
        </p:grpSp>
        <p:sp>
          <p:nvSpPr>
            <p:cNvPr id="23" name="六边形 22">
              <a:extLst>
                <a:ext uri="{FF2B5EF4-FFF2-40B4-BE49-F238E27FC236}">
                  <a16:creationId xmlns:a16="http://schemas.microsoft.com/office/drawing/2014/main" id="{69EDEE70-8282-4B9E-89B4-0907C5B4D213}"/>
                </a:ext>
              </a:extLst>
            </p:cNvPr>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a:extLst>
              <a:ext uri="{FF2B5EF4-FFF2-40B4-BE49-F238E27FC236}">
                <a16:creationId xmlns:a16="http://schemas.microsoft.com/office/drawing/2014/main" id="{EC2EF3CE-E145-4654-A9C1-D1EC27B2F77D}"/>
              </a:ext>
            </a:extLst>
          </p:cNvPr>
          <p:cNvGrpSpPr/>
          <p:nvPr/>
        </p:nvGrpSpPr>
        <p:grpSpPr>
          <a:xfrm>
            <a:off x="6323270" y="1259860"/>
            <a:ext cx="5370748" cy="1114355"/>
            <a:chOff x="5486498" y="1285144"/>
            <a:chExt cx="2818990" cy="653377"/>
          </a:xfrm>
        </p:grpSpPr>
        <p:sp>
          <p:nvSpPr>
            <p:cNvPr id="14" name="文本框 13">
              <a:extLst>
                <a:ext uri="{FF2B5EF4-FFF2-40B4-BE49-F238E27FC236}">
                  <a16:creationId xmlns:a16="http://schemas.microsoft.com/office/drawing/2014/main" id="{FF3D138A-5932-423C-A2F2-D4E3B0A505A9}"/>
                </a:ext>
              </a:extLst>
            </p:cNvPr>
            <p:cNvSpPr txBox="1"/>
            <p:nvPr/>
          </p:nvSpPr>
          <p:spPr>
            <a:xfrm>
              <a:off x="5594377" y="1361055"/>
              <a:ext cx="2575914" cy="577466"/>
            </a:xfrm>
            <a:prstGeom prst="rect">
              <a:avLst/>
            </a:prstGeom>
            <a:noFill/>
          </p:spPr>
          <p:txBody>
            <a:bodyPr wrap="square" rtlCol="0">
              <a:spAutoFit/>
            </a:bodyPr>
            <a:lstStyle/>
            <a:p>
              <a:r>
                <a:rPr lang="en-US" altLang="zh-CN" sz="2800">
                  <a:cs typeface="+mn-ea"/>
                  <a:sym typeface="+mn-lt"/>
                </a:rPr>
                <a:t>Tìm hiểu bài nghị luận về một đoạn thơ, bài thơ</a:t>
              </a:r>
              <a:endParaRPr lang="zh-CN" altLang="en-US" sz="2800" dirty="0">
                <a:cs typeface="+mn-ea"/>
                <a:sym typeface="+mn-lt"/>
              </a:endParaRPr>
            </a:p>
          </p:txBody>
        </p:sp>
        <p:sp>
          <p:nvSpPr>
            <p:cNvPr id="15" name="矩形: 剪去对角 14">
              <a:extLst>
                <a:ext uri="{FF2B5EF4-FFF2-40B4-BE49-F238E27FC236}">
                  <a16:creationId xmlns:a16="http://schemas.microsoft.com/office/drawing/2014/main" id="{18F78BAA-2B9E-4C9F-94AC-43150E33FE4C}"/>
                </a:ext>
              </a:extLst>
            </p:cNvPr>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sp>
          <p:nvSpPr>
            <p:cNvPr id="25" name="矩形: 剪去对角 24">
              <a:extLst>
                <a:ext uri="{FF2B5EF4-FFF2-40B4-BE49-F238E27FC236}">
                  <a16:creationId xmlns:a16="http://schemas.microsoft.com/office/drawing/2014/main" id="{4C8DDEAC-B3E8-4A32-907B-F45325FF4805}"/>
                </a:ext>
              </a:extLst>
            </p:cNvPr>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grpSp>
      <p:grpSp>
        <p:nvGrpSpPr>
          <p:cNvPr id="54" name="组合 8">
            <a:extLst>
              <a:ext uri="{FF2B5EF4-FFF2-40B4-BE49-F238E27FC236}">
                <a16:creationId xmlns:a16="http://schemas.microsoft.com/office/drawing/2014/main" id="{67F72442-BD04-4AC5-B13F-C870254F0E3A}"/>
              </a:ext>
            </a:extLst>
          </p:cNvPr>
          <p:cNvGrpSpPr/>
          <p:nvPr/>
        </p:nvGrpSpPr>
        <p:grpSpPr>
          <a:xfrm>
            <a:off x="4454763" y="2793935"/>
            <a:ext cx="900325" cy="684000"/>
            <a:chOff x="4556774" y="1388152"/>
            <a:chExt cx="900325" cy="684000"/>
          </a:xfrm>
        </p:grpSpPr>
        <p:grpSp>
          <p:nvGrpSpPr>
            <p:cNvPr id="55" name="组合 6">
              <a:extLst>
                <a:ext uri="{FF2B5EF4-FFF2-40B4-BE49-F238E27FC236}">
                  <a16:creationId xmlns:a16="http://schemas.microsoft.com/office/drawing/2014/main" id="{80AC91E2-03A1-4846-9312-026AF752B08F}"/>
                </a:ext>
              </a:extLst>
            </p:cNvPr>
            <p:cNvGrpSpPr/>
            <p:nvPr/>
          </p:nvGrpSpPr>
          <p:grpSpPr>
            <a:xfrm>
              <a:off x="4582219" y="1411962"/>
              <a:ext cx="874880" cy="631644"/>
              <a:chOff x="5279923" y="2229543"/>
              <a:chExt cx="874880" cy="631644"/>
            </a:xfrm>
          </p:grpSpPr>
          <p:sp>
            <p:nvSpPr>
              <p:cNvPr id="57" name="六边形 1">
                <a:extLst>
                  <a:ext uri="{FF2B5EF4-FFF2-40B4-BE49-F238E27FC236}">
                    <a16:creationId xmlns:a16="http://schemas.microsoft.com/office/drawing/2014/main" id="{042475E0-FDEB-4DAA-B8F3-679C3BFF79D9}"/>
                  </a:ext>
                </a:extLst>
              </p:cNvPr>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文本框 4">
                <a:extLst>
                  <a:ext uri="{FF2B5EF4-FFF2-40B4-BE49-F238E27FC236}">
                    <a16:creationId xmlns:a16="http://schemas.microsoft.com/office/drawing/2014/main" id="{E03A1288-B85C-4758-B409-A74C509902AD}"/>
                  </a:ext>
                </a:extLst>
              </p:cNvPr>
              <p:cNvSpPr txBox="1"/>
              <p:nvPr/>
            </p:nvSpPr>
            <p:spPr>
              <a:xfrm>
                <a:off x="5356432" y="2272092"/>
                <a:ext cx="798371" cy="523220"/>
              </a:xfrm>
              <a:prstGeom prst="rect">
                <a:avLst/>
              </a:prstGeom>
              <a:noFill/>
            </p:spPr>
            <p:txBody>
              <a:bodyPr wrap="square" rtlCol="0">
                <a:spAutoFit/>
              </a:bodyPr>
              <a:lstStyle/>
              <a:p>
                <a:r>
                  <a:rPr lang="en-US" altLang="zh-CN" sz="2800">
                    <a:solidFill>
                      <a:schemeClr val="bg1">
                        <a:lumMod val="95000"/>
                      </a:schemeClr>
                    </a:solidFill>
                    <a:cs typeface="+mn-ea"/>
                    <a:sym typeface="+mn-lt"/>
                  </a:rPr>
                  <a:t>II</a:t>
                </a:r>
                <a:endParaRPr lang="zh-CN" altLang="en-US" sz="2800" dirty="0">
                  <a:solidFill>
                    <a:schemeClr val="bg1">
                      <a:lumMod val="95000"/>
                    </a:schemeClr>
                  </a:solidFill>
                  <a:cs typeface="+mn-ea"/>
                  <a:sym typeface="+mn-lt"/>
                </a:endParaRPr>
              </a:p>
            </p:txBody>
          </p:sp>
        </p:grpSp>
        <p:sp>
          <p:nvSpPr>
            <p:cNvPr id="56" name="六边形 22">
              <a:extLst>
                <a:ext uri="{FF2B5EF4-FFF2-40B4-BE49-F238E27FC236}">
                  <a16:creationId xmlns:a16="http://schemas.microsoft.com/office/drawing/2014/main" id="{69EDEE70-8282-4B9E-89B4-0907C5B4D213}"/>
                </a:ext>
              </a:extLst>
            </p:cNvPr>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9" name="组合 25">
            <a:extLst>
              <a:ext uri="{FF2B5EF4-FFF2-40B4-BE49-F238E27FC236}">
                <a16:creationId xmlns:a16="http://schemas.microsoft.com/office/drawing/2014/main" id="{EC2EF3CE-E145-4654-A9C1-D1EC27B2F77D}"/>
              </a:ext>
            </a:extLst>
          </p:cNvPr>
          <p:cNvGrpSpPr/>
          <p:nvPr/>
        </p:nvGrpSpPr>
        <p:grpSpPr>
          <a:xfrm>
            <a:off x="5458229" y="2803192"/>
            <a:ext cx="5370748" cy="1114355"/>
            <a:chOff x="5486498" y="1285144"/>
            <a:chExt cx="2818990" cy="653377"/>
          </a:xfrm>
        </p:grpSpPr>
        <p:sp>
          <p:nvSpPr>
            <p:cNvPr id="60" name="文本框 13">
              <a:extLst>
                <a:ext uri="{FF2B5EF4-FFF2-40B4-BE49-F238E27FC236}">
                  <a16:creationId xmlns:a16="http://schemas.microsoft.com/office/drawing/2014/main" id="{FF3D138A-5932-423C-A2F2-D4E3B0A505A9}"/>
                </a:ext>
              </a:extLst>
            </p:cNvPr>
            <p:cNvSpPr txBox="1"/>
            <p:nvPr/>
          </p:nvSpPr>
          <p:spPr>
            <a:xfrm>
              <a:off x="5594377" y="1361055"/>
              <a:ext cx="2575914" cy="577466"/>
            </a:xfrm>
            <a:prstGeom prst="rect">
              <a:avLst/>
            </a:prstGeom>
            <a:noFill/>
          </p:spPr>
          <p:txBody>
            <a:bodyPr wrap="square" rtlCol="0">
              <a:spAutoFit/>
            </a:bodyPr>
            <a:lstStyle/>
            <a:p>
              <a:r>
                <a:rPr lang="en-US" altLang="zh-CN" sz="2800">
                  <a:cs typeface="+mn-ea"/>
                  <a:sym typeface="+mn-lt"/>
                </a:rPr>
                <a:t>Cách làm bài nghị luận về một đoạn thơ, bài thơ</a:t>
              </a:r>
              <a:endParaRPr lang="zh-CN" altLang="en-US" sz="2800" dirty="0">
                <a:cs typeface="+mn-ea"/>
                <a:sym typeface="+mn-lt"/>
              </a:endParaRPr>
            </a:p>
          </p:txBody>
        </p:sp>
        <p:sp>
          <p:nvSpPr>
            <p:cNvPr id="61" name="矩形: 剪去对角 14">
              <a:extLst>
                <a:ext uri="{FF2B5EF4-FFF2-40B4-BE49-F238E27FC236}">
                  <a16:creationId xmlns:a16="http://schemas.microsoft.com/office/drawing/2014/main" id="{18F78BAA-2B9E-4C9F-94AC-43150E33FE4C}"/>
                </a:ext>
              </a:extLst>
            </p:cNvPr>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sp>
          <p:nvSpPr>
            <p:cNvPr id="62" name="矩形: 剪去对角 24">
              <a:extLst>
                <a:ext uri="{FF2B5EF4-FFF2-40B4-BE49-F238E27FC236}">
                  <a16:creationId xmlns:a16="http://schemas.microsoft.com/office/drawing/2014/main" id="{4C8DDEAC-B3E8-4A32-907B-F45325FF4805}"/>
                </a:ext>
              </a:extLst>
            </p:cNvPr>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grpSp>
      <p:grpSp>
        <p:nvGrpSpPr>
          <p:cNvPr id="63" name="组合 8">
            <a:extLst>
              <a:ext uri="{FF2B5EF4-FFF2-40B4-BE49-F238E27FC236}">
                <a16:creationId xmlns:a16="http://schemas.microsoft.com/office/drawing/2014/main" id="{67F72442-BD04-4AC5-B13F-C870254F0E3A}"/>
              </a:ext>
            </a:extLst>
          </p:cNvPr>
          <p:cNvGrpSpPr/>
          <p:nvPr/>
        </p:nvGrpSpPr>
        <p:grpSpPr>
          <a:xfrm>
            <a:off x="3527496" y="4159083"/>
            <a:ext cx="900325" cy="684000"/>
            <a:chOff x="4556774" y="1388152"/>
            <a:chExt cx="900325" cy="684000"/>
          </a:xfrm>
        </p:grpSpPr>
        <p:grpSp>
          <p:nvGrpSpPr>
            <p:cNvPr id="64" name="组合 6">
              <a:extLst>
                <a:ext uri="{FF2B5EF4-FFF2-40B4-BE49-F238E27FC236}">
                  <a16:creationId xmlns:a16="http://schemas.microsoft.com/office/drawing/2014/main" id="{80AC91E2-03A1-4846-9312-026AF752B08F}"/>
                </a:ext>
              </a:extLst>
            </p:cNvPr>
            <p:cNvGrpSpPr/>
            <p:nvPr/>
          </p:nvGrpSpPr>
          <p:grpSpPr>
            <a:xfrm>
              <a:off x="4582219" y="1411962"/>
              <a:ext cx="874880" cy="631644"/>
              <a:chOff x="5279923" y="2229543"/>
              <a:chExt cx="874880" cy="631644"/>
            </a:xfrm>
          </p:grpSpPr>
          <p:sp>
            <p:nvSpPr>
              <p:cNvPr id="66" name="六边形 1">
                <a:extLst>
                  <a:ext uri="{FF2B5EF4-FFF2-40B4-BE49-F238E27FC236}">
                    <a16:creationId xmlns:a16="http://schemas.microsoft.com/office/drawing/2014/main" id="{042475E0-FDEB-4DAA-B8F3-679C3BFF79D9}"/>
                  </a:ext>
                </a:extLst>
              </p:cNvPr>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文本框 4">
                <a:extLst>
                  <a:ext uri="{FF2B5EF4-FFF2-40B4-BE49-F238E27FC236}">
                    <a16:creationId xmlns:a16="http://schemas.microsoft.com/office/drawing/2014/main" id="{E03A1288-B85C-4758-B409-A74C509902AD}"/>
                  </a:ext>
                </a:extLst>
              </p:cNvPr>
              <p:cNvSpPr txBox="1"/>
              <p:nvPr/>
            </p:nvSpPr>
            <p:spPr>
              <a:xfrm>
                <a:off x="5356432" y="2272092"/>
                <a:ext cx="798371" cy="523220"/>
              </a:xfrm>
              <a:prstGeom prst="rect">
                <a:avLst/>
              </a:prstGeom>
              <a:noFill/>
            </p:spPr>
            <p:txBody>
              <a:bodyPr wrap="square" rtlCol="0">
                <a:spAutoFit/>
              </a:bodyPr>
              <a:lstStyle/>
              <a:p>
                <a:r>
                  <a:rPr lang="en-US" altLang="zh-CN" sz="2800">
                    <a:solidFill>
                      <a:schemeClr val="bg1">
                        <a:lumMod val="95000"/>
                      </a:schemeClr>
                    </a:solidFill>
                    <a:cs typeface="+mn-ea"/>
                    <a:sym typeface="+mn-lt"/>
                  </a:rPr>
                  <a:t>III</a:t>
                </a:r>
                <a:endParaRPr lang="zh-CN" altLang="en-US" sz="2800" dirty="0">
                  <a:solidFill>
                    <a:schemeClr val="bg1">
                      <a:lumMod val="95000"/>
                    </a:schemeClr>
                  </a:solidFill>
                  <a:cs typeface="+mn-ea"/>
                  <a:sym typeface="+mn-lt"/>
                </a:endParaRPr>
              </a:p>
            </p:txBody>
          </p:sp>
        </p:grpSp>
        <p:sp>
          <p:nvSpPr>
            <p:cNvPr id="65" name="六边形 22">
              <a:extLst>
                <a:ext uri="{FF2B5EF4-FFF2-40B4-BE49-F238E27FC236}">
                  <a16:creationId xmlns:a16="http://schemas.microsoft.com/office/drawing/2014/main" id="{69EDEE70-8282-4B9E-89B4-0907C5B4D213}"/>
                </a:ext>
              </a:extLst>
            </p:cNvPr>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8" name="组合 25">
            <a:extLst>
              <a:ext uri="{FF2B5EF4-FFF2-40B4-BE49-F238E27FC236}">
                <a16:creationId xmlns:a16="http://schemas.microsoft.com/office/drawing/2014/main" id="{EC2EF3CE-E145-4654-A9C1-D1EC27B2F77D}"/>
              </a:ext>
            </a:extLst>
          </p:cNvPr>
          <p:cNvGrpSpPr/>
          <p:nvPr/>
        </p:nvGrpSpPr>
        <p:grpSpPr>
          <a:xfrm>
            <a:off x="4530962" y="4168339"/>
            <a:ext cx="5370748" cy="1102111"/>
            <a:chOff x="5486498" y="1285144"/>
            <a:chExt cx="2818990" cy="646198"/>
          </a:xfrm>
        </p:grpSpPr>
        <p:sp>
          <p:nvSpPr>
            <p:cNvPr id="69" name="文本框 13">
              <a:extLst>
                <a:ext uri="{FF2B5EF4-FFF2-40B4-BE49-F238E27FC236}">
                  <a16:creationId xmlns:a16="http://schemas.microsoft.com/office/drawing/2014/main" id="{FF3D138A-5932-423C-A2F2-D4E3B0A505A9}"/>
                </a:ext>
              </a:extLst>
            </p:cNvPr>
            <p:cNvSpPr txBox="1"/>
            <p:nvPr/>
          </p:nvSpPr>
          <p:spPr>
            <a:xfrm>
              <a:off x="5594377" y="1361055"/>
              <a:ext cx="2575914" cy="306778"/>
            </a:xfrm>
            <a:prstGeom prst="rect">
              <a:avLst/>
            </a:prstGeom>
            <a:noFill/>
          </p:spPr>
          <p:txBody>
            <a:bodyPr wrap="square" rtlCol="0">
              <a:spAutoFit/>
            </a:bodyPr>
            <a:lstStyle/>
            <a:p>
              <a:r>
                <a:rPr lang="en-US" altLang="zh-CN" sz="2800">
                  <a:cs typeface="+mn-ea"/>
                  <a:sym typeface="+mn-lt"/>
                </a:rPr>
                <a:t>Luyện tập</a:t>
              </a:r>
              <a:endParaRPr lang="zh-CN" altLang="en-US" sz="2800" dirty="0">
                <a:cs typeface="+mn-ea"/>
                <a:sym typeface="+mn-lt"/>
              </a:endParaRPr>
            </a:p>
          </p:txBody>
        </p:sp>
        <p:sp>
          <p:nvSpPr>
            <p:cNvPr id="70" name="矩形: 剪去对角 14">
              <a:extLst>
                <a:ext uri="{FF2B5EF4-FFF2-40B4-BE49-F238E27FC236}">
                  <a16:creationId xmlns:a16="http://schemas.microsoft.com/office/drawing/2014/main" id="{18F78BAA-2B9E-4C9F-94AC-43150E33FE4C}"/>
                </a:ext>
              </a:extLst>
            </p:cNvPr>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sp>
          <p:nvSpPr>
            <p:cNvPr id="71" name="矩形: 剪去对角 24">
              <a:extLst>
                <a:ext uri="{FF2B5EF4-FFF2-40B4-BE49-F238E27FC236}">
                  <a16:creationId xmlns:a16="http://schemas.microsoft.com/office/drawing/2014/main" id="{4C8DDEAC-B3E8-4A32-907B-F45325FF4805}"/>
                </a:ext>
              </a:extLst>
            </p:cNvPr>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grpSp>
    </p:spTree>
    <p:extLst>
      <p:ext uri="{BB962C8B-B14F-4D97-AF65-F5344CB8AC3E}">
        <p14:creationId xmlns:p14="http://schemas.microsoft.com/office/powerpoint/2010/main" val="1275255163"/>
      </p:ext>
    </p:extLst>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4.375E-6 1.85185E-6 L -0.18424 0.00139 " pathEditMode="relative" rAng="0" ptsTypes="AA">
                                          <p:cBhvr>
                                            <p:cTn id="8" dur="1250" spd="-100000" fill="hold"/>
                                            <p:tgtEl>
                                              <p:spTgt spid="8"/>
                                            </p:tgtEl>
                                            <p:attrNameLst>
                                              <p:attrName>ppt_x</p:attrName>
                                              <p:attrName>ppt_y</p:attrName>
                                            </p:attrNameLst>
                                          </p:cBhvr>
                                          <p:rCtr x="-9219" y="69"/>
                                        </p:animMotion>
                                      </p:childTnLst>
                                    </p:cTn>
                                  </p:par>
                                  <p:par>
                                    <p:cTn id="9" presetID="42"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22" presetClass="entr" presetSubtype="4" fill="hold" nodeType="with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750"/>
                                            <p:tgtEl>
                                              <p:spTgt spid="12"/>
                                            </p:tgtEl>
                                          </p:cBhvr>
                                        </p:animEffect>
                                      </p:childTnLst>
                                    </p:cTn>
                                  </p:par>
                                </p:childTnLst>
                              </p:cTn>
                            </p:par>
                            <p:par>
                              <p:cTn id="17" fill="hold">
                                <p:stCondLst>
                                  <p:cond delay="125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63" presetClass="path" presetSubtype="0" fill="hold" nodeType="withEffect" p14:presetBounceEnd="8667">
                                      <p:stCondLst>
                                        <p:cond delay="0"/>
                                      </p:stCondLst>
                                      <p:childTnLst>
                                        <p:animMotion origin="layout" path="M 0 0 L 0.25 0 E" pathEditMode="relative" ptsTypes="" p14:bounceEnd="8667">
                                          <p:cBhvr>
                                            <p:cTn id="21" dur="1500" spd="-100000" fill="hold"/>
                                            <p:tgtEl>
                                              <p:spTgt spid="9"/>
                                            </p:tgtEl>
                                            <p:attrNameLst>
                                              <p:attrName>ppt_x</p:attrName>
                                              <p:attrName>ppt_y</p:attrName>
                                            </p:attrNameLst>
                                          </p:cBhvr>
                                        </p:animMotion>
                                      </p:childTnLst>
                                    </p:cTn>
                                  </p:par>
                                  <p:par>
                                    <p:cTn id="22" presetID="55" presetClass="entr" presetSubtype="0" fill="hold" nodeType="withEffect">
                                      <p:stCondLst>
                                        <p:cond delay="750"/>
                                      </p:stCondLst>
                                      <p:childTnLst>
                                        <p:set>
                                          <p:cBhvr>
                                            <p:cTn id="23" dur="1" fill="hold">
                                              <p:stCondLst>
                                                <p:cond delay="0"/>
                                              </p:stCondLst>
                                            </p:cTn>
                                            <p:tgtEl>
                                              <p:spTgt spid="26"/>
                                            </p:tgtEl>
                                            <p:attrNameLst>
                                              <p:attrName>style.visibility</p:attrName>
                                            </p:attrNameLst>
                                          </p:cBhvr>
                                          <p:to>
                                            <p:strVal val="visible"/>
                                          </p:to>
                                        </p:set>
                                        <p:anim calcmode="lin" valueType="num">
                                          <p:cBhvr>
                                            <p:cTn id="24" dur="750" fill="hold"/>
                                            <p:tgtEl>
                                              <p:spTgt spid="26"/>
                                            </p:tgtEl>
                                            <p:attrNameLst>
                                              <p:attrName>ppt_w</p:attrName>
                                            </p:attrNameLst>
                                          </p:cBhvr>
                                          <p:tavLst>
                                            <p:tav tm="0">
                                              <p:val>
                                                <p:strVal val="#ppt_w*0.70"/>
                                              </p:val>
                                            </p:tav>
                                            <p:tav tm="100000">
                                              <p:val>
                                                <p:strVal val="#ppt_w"/>
                                              </p:val>
                                            </p:tav>
                                          </p:tavLst>
                                        </p:anim>
                                        <p:anim calcmode="lin" valueType="num">
                                          <p:cBhvr>
                                            <p:cTn id="25" dur="750" fill="hold"/>
                                            <p:tgtEl>
                                              <p:spTgt spid="26"/>
                                            </p:tgtEl>
                                            <p:attrNameLst>
                                              <p:attrName>ppt_h</p:attrName>
                                            </p:attrNameLst>
                                          </p:cBhvr>
                                          <p:tavLst>
                                            <p:tav tm="0">
                                              <p:val>
                                                <p:strVal val="#ppt_h"/>
                                              </p:val>
                                            </p:tav>
                                            <p:tav tm="100000">
                                              <p:val>
                                                <p:strVal val="#ppt_h"/>
                                              </p:val>
                                            </p:tav>
                                          </p:tavLst>
                                        </p:anim>
                                        <p:animEffect transition="in" filter="fade">
                                          <p:cBhvr>
                                            <p:cTn id="26" dur="750"/>
                                            <p:tgtEl>
                                              <p:spTgt spid="26"/>
                                            </p:tgtEl>
                                          </p:cBhvr>
                                        </p:animEffect>
                                      </p:childTnLst>
                                    </p:cTn>
                                  </p:par>
                                </p:childTnLst>
                              </p:cTn>
                            </p:par>
                            <p:par>
                              <p:cTn id="27" fill="hold">
                                <p:stCondLst>
                                  <p:cond delay="2750"/>
                                </p:stCondLst>
                                <p:childTnLst>
                                  <p:par>
                                    <p:cTn id="28" presetID="1" presetClass="entr" presetSubtype="0"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par>
                                    <p:cTn id="30" presetID="63" presetClass="path" presetSubtype="0" fill="hold" nodeType="withEffect" p14:presetBounceEnd="8667">
                                      <p:stCondLst>
                                        <p:cond delay="0"/>
                                      </p:stCondLst>
                                      <p:childTnLst>
                                        <p:animMotion origin="layout" path="M 0 0 L 0.25 0 E" pathEditMode="relative" ptsTypes="" p14:bounceEnd="8667">
                                          <p:cBhvr>
                                            <p:cTn id="31" dur="1500" spd="-100000" fill="hold"/>
                                            <p:tgtEl>
                                              <p:spTgt spid="54"/>
                                            </p:tgtEl>
                                            <p:attrNameLst>
                                              <p:attrName>ppt_x</p:attrName>
                                              <p:attrName>ppt_y</p:attrName>
                                            </p:attrNameLst>
                                          </p:cBhvr>
                                        </p:animMotion>
                                      </p:childTnLst>
                                    </p:cTn>
                                  </p:par>
                                  <p:par>
                                    <p:cTn id="32" presetID="55" presetClass="entr" presetSubtype="0" fill="hold" nodeType="withEffect">
                                      <p:stCondLst>
                                        <p:cond delay="750"/>
                                      </p:stCondLst>
                                      <p:childTnLst>
                                        <p:set>
                                          <p:cBhvr>
                                            <p:cTn id="33" dur="1" fill="hold">
                                              <p:stCondLst>
                                                <p:cond delay="0"/>
                                              </p:stCondLst>
                                            </p:cTn>
                                            <p:tgtEl>
                                              <p:spTgt spid="59"/>
                                            </p:tgtEl>
                                            <p:attrNameLst>
                                              <p:attrName>style.visibility</p:attrName>
                                            </p:attrNameLst>
                                          </p:cBhvr>
                                          <p:to>
                                            <p:strVal val="visible"/>
                                          </p:to>
                                        </p:set>
                                        <p:anim calcmode="lin" valueType="num">
                                          <p:cBhvr>
                                            <p:cTn id="34" dur="750" fill="hold"/>
                                            <p:tgtEl>
                                              <p:spTgt spid="59"/>
                                            </p:tgtEl>
                                            <p:attrNameLst>
                                              <p:attrName>ppt_w</p:attrName>
                                            </p:attrNameLst>
                                          </p:cBhvr>
                                          <p:tavLst>
                                            <p:tav tm="0">
                                              <p:val>
                                                <p:strVal val="#ppt_w*0.70"/>
                                              </p:val>
                                            </p:tav>
                                            <p:tav tm="100000">
                                              <p:val>
                                                <p:strVal val="#ppt_w"/>
                                              </p:val>
                                            </p:tav>
                                          </p:tavLst>
                                        </p:anim>
                                        <p:anim calcmode="lin" valueType="num">
                                          <p:cBhvr>
                                            <p:cTn id="35" dur="750" fill="hold"/>
                                            <p:tgtEl>
                                              <p:spTgt spid="59"/>
                                            </p:tgtEl>
                                            <p:attrNameLst>
                                              <p:attrName>ppt_h</p:attrName>
                                            </p:attrNameLst>
                                          </p:cBhvr>
                                          <p:tavLst>
                                            <p:tav tm="0">
                                              <p:val>
                                                <p:strVal val="#ppt_h"/>
                                              </p:val>
                                            </p:tav>
                                            <p:tav tm="100000">
                                              <p:val>
                                                <p:strVal val="#ppt_h"/>
                                              </p:val>
                                            </p:tav>
                                          </p:tavLst>
                                        </p:anim>
                                        <p:animEffect transition="in" filter="fade">
                                          <p:cBhvr>
                                            <p:cTn id="36" dur="750"/>
                                            <p:tgtEl>
                                              <p:spTgt spid="59"/>
                                            </p:tgtEl>
                                          </p:cBhvr>
                                        </p:animEffect>
                                      </p:childTnLst>
                                    </p:cTn>
                                  </p:par>
                                </p:childTnLst>
                              </p:cTn>
                            </p:par>
                            <p:par>
                              <p:cTn id="37" fill="hold">
                                <p:stCondLst>
                                  <p:cond delay="4250"/>
                                </p:stCondLst>
                                <p:childTnLst>
                                  <p:par>
                                    <p:cTn id="38" presetID="1" presetClass="entr" presetSubtype="0"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par>
                                    <p:cTn id="40" presetID="63" presetClass="path" presetSubtype="0" fill="hold" nodeType="withEffect" p14:presetBounceEnd="8667">
                                      <p:stCondLst>
                                        <p:cond delay="0"/>
                                      </p:stCondLst>
                                      <p:childTnLst>
                                        <p:animMotion origin="layout" path="M 0 0 L 0.25 0 E" pathEditMode="relative" ptsTypes="" p14:bounceEnd="8667">
                                          <p:cBhvr>
                                            <p:cTn id="41" dur="1500" spd="-100000" fill="hold"/>
                                            <p:tgtEl>
                                              <p:spTgt spid="63"/>
                                            </p:tgtEl>
                                            <p:attrNameLst>
                                              <p:attrName>ppt_x</p:attrName>
                                              <p:attrName>ppt_y</p:attrName>
                                            </p:attrNameLst>
                                          </p:cBhvr>
                                        </p:animMotion>
                                      </p:childTnLst>
                                    </p:cTn>
                                  </p:par>
                                  <p:par>
                                    <p:cTn id="42" presetID="55" presetClass="entr" presetSubtype="0" fill="hold" nodeType="withEffect">
                                      <p:stCondLst>
                                        <p:cond delay="750"/>
                                      </p:stCondLst>
                                      <p:childTnLst>
                                        <p:set>
                                          <p:cBhvr>
                                            <p:cTn id="43" dur="1" fill="hold">
                                              <p:stCondLst>
                                                <p:cond delay="0"/>
                                              </p:stCondLst>
                                            </p:cTn>
                                            <p:tgtEl>
                                              <p:spTgt spid="68"/>
                                            </p:tgtEl>
                                            <p:attrNameLst>
                                              <p:attrName>style.visibility</p:attrName>
                                            </p:attrNameLst>
                                          </p:cBhvr>
                                          <p:to>
                                            <p:strVal val="visible"/>
                                          </p:to>
                                        </p:set>
                                        <p:anim calcmode="lin" valueType="num">
                                          <p:cBhvr>
                                            <p:cTn id="44" dur="750" fill="hold"/>
                                            <p:tgtEl>
                                              <p:spTgt spid="68"/>
                                            </p:tgtEl>
                                            <p:attrNameLst>
                                              <p:attrName>ppt_w</p:attrName>
                                            </p:attrNameLst>
                                          </p:cBhvr>
                                          <p:tavLst>
                                            <p:tav tm="0">
                                              <p:val>
                                                <p:strVal val="#ppt_w*0.70"/>
                                              </p:val>
                                            </p:tav>
                                            <p:tav tm="100000">
                                              <p:val>
                                                <p:strVal val="#ppt_w"/>
                                              </p:val>
                                            </p:tav>
                                          </p:tavLst>
                                        </p:anim>
                                        <p:anim calcmode="lin" valueType="num">
                                          <p:cBhvr>
                                            <p:cTn id="45" dur="750" fill="hold"/>
                                            <p:tgtEl>
                                              <p:spTgt spid="68"/>
                                            </p:tgtEl>
                                            <p:attrNameLst>
                                              <p:attrName>ppt_h</p:attrName>
                                            </p:attrNameLst>
                                          </p:cBhvr>
                                          <p:tavLst>
                                            <p:tav tm="0">
                                              <p:val>
                                                <p:strVal val="#ppt_h"/>
                                              </p:val>
                                            </p:tav>
                                            <p:tav tm="100000">
                                              <p:val>
                                                <p:strVal val="#ppt_h"/>
                                              </p:val>
                                            </p:tav>
                                          </p:tavLst>
                                        </p:anim>
                                        <p:animEffect transition="in" filter="fade">
                                          <p:cBhvr>
                                            <p:cTn id="46"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4.375E-6 1.85185E-6 L -0.18424 0.00139 " pathEditMode="relative" rAng="0" ptsTypes="AA">
                                          <p:cBhvr>
                                            <p:cTn id="8" dur="1250" spd="-100000" fill="hold"/>
                                            <p:tgtEl>
                                              <p:spTgt spid="8"/>
                                            </p:tgtEl>
                                            <p:attrNameLst>
                                              <p:attrName>ppt_x</p:attrName>
                                              <p:attrName>ppt_y</p:attrName>
                                            </p:attrNameLst>
                                          </p:cBhvr>
                                          <p:rCtr x="-9219" y="69"/>
                                        </p:animMotion>
                                      </p:childTnLst>
                                    </p:cTn>
                                  </p:par>
                                  <p:par>
                                    <p:cTn id="9" presetID="42"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22" presetClass="entr" presetSubtype="4" fill="hold" nodeType="with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750"/>
                                            <p:tgtEl>
                                              <p:spTgt spid="12"/>
                                            </p:tgtEl>
                                          </p:cBhvr>
                                        </p:animEffect>
                                      </p:childTnLst>
                                    </p:cTn>
                                  </p:par>
                                </p:childTnLst>
                              </p:cTn>
                            </p:par>
                            <p:par>
                              <p:cTn id="17" fill="hold">
                                <p:stCondLst>
                                  <p:cond delay="125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63" presetClass="path" presetSubtype="0" fill="hold" nodeType="withEffect">
                                      <p:stCondLst>
                                        <p:cond delay="0"/>
                                      </p:stCondLst>
                                      <p:childTnLst>
                                        <p:animMotion origin="layout" path="M 0 0 L 0.25 0 E" pathEditMode="relative" ptsTypes="">
                                          <p:cBhvr>
                                            <p:cTn id="21" dur="1500" spd="-100000" fill="hold"/>
                                            <p:tgtEl>
                                              <p:spTgt spid="9"/>
                                            </p:tgtEl>
                                            <p:attrNameLst>
                                              <p:attrName>ppt_x</p:attrName>
                                              <p:attrName>ppt_y</p:attrName>
                                            </p:attrNameLst>
                                          </p:cBhvr>
                                        </p:animMotion>
                                      </p:childTnLst>
                                    </p:cTn>
                                  </p:par>
                                  <p:par>
                                    <p:cTn id="22" presetID="55" presetClass="entr" presetSubtype="0" fill="hold" nodeType="withEffect">
                                      <p:stCondLst>
                                        <p:cond delay="750"/>
                                      </p:stCondLst>
                                      <p:childTnLst>
                                        <p:set>
                                          <p:cBhvr>
                                            <p:cTn id="23" dur="1" fill="hold">
                                              <p:stCondLst>
                                                <p:cond delay="0"/>
                                              </p:stCondLst>
                                            </p:cTn>
                                            <p:tgtEl>
                                              <p:spTgt spid="26"/>
                                            </p:tgtEl>
                                            <p:attrNameLst>
                                              <p:attrName>style.visibility</p:attrName>
                                            </p:attrNameLst>
                                          </p:cBhvr>
                                          <p:to>
                                            <p:strVal val="visible"/>
                                          </p:to>
                                        </p:set>
                                        <p:anim calcmode="lin" valueType="num">
                                          <p:cBhvr>
                                            <p:cTn id="24" dur="750" fill="hold"/>
                                            <p:tgtEl>
                                              <p:spTgt spid="26"/>
                                            </p:tgtEl>
                                            <p:attrNameLst>
                                              <p:attrName>ppt_w</p:attrName>
                                            </p:attrNameLst>
                                          </p:cBhvr>
                                          <p:tavLst>
                                            <p:tav tm="0">
                                              <p:val>
                                                <p:strVal val="#ppt_w*0.70"/>
                                              </p:val>
                                            </p:tav>
                                            <p:tav tm="100000">
                                              <p:val>
                                                <p:strVal val="#ppt_w"/>
                                              </p:val>
                                            </p:tav>
                                          </p:tavLst>
                                        </p:anim>
                                        <p:anim calcmode="lin" valueType="num">
                                          <p:cBhvr>
                                            <p:cTn id="25" dur="750" fill="hold"/>
                                            <p:tgtEl>
                                              <p:spTgt spid="26"/>
                                            </p:tgtEl>
                                            <p:attrNameLst>
                                              <p:attrName>ppt_h</p:attrName>
                                            </p:attrNameLst>
                                          </p:cBhvr>
                                          <p:tavLst>
                                            <p:tav tm="0">
                                              <p:val>
                                                <p:strVal val="#ppt_h"/>
                                              </p:val>
                                            </p:tav>
                                            <p:tav tm="100000">
                                              <p:val>
                                                <p:strVal val="#ppt_h"/>
                                              </p:val>
                                            </p:tav>
                                          </p:tavLst>
                                        </p:anim>
                                        <p:animEffect transition="in" filter="fade">
                                          <p:cBhvr>
                                            <p:cTn id="26" dur="750"/>
                                            <p:tgtEl>
                                              <p:spTgt spid="26"/>
                                            </p:tgtEl>
                                          </p:cBhvr>
                                        </p:animEffect>
                                      </p:childTnLst>
                                    </p:cTn>
                                  </p:par>
                                </p:childTnLst>
                              </p:cTn>
                            </p:par>
                            <p:par>
                              <p:cTn id="27" fill="hold">
                                <p:stCondLst>
                                  <p:cond delay="2750"/>
                                </p:stCondLst>
                                <p:childTnLst>
                                  <p:par>
                                    <p:cTn id="28" presetID="1" presetClass="entr" presetSubtype="0"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par>
                                    <p:cTn id="30" presetID="63" presetClass="path" presetSubtype="0" fill="hold" nodeType="withEffect">
                                      <p:stCondLst>
                                        <p:cond delay="0"/>
                                      </p:stCondLst>
                                      <p:childTnLst>
                                        <p:animMotion origin="layout" path="M 0 0 L 0.25 0 E" pathEditMode="relative" ptsTypes="">
                                          <p:cBhvr>
                                            <p:cTn id="31" dur="1500" spd="-100000" fill="hold"/>
                                            <p:tgtEl>
                                              <p:spTgt spid="54"/>
                                            </p:tgtEl>
                                            <p:attrNameLst>
                                              <p:attrName>ppt_x</p:attrName>
                                              <p:attrName>ppt_y</p:attrName>
                                            </p:attrNameLst>
                                          </p:cBhvr>
                                        </p:animMotion>
                                      </p:childTnLst>
                                    </p:cTn>
                                  </p:par>
                                  <p:par>
                                    <p:cTn id="32" presetID="55" presetClass="entr" presetSubtype="0" fill="hold" nodeType="withEffect">
                                      <p:stCondLst>
                                        <p:cond delay="750"/>
                                      </p:stCondLst>
                                      <p:childTnLst>
                                        <p:set>
                                          <p:cBhvr>
                                            <p:cTn id="33" dur="1" fill="hold">
                                              <p:stCondLst>
                                                <p:cond delay="0"/>
                                              </p:stCondLst>
                                            </p:cTn>
                                            <p:tgtEl>
                                              <p:spTgt spid="59"/>
                                            </p:tgtEl>
                                            <p:attrNameLst>
                                              <p:attrName>style.visibility</p:attrName>
                                            </p:attrNameLst>
                                          </p:cBhvr>
                                          <p:to>
                                            <p:strVal val="visible"/>
                                          </p:to>
                                        </p:set>
                                        <p:anim calcmode="lin" valueType="num">
                                          <p:cBhvr>
                                            <p:cTn id="34" dur="750" fill="hold"/>
                                            <p:tgtEl>
                                              <p:spTgt spid="59"/>
                                            </p:tgtEl>
                                            <p:attrNameLst>
                                              <p:attrName>ppt_w</p:attrName>
                                            </p:attrNameLst>
                                          </p:cBhvr>
                                          <p:tavLst>
                                            <p:tav tm="0">
                                              <p:val>
                                                <p:strVal val="#ppt_w*0.70"/>
                                              </p:val>
                                            </p:tav>
                                            <p:tav tm="100000">
                                              <p:val>
                                                <p:strVal val="#ppt_w"/>
                                              </p:val>
                                            </p:tav>
                                          </p:tavLst>
                                        </p:anim>
                                        <p:anim calcmode="lin" valueType="num">
                                          <p:cBhvr>
                                            <p:cTn id="35" dur="750" fill="hold"/>
                                            <p:tgtEl>
                                              <p:spTgt spid="59"/>
                                            </p:tgtEl>
                                            <p:attrNameLst>
                                              <p:attrName>ppt_h</p:attrName>
                                            </p:attrNameLst>
                                          </p:cBhvr>
                                          <p:tavLst>
                                            <p:tav tm="0">
                                              <p:val>
                                                <p:strVal val="#ppt_h"/>
                                              </p:val>
                                            </p:tav>
                                            <p:tav tm="100000">
                                              <p:val>
                                                <p:strVal val="#ppt_h"/>
                                              </p:val>
                                            </p:tav>
                                          </p:tavLst>
                                        </p:anim>
                                        <p:animEffect transition="in" filter="fade">
                                          <p:cBhvr>
                                            <p:cTn id="36" dur="750"/>
                                            <p:tgtEl>
                                              <p:spTgt spid="59"/>
                                            </p:tgtEl>
                                          </p:cBhvr>
                                        </p:animEffect>
                                      </p:childTnLst>
                                    </p:cTn>
                                  </p:par>
                                </p:childTnLst>
                              </p:cTn>
                            </p:par>
                            <p:par>
                              <p:cTn id="37" fill="hold">
                                <p:stCondLst>
                                  <p:cond delay="4250"/>
                                </p:stCondLst>
                                <p:childTnLst>
                                  <p:par>
                                    <p:cTn id="38" presetID="1" presetClass="entr" presetSubtype="0"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par>
                                    <p:cTn id="40" presetID="63" presetClass="path" presetSubtype="0" fill="hold" nodeType="withEffect">
                                      <p:stCondLst>
                                        <p:cond delay="0"/>
                                      </p:stCondLst>
                                      <p:childTnLst>
                                        <p:animMotion origin="layout" path="M 0 0 L 0.25 0 E" pathEditMode="relative" ptsTypes="">
                                          <p:cBhvr>
                                            <p:cTn id="41" dur="1500" spd="-100000" fill="hold"/>
                                            <p:tgtEl>
                                              <p:spTgt spid="63"/>
                                            </p:tgtEl>
                                            <p:attrNameLst>
                                              <p:attrName>ppt_x</p:attrName>
                                              <p:attrName>ppt_y</p:attrName>
                                            </p:attrNameLst>
                                          </p:cBhvr>
                                        </p:animMotion>
                                      </p:childTnLst>
                                    </p:cTn>
                                  </p:par>
                                  <p:par>
                                    <p:cTn id="42" presetID="55" presetClass="entr" presetSubtype="0" fill="hold" nodeType="withEffect">
                                      <p:stCondLst>
                                        <p:cond delay="750"/>
                                      </p:stCondLst>
                                      <p:childTnLst>
                                        <p:set>
                                          <p:cBhvr>
                                            <p:cTn id="43" dur="1" fill="hold">
                                              <p:stCondLst>
                                                <p:cond delay="0"/>
                                              </p:stCondLst>
                                            </p:cTn>
                                            <p:tgtEl>
                                              <p:spTgt spid="68"/>
                                            </p:tgtEl>
                                            <p:attrNameLst>
                                              <p:attrName>style.visibility</p:attrName>
                                            </p:attrNameLst>
                                          </p:cBhvr>
                                          <p:to>
                                            <p:strVal val="visible"/>
                                          </p:to>
                                        </p:set>
                                        <p:anim calcmode="lin" valueType="num">
                                          <p:cBhvr>
                                            <p:cTn id="44" dur="750" fill="hold"/>
                                            <p:tgtEl>
                                              <p:spTgt spid="68"/>
                                            </p:tgtEl>
                                            <p:attrNameLst>
                                              <p:attrName>ppt_w</p:attrName>
                                            </p:attrNameLst>
                                          </p:cBhvr>
                                          <p:tavLst>
                                            <p:tav tm="0">
                                              <p:val>
                                                <p:strVal val="#ppt_w*0.70"/>
                                              </p:val>
                                            </p:tav>
                                            <p:tav tm="100000">
                                              <p:val>
                                                <p:strVal val="#ppt_w"/>
                                              </p:val>
                                            </p:tav>
                                          </p:tavLst>
                                        </p:anim>
                                        <p:anim calcmode="lin" valueType="num">
                                          <p:cBhvr>
                                            <p:cTn id="45" dur="750" fill="hold"/>
                                            <p:tgtEl>
                                              <p:spTgt spid="68"/>
                                            </p:tgtEl>
                                            <p:attrNameLst>
                                              <p:attrName>ppt_h</p:attrName>
                                            </p:attrNameLst>
                                          </p:cBhvr>
                                          <p:tavLst>
                                            <p:tav tm="0">
                                              <p:val>
                                                <p:strVal val="#ppt_h"/>
                                              </p:val>
                                            </p:tav>
                                            <p:tav tm="100000">
                                              <p:val>
                                                <p:strVal val="#ppt_h"/>
                                              </p:val>
                                            </p:tav>
                                          </p:tavLst>
                                        </p:anim>
                                        <p:animEffect transition="in" filter="fade">
                                          <p:cBhvr>
                                            <p:cTn id="46"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263951" y="-26988"/>
            <a:ext cx="11745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ts val="1200"/>
              </a:spcBef>
            </a:pPr>
            <a:r>
              <a:rPr lang="vi-VN" altLang="en-US" sz="2400" dirty="0">
                <a:solidFill>
                  <a:srgbClr val="FF0000"/>
                </a:solidFill>
                <a:latin typeface="Times New Roman" panose="02020603050405020304" pitchFamily="18" charset="0"/>
                <a:cs typeface="Times New Roman" panose="02020603050405020304" pitchFamily="18" charset="0"/>
              </a:rPr>
              <a:t>III. LUYỆN TẬP</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tích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khổ</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thơ</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Sang </a:t>
            </a:r>
            <a:r>
              <a:rPr lang="en-US" altLang="en-US" sz="2400" i="1" dirty="0" err="1">
                <a:latin typeface="Times New Roman" panose="02020603050405020304" pitchFamily="18" charset="0"/>
                <a:cs typeface="Times New Roman" panose="02020603050405020304" pitchFamily="18" charset="0"/>
              </a:rPr>
              <a:t>thu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Hữu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Thỉnh</a:t>
            </a:r>
            <a:r>
              <a:rPr lang="en-US" altLang="en-US" sz="2400" dirty="0">
                <a:latin typeface="Times New Roman" panose="02020603050405020304" pitchFamily="18" charset="0"/>
                <a:cs typeface="Times New Roman" panose="02020603050405020304" pitchFamily="18" charset="0"/>
              </a:rPr>
              <a:t>. </a:t>
            </a:r>
          </a:p>
        </p:txBody>
      </p:sp>
      <p:sp>
        <p:nvSpPr>
          <p:cNvPr id="19459" name="Rectangle 3"/>
          <p:cNvSpPr>
            <a:spLocks noChangeArrowheads="1"/>
          </p:cNvSpPr>
          <p:nvPr/>
        </p:nvSpPr>
        <p:spPr bwMode="auto">
          <a:xfrm>
            <a:off x="141402" y="333137"/>
            <a:ext cx="11745797"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r>
              <a:rPr lang="vi-VN" altLang="en-US" sz="2200" u="sng" dirty="0">
                <a:latin typeface="Times New Roman" panose="02020603050405020304" pitchFamily="18" charset="0"/>
                <a:cs typeface="Times New Roman" panose="02020603050405020304" pitchFamily="18" charset="0"/>
              </a:rPr>
              <a:t>Gợị ý</a:t>
            </a:r>
            <a:r>
              <a:rPr lang="vi-VN" altLang="en-US" sz="2200" b="0" dirty="0">
                <a:latin typeface="Times New Roman" panose="02020603050405020304" pitchFamily="18" charset="0"/>
                <a:cs typeface="Times New Roman" panose="02020603050405020304" pitchFamily="18" charset="0"/>
              </a:rPr>
              <a:t>: </a:t>
            </a:r>
          </a:p>
          <a:p>
            <a:pPr algn="just"/>
            <a:r>
              <a:rPr lang="vi-VN" altLang="en-US" sz="2200" b="0" dirty="0">
                <a:latin typeface="Times New Roman" panose="02020603050405020304" pitchFamily="18" charset="0"/>
                <a:cs typeface="Times New Roman" panose="02020603050405020304" pitchFamily="18" charset="0"/>
              </a:rPr>
              <a:t> * </a:t>
            </a:r>
            <a:r>
              <a:rPr lang="vi-VN" altLang="en-US" sz="2200" dirty="0">
                <a:latin typeface="Times New Roman" panose="02020603050405020304" pitchFamily="18" charset="0"/>
                <a:cs typeface="Times New Roman" panose="02020603050405020304" pitchFamily="18" charset="0"/>
              </a:rPr>
              <a:t>Mở bài </a:t>
            </a:r>
            <a:r>
              <a:rPr lang="vi-VN" altLang="en-US" sz="2200" b="0" dirty="0">
                <a:latin typeface="Times New Roman" panose="02020603050405020304" pitchFamily="18" charset="0"/>
                <a:cs typeface="Times New Roman" panose="02020603050405020304" pitchFamily="18" charset="0"/>
              </a:rPr>
              <a:t>: Giới thiệu về tác giả và đánh giá, nhận xét nội dung khái quát của khổ thơ.</a:t>
            </a:r>
          </a:p>
          <a:p>
            <a:pPr algn="just"/>
            <a:r>
              <a:rPr lang="vi-VN" altLang="en-US" sz="2200" b="0" dirty="0">
                <a:latin typeface="Times New Roman" panose="02020603050405020304" pitchFamily="18" charset="0"/>
                <a:cs typeface="Times New Roman" panose="02020603050405020304" pitchFamily="18" charset="0"/>
              </a:rPr>
              <a:t> * </a:t>
            </a:r>
            <a:r>
              <a:rPr lang="vi-VN" altLang="en-US" sz="2200" dirty="0">
                <a:latin typeface="Times New Roman" panose="02020603050405020304" pitchFamily="18" charset="0"/>
                <a:cs typeface="Times New Roman" panose="02020603050405020304" pitchFamily="18" charset="0"/>
              </a:rPr>
              <a:t>Thân bài </a:t>
            </a:r>
            <a:r>
              <a:rPr lang="vi-VN" altLang="en-US" sz="2200" b="0" dirty="0">
                <a:latin typeface="Times New Roman" panose="02020603050405020304" pitchFamily="18" charset="0"/>
                <a:cs typeface="Times New Roman" panose="02020603050405020304" pitchFamily="18" charset="0"/>
              </a:rPr>
              <a:t>:</a:t>
            </a:r>
          </a:p>
          <a:p>
            <a:pPr algn="just"/>
            <a:r>
              <a:rPr lang="vi-VN" altLang="en-US" sz="2200" b="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a. Thiên nhiên được cảm nhận từ những gì vô hình:</a:t>
            </a:r>
          </a:p>
          <a:p>
            <a:pPr algn="just"/>
            <a:r>
              <a:rPr lang="vi-VN" altLang="en-US" sz="2200" b="0" dirty="0">
                <a:latin typeface="Times New Roman" panose="02020603050405020304" pitchFamily="18" charset="0"/>
                <a:cs typeface="Times New Roman" panose="02020603050405020304" pitchFamily="18" charset="0"/>
              </a:rPr>
              <a:t>+ Hương ổi phả trong gió se (se lạnh và hơi khô). “Hương ổi” là làn hương đặc biệt của mùa thu miền Bắc được cảm nhận từ mùi ổi chín rộ.</a:t>
            </a:r>
          </a:p>
          <a:p>
            <a:pPr algn="just"/>
            <a:r>
              <a:rPr lang="vi-VN" altLang="en-US" sz="2200" b="0" dirty="0">
                <a:latin typeface="Times New Roman" panose="02020603050405020304" pitchFamily="18" charset="0"/>
                <a:cs typeface="Times New Roman" panose="02020603050405020304" pitchFamily="18" charset="0"/>
              </a:rPr>
              <a:t>+ Từ “phả”: Động từ có nghĩa là toả vào, trộn lẫn -&gt; gợi mùi hương ổi ở độ đậm nhất, thơm nồng quyến rũ, hoà vào trong gió heo may của mùa thu, lan toả khắp không gian tạo ra một mùi thơm ngọt mát - hương thơm nồng nàn hấp dẫn của những vườn cây sum suê trái ngọt ở nông thôn Việt Nam.</a:t>
            </a:r>
          </a:p>
          <a:p>
            <a:pPr algn="just"/>
            <a:r>
              <a:rPr lang="vi-VN" altLang="en-US" sz="2200" b="0" dirty="0">
                <a:latin typeface="Times New Roman" panose="02020603050405020304" pitchFamily="18" charset="0"/>
                <a:cs typeface="Times New Roman" panose="02020603050405020304" pitchFamily="18" charset="0"/>
              </a:rPr>
              <a:t>+ Sương chùng chình: Những hạt sương nhỏ li ti giăng mắc như một làm sương mỏng nhẹ nhàng trôi, đang “cố ý” chậm lại thong thả, nhẹ nhàng, chuyển động chầm chậm sang thu. Hạt sương sớm mai cũng như có tâm hồn</a:t>
            </a:r>
          </a:p>
          <a:p>
            <a:pPr algn="just"/>
            <a:r>
              <a:rPr lang="vi-VN" altLang="en-US" sz="2200" dirty="0">
                <a:latin typeface="Times New Roman" panose="02020603050405020304" pitchFamily="18" charset="0"/>
                <a:cs typeface="Times New Roman" panose="02020603050405020304" pitchFamily="18" charset="0"/>
              </a:rPr>
              <a:t>b. Cảm xúc của nhà thơ:</a:t>
            </a:r>
          </a:p>
          <a:p>
            <a:pPr algn="just"/>
            <a:r>
              <a:rPr lang="vi-VN" altLang="en-US" sz="2200" b="0" dirty="0">
                <a:latin typeface="Times New Roman" panose="02020603050405020304" pitchFamily="18" charset="0"/>
                <a:cs typeface="Times New Roman" panose="02020603050405020304" pitchFamily="18" charset="0"/>
              </a:rPr>
              <a:t>+ Kết hợp một loạt các từ: “Bỗng, phả, hình như” thể hiện tâm trạng ngỡ ngàng, cảm xúc bâng khuâng trước thoáng đi bất chợt của mùa thu. Nhà thơ giật mình, hơi bối rối, hình như còn có chút gì chưa thật rõ ràng trong cảm nhận. Vì đó là những cảm nhận nhẹ nhàng, thoáng qua. hay là vì quá đột ngột mà tác giả chưa nhận ra? Tâm hồn thi sĩ biến chuyển nhịp nhàng với phút giao mùa của cảnh vật. Từng cảnh sang thu thấp thoáng hồn người: Chùng chình, bịn rịn, lưu luyến, bâng khuâng…</a:t>
            </a:r>
          </a:p>
          <a:p>
            <a:pPr algn="just"/>
            <a:r>
              <a:rPr lang="vi-VN" altLang="en-US" sz="2200" b="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 Kết bài </a:t>
            </a:r>
            <a:r>
              <a:rPr lang="vi-VN" altLang="en-US" sz="2200" b="0" dirty="0">
                <a:latin typeface="Times New Roman" panose="02020603050405020304" pitchFamily="18" charset="0"/>
                <a:cs typeface="Times New Roman" panose="02020603050405020304" pitchFamily="18" charset="0"/>
              </a:rPr>
              <a:t>: </a:t>
            </a:r>
            <a:r>
              <a:rPr lang="vi-VN" altLang="en-US" sz="2200" b="0" dirty="0">
                <a:solidFill>
                  <a:srgbClr val="000000"/>
                </a:solidFill>
                <a:latin typeface="Times New Roman" panose="02020603050405020304" pitchFamily="18" charset="0"/>
                <a:cs typeface="Times New Roman" panose="02020603050405020304" pitchFamily="18" charset="0"/>
              </a:rPr>
              <a:t>Khái quát giá trị, ý nghĩa của đoạn thơ, bài thơ</a:t>
            </a:r>
            <a:endParaRPr lang="vi-VN" altLang="en-US" sz="22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4750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arn(inVertical)">
                                      <p:cBhvr>
                                        <p:cTn id="7" dur="500"/>
                                        <p:tgtEl>
                                          <p:spTgt spid="1945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barn(inVertical)">
                                      <p:cBhvr>
                                        <p:cTn id="10" dur="500"/>
                                        <p:tgtEl>
                                          <p:spTgt spid="1945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barn(inVertical)">
                                      <p:cBhvr>
                                        <p:cTn id="15" dur="500"/>
                                        <p:tgtEl>
                                          <p:spTgt spid="19459">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9459">
                                            <p:txEl>
                                              <p:pRg st="3" end="3"/>
                                            </p:txEl>
                                          </p:spTgt>
                                        </p:tgtEl>
                                        <p:attrNameLst>
                                          <p:attrName>style.visibility</p:attrName>
                                        </p:attrNameLst>
                                      </p:cBhvr>
                                      <p:to>
                                        <p:strVal val="visible"/>
                                      </p:to>
                                    </p:set>
                                    <p:animEffect transition="in" filter="barn(inVertical)">
                                      <p:cBhvr>
                                        <p:cTn id="18" dur="500"/>
                                        <p:tgtEl>
                                          <p:spTgt spid="19459">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animEffect transition="in" filter="barn(inVertical)">
                                      <p:cBhvr>
                                        <p:cTn id="21" dur="500"/>
                                        <p:tgtEl>
                                          <p:spTgt spid="19459">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9459">
                                            <p:txEl>
                                              <p:pRg st="5" end="5"/>
                                            </p:txEl>
                                          </p:spTgt>
                                        </p:tgtEl>
                                        <p:attrNameLst>
                                          <p:attrName>style.visibility</p:attrName>
                                        </p:attrNameLst>
                                      </p:cBhvr>
                                      <p:to>
                                        <p:strVal val="visible"/>
                                      </p:to>
                                    </p:set>
                                    <p:animEffect transition="in" filter="barn(inVertical)">
                                      <p:cBhvr>
                                        <p:cTn id="24" dur="500"/>
                                        <p:tgtEl>
                                          <p:spTgt spid="19459">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animEffect transition="in" filter="barn(inVertical)">
                                      <p:cBhvr>
                                        <p:cTn id="27" dur="500"/>
                                        <p:tgtEl>
                                          <p:spTgt spid="1945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9459">
                                            <p:txEl>
                                              <p:pRg st="7" end="7"/>
                                            </p:txEl>
                                          </p:spTgt>
                                        </p:tgtEl>
                                        <p:attrNameLst>
                                          <p:attrName>style.visibility</p:attrName>
                                        </p:attrNameLst>
                                      </p:cBhvr>
                                      <p:to>
                                        <p:strVal val="visible"/>
                                      </p:to>
                                    </p:set>
                                    <p:animEffect transition="in" filter="barn(inVertical)">
                                      <p:cBhvr>
                                        <p:cTn id="32" dur="500"/>
                                        <p:tgtEl>
                                          <p:spTgt spid="19459">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9459">
                                            <p:txEl>
                                              <p:pRg st="8" end="8"/>
                                            </p:txEl>
                                          </p:spTgt>
                                        </p:tgtEl>
                                        <p:attrNameLst>
                                          <p:attrName>style.visibility</p:attrName>
                                        </p:attrNameLst>
                                      </p:cBhvr>
                                      <p:to>
                                        <p:strVal val="visible"/>
                                      </p:to>
                                    </p:set>
                                    <p:animEffect transition="in" filter="barn(inVertical)">
                                      <p:cBhvr>
                                        <p:cTn id="35" dur="500"/>
                                        <p:tgtEl>
                                          <p:spTgt spid="19459">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19459">
                                            <p:txEl>
                                              <p:pRg st="9" end="9"/>
                                            </p:txEl>
                                          </p:spTgt>
                                        </p:tgtEl>
                                        <p:attrNameLst>
                                          <p:attrName>style.visibility</p:attrName>
                                        </p:attrNameLst>
                                      </p:cBhvr>
                                      <p:to>
                                        <p:strVal val="visible"/>
                                      </p:to>
                                    </p:set>
                                    <p:animEffect transition="in" filter="barn(inVertical)">
                                      <p:cBhvr>
                                        <p:cTn id="40" dur="500"/>
                                        <p:tgtEl>
                                          <p:spTgt spid="19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94268" y="195279"/>
            <a:ext cx="11953187"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r>
              <a:rPr lang="vi-VN" altLang="en-US" sz="2400" dirty="0">
                <a:solidFill>
                  <a:srgbClr val="000000"/>
                </a:solidFill>
                <a:latin typeface="Times New Roman" panose="02020603050405020304" pitchFamily="18" charset="0"/>
                <a:cs typeface="Times New Roman" panose="02020603050405020304" pitchFamily="18" charset="0"/>
              </a:rPr>
              <a:t>Bài tham khảo</a:t>
            </a:r>
          </a:p>
          <a:p>
            <a:pPr algn="just"/>
            <a:r>
              <a:rPr lang="vi-VN" altLang="en-US" sz="2400" b="0" dirty="0">
                <a:solidFill>
                  <a:srgbClr val="000000"/>
                </a:solidFill>
                <a:latin typeface="Times New Roman" panose="02020603050405020304" pitchFamily="18" charset="0"/>
                <a:cs typeface="Times New Roman" panose="02020603050405020304" pitchFamily="18" charset="0"/>
              </a:rPr>
              <a:t>     </a:t>
            </a:r>
            <a:r>
              <a:rPr lang="vi-VN" altLang="en-US" sz="2400" b="0" dirty="0">
                <a:solidFill>
                  <a:srgbClr val="0000FF"/>
                </a:solidFill>
                <a:latin typeface="Times New Roman" panose="02020603050405020304" pitchFamily="18" charset="0"/>
                <a:cs typeface="Times New Roman" panose="02020603050405020304" pitchFamily="18" charset="0"/>
              </a:rPr>
              <a:t>Mùa thu là một trong những đề tài được nhiều thi nhân viết đến. Tuy nhiên, mỗi bài thơ thu lại có những nét độc đáo và thi vị riêng. “Sang thu” của Hữu Thỉnh cũng là một bài thơ thu như thế. Bài thơ đã phác họa thành công sự chuyển mùa tinh tế của đất trời và của lòng người lúc sang thu.</a:t>
            </a:r>
          </a:p>
          <a:p>
            <a:pPr algn="just"/>
            <a:r>
              <a:rPr lang="vi-VN" altLang="en-US" sz="2400" b="0" dirty="0">
                <a:solidFill>
                  <a:srgbClr val="000000"/>
                </a:solidFill>
                <a:latin typeface="Times New Roman" panose="02020603050405020304" pitchFamily="18" charset="0"/>
                <a:cs typeface="Times New Roman" panose="02020603050405020304" pitchFamily="18" charset="0"/>
              </a:rPr>
              <a:t>     Mở đầu bài thơ, người đọc đã có thể nhận ra ngay cảm nhận tinh tế của Hữu Thỉnh khi tiết trời sang thu:</a:t>
            </a:r>
          </a:p>
          <a:p>
            <a:pPr algn="just"/>
            <a:r>
              <a:rPr lang="vi-VN" altLang="en-US" sz="2400" b="0" i="1" dirty="0">
                <a:solidFill>
                  <a:srgbClr val="000000"/>
                </a:solidFill>
                <a:latin typeface="Times New Roman" panose="02020603050405020304" pitchFamily="18" charset="0"/>
                <a:cs typeface="Times New Roman" panose="02020603050405020304" pitchFamily="18" charset="0"/>
              </a:rPr>
              <a:t>                                          Bỗng nhận ra hương ổi </a:t>
            </a:r>
            <a:endParaRPr lang="vi-VN" altLang="en-US" sz="2400" b="0" dirty="0">
              <a:solidFill>
                <a:srgbClr val="000000"/>
              </a:solidFill>
              <a:latin typeface="Times New Roman" panose="02020603050405020304" pitchFamily="18" charset="0"/>
              <a:cs typeface="Times New Roman" panose="02020603050405020304" pitchFamily="18" charset="0"/>
            </a:endParaRPr>
          </a:p>
          <a:p>
            <a:pPr algn="just"/>
            <a:r>
              <a:rPr lang="vi-VN" altLang="en-US" sz="2400" b="0" i="1" dirty="0">
                <a:solidFill>
                  <a:srgbClr val="000000"/>
                </a:solidFill>
                <a:latin typeface="Times New Roman" panose="02020603050405020304" pitchFamily="18" charset="0"/>
                <a:cs typeface="Times New Roman" panose="02020603050405020304" pitchFamily="18" charset="0"/>
              </a:rPr>
              <a:t>                                          Phả vào trong gió se</a:t>
            </a:r>
            <a:endParaRPr lang="vi-VN" altLang="en-US" sz="2400" b="0" dirty="0">
              <a:solidFill>
                <a:srgbClr val="000000"/>
              </a:solidFill>
              <a:latin typeface="Times New Roman" panose="02020603050405020304" pitchFamily="18" charset="0"/>
              <a:cs typeface="Times New Roman" panose="02020603050405020304" pitchFamily="18" charset="0"/>
            </a:endParaRPr>
          </a:p>
          <a:p>
            <a:pPr algn="just"/>
            <a:r>
              <a:rPr lang="vi-VN" altLang="en-US" sz="2400" b="0" dirty="0">
                <a:solidFill>
                  <a:srgbClr val="000000"/>
                </a:solidFill>
                <a:latin typeface="Times New Roman" panose="02020603050405020304" pitchFamily="18" charset="0"/>
                <a:cs typeface="Times New Roman" panose="02020603050405020304" pitchFamily="18" charset="0"/>
              </a:rPr>
              <a:t>Từ “bỗng” thể hiện sự đột ngột, bất chợt trong cảm nhận. Ở đây đó chính là bất chợt nhận ra đất trời đã chớm sang thu. Cái hay và tinh tế nữa đó là, tác giả nhận thấy mùa thu không phải vì bầu trời cao xanh hơn hay hoa cúc nở vàng như trong các bài thơ ta thường thấy mà ở đây là vì “hương ổi phả vào trong gió se”. Sự tinh tế của tác giả chính là ở việc không tả mà chỉ gợi. Hương ổi thơm lừng trong gió se gợi cho người đọc màu vàng ươm của những trái ổi nơi vườn quê trong một buổi chiều cuối hạ, đầu thu. Và vì có gió thu “se” lạnh nên hương ổi mới thêm nồng nàn, phả vào đất trời và hồn người để cho tác giả “bỗng” phát hiện ra thu đã về.</a:t>
            </a:r>
          </a:p>
          <a:p>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630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69682" y="618471"/>
            <a:ext cx="1195318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a:r>
              <a:rPr lang="vi-VN" altLang="en-US" sz="2400" b="0" dirty="0">
                <a:solidFill>
                  <a:srgbClr val="000000"/>
                </a:solidFill>
                <a:latin typeface="Times New Roman" panose="02020603050405020304" pitchFamily="18" charset="0"/>
                <a:cs typeface="Times New Roman" panose="02020603050405020304" pitchFamily="18" charset="0"/>
              </a:rPr>
              <a:t>    Không chỉ có “hương ổi” trong “gió se”, nhà thơ còn nhận thấy:</a:t>
            </a:r>
          </a:p>
          <a:p>
            <a:pPr algn="just"/>
            <a:r>
              <a:rPr lang="vi-VN" altLang="en-US" sz="2400" b="0" i="1" dirty="0">
                <a:solidFill>
                  <a:srgbClr val="000000"/>
                </a:solidFill>
                <a:latin typeface="Times New Roman" panose="02020603050405020304" pitchFamily="18" charset="0"/>
                <a:cs typeface="Times New Roman" panose="02020603050405020304" pitchFamily="18" charset="0"/>
              </a:rPr>
              <a:t>                                   Sương chùng chình qua ngõ</a:t>
            </a:r>
            <a:endParaRPr lang="vi-VN" altLang="en-US" sz="2400" b="0" dirty="0">
              <a:solidFill>
                <a:srgbClr val="000000"/>
              </a:solidFill>
              <a:latin typeface="Times New Roman" panose="02020603050405020304" pitchFamily="18" charset="0"/>
              <a:cs typeface="Times New Roman" panose="02020603050405020304" pitchFamily="18" charset="0"/>
            </a:endParaRPr>
          </a:p>
          <a:p>
            <a:pPr algn="just"/>
            <a:r>
              <a:rPr lang="vi-VN" altLang="en-US" sz="2400" b="0" i="1" dirty="0">
                <a:solidFill>
                  <a:srgbClr val="000000"/>
                </a:solidFill>
                <a:latin typeface="Times New Roman" panose="02020603050405020304" pitchFamily="18" charset="0"/>
                <a:cs typeface="Times New Roman" panose="02020603050405020304" pitchFamily="18" charset="0"/>
              </a:rPr>
              <a:t>                                   Hình như thu đã về</a:t>
            </a:r>
            <a:endParaRPr lang="vi-VN" altLang="en-US" sz="2400" b="0" dirty="0">
              <a:solidFill>
                <a:srgbClr val="000000"/>
              </a:solidFill>
              <a:latin typeface="Times New Roman" panose="02020603050405020304" pitchFamily="18" charset="0"/>
              <a:cs typeface="Times New Roman" panose="02020603050405020304" pitchFamily="18" charset="0"/>
            </a:endParaRPr>
          </a:p>
          <a:p>
            <a:pPr algn="just"/>
            <a:r>
              <a:rPr lang="vi-VN" altLang="en-US" sz="2400" b="0" dirty="0">
                <a:solidFill>
                  <a:srgbClr val="000000"/>
                </a:solidFill>
                <a:latin typeface="Times New Roman" panose="02020603050405020304" pitchFamily="18" charset="0"/>
                <a:cs typeface="Times New Roman" panose="02020603050405020304" pitchFamily="18" charset="0"/>
              </a:rPr>
              <a:t>Với cách nhân hóa, từ láy “chùng chình” gợi tả sự chậm rãi, nhẹ nhàng của màn sương giống như một nàng Thu yêu kiều đang bước tới. Sương bay qua ngõ, giăng mắc vào những giậu rào, trên những cành cây khô đầu ngõ cuối thôn. Thế nhưng, dù đã cảm nhận được mùa thu qua ba giác quan khứu giác (hương ổi – vị giác, gió se – xúc giác, sương chùng chình – thị giác) nhưng tác giả vẫn chưa hết sững sờ, vẫn chưa dám tin là thu đã về nên mới mơ hồ: “Hình như thu đã về”.  “Hình như” là chưa chắc chắn, không chắn chắn nhưng kì thực là tác giả đã tự khẳng định rằng: mùa thu về thật rồi.</a:t>
            </a:r>
          </a:p>
          <a:p>
            <a:pPr algn="just"/>
            <a:r>
              <a:rPr lang="vi-VN" altLang="en-US" sz="2400" b="0" dirty="0">
                <a:solidFill>
                  <a:srgbClr val="0000FF"/>
                </a:solidFill>
                <a:latin typeface="Times New Roman" panose="02020603050405020304" pitchFamily="18" charset="0"/>
                <a:cs typeface="Times New Roman" panose="02020603050405020304" pitchFamily="18" charset="0"/>
              </a:rPr>
              <a:t>     Khổ thơ đầu tiên của bài thơ “Sang thu” đặc biệt dịu dàng tinh tế, nó diễn tả những biến đổi tinh vi của đất trời và lòng người trong thời khác giao mùa được chờ đợi rất nhiều trong năm: từ hạ chuyển sang thu. Khổ thơ đã góp phần quan trọng tạo nên bài thơ “Sang thu”, một áng thơ thu duyên dáng và tài tình trong thi đề mùa thu quen thuộc của văn học Việt Nam.</a:t>
            </a:r>
          </a:p>
        </p:txBody>
      </p:sp>
    </p:spTree>
    <p:extLst>
      <p:ext uri="{BB962C8B-B14F-4D97-AF65-F5344CB8AC3E}">
        <p14:creationId xmlns:p14="http://schemas.microsoft.com/office/powerpoint/2010/main" val="3254014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0BB256E-A109-4D0E-8958-7B9DB32D8DBF}"/>
              </a:ext>
            </a:extLst>
          </p:cNvPr>
          <p:cNvCxnSpPr>
            <a:cxnSpLocks/>
          </p:cNvCxnSpPr>
          <p:nvPr/>
        </p:nvCxnSpPr>
        <p:spPr>
          <a:xfrm>
            <a:off x="7392144" y="332656"/>
            <a:ext cx="0" cy="6264696"/>
          </a:xfrm>
          <a:prstGeom prst="line">
            <a:avLst/>
          </a:prstGeom>
        </p:spPr>
        <p:style>
          <a:lnRef idx="3">
            <a:schemeClr val="accent4"/>
          </a:lnRef>
          <a:fillRef idx="0">
            <a:schemeClr val="accent4"/>
          </a:fillRef>
          <a:effectRef idx="2">
            <a:schemeClr val="accent4"/>
          </a:effectRef>
          <a:fontRef idx="minor">
            <a:schemeClr val="tx1"/>
          </a:fontRef>
        </p:style>
      </p:cxnSp>
      <p:sp>
        <p:nvSpPr>
          <p:cNvPr id="6" name="Rectangle 32">
            <a:extLst>
              <a:ext uri="{FF2B5EF4-FFF2-40B4-BE49-F238E27FC236}">
                <a16:creationId xmlns:a16="http://schemas.microsoft.com/office/drawing/2014/main" id="{69F0AC48-8146-46EF-A445-F36960E7E9F9}"/>
              </a:ext>
            </a:extLst>
          </p:cNvPr>
          <p:cNvSpPr>
            <a:spLocks noChangeArrowheads="1"/>
          </p:cNvSpPr>
          <p:nvPr/>
        </p:nvSpPr>
        <p:spPr bwMode="auto">
          <a:xfrm>
            <a:off x="15280" y="67271"/>
            <a:ext cx="7448872"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dirty="0">
                <a:solidFill>
                  <a:srgbClr val="FF0000"/>
                </a:solidFill>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Tìm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hiểu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đề</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tìm</a:t>
            </a:r>
            <a:r>
              <a:rPr lang="en-US" sz="4000" b="1" dirty="0">
                <a:solidFill>
                  <a:srgbClr val="FF0000"/>
                </a:solidFill>
                <a:latin typeface="Times New Roman" panose="02020603050405020304" pitchFamily="18" charset="0"/>
                <a:cs typeface="Times New Roman" panose="02020603050405020304" pitchFamily="18" charset="0"/>
              </a:rPr>
              <a:t> ý</a:t>
            </a:r>
          </a:p>
        </p:txBody>
      </p:sp>
      <p:sp>
        <p:nvSpPr>
          <p:cNvPr id="7" name="Rectangle 32">
            <a:extLst>
              <a:ext uri="{FF2B5EF4-FFF2-40B4-BE49-F238E27FC236}">
                <a16:creationId xmlns:a16="http://schemas.microsoft.com/office/drawing/2014/main" id="{5E4B5A66-B736-47FF-A07B-8DEDCEFF3E28}"/>
              </a:ext>
            </a:extLst>
          </p:cNvPr>
          <p:cNvSpPr>
            <a:spLocks noChangeArrowheads="1"/>
          </p:cNvSpPr>
          <p:nvPr/>
        </p:nvSpPr>
        <p:spPr bwMode="auto">
          <a:xfrm>
            <a:off x="7464152" y="10359"/>
            <a:ext cx="4608511"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Mùa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nhỏ</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Thanh </a:t>
            </a:r>
            <a:r>
              <a:rPr lang="en-US" sz="3200" b="1" dirty="0" err="1">
                <a:latin typeface="Times New Roman" panose="02020603050405020304" pitchFamily="18" charset="0"/>
                <a:cs typeface="Times New Roman" panose="02020603050405020304" pitchFamily="18" charset="0"/>
              </a:rPr>
              <a:t>Hải</a:t>
            </a:r>
            <a:endParaRPr lang="en-US" sz="3200" b="1"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93C9959E-5202-4B60-8AEA-9F88575EDF5B}"/>
              </a:ext>
            </a:extLst>
          </p:cNvPr>
          <p:cNvCxnSpPr>
            <a:cxnSpLocks/>
          </p:cNvCxnSpPr>
          <p:nvPr/>
        </p:nvCxnSpPr>
        <p:spPr>
          <a:xfrm>
            <a:off x="8976320" y="514415"/>
            <a:ext cx="3024336" cy="0"/>
          </a:xfrm>
          <a:prstGeom prst="line">
            <a:avLst/>
          </a:prstGeom>
          <a:ln>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7E3F08B4-6D6D-40EC-A65B-22D72274C4A3}"/>
              </a:ext>
            </a:extLst>
          </p:cNvPr>
          <p:cNvCxnSpPr>
            <a:cxnSpLocks/>
          </p:cNvCxnSpPr>
          <p:nvPr/>
        </p:nvCxnSpPr>
        <p:spPr>
          <a:xfrm>
            <a:off x="7542787" y="1018192"/>
            <a:ext cx="4457869" cy="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44980F81-3364-4A28-A4DD-08731A158554}"/>
              </a:ext>
            </a:extLst>
          </p:cNvPr>
          <p:cNvCxnSpPr>
            <a:cxnSpLocks/>
          </p:cNvCxnSpPr>
          <p:nvPr/>
        </p:nvCxnSpPr>
        <p:spPr>
          <a:xfrm>
            <a:off x="7542787" y="1954575"/>
            <a:ext cx="445786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9" name="Rectangle 32">
            <a:extLst>
              <a:ext uri="{FF2B5EF4-FFF2-40B4-BE49-F238E27FC236}">
                <a16:creationId xmlns:a16="http://schemas.microsoft.com/office/drawing/2014/main" id="{7BE62CF3-E8D1-40A8-8587-DFB5A1485915}"/>
              </a:ext>
            </a:extLst>
          </p:cNvPr>
          <p:cNvSpPr>
            <a:spLocks noChangeArrowheads="1"/>
          </p:cNvSpPr>
          <p:nvPr/>
        </p:nvSpPr>
        <p:spPr bwMode="auto">
          <a:xfrm>
            <a:off x="319203" y="778402"/>
            <a:ext cx="685691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Rectangle 32">
            <a:extLst>
              <a:ext uri="{FF2B5EF4-FFF2-40B4-BE49-F238E27FC236}">
                <a16:creationId xmlns:a16="http://schemas.microsoft.com/office/drawing/2014/main" id="{F3BC906A-2715-42F2-B15A-7F0DFD0111F6}"/>
              </a:ext>
            </a:extLst>
          </p:cNvPr>
          <p:cNvSpPr>
            <a:spLocks noChangeArrowheads="1"/>
          </p:cNvSpPr>
          <p:nvPr/>
        </p:nvSpPr>
        <p:spPr bwMode="auto">
          <a:xfrm>
            <a:off x="195502" y="1365066"/>
            <a:ext cx="7104314"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phẩm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a:t>
            </a: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Vấn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đời</a:t>
            </a:r>
            <a:r>
              <a:rPr lang="en-US" sz="3200" b="1" dirty="0">
                <a:latin typeface="Times New Roman" panose="02020603050405020304" pitchFamily="18" charset="0"/>
                <a:cs typeface="Times New Roman" panose="02020603050405020304" pitchFamily="18" charset="0"/>
              </a:rPr>
              <a:t>.</a:t>
            </a: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Phạm</a:t>
            </a:r>
            <a:r>
              <a:rPr lang="en-US" sz="3200" b="1" dirty="0">
                <a:latin typeface="Times New Roman" panose="02020603050405020304" pitchFamily="18" charset="0"/>
                <a:cs typeface="Times New Roman" panose="02020603050405020304" pitchFamily="18" charset="0"/>
              </a:rPr>
              <a:t> vi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Mùa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xuân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nhỏ</a:t>
            </a:r>
            <a:r>
              <a:rPr lang="en-US" sz="3200" b="1" i="1" dirty="0">
                <a:latin typeface="Times New Roman" panose="02020603050405020304" pitchFamily="18" charset="0"/>
                <a:cs typeface="Times New Roman" panose="02020603050405020304" pitchFamily="18" charset="0"/>
              </a:rPr>
              <a:t>” – </a:t>
            </a:r>
            <a:r>
              <a:rPr lang="en-US" sz="3200" b="1" i="1" dirty="0" err="1">
                <a:latin typeface="Times New Roman" panose="02020603050405020304" pitchFamily="18" charset="0"/>
                <a:cs typeface="Times New Roman" panose="02020603050405020304" pitchFamily="18" charset="0"/>
              </a:rPr>
              <a:t>khổ</a:t>
            </a:r>
            <a:r>
              <a:rPr lang="en-US" sz="3200" b="1" i="1" dirty="0">
                <a:latin typeface="Times New Roman" panose="02020603050405020304" pitchFamily="18" charset="0"/>
                <a:cs typeface="Times New Roman" panose="02020603050405020304" pitchFamily="18" charset="0"/>
              </a:rPr>
              <a:t> 4 + 5</a:t>
            </a:r>
            <a:endParaRPr lang="en-US" sz="3200" b="1"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3B883026-3A23-434C-A1C5-A400D5BD769C}"/>
              </a:ext>
            </a:extLst>
          </p:cNvPr>
          <p:cNvCxnSpPr>
            <a:cxnSpLocks/>
          </p:cNvCxnSpPr>
          <p:nvPr/>
        </p:nvCxnSpPr>
        <p:spPr>
          <a:xfrm>
            <a:off x="7542787" y="1522527"/>
            <a:ext cx="4457869" cy="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9F9B3EA8-A0FC-4101-BCB7-C1B5BFB11701}"/>
              </a:ext>
            </a:extLst>
          </p:cNvPr>
          <p:cNvCxnSpPr>
            <a:cxnSpLocks/>
          </p:cNvCxnSpPr>
          <p:nvPr/>
        </p:nvCxnSpPr>
        <p:spPr>
          <a:xfrm>
            <a:off x="7542787" y="2458631"/>
            <a:ext cx="3593773"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982849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0BB256E-A109-4D0E-8958-7B9DB32D8DBF}"/>
              </a:ext>
            </a:extLst>
          </p:cNvPr>
          <p:cNvCxnSpPr>
            <a:cxnSpLocks/>
          </p:cNvCxnSpPr>
          <p:nvPr/>
        </p:nvCxnSpPr>
        <p:spPr>
          <a:xfrm>
            <a:off x="7392144" y="332656"/>
            <a:ext cx="0" cy="6264696"/>
          </a:xfrm>
          <a:prstGeom prst="line">
            <a:avLst/>
          </a:prstGeom>
        </p:spPr>
        <p:style>
          <a:lnRef idx="3">
            <a:schemeClr val="accent4"/>
          </a:lnRef>
          <a:fillRef idx="0">
            <a:schemeClr val="accent4"/>
          </a:fillRef>
          <a:effectRef idx="2">
            <a:schemeClr val="accent4"/>
          </a:effectRef>
          <a:fontRef idx="minor">
            <a:schemeClr val="tx1"/>
          </a:fontRef>
        </p:style>
      </p:cxnSp>
      <p:sp>
        <p:nvSpPr>
          <p:cNvPr id="6" name="Rectangle 32">
            <a:extLst>
              <a:ext uri="{FF2B5EF4-FFF2-40B4-BE49-F238E27FC236}">
                <a16:creationId xmlns:a16="http://schemas.microsoft.com/office/drawing/2014/main" id="{69F0AC48-8146-46EF-A445-F36960E7E9F9}"/>
              </a:ext>
            </a:extLst>
          </p:cNvPr>
          <p:cNvSpPr>
            <a:spLocks noChangeArrowheads="1"/>
          </p:cNvSpPr>
          <p:nvPr/>
        </p:nvSpPr>
        <p:spPr bwMode="auto">
          <a:xfrm>
            <a:off x="15280" y="67271"/>
            <a:ext cx="7448872"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dirty="0">
                <a:solidFill>
                  <a:srgbClr val="FF0000"/>
                </a:solidFill>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Tìm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hiểu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đề</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tìm</a:t>
            </a:r>
            <a:r>
              <a:rPr lang="en-US" sz="4000" b="1" dirty="0">
                <a:solidFill>
                  <a:srgbClr val="FF0000"/>
                </a:solidFill>
                <a:latin typeface="Times New Roman" panose="02020603050405020304" pitchFamily="18" charset="0"/>
                <a:cs typeface="Times New Roman" panose="02020603050405020304" pitchFamily="18" charset="0"/>
              </a:rPr>
              <a:t> ý</a:t>
            </a:r>
          </a:p>
        </p:txBody>
      </p:sp>
      <p:sp>
        <p:nvSpPr>
          <p:cNvPr id="7" name="Rectangle 32">
            <a:extLst>
              <a:ext uri="{FF2B5EF4-FFF2-40B4-BE49-F238E27FC236}">
                <a16:creationId xmlns:a16="http://schemas.microsoft.com/office/drawing/2014/main" id="{5E4B5A66-B736-47FF-A07B-8DEDCEFF3E28}"/>
              </a:ext>
            </a:extLst>
          </p:cNvPr>
          <p:cNvSpPr>
            <a:spLocks noChangeArrowheads="1"/>
          </p:cNvSpPr>
          <p:nvPr/>
        </p:nvSpPr>
        <p:spPr bwMode="auto">
          <a:xfrm>
            <a:off x="7464152" y="10359"/>
            <a:ext cx="4608511"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Mùa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nhỏ</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Thanh </a:t>
            </a:r>
            <a:r>
              <a:rPr lang="en-US" sz="3200" b="1" dirty="0" err="1">
                <a:latin typeface="Times New Roman" panose="02020603050405020304" pitchFamily="18" charset="0"/>
                <a:cs typeface="Times New Roman" panose="02020603050405020304" pitchFamily="18" charset="0"/>
              </a:rPr>
              <a:t>Hải</a:t>
            </a:r>
            <a:endParaRPr lang="en-US" sz="3200" b="1"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93C9959E-5202-4B60-8AEA-9F88575EDF5B}"/>
              </a:ext>
            </a:extLst>
          </p:cNvPr>
          <p:cNvCxnSpPr>
            <a:cxnSpLocks/>
          </p:cNvCxnSpPr>
          <p:nvPr/>
        </p:nvCxnSpPr>
        <p:spPr>
          <a:xfrm>
            <a:off x="8976320" y="514415"/>
            <a:ext cx="3024336" cy="0"/>
          </a:xfrm>
          <a:prstGeom prst="line">
            <a:avLst/>
          </a:prstGeom>
          <a:ln>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7E3F08B4-6D6D-40EC-A65B-22D72274C4A3}"/>
              </a:ext>
            </a:extLst>
          </p:cNvPr>
          <p:cNvCxnSpPr>
            <a:cxnSpLocks/>
          </p:cNvCxnSpPr>
          <p:nvPr/>
        </p:nvCxnSpPr>
        <p:spPr>
          <a:xfrm>
            <a:off x="7542787" y="1018192"/>
            <a:ext cx="4457869" cy="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44980F81-3364-4A28-A4DD-08731A158554}"/>
              </a:ext>
            </a:extLst>
          </p:cNvPr>
          <p:cNvCxnSpPr>
            <a:cxnSpLocks/>
          </p:cNvCxnSpPr>
          <p:nvPr/>
        </p:nvCxnSpPr>
        <p:spPr>
          <a:xfrm>
            <a:off x="7542787" y="1954575"/>
            <a:ext cx="445786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9" name="Rectangle 32">
            <a:extLst>
              <a:ext uri="{FF2B5EF4-FFF2-40B4-BE49-F238E27FC236}">
                <a16:creationId xmlns:a16="http://schemas.microsoft.com/office/drawing/2014/main" id="{7BE62CF3-E8D1-40A8-8587-DFB5A1485915}"/>
              </a:ext>
            </a:extLst>
          </p:cNvPr>
          <p:cNvSpPr>
            <a:spLocks noChangeArrowheads="1"/>
          </p:cNvSpPr>
          <p:nvPr/>
        </p:nvSpPr>
        <p:spPr bwMode="auto">
          <a:xfrm>
            <a:off x="319203" y="778402"/>
            <a:ext cx="685691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2BC1B3F-C4FB-46FC-820D-CB4C55F08D64}"/>
              </a:ext>
            </a:extLst>
          </p:cNvPr>
          <p:cNvSpPr/>
          <p:nvPr/>
        </p:nvSpPr>
        <p:spPr>
          <a:xfrm>
            <a:off x="7464152" y="2635339"/>
            <a:ext cx="4680511" cy="41764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Nét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nổi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nghệ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góp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đời</a:t>
            </a:r>
            <a:r>
              <a:rPr lang="en-US" sz="3000" dirty="0">
                <a:latin typeface="Times New Roman" panose="02020603050405020304" pitchFamily="18" charset="0"/>
                <a:cs typeface="Times New Roman" panose="02020603050405020304" pitchFamily="18" charset="0"/>
              </a:rPr>
              <a:t> đ</a:t>
            </a:r>
            <a:r>
              <a:rPr lang="vi-VN" sz="3000" dirty="0">
                <a:latin typeface="Times New Roman" panose="02020603050405020304" pitchFamily="18" charset="0"/>
                <a:cs typeface="Times New Roman" panose="02020603050405020304" pitchFamily="18" charset="0"/>
              </a:rPr>
              <a:t>ư</a:t>
            </a:r>
            <a:r>
              <a:rPr lang="en-US" sz="3000" dirty="0" err="1">
                <a:latin typeface="Times New Roman" panose="02020603050405020304" pitchFamily="18" charset="0"/>
                <a:cs typeface="Times New Roman" panose="02020603050405020304" pitchFamily="18" charset="0"/>
              </a:rPr>
              <a:t>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ảnh</a:t>
            </a:r>
            <a:r>
              <a:rPr lang="en-US" sz="3000" dirty="0">
                <a:latin typeface="Times New Roman" panose="02020603050405020304" pitchFamily="18" charset="0"/>
                <a:cs typeface="Times New Roman" panose="02020603050405020304" pitchFamily="18" charset="0"/>
              </a:rPr>
              <a:t>, chi </a:t>
            </a:r>
            <a:r>
              <a:rPr lang="en-US" sz="3000" dirty="0" err="1">
                <a:latin typeface="Times New Roman" panose="02020603050405020304" pitchFamily="18" charset="0"/>
                <a:cs typeface="Times New Roman" panose="02020603050405020304" pitchFamily="18" charset="0"/>
              </a:rPr>
              <a:t>tiết</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a:t>
            </a:r>
          </a:p>
        </p:txBody>
      </p:sp>
      <p:sp>
        <p:nvSpPr>
          <p:cNvPr id="22" name="Rectangle 32">
            <a:extLst>
              <a:ext uri="{FF2B5EF4-FFF2-40B4-BE49-F238E27FC236}">
                <a16:creationId xmlns:a16="http://schemas.microsoft.com/office/drawing/2014/main" id="{BC1983CF-929C-4ECC-A95A-A72A7E99C7E0}"/>
              </a:ext>
            </a:extLst>
          </p:cNvPr>
          <p:cNvSpPr>
            <a:spLocks noChangeArrowheads="1"/>
          </p:cNvSpPr>
          <p:nvPr/>
        </p:nvSpPr>
        <p:spPr bwMode="auto">
          <a:xfrm>
            <a:off x="311260" y="1336412"/>
            <a:ext cx="685691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a:solidFill>
                  <a:srgbClr val="FF0000"/>
                </a:solidFill>
                <a:latin typeface="Times New Roman" panose="02020603050405020304" pitchFamily="18" charset="0"/>
                <a:cs typeface="Times New Roman" panose="02020603050405020304" pitchFamily="18" charset="0"/>
              </a:rPr>
              <a:t>b.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ý</a:t>
            </a:r>
          </a:p>
        </p:txBody>
      </p:sp>
      <p:sp>
        <p:nvSpPr>
          <p:cNvPr id="23" name="Rectangle 32">
            <a:extLst>
              <a:ext uri="{FF2B5EF4-FFF2-40B4-BE49-F238E27FC236}">
                <a16:creationId xmlns:a16="http://schemas.microsoft.com/office/drawing/2014/main" id="{BBD01140-65C7-4710-949D-42E3D2BB4420}"/>
              </a:ext>
            </a:extLst>
          </p:cNvPr>
          <p:cNvSpPr>
            <a:spLocks noChangeArrowheads="1"/>
          </p:cNvSpPr>
          <p:nvPr/>
        </p:nvSpPr>
        <p:spPr bwMode="auto">
          <a:xfrm>
            <a:off x="107806" y="1896173"/>
            <a:ext cx="7104314" cy="35394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vọng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cống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hiến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đóng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cuộc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đời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được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hiện</a:t>
            </a:r>
            <a:r>
              <a:rPr lang="en-US" sz="3200" b="1" dirty="0">
                <a:solidFill>
                  <a:srgbClr val="002060"/>
                </a:solidFill>
                <a:latin typeface="Times New Roman" panose="02020603050405020304" pitchFamily="18" charset="0"/>
                <a:cs typeface="Times New Roman" panose="02020603050405020304" pitchFamily="18" charset="0"/>
              </a:rPr>
              <a:t>:</a:t>
            </a: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đời</a:t>
            </a:r>
            <a:r>
              <a:rPr lang="en-US" sz="3200" b="1" dirty="0">
                <a:latin typeface="Times New Roman" panose="02020603050405020304" pitchFamily="18" charset="0"/>
                <a:cs typeface="Times New Roman" panose="02020603050405020304" pitchFamily="18" charset="0"/>
              </a:rPr>
              <a:t>. </a:t>
            </a: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hóa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thân</a:t>
            </a:r>
            <a:r>
              <a:rPr lang="en-US" sz="3200" b="1" dirty="0">
                <a:latin typeface="Times New Roman" panose="02020603050405020304" pitchFamily="18" charset="0"/>
                <a:cs typeface="Times New Roman" panose="02020603050405020304" pitchFamily="18" charset="0"/>
              </a:rPr>
              <a:t>.</a:t>
            </a: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hòa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cái</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chung</a:t>
            </a:r>
            <a:r>
              <a:rPr lang="en-US" sz="3200" b="1" dirty="0">
                <a:latin typeface="Times New Roman" panose="02020603050405020304" pitchFamily="18" charset="0"/>
                <a:cs typeface="Times New Roman" panose="02020603050405020304" pitchFamily="18" charset="0"/>
              </a:rPr>
              <a:t>. </a:t>
            </a:r>
          </a:p>
          <a:p>
            <a:pPr algn="just"/>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xét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về</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thuật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xây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dựng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thơ</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thơ</a:t>
            </a:r>
            <a:r>
              <a:rPr lang="en-US" sz="3200" b="1" dirty="0">
                <a:solidFill>
                  <a:srgbClr val="002060"/>
                </a:solidFill>
                <a:latin typeface="Times New Roman" panose="02020603050405020304" pitchFamily="18" charset="0"/>
                <a:cs typeface="Times New Roman" panose="02020603050405020304" pitchFamily="18" charset="0"/>
              </a:rPr>
              <a:t>.</a:t>
            </a:r>
          </a:p>
        </p:txBody>
      </p:sp>
      <p:cxnSp>
        <p:nvCxnSpPr>
          <p:cNvPr id="17" name="Straight Connector 16">
            <a:extLst>
              <a:ext uri="{FF2B5EF4-FFF2-40B4-BE49-F238E27FC236}">
                <a16:creationId xmlns:a16="http://schemas.microsoft.com/office/drawing/2014/main" id="{3B883026-3A23-434C-A1C5-A400D5BD769C}"/>
              </a:ext>
            </a:extLst>
          </p:cNvPr>
          <p:cNvCxnSpPr>
            <a:cxnSpLocks/>
          </p:cNvCxnSpPr>
          <p:nvPr/>
        </p:nvCxnSpPr>
        <p:spPr>
          <a:xfrm>
            <a:off x="7542787" y="1522527"/>
            <a:ext cx="4457869" cy="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9F9B3EA8-A0FC-4101-BCB7-C1B5BFB11701}"/>
              </a:ext>
            </a:extLst>
          </p:cNvPr>
          <p:cNvCxnSpPr>
            <a:cxnSpLocks/>
          </p:cNvCxnSpPr>
          <p:nvPr/>
        </p:nvCxnSpPr>
        <p:spPr>
          <a:xfrm>
            <a:off x="7542787" y="2458631"/>
            <a:ext cx="3593773"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866286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27DB5C22-B96F-4C6C-9A22-A497178D6F1E}"/>
              </a:ext>
            </a:extLst>
          </p:cNvPr>
          <p:cNvGraphicFramePr>
            <a:graphicFrameLocks noGrp="1"/>
          </p:cNvGraphicFramePr>
          <p:nvPr/>
        </p:nvGraphicFramePr>
        <p:xfrm>
          <a:off x="72008" y="44624"/>
          <a:ext cx="12072664" cy="6708577"/>
        </p:xfrm>
        <a:graphic>
          <a:graphicData uri="http://schemas.openxmlformats.org/drawingml/2006/table">
            <a:tbl>
              <a:tblPr firstRow="1" bandRow="1">
                <a:tableStyleId>{5C22544A-7EE6-4342-B048-85BDC9FD1C3A}</a:tableStyleId>
              </a:tblPr>
              <a:tblGrid>
                <a:gridCol w="1398662">
                  <a:extLst>
                    <a:ext uri="{9D8B030D-6E8A-4147-A177-3AD203B41FA5}">
                      <a16:colId xmlns:a16="http://schemas.microsoft.com/office/drawing/2014/main" val="3086096307"/>
                    </a:ext>
                  </a:extLst>
                </a:gridCol>
                <a:gridCol w="1251435">
                  <a:extLst>
                    <a:ext uri="{9D8B030D-6E8A-4147-A177-3AD203B41FA5}">
                      <a16:colId xmlns:a16="http://schemas.microsoft.com/office/drawing/2014/main" val="2750162641"/>
                    </a:ext>
                  </a:extLst>
                </a:gridCol>
                <a:gridCol w="9422567">
                  <a:extLst>
                    <a:ext uri="{9D8B030D-6E8A-4147-A177-3AD203B41FA5}">
                      <a16:colId xmlns:a16="http://schemas.microsoft.com/office/drawing/2014/main" val="1175529505"/>
                    </a:ext>
                  </a:extLst>
                </a:gridCol>
              </a:tblGrid>
              <a:tr h="648072">
                <a:tc>
                  <a:txBody>
                    <a:bodyPr/>
                    <a:lstStyle/>
                    <a:p>
                      <a:pPr algn="ctr"/>
                      <a:endParaRPr lang="en-US" sz="22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endParaRPr lang="en-US" sz="2200" b="1" i="1" dirty="0">
                        <a:solidFill>
                          <a:schemeClr val="tx1"/>
                        </a:solidFill>
                        <a:latin typeface="Times New Roman" panose="02020603050405020304" pitchFamily="18" charset="0"/>
                        <a:cs typeface="Times New Roman" panose="02020603050405020304" pitchFamily="18" charset="0"/>
                      </a:endParaRPr>
                    </a:p>
                    <a:p>
                      <a:pPr algn="l"/>
                      <a:endParaRPr lang="en-US" sz="22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3587512"/>
                  </a:ext>
                </a:extLst>
              </a:tr>
              <a:tr h="684076">
                <a:tc rowSpan="4">
                  <a:txBody>
                    <a:bodyPr/>
                    <a:lstStyle/>
                    <a:p>
                      <a:pPr algn="ctr"/>
                      <a:endParaRPr lang="en-US" sz="22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2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200" b="1" i="1" dirty="0">
                        <a:solidFill>
                          <a:schemeClr val="tx1"/>
                        </a:solidFill>
                        <a:latin typeface="Times New Roman" panose="02020603050405020304" pitchFamily="18" charset="0"/>
                        <a:cs typeface="Times New Roman" panose="02020603050405020304" pitchFamily="18" charset="0"/>
                      </a:endParaRPr>
                    </a:p>
                    <a:p>
                      <a:pPr algn="l"/>
                      <a:endParaRPr lang="en-US" sz="22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63516"/>
                  </a:ext>
                </a:extLst>
              </a:tr>
              <a:tr h="2808312">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2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2200" b="1" i="0" dirty="0">
                        <a:solidFill>
                          <a:srgbClr val="C00000"/>
                        </a:solidFill>
                        <a:latin typeface="Times New Roman" panose="02020603050405020304" pitchFamily="18" charset="0"/>
                        <a:cs typeface="Times New Roman" panose="02020603050405020304" pitchFamily="18" charset="0"/>
                      </a:endParaRPr>
                    </a:p>
                    <a:p>
                      <a:pPr algn="just"/>
                      <a:endParaRPr lang="en-US" sz="2200" b="1" i="0"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6508375"/>
                  </a:ext>
                </a:extLst>
              </a:tr>
              <a:tr h="57606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2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200" b="1" i="1" dirty="0">
                        <a:solidFill>
                          <a:schemeClr val="tx1"/>
                        </a:solidFill>
                        <a:latin typeface="Times New Roman" panose="02020603050405020304" pitchFamily="18" charset="0"/>
                        <a:cs typeface="Times New Roman" panose="02020603050405020304" pitchFamily="18" charset="0"/>
                      </a:endParaRPr>
                    </a:p>
                    <a:p>
                      <a:pPr algn="l"/>
                      <a:endParaRPr lang="en-US" sz="22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0994809"/>
                  </a:ext>
                </a:extLst>
              </a:tr>
              <a:tr h="85226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2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22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6990016"/>
                  </a:ext>
                </a:extLst>
              </a:tr>
              <a:tr h="725995">
                <a:tc>
                  <a:txBody>
                    <a:bodyPr/>
                    <a:lstStyle/>
                    <a:p>
                      <a:pPr algn="ctr"/>
                      <a:endParaRPr lang="en-US" sz="22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endParaRPr lang="en-US" sz="2200" b="1" i="1" dirty="0">
                        <a:solidFill>
                          <a:schemeClr val="tx1"/>
                        </a:solidFill>
                        <a:latin typeface="Times New Roman" panose="02020603050405020304" pitchFamily="18" charset="0"/>
                        <a:cs typeface="Times New Roman" panose="02020603050405020304" pitchFamily="18" charset="0"/>
                      </a:endParaRPr>
                    </a:p>
                    <a:p>
                      <a:pPr algn="l"/>
                      <a:endParaRPr lang="en-US" sz="22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9699343"/>
                  </a:ext>
                </a:extLst>
              </a:tr>
            </a:tbl>
          </a:graphicData>
        </a:graphic>
      </p:graphicFrame>
      <p:sp>
        <p:nvSpPr>
          <p:cNvPr id="8" name="Rectangle 32">
            <a:extLst>
              <a:ext uri="{FF2B5EF4-FFF2-40B4-BE49-F238E27FC236}">
                <a16:creationId xmlns:a16="http://schemas.microsoft.com/office/drawing/2014/main" id="{B999014C-B216-4966-841E-45175DDEADEB}"/>
              </a:ext>
            </a:extLst>
          </p:cNvPr>
          <p:cNvSpPr>
            <a:spLocks noChangeArrowheads="1"/>
          </p:cNvSpPr>
          <p:nvPr/>
        </p:nvSpPr>
        <p:spPr bwMode="auto">
          <a:xfrm>
            <a:off x="1487488" y="785172"/>
            <a:ext cx="1224136"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200" b="1" dirty="0" err="1">
                <a:solidFill>
                  <a:srgbClr val="0070C0"/>
                </a:solidFill>
                <a:latin typeface="Times New Roman" panose="02020603050405020304" pitchFamily="18" charset="0"/>
                <a:cs typeface="Times New Roman" panose="02020603050405020304" pitchFamily="18" charset="0"/>
              </a:rPr>
              <a:t>Khái</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quát</a:t>
            </a:r>
            <a:endParaRPr lang="en-US" sz="2200" b="1" dirty="0">
              <a:solidFill>
                <a:srgbClr val="0070C0"/>
              </a:solidFill>
              <a:latin typeface="Times New Roman" panose="02020603050405020304" pitchFamily="18" charset="0"/>
              <a:cs typeface="Times New Roman" panose="02020603050405020304" pitchFamily="18" charset="0"/>
            </a:endParaRPr>
          </a:p>
        </p:txBody>
      </p:sp>
      <p:sp>
        <p:nvSpPr>
          <p:cNvPr id="9" name="Rectangle 32">
            <a:extLst>
              <a:ext uri="{FF2B5EF4-FFF2-40B4-BE49-F238E27FC236}">
                <a16:creationId xmlns:a16="http://schemas.microsoft.com/office/drawing/2014/main" id="{F20300E1-DF58-47BA-AC5B-1EFA03AACDFA}"/>
              </a:ext>
            </a:extLst>
          </p:cNvPr>
          <p:cNvSpPr>
            <a:spLocks noChangeArrowheads="1"/>
          </p:cNvSpPr>
          <p:nvPr/>
        </p:nvSpPr>
        <p:spPr bwMode="auto">
          <a:xfrm>
            <a:off x="1487488" y="2204864"/>
            <a:ext cx="1224136" cy="14465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200" b="1" dirty="0" err="1">
                <a:solidFill>
                  <a:srgbClr val="0070C0"/>
                </a:solidFill>
                <a:latin typeface="Times New Roman" panose="02020603050405020304" pitchFamily="18" charset="0"/>
                <a:cs typeface="Times New Roman" panose="02020603050405020304" pitchFamily="18" charset="0"/>
              </a:rPr>
              <a:t>Triển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khai</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luận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điểm</a:t>
            </a:r>
            <a:endParaRPr lang="en-US" sz="2200" b="1" dirty="0">
              <a:solidFill>
                <a:srgbClr val="0070C0"/>
              </a:solidFill>
              <a:latin typeface="Times New Roman" panose="02020603050405020304" pitchFamily="18" charset="0"/>
              <a:cs typeface="Times New Roman" panose="02020603050405020304" pitchFamily="18" charset="0"/>
            </a:endParaRPr>
          </a:p>
        </p:txBody>
      </p:sp>
      <p:sp>
        <p:nvSpPr>
          <p:cNvPr id="10" name="Rectangle 32">
            <a:extLst>
              <a:ext uri="{FF2B5EF4-FFF2-40B4-BE49-F238E27FC236}">
                <a16:creationId xmlns:a16="http://schemas.microsoft.com/office/drawing/2014/main" id="{D87212FF-1F70-457B-BD43-8BE2E67DEBA7}"/>
              </a:ext>
            </a:extLst>
          </p:cNvPr>
          <p:cNvSpPr>
            <a:spLocks noChangeArrowheads="1"/>
          </p:cNvSpPr>
          <p:nvPr/>
        </p:nvSpPr>
        <p:spPr bwMode="auto">
          <a:xfrm>
            <a:off x="1487488" y="4365104"/>
            <a:ext cx="1224136"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200" b="1" dirty="0" err="1">
                <a:solidFill>
                  <a:srgbClr val="0070C0"/>
                </a:solidFill>
                <a:latin typeface="Times New Roman" panose="02020603050405020304" pitchFamily="18" charset="0"/>
                <a:cs typeface="Times New Roman" panose="02020603050405020304" pitchFamily="18" charset="0"/>
              </a:rPr>
              <a:t>Đánh</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giá</a:t>
            </a:r>
            <a:endParaRPr lang="en-US" sz="2200" b="1" dirty="0">
              <a:solidFill>
                <a:srgbClr val="0070C0"/>
              </a:solidFill>
              <a:latin typeface="Times New Roman" panose="02020603050405020304" pitchFamily="18" charset="0"/>
              <a:cs typeface="Times New Roman" panose="02020603050405020304" pitchFamily="18" charset="0"/>
            </a:endParaRPr>
          </a:p>
        </p:txBody>
      </p:sp>
      <p:sp>
        <p:nvSpPr>
          <p:cNvPr id="11" name="Rectangle 32">
            <a:extLst>
              <a:ext uri="{FF2B5EF4-FFF2-40B4-BE49-F238E27FC236}">
                <a16:creationId xmlns:a16="http://schemas.microsoft.com/office/drawing/2014/main" id="{A031D604-0667-4267-BD31-C7332F9F8CC9}"/>
              </a:ext>
            </a:extLst>
          </p:cNvPr>
          <p:cNvSpPr>
            <a:spLocks noChangeArrowheads="1"/>
          </p:cNvSpPr>
          <p:nvPr/>
        </p:nvSpPr>
        <p:spPr bwMode="auto">
          <a:xfrm>
            <a:off x="1487488" y="5174431"/>
            <a:ext cx="1224136"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200" b="1" dirty="0" err="1">
                <a:solidFill>
                  <a:srgbClr val="0070C0"/>
                </a:solidFill>
                <a:latin typeface="Times New Roman" panose="02020603050405020304" pitchFamily="18" charset="0"/>
                <a:cs typeface="Times New Roman" panose="02020603050405020304" pitchFamily="18" charset="0"/>
              </a:rPr>
              <a:t>Liên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hệ</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mở</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rộng</a:t>
            </a:r>
            <a:r>
              <a:rPr lang="en-US" sz="2200" b="1" dirty="0">
                <a:solidFill>
                  <a:srgbClr val="0070C0"/>
                </a:solidFill>
                <a:latin typeface="Times New Roman" panose="02020603050405020304" pitchFamily="18" charset="0"/>
                <a:cs typeface="Times New Roman" panose="02020603050405020304" pitchFamily="18" charset="0"/>
              </a:rPr>
              <a:t> </a:t>
            </a:r>
          </a:p>
        </p:txBody>
      </p:sp>
      <p:sp>
        <p:nvSpPr>
          <p:cNvPr id="12" name="Rectangle 32">
            <a:extLst>
              <a:ext uri="{FF2B5EF4-FFF2-40B4-BE49-F238E27FC236}">
                <a16:creationId xmlns:a16="http://schemas.microsoft.com/office/drawing/2014/main" id="{485DC7A2-1522-41CD-AF2B-63AED267C181}"/>
              </a:ext>
            </a:extLst>
          </p:cNvPr>
          <p:cNvSpPr>
            <a:spLocks noChangeArrowheads="1"/>
          </p:cNvSpPr>
          <p:nvPr/>
        </p:nvSpPr>
        <p:spPr bwMode="auto">
          <a:xfrm>
            <a:off x="72008" y="188640"/>
            <a:ext cx="1415480" cy="4308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200" b="1" dirty="0" err="1">
                <a:solidFill>
                  <a:srgbClr val="FF0000"/>
                </a:solidFill>
                <a:latin typeface="Times New Roman" panose="02020603050405020304" pitchFamily="18" charset="0"/>
                <a:cs typeface="Times New Roman" panose="02020603050405020304" pitchFamily="18" charset="0"/>
              </a:rPr>
              <a:t>Mở</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bài</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3" name="Rectangle 32">
            <a:extLst>
              <a:ext uri="{FF2B5EF4-FFF2-40B4-BE49-F238E27FC236}">
                <a16:creationId xmlns:a16="http://schemas.microsoft.com/office/drawing/2014/main" id="{FC1570A6-2823-4B87-88D9-03717CF4C93F}"/>
              </a:ext>
            </a:extLst>
          </p:cNvPr>
          <p:cNvSpPr>
            <a:spLocks noChangeArrowheads="1"/>
          </p:cNvSpPr>
          <p:nvPr/>
        </p:nvSpPr>
        <p:spPr bwMode="auto">
          <a:xfrm>
            <a:off x="69098" y="3214137"/>
            <a:ext cx="1415480" cy="4308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200" b="1" dirty="0" err="1">
                <a:solidFill>
                  <a:srgbClr val="FF0000"/>
                </a:solidFill>
                <a:latin typeface="Times New Roman" panose="02020603050405020304" pitchFamily="18" charset="0"/>
                <a:cs typeface="Times New Roman" panose="02020603050405020304" pitchFamily="18" charset="0"/>
              </a:rPr>
              <a:t>Thân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bài</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4" name="Rectangle 32">
            <a:extLst>
              <a:ext uri="{FF2B5EF4-FFF2-40B4-BE49-F238E27FC236}">
                <a16:creationId xmlns:a16="http://schemas.microsoft.com/office/drawing/2014/main" id="{C3B0B7D6-A6F0-4D27-839F-9F7E133D5083}"/>
              </a:ext>
            </a:extLst>
          </p:cNvPr>
          <p:cNvSpPr>
            <a:spLocks noChangeArrowheads="1"/>
          </p:cNvSpPr>
          <p:nvPr/>
        </p:nvSpPr>
        <p:spPr bwMode="auto">
          <a:xfrm>
            <a:off x="47328" y="6167051"/>
            <a:ext cx="1415480" cy="4308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200" b="1" dirty="0" err="1">
                <a:solidFill>
                  <a:srgbClr val="FF0000"/>
                </a:solidFill>
                <a:latin typeface="Times New Roman" panose="02020603050405020304" pitchFamily="18" charset="0"/>
                <a:cs typeface="Times New Roman" panose="02020603050405020304" pitchFamily="18" charset="0"/>
              </a:rPr>
              <a:t>Kết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bài</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5" name="Rectangle 32">
            <a:extLst>
              <a:ext uri="{FF2B5EF4-FFF2-40B4-BE49-F238E27FC236}">
                <a16:creationId xmlns:a16="http://schemas.microsoft.com/office/drawing/2014/main" id="{3857354D-AE7C-4ED2-BFE6-FC07FB3E61FE}"/>
              </a:ext>
            </a:extLst>
          </p:cNvPr>
          <p:cNvSpPr>
            <a:spLocks noChangeArrowheads="1"/>
          </p:cNvSpPr>
          <p:nvPr/>
        </p:nvSpPr>
        <p:spPr bwMode="auto">
          <a:xfrm>
            <a:off x="1459898" y="55655"/>
            <a:ext cx="10660094"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dắt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đoạn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thiệu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phẩm</a:t>
            </a:r>
            <a:endParaRPr lang="en-US" sz="2200" b="1"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nhận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chung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đoạn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trích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endParaRPr lang="en-US" sz="2200" b="1" i="1" dirty="0">
              <a:latin typeface="Times New Roman" panose="02020603050405020304" pitchFamily="18" charset="0"/>
              <a:cs typeface="Times New Roman" panose="02020603050405020304" pitchFamily="18" charset="0"/>
            </a:endParaRPr>
          </a:p>
        </p:txBody>
      </p:sp>
      <p:sp>
        <p:nvSpPr>
          <p:cNvPr id="17" name="Rectangle 32">
            <a:extLst>
              <a:ext uri="{FF2B5EF4-FFF2-40B4-BE49-F238E27FC236}">
                <a16:creationId xmlns:a16="http://schemas.microsoft.com/office/drawing/2014/main" id="{1C98C6BA-779F-4ADC-A4DC-95A76FC7AF25}"/>
              </a:ext>
            </a:extLst>
          </p:cNvPr>
          <p:cNvSpPr>
            <a:spLocks noChangeArrowheads="1"/>
          </p:cNvSpPr>
          <p:nvPr/>
        </p:nvSpPr>
        <p:spPr bwMode="auto">
          <a:xfrm>
            <a:off x="2717675" y="825096"/>
            <a:ext cx="9402317"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 HCST (</a:t>
            </a:r>
            <a:r>
              <a:rPr lang="en-US" sz="2200" b="1" dirty="0" err="1">
                <a:latin typeface="Times New Roman" panose="02020603050405020304" pitchFamily="18" charset="0"/>
                <a:cs typeface="Times New Roman" panose="02020603050405020304" pitchFamily="18" charset="0"/>
              </a:rPr>
              <a:t>năm</a:t>
            </a:r>
            <a:r>
              <a:rPr lang="en-US" sz="2200" b="1" dirty="0">
                <a:latin typeface="Times New Roman" panose="02020603050405020304" pitchFamily="18" charset="0"/>
                <a:cs typeface="Times New Roman" panose="02020603050405020304" pitchFamily="18" charset="0"/>
              </a:rPr>
              <a:t> ra </a:t>
            </a:r>
            <a:r>
              <a:rPr lang="en-US" sz="2200" b="1" dirty="0" err="1">
                <a:latin typeface="Times New Roman" panose="02020603050405020304" pitchFamily="18" charset="0"/>
                <a:cs typeface="Times New Roman" panose="02020603050405020304" pitchFamily="18" charset="0"/>
              </a:rPr>
              <a:t>đời</a:t>
            </a:r>
            <a:r>
              <a:rPr lang="en-US" sz="2200" b="1" dirty="0">
                <a:latin typeface="Times New Roman" panose="02020603050405020304" pitchFamily="18" charset="0"/>
                <a:cs typeface="Times New Roman" panose="02020603050405020304" pitchFamily="18" charset="0"/>
              </a:rPr>
              <a:t>) =&gt; </a:t>
            </a:r>
            <a:r>
              <a:rPr lang="en-US" sz="2200" b="1" dirty="0" err="1">
                <a:latin typeface="Times New Roman" panose="02020603050405020304" pitchFamily="18" charset="0"/>
                <a:cs typeface="Times New Roman" panose="02020603050405020304" pitchFamily="18" charset="0"/>
              </a:rPr>
              <a:t>Nêu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rõ</a:t>
            </a:r>
            <a:r>
              <a:rPr lang="en-US" sz="2200" b="1" dirty="0">
                <a:latin typeface="Times New Roman" panose="02020603050405020304" pitchFamily="18" charset="0"/>
                <a:cs typeface="Times New Roman" panose="02020603050405020304" pitchFamily="18" charset="0"/>
              </a:rPr>
              <a:t> ý </a:t>
            </a:r>
            <a:r>
              <a:rPr lang="en-US" sz="2200" b="1" dirty="0" err="1">
                <a:latin typeface="Times New Roman" panose="02020603050405020304" pitchFamily="18" charset="0"/>
                <a:cs typeface="Times New Roman" panose="02020603050405020304" pitchFamily="18" charset="0"/>
              </a:rPr>
              <a:t>nghĩa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HCST</a:t>
            </a:r>
          </a:p>
          <a:p>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Xuất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xứ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phẩm</a:t>
            </a:r>
            <a:endParaRPr lang="en-US" sz="2200" b="1" i="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E7908C87-B4FC-4B81-AEFD-8FE711E75EBB}"/>
              </a:ext>
            </a:extLst>
          </p:cNvPr>
          <p:cNvSpPr/>
          <p:nvPr/>
        </p:nvSpPr>
        <p:spPr>
          <a:xfrm>
            <a:off x="2751769" y="1594537"/>
            <a:ext cx="9457728" cy="2800767"/>
          </a:xfrm>
          <a:prstGeom prst="rect">
            <a:avLst/>
          </a:prstGeom>
        </p:spPr>
        <p:txBody>
          <a:bodyPr wrap="square">
            <a:spAutoFit/>
          </a:bodyPr>
          <a:lstStyle/>
          <a:p>
            <a:pPr algn="just"/>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thiệu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dắt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đoạn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p>
          <a:p>
            <a:pPr algn="just"/>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Trích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p>
          <a:p>
            <a:pPr algn="just"/>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lượt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đoạn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p>
          <a:p>
            <a:pPr algn="just"/>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Chỉ</a:t>
            </a:r>
            <a:r>
              <a:rPr lang="en-US" sz="2200" b="1" dirty="0">
                <a:latin typeface="Times New Roman" panose="02020603050405020304" pitchFamily="18" charset="0"/>
                <a:cs typeface="Times New Roman" panose="02020603050405020304" pitchFamily="18" charset="0"/>
              </a:rPr>
              <a:t> ra </a:t>
            </a:r>
            <a:r>
              <a:rPr lang="en-US" sz="2200" b="1" dirty="0" err="1">
                <a:latin typeface="Times New Roman" panose="02020603050405020304" pitchFamily="18" charset="0"/>
                <a:cs typeface="Times New Roman" panose="02020603050405020304" pitchFamily="18" charset="0"/>
              </a:rPr>
              <a:t>đặc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sắc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nghệ</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thuật</a:t>
            </a:r>
            <a:r>
              <a:rPr lang="en-US" sz="2200" b="1" dirty="0">
                <a:latin typeface="Times New Roman" panose="02020603050405020304" pitchFamily="18" charset="0"/>
                <a:cs typeface="Times New Roman" panose="02020603050405020304" pitchFamily="18" charset="0"/>
              </a:rPr>
              <a:t> </a:t>
            </a:r>
          </a:p>
          <a:p>
            <a:pPr algn="just"/>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Khẳng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định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nội</a:t>
            </a:r>
            <a:r>
              <a:rPr lang="en-US" sz="2200" b="1" dirty="0">
                <a:latin typeface="Times New Roman" panose="02020603050405020304" pitchFamily="18" charset="0"/>
                <a:cs typeface="Times New Roman" panose="02020603050405020304" pitchFamily="18" charset="0"/>
              </a:rPr>
              <a:t> dung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đoạn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endParaRPr lang="en-US" sz="2200" b="1"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xúc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giả</a:t>
            </a:r>
            <a:endParaRPr lang="en-US" sz="2200" b="1"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nhận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ng</a:t>
            </a:r>
            <a:r>
              <a:rPr lang="vi-VN" sz="2200" b="1" dirty="0">
                <a:latin typeface="Times New Roman" panose="02020603050405020304" pitchFamily="18" charset="0"/>
                <a:cs typeface="Times New Roman" panose="02020603050405020304" pitchFamily="18" charset="0"/>
              </a:rPr>
              <a:t>ư</a:t>
            </a:r>
            <a:r>
              <a:rPr lang="en-US" sz="2200" b="1" dirty="0" err="1">
                <a:latin typeface="Times New Roman" panose="02020603050405020304" pitchFamily="18" charset="0"/>
                <a:cs typeface="Times New Roman" panose="02020603050405020304" pitchFamily="18" charset="0"/>
              </a:rPr>
              <a:t>ời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chốt</a:t>
            </a:r>
            <a:r>
              <a:rPr lang="en-US" sz="2200" b="1" dirty="0">
                <a:latin typeface="Times New Roman" panose="02020603050405020304" pitchFamily="18" charset="0"/>
                <a:cs typeface="Times New Roman" panose="02020603050405020304" pitchFamily="18" charset="0"/>
              </a:rPr>
              <a:t> ý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chuyển</a:t>
            </a:r>
            <a:r>
              <a:rPr lang="en-US" sz="2200" b="1" dirty="0">
                <a:latin typeface="Times New Roman" panose="02020603050405020304" pitchFamily="18" charset="0"/>
                <a:cs typeface="Times New Roman" panose="02020603050405020304" pitchFamily="18" charset="0"/>
              </a:rPr>
              <a:t> ý</a:t>
            </a:r>
          </a:p>
          <a:p>
            <a:pPr algn="just"/>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Tiến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hành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các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bước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trên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cho</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đoạn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khổ</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thơ</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tiếp</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theo</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9" name="Rectangle 32">
            <a:extLst>
              <a:ext uri="{FF2B5EF4-FFF2-40B4-BE49-F238E27FC236}">
                <a16:creationId xmlns:a16="http://schemas.microsoft.com/office/drawing/2014/main" id="{B6B15D6D-B8FE-4B53-B922-2C4E193C316B}"/>
              </a:ext>
            </a:extLst>
          </p:cNvPr>
          <p:cNvSpPr>
            <a:spLocks noChangeArrowheads="1"/>
          </p:cNvSpPr>
          <p:nvPr/>
        </p:nvSpPr>
        <p:spPr bwMode="auto">
          <a:xfrm>
            <a:off x="2694525" y="4341750"/>
            <a:ext cx="9402317"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Nghệ</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thuật</a:t>
            </a:r>
            <a:r>
              <a:rPr lang="en-US" sz="2200" b="1" dirty="0">
                <a:latin typeface="Times New Roman" panose="02020603050405020304" pitchFamily="18" charset="0"/>
                <a:cs typeface="Times New Roman" panose="02020603050405020304" pitchFamily="18" charset="0"/>
              </a:rPr>
              <a:t>: ý </a:t>
            </a:r>
            <a:r>
              <a:rPr lang="en-US" sz="2200" b="1" dirty="0" err="1">
                <a:latin typeface="Times New Roman" panose="02020603050405020304" pitchFamily="18" charset="0"/>
                <a:cs typeface="Times New Roman" panose="02020603050405020304" pitchFamily="18" charset="0"/>
              </a:rPr>
              <a:t>nghĩa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ảnh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BPTT, </a:t>
            </a:r>
            <a:r>
              <a:rPr lang="en-US" sz="2200" b="1" dirty="0" err="1">
                <a:latin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giọng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Nội</a:t>
            </a:r>
            <a:r>
              <a:rPr lang="en-US" sz="2200" b="1" dirty="0">
                <a:latin typeface="Times New Roman" panose="02020603050405020304" pitchFamily="18" charset="0"/>
                <a:cs typeface="Times New Roman" panose="02020603050405020304" pitchFamily="18" charset="0"/>
              </a:rPr>
              <a:t> dung: ý </a:t>
            </a:r>
            <a:r>
              <a:rPr lang="en-US" sz="2200" b="1" dirty="0" err="1">
                <a:latin typeface="Times New Roman" panose="02020603050405020304" pitchFamily="18" charset="0"/>
                <a:cs typeface="Times New Roman" panose="02020603050405020304" pitchFamily="18" charset="0"/>
              </a:rPr>
              <a:t>nghĩa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đoạn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cái</a:t>
            </a:r>
            <a:r>
              <a:rPr lang="en-US" sz="2200" b="1" dirty="0">
                <a:latin typeface="Times New Roman" panose="02020603050405020304" pitchFamily="18" charset="0"/>
                <a:cs typeface="Times New Roman" panose="02020603050405020304" pitchFamily="18" charset="0"/>
              </a:rPr>
              <a:t> hay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nhìn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giả</a:t>
            </a:r>
            <a:r>
              <a:rPr lang="en-US" sz="2200" b="1" dirty="0">
                <a:latin typeface="Times New Roman" panose="02020603050405020304" pitchFamily="18" charset="0"/>
                <a:cs typeface="Times New Roman" panose="02020603050405020304" pitchFamily="18" charset="0"/>
              </a:rPr>
              <a:t>, ý </a:t>
            </a:r>
            <a:r>
              <a:rPr lang="en-US" sz="2200" b="1" dirty="0" err="1">
                <a:latin typeface="Times New Roman" panose="02020603050405020304" pitchFamily="18" charset="0"/>
                <a:cs typeface="Times New Roman" panose="02020603050405020304" pitchFamily="18" charset="0"/>
              </a:rPr>
              <a:t>nghĩa</a:t>
            </a:r>
            <a:r>
              <a:rPr lang="en-US" sz="2200" b="1" dirty="0">
                <a:latin typeface="Times New Roman" panose="02020603050405020304" pitchFamily="18" charset="0"/>
                <a:cs typeface="Times New Roman" panose="02020603050405020304" pitchFamily="18" charset="0"/>
              </a:rPr>
              <a:t> NĐ</a:t>
            </a:r>
            <a:endParaRPr lang="en-US" sz="2200" b="1" i="1" dirty="0">
              <a:latin typeface="Times New Roman" panose="02020603050405020304" pitchFamily="18" charset="0"/>
              <a:cs typeface="Times New Roman" panose="02020603050405020304" pitchFamily="18" charset="0"/>
            </a:endParaRPr>
          </a:p>
        </p:txBody>
      </p:sp>
      <p:sp>
        <p:nvSpPr>
          <p:cNvPr id="20" name="Rectangle 32">
            <a:extLst>
              <a:ext uri="{FF2B5EF4-FFF2-40B4-BE49-F238E27FC236}">
                <a16:creationId xmlns:a16="http://schemas.microsoft.com/office/drawing/2014/main" id="{004C4C47-4042-44E8-96DB-3A5E5B347A72}"/>
              </a:ext>
            </a:extLst>
          </p:cNvPr>
          <p:cNvSpPr>
            <a:spLocks noChangeArrowheads="1"/>
          </p:cNvSpPr>
          <p:nvPr/>
        </p:nvSpPr>
        <p:spPr bwMode="auto">
          <a:xfrm>
            <a:off x="2711103" y="5214317"/>
            <a:ext cx="9402317"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dắt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nêu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phẩm</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giả</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nhân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vật</a:t>
            </a:r>
            <a:r>
              <a:rPr lang="en-US" sz="2200" b="1" dirty="0">
                <a:latin typeface="Times New Roman" panose="02020603050405020304" pitchFamily="18" charset="0"/>
                <a:cs typeface="Times New Roman" panose="02020603050405020304" pitchFamily="18" charset="0"/>
              </a:rPr>
              <a:t>/ 2 </a:t>
            </a:r>
            <a:r>
              <a:rPr lang="en-US" sz="2200" b="1" dirty="0" err="1">
                <a:latin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a:t>
            </a:r>
            <a:r>
              <a:rPr lang="vi-VN" sz="2200" b="1" dirty="0">
                <a:latin typeface="Times New Roman" panose="02020603050405020304" pitchFamily="18" charset="0"/>
                <a:cs typeface="Times New Roman" panose="02020603050405020304" pitchFamily="18" charset="0"/>
              </a:rPr>
              <a:t>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đoạn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a:t>
            </a:r>
            <a:r>
              <a:rPr lang="vi-VN" sz="2200" b="1" dirty="0">
                <a:latin typeface="Times New Roman" panose="02020603050405020304" pitchFamily="18" charset="0"/>
                <a:cs typeface="Times New Roman" panose="02020603050405020304" pitchFamily="18" charset="0"/>
              </a:rPr>
              <a:t>ơ</a:t>
            </a:r>
            <a:endParaRPr lang="en-US" sz="2200" b="1" dirty="0">
              <a:latin typeface="Times New Roman" panose="02020603050405020304" pitchFamily="18" charset="0"/>
              <a:cs typeface="Times New Roman" panose="02020603050405020304" pitchFamily="18" charset="0"/>
            </a:endParaRPr>
          </a:p>
          <a:p>
            <a:r>
              <a:rPr lang="en-US" sz="2200" b="1" i="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Nêu</a:t>
            </a:r>
            <a:r>
              <a:rPr lang="en-US" sz="2200" b="1" dirty="0">
                <a:latin typeface="Times New Roman" panose="02020603050405020304" pitchFamily="18" charset="0"/>
                <a:cs typeface="Times New Roman" panose="02020603050405020304" pitchFamily="18" charset="0"/>
              </a:rPr>
              <a:t> ý </a:t>
            </a:r>
            <a:r>
              <a:rPr lang="en-US" sz="2200" b="1" dirty="0" err="1">
                <a:latin typeface="Times New Roman" panose="02020603050405020304" pitchFamily="18" charset="0"/>
                <a:cs typeface="Times New Roman" panose="02020603050405020304" pitchFamily="18" charset="0"/>
              </a:rPr>
              <a:t>nghĩa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nội</a:t>
            </a:r>
            <a:r>
              <a:rPr lang="en-US" sz="2200" b="1" dirty="0">
                <a:latin typeface="Times New Roman" panose="02020603050405020304" pitchFamily="18" charset="0"/>
                <a:cs typeface="Times New Roman" panose="02020603050405020304" pitchFamily="18" charset="0"/>
              </a:rPr>
              <a:t> dung =&gt; So </a:t>
            </a:r>
            <a:r>
              <a:rPr lang="en-US" sz="2200" b="1" dirty="0" err="1">
                <a:latin typeface="Times New Roman" panose="02020603050405020304" pitchFamily="18" charset="0"/>
                <a:cs typeface="Times New Roman" panose="02020603050405020304" pitchFamily="18" charset="0"/>
              </a:rPr>
              <a:t>sánh</a:t>
            </a:r>
            <a:r>
              <a:rPr lang="en-US" sz="2200" b="1" dirty="0">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giống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khác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nhau</a:t>
            </a:r>
            <a:endParaRPr lang="en-US" sz="2200" b="1" i="1" dirty="0">
              <a:latin typeface="Times New Roman" panose="02020603050405020304" pitchFamily="18" charset="0"/>
              <a:cs typeface="Times New Roman" panose="02020603050405020304" pitchFamily="18" charset="0"/>
            </a:endParaRPr>
          </a:p>
        </p:txBody>
      </p:sp>
      <p:sp>
        <p:nvSpPr>
          <p:cNvPr id="21" name="Rectangle 32">
            <a:extLst>
              <a:ext uri="{FF2B5EF4-FFF2-40B4-BE49-F238E27FC236}">
                <a16:creationId xmlns:a16="http://schemas.microsoft.com/office/drawing/2014/main" id="{1EAC4231-F74D-46D6-A25F-E3854B29CD68}"/>
              </a:ext>
            </a:extLst>
          </p:cNvPr>
          <p:cNvSpPr>
            <a:spLocks noChangeArrowheads="1"/>
          </p:cNvSpPr>
          <p:nvPr/>
        </p:nvSpPr>
        <p:spPr bwMode="auto">
          <a:xfrm>
            <a:off x="1473693" y="6003704"/>
            <a:ext cx="10660094"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Khẳng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định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hấp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thành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phẩm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vị</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giả</a:t>
            </a:r>
            <a:endParaRPr lang="en-US" sz="2200" b="1"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hệ</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bản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rút</a:t>
            </a:r>
            <a:r>
              <a:rPr lang="en-US" sz="2200" b="1" dirty="0">
                <a:latin typeface="Times New Roman" panose="02020603050405020304" pitchFamily="18" charset="0"/>
                <a:cs typeface="Times New Roman" panose="02020603050405020304" pitchFamily="18" charset="0"/>
              </a:rPr>
              <a:t> ra </a:t>
            </a:r>
            <a:r>
              <a:rPr lang="en-US" sz="2200" b="1" dirty="0" err="1">
                <a:latin typeface="Times New Roman" panose="02020603050405020304" pitchFamily="18" charset="0"/>
                <a:cs typeface="Times New Roman" panose="02020603050405020304" pitchFamily="18" charset="0"/>
              </a:rPr>
              <a:t>từ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vật</a:t>
            </a:r>
            <a:r>
              <a:rPr lang="en-US" sz="2200" b="1" dirty="0">
                <a:latin typeface="Times New Roman" panose="02020603050405020304" pitchFamily="18" charset="0"/>
                <a:cs typeface="Times New Roman" panose="02020603050405020304" pitchFamily="18" charset="0"/>
              </a:rPr>
              <a:t>)</a:t>
            </a:r>
            <a:endParaRPr lang="en-US" sz="2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268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0BB256E-A109-4D0E-8958-7B9DB32D8DBF}"/>
              </a:ext>
            </a:extLst>
          </p:cNvPr>
          <p:cNvCxnSpPr>
            <a:cxnSpLocks/>
          </p:cNvCxnSpPr>
          <p:nvPr/>
        </p:nvCxnSpPr>
        <p:spPr>
          <a:xfrm>
            <a:off x="7392144" y="332656"/>
            <a:ext cx="0" cy="6264696"/>
          </a:xfrm>
          <a:prstGeom prst="line">
            <a:avLst/>
          </a:prstGeom>
        </p:spPr>
        <p:style>
          <a:lnRef idx="3">
            <a:schemeClr val="accent4"/>
          </a:lnRef>
          <a:fillRef idx="0">
            <a:schemeClr val="accent4"/>
          </a:fillRef>
          <a:effectRef idx="2">
            <a:schemeClr val="accent4"/>
          </a:effectRef>
          <a:fontRef idx="minor">
            <a:schemeClr val="tx1"/>
          </a:fontRef>
        </p:style>
      </p:cxnSp>
      <p:sp>
        <p:nvSpPr>
          <p:cNvPr id="6" name="Rectangle 32">
            <a:extLst>
              <a:ext uri="{FF2B5EF4-FFF2-40B4-BE49-F238E27FC236}">
                <a16:creationId xmlns:a16="http://schemas.microsoft.com/office/drawing/2014/main" id="{69F0AC48-8146-46EF-A445-F36960E7E9F9}"/>
              </a:ext>
            </a:extLst>
          </p:cNvPr>
          <p:cNvSpPr>
            <a:spLocks noChangeArrowheads="1"/>
          </p:cNvSpPr>
          <p:nvPr/>
        </p:nvSpPr>
        <p:spPr bwMode="auto">
          <a:xfrm>
            <a:off x="15280" y="67271"/>
            <a:ext cx="7448872"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Viết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9" name="Rectangle 32">
            <a:extLst>
              <a:ext uri="{FF2B5EF4-FFF2-40B4-BE49-F238E27FC236}">
                <a16:creationId xmlns:a16="http://schemas.microsoft.com/office/drawing/2014/main" id="{7BE62CF3-E8D1-40A8-8587-DFB5A1485915}"/>
              </a:ext>
            </a:extLst>
          </p:cNvPr>
          <p:cNvSpPr>
            <a:spLocks noChangeArrowheads="1"/>
          </p:cNvSpPr>
          <p:nvPr/>
        </p:nvSpPr>
        <p:spPr bwMode="auto">
          <a:xfrm>
            <a:off x="319203" y="828001"/>
            <a:ext cx="685691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a:solidFill>
                  <a:srgbClr val="0070C0"/>
                </a:solidFill>
                <a:latin typeface="Times New Roman" panose="02020603050405020304" pitchFamily="18" charset="0"/>
                <a:cs typeface="Times New Roman" panose="02020603050405020304" pitchFamily="18" charset="0"/>
              </a:rPr>
              <a:t>a. </a:t>
            </a:r>
            <a:r>
              <a:rPr lang="en-US" sz="3200" b="1" dirty="0" err="1">
                <a:solidFill>
                  <a:srgbClr val="0070C0"/>
                </a:solidFill>
                <a:latin typeface="Times New Roman" panose="02020603050405020304" pitchFamily="18" charset="0"/>
                <a:cs typeface="Times New Roman" panose="02020603050405020304" pitchFamily="18" charset="0"/>
              </a:rPr>
              <a:t>Viết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mở</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8" name="Rectangle 32">
            <a:extLst>
              <a:ext uri="{FF2B5EF4-FFF2-40B4-BE49-F238E27FC236}">
                <a16:creationId xmlns:a16="http://schemas.microsoft.com/office/drawing/2014/main" id="{FE3817C5-4DC8-40EB-A91C-42B556DA1980}"/>
              </a:ext>
            </a:extLst>
          </p:cNvPr>
          <p:cNvSpPr>
            <a:spLocks noChangeArrowheads="1"/>
          </p:cNvSpPr>
          <p:nvPr/>
        </p:nvSpPr>
        <p:spPr bwMode="auto">
          <a:xfrm>
            <a:off x="7464152" y="82367"/>
            <a:ext cx="4608511"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Mùa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nhỏ</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Thanh </a:t>
            </a:r>
            <a:r>
              <a:rPr lang="en-US" sz="3200" b="1" dirty="0" err="1">
                <a:latin typeface="Times New Roman" panose="02020603050405020304" pitchFamily="18" charset="0"/>
                <a:cs typeface="Times New Roman" panose="02020603050405020304" pitchFamily="18" charset="0"/>
              </a:rPr>
              <a:t>Hải</a:t>
            </a:r>
            <a:endParaRPr lang="en-US" sz="32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F79F863-DE60-473F-BB41-B00C2AEB8089}"/>
              </a:ext>
            </a:extLst>
          </p:cNvPr>
          <p:cNvSpPr/>
          <p:nvPr/>
        </p:nvSpPr>
        <p:spPr>
          <a:xfrm>
            <a:off x="661541" y="1496893"/>
            <a:ext cx="6154529" cy="3477875"/>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Dẫn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dắt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đoạn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thiệu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phẩm</a:t>
            </a:r>
            <a:r>
              <a:rPr lang="en-US" sz="4400" b="1" dirty="0">
                <a:latin typeface="Times New Roman" panose="02020603050405020304" pitchFamily="18" charset="0"/>
                <a:cs typeface="Times New Roman" panose="02020603050405020304" pitchFamily="18" charset="0"/>
              </a:rPr>
              <a:t>.</a:t>
            </a:r>
          </a:p>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đoạn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trích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dẫn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thơ</a:t>
            </a:r>
            <a:r>
              <a:rPr lang="en-US" sz="4400" b="1" dirty="0">
                <a:latin typeface="Times New Roman" panose="02020603050405020304" pitchFamily="18" charset="0"/>
                <a:cs typeface="Times New Roman" panose="02020603050405020304" pitchFamily="18" charset="0"/>
              </a:rPr>
              <a:t>.</a:t>
            </a:r>
            <a:endParaRPr lang="en-US" sz="4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9029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8270B-AFD7-4595-B87E-D84D1FF8622B}"/>
              </a:ext>
            </a:extLst>
          </p:cNvPr>
          <p:cNvSpPr/>
          <p:nvPr/>
        </p:nvSpPr>
        <p:spPr>
          <a:xfrm>
            <a:off x="191344" y="328582"/>
            <a:ext cx="11737304" cy="6124754"/>
          </a:xfrm>
          <a:prstGeom prst="rect">
            <a:avLst/>
          </a:prstGeom>
        </p:spPr>
        <p:txBody>
          <a:bodyPr wrap="square">
            <a:spAutoFit/>
          </a:bodyPr>
          <a:lstStyle/>
          <a:p>
            <a:pPr marL="0" marR="0" algn="just">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bỏ</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Thanh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sục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L="1710690" marR="0">
              <a:spcBef>
                <a:spcPts val="0"/>
              </a:spcBef>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"Ta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hót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1710690" marR="0">
              <a:spcBef>
                <a:spcPts val="0"/>
              </a:spcBef>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Ta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1710690" marR="0">
              <a:spcBef>
                <a:spcPts val="0"/>
              </a:spcBef>
              <a:spcAft>
                <a:spcPts val="0"/>
              </a:spcAft>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Ta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hoà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ca,</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1710690" marR="0">
              <a:spcBef>
                <a:spcPts val="0"/>
              </a:spcBef>
              <a:spcAft>
                <a:spcPts val="0"/>
              </a:spcAft>
            </a:pP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nốt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xao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xuyến</a:t>
            </a:r>
            <a:br>
              <a:rPr lang="en-US" sz="2800" i="1" dirty="0">
                <a:latin typeface="Times New Roman" panose="02020603050405020304" pitchFamily="18" charset="0"/>
                <a:ea typeface="Times New Roman" panose="02020603050405020304" pitchFamily="18" charset="0"/>
                <a:cs typeface="Times New Roman" panose="02020603050405020304" pitchFamily="18" charset="0"/>
              </a:rPr>
            </a:br>
            <a:br>
              <a:rPr lang="en-US" sz="2800" dirty="0">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mùa</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xuân</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nho</a:t>
            </a:r>
            <a:r>
              <a:rPr 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ea typeface="Times New Roman" panose="02020603050405020304" pitchFamily="18" charset="0"/>
                <a:cs typeface="Times New Roman" panose="02020603050405020304" pitchFamily="18" charset="0"/>
              </a:rPr>
              <a:t>nhỏ</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1710690" marR="0">
              <a:spcBef>
                <a:spcPts val="0"/>
              </a:spcBef>
              <a:spcAft>
                <a:spcPts val="0"/>
              </a:spcAft>
            </a:pP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dâng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đời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1710690" marR="0">
              <a:spcBef>
                <a:spcPts val="0"/>
              </a:spcBef>
              <a:spcAft>
                <a:spcPts val="0"/>
              </a:spcAft>
            </a:pP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Dù</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mươi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1710690" marR="0">
              <a:spcBef>
                <a:spcPts val="0"/>
              </a:spcBef>
              <a:spcAft>
                <a:spcPts val="0"/>
              </a:spcAft>
            </a:pP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Dù</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tóc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19388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88BF1AC-6359-480F-A484-ED8E095B7198}"/>
              </a:ext>
            </a:extLst>
          </p:cNvPr>
          <p:cNvGraphicFramePr/>
          <p:nvPr/>
        </p:nvGraphicFramePr>
        <p:xfrm>
          <a:off x="407368" y="775157"/>
          <a:ext cx="11305256" cy="536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2">
            <a:extLst>
              <a:ext uri="{FF2B5EF4-FFF2-40B4-BE49-F238E27FC236}">
                <a16:creationId xmlns:a16="http://schemas.microsoft.com/office/drawing/2014/main" id="{69F0AC48-8146-46EF-A445-F36960E7E9F9}"/>
              </a:ext>
            </a:extLst>
          </p:cNvPr>
          <p:cNvSpPr>
            <a:spLocks noChangeArrowheads="1"/>
          </p:cNvSpPr>
          <p:nvPr/>
        </p:nvSpPr>
        <p:spPr bwMode="auto">
          <a:xfrm>
            <a:off x="15280" y="67271"/>
            <a:ext cx="7448872"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Viết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9" name="Rectangle 32">
            <a:extLst>
              <a:ext uri="{FF2B5EF4-FFF2-40B4-BE49-F238E27FC236}">
                <a16:creationId xmlns:a16="http://schemas.microsoft.com/office/drawing/2014/main" id="{7BE62CF3-E8D1-40A8-8587-DFB5A1485915}"/>
              </a:ext>
            </a:extLst>
          </p:cNvPr>
          <p:cNvSpPr>
            <a:spLocks noChangeArrowheads="1"/>
          </p:cNvSpPr>
          <p:nvPr/>
        </p:nvSpPr>
        <p:spPr bwMode="auto">
          <a:xfrm>
            <a:off x="407368" y="745431"/>
            <a:ext cx="685691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a:solidFill>
                  <a:srgbClr val="0070C0"/>
                </a:solidFill>
                <a:latin typeface="Times New Roman" panose="02020603050405020304" pitchFamily="18" charset="0"/>
                <a:cs typeface="Times New Roman" panose="02020603050405020304" pitchFamily="18" charset="0"/>
              </a:rPr>
              <a:t>b. </a:t>
            </a:r>
            <a:r>
              <a:rPr lang="en-US" sz="3200" b="1" dirty="0" err="1">
                <a:solidFill>
                  <a:srgbClr val="0070C0"/>
                </a:solidFill>
                <a:latin typeface="Times New Roman" panose="02020603050405020304" pitchFamily="18" charset="0"/>
                <a:cs typeface="Times New Roman" panose="02020603050405020304" pitchFamily="18" charset="0"/>
              </a:rPr>
              <a:t>Viết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thân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4709A73B-93E4-4EE2-9D83-AE714DB5D71B}"/>
              </a:ext>
            </a:extLst>
          </p:cNvPr>
          <p:cNvSpPr/>
          <p:nvPr/>
        </p:nvSpPr>
        <p:spPr>
          <a:xfrm>
            <a:off x="191344" y="3821605"/>
            <a:ext cx="2880320" cy="170847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p>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thiệu</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chung</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2B995A4C-C44B-4EAF-9107-A97CA0114B94}"/>
              </a:ext>
            </a:extLst>
          </p:cNvPr>
          <p:cNvSpPr/>
          <p:nvPr/>
        </p:nvSpPr>
        <p:spPr>
          <a:xfrm>
            <a:off x="5735960" y="3821605"/>
            <a:ext cx="2880320" cy="17084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p>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Nhận</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xét</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A2A8EACD-7335-4239-B3B2-E3427CA3373A}"/>
              </a:ext>
            </a:extLst>
          </p:cNvPr>
          <p:cNvSpPr/>
          <p:nvPr/>
        </p:nvSpPr>
        <p:spPr>
          <a:xfrm>
            <a:off x="2979955" y="1415222"/>
            <a:ext cx="2891858" cy="170847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p>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tích</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thơ</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12440AF-C7F6-46C7-B3D0-6163A0FD33DA}"/>
              </a:ext>
            </a:extLst>
          </p:cNvPr>
          <p:cNvSpPr/>
          <p:nvPr/>
        </p:nvSpPr>
        <p:spPr>
          <a:xfrm>
            <a:off x="8400256" y="1353854"/>
            <a:ext cx="2880320" cy="170847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a:t>
            </a:r>
          </a:p>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Mở</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rộng</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liên</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4539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2">
            <a:extLst>
              <a:ext uri="{FF2B5EF4-FFF2-40B4-BE49-F238E27FC236}">
                <a16:creationId xmlns:a16="http://schemas.microsoft.com/office/drawing/2014/main" id="{69F0AC48-8146-46EF-A445-F36960E7E9F9}"/>
              </a:ext>
            </a:extLst>
          </p:cNvPr>
          <p:cNvSpPr>
            <a:spLocks noChangeArrowheads="1"/>
          </p:cNvSpPr>
          <p:nvPr/>
        </p:nvSpPr>
        <p:spPr bwMode="auto">
          <a:xfrm>
            <a:off x="15280" y="67271"/>
            <a:ext cx="7448872"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Viết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9" name="Rectangle 32">
            <a:extLst>
              <a:ext uri="{FF2B5EF4-FFF2-40B4-BE49-F238E27FC236}">
                <a16:creationId xmlns:a16="http://schemas.microsoft.com/office/drawing/2014/main" id="{7BE62CF3-E8D1-40A8-8587-DFB5A1485915}"/>
              </a:ext>
            </a:extLst>
          </p:cNvPr>
          <p:cNvSpPr>
            <a:spLocks noChangeArrowheads="1"/>
          </p:cNvSpPr>
          <p:nvPr/>
        </p:nvSpPr>
        <p:spPr bwMode="auto">
          <a:xfrm>
            <a:off x="2495600" y="147779"/>
            <a:ext cx="685691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a:solidFill>
                  <a:srgbClr val="0070C0"/>
                </a:solidFill>
                <a:latin typeface="Times New Roman" panose="02020603050405020304" pitchFamily="18" charset="0"/>
                <a:cs typeface="Times New Roman" panose="02020603050405020304" pitchFamily="18" charset="0"/>
              </a:rPr>
              <a:t>b. </a:t>
            </a:r>
            <a:r>
              <a:rPr lang="en-US" sz="3200" b="1" dirty="0" err="1">
                <a:solidFill>
                  <a:srgbClr val="0070C0"/>
                </a:solidFill>
                <a:latin typeface="Times New Roman" panose="02020603050405020304" pitchFamily="18" charset="0"/>
                <a:cs typeface="Times New Roman" panose="02020603050405020304" pitchFamily="18" charset="0"/>
              </a:rPr>
              <a:t>Viết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thân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4709A73B-93E4-4EE2-9D83-AE714DB5D71B}"/>
              </a:ext>
            </a:extLst>
          </p:cNvPr>
          <p:cNvSpPr/>
          <p:nvPr/>
        </p:nvSpPr>
        <p:spPr>
          <a:xfrm>
            <a:off x="119336" y="836712"/>
            <a:ext cx="2880320" cy="170847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p>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thiệu</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chung</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AEF69BE-E3CE-426C-B521-2AB52E157F4F}"/>
              </a:ext>
            </a:extLst>
          </p:cNvPr>
          <p:cNvSpPr/>
          <p:nvPr/>
        </p:nvSpPr>
        <p:spPr>
          <a:xfrm>
            <a:off x="119336" y="2667786"/>
            <a:ext cx="2880320" cy="4024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2">
            <a:extLst>
              <a:ext uri="{FF2B5EF4-FFF2-40B4-BE49-F238E27FC236}">
                <a16:creationId xmlns:a16="http://schemas.microsoft.com/office/drawing/2014/main" id="{9EF38AA2-8F9A-41E5-B736-F46C4723AADA}"/>
              </a:ext>
            </a:extLst>
          </p:cNvPr>
          <p:cNvSpPr>
            <a:spLocks noChangeArrowheads="1"/>
          </p:cNvSpPr>
          <p:nvPr/>
        </p:nvSpPr>
        <p:spPr bwMode="auto">
          <a:xfrm>
            <a:off x="162569" y="2694771"/>
            <a:ext cx="2857244" cy="39703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600" b="1" dirty="0">
                <a:latin typeface="Times New Roman" panose="02020603050405020304" pitchFamily="18" charset="0"/>
                <a:cs typeface="Times New Roman" panose="02020603050405020304" pitchFamily="18" charset="0"/>
              </a:rPr>
              <a:t>- HCST (</a:t>
            </a:r>
            <a:r>
              <a:rPr lang="en-US" sz="3600" b="1" dirty="0" err="1">
                <a:latin typeface="Times New Roman" panose="02020603050405020304" pitchFamily="18" charset="0"/>
                <a:cs typeface="Times New Roman" panose="02020603050405020304" pitchFamily="18" charset="0"/>
              </a:rPr>
              <a:t>năm</a:t>
            </a:r>
            <a:r>
              <a:rPr lang="en-US" sz="3600" b="1" dirty="0">
                <a:latin typeface="Times New Roman" panose="02020603050405020304" pitchFamily="18" charset="0"/>
                <a:cs typeface="Times New Roman" panose="02020603050405020304" pitchFamily="18" charset="0"/>
              </a:rPr>
              <a:t> ra </a:t>
            </a:r>
            <a:r>
              <a:rPr lang="en-US" sz="3600" b="1" dirty="0" err="1">
                <a:latin typeface="Times New Roman" panose="02020603050405020304" pitchFamily="18" charset="0"/>
                <a:cs typeface="Times New Roman" panose="02020603050405020304" pitchFamily="18" charset="0"/>
              </a:rPr>
              <a:t>đời</a:t>
            </a:r>
            <a:r>
              <a:rPr lang="en-US" sz="3600" b="1" dirty="0">
                <a:latin typeface="Times New Roman" panose="02020603050405020304" pitchFamily="18" charset="0"/>
                <a:cs typeface="Times New Roman" panose="02020603050405020304" pitchFamily="18" charset="0"/>
              </a:rPr>
              <a:t>) =&gt; </a:t>
            </a:r>
            <a:r>
              <a:rPr lang="en-US" sz="3600" b="1" dirty="0" err="1">
                <a:latin typeface="Times New Roman" panose="02020603050405020304" pitchFamily="18" charset="0"/>
                <a:cs typeface="Times New Roman" panose="02020603050405020304" pitchFamily="18" charset="0"/>
              </a:rPr>
              <a:t>Nêu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rõ</a:t>
            </a:r>
            <a:r>
              <a:rPr lang="en-US" sz="3600" b="1" dirty="0">
                <a:latin typeface="Times New Roman" panose="02020603050405020304" pitchFamily="18" charset="0"/>
                <a:cs typeface="Times New Roman" panose="02020603050405020304" pitchFamily="18" charset="0"/>
              </a:rPr>
              <a:t> ý </a:t>
            </a: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HCST</a:t>
            </a:r>
          </a:p>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Xuất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phẩm</a:t>
            </a:r>
            <a:endParaRPr lang="en-US" sz="3600" b="1" i="1" dirty="0">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BA1B17CB-3827-4345-BC59-A34A72E83FC1}"/>
              </a:ext>
            </a:extLst>
          </p:cNvPr>
          <p:cNvCxnSpPr>
            <a:cxnSpLocks/>
          </p:cNvCxnSpPr>
          <p:nvPr/>
        </p:nvCxnSpPr>
        <p:spPr>
          <a:xfrm>
            <a:off x="3215680" y="836712"/>
            <a:ext cx="0" cy="5904656"/>
          </a:xfrm>
          <a:prstGeom prst="line">
            <a:avLst/>
          </a:prstGeom>
        </p:spPr>
        <p:style>
          <a:lnRef idx="3">
            <a:schemeClr val="accent4"/>
          </a:lnRef>
          <a:fillRef idx="0">
            <a:schemeClr val="accent4"/>
          </a:fillRef>
          <a:effectRef idx="2">
            <a:schemeClr val="accent4"/>
          </a:effectRef>
          <a:fontRef idx="minor">
            <a:schemeClr val="tx1"/>
          </a:fontRef>
        </p:style>
      </p:cxnSp>
      <p:sp>
        <p:nvSpPr>
          <p:cNvPr id="22" name="Content Placeholder 2">
            <a:extLst>
              <a:ext uri="{FF2B5EF4-FFF2-40B4-BE49-F238E27FC236}">
                <a16:creationId xmlns:a16="http://schemas.microsoft.com/office/drawing/2014/main" id="{573304EC-0F48-430F-B8F1-66F2A3514C34}"/>
              </a:ext>
            </a:extLst>
          </p:cNvPr>
          <p:cNvSpPr txBox="1">
            <a:spLocks/>
          </p:cNvSpPr>
          <p:nvPr/>
        </p:nvSpPr>
        <p:spPr bwMode="auto">
          <a:xfrm>
            <a:off x="3267680" y="617716"/>
            <a:ext cx="8836826" cy="606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pPr>
            <a:r>
              <a:rPr lang="en-US" sz="3100" dirty="0">
                <a:latin typeface="Times New Roman" panose="02020603050405020304" pitchFamily="18" charset="0"/>
                <a:cs typeface="Times New Roman" panose="02020603050405020304" pitchFamily="18" charset="0"/>
              </a:rPr>
              <a:t>	Thanh </a:t>
            </a:r>
            <a:r>
              <a:rPr lang="en-US" sz="3100" dirty="0" err="1">
                <a:latin typeface="Times New Roman" panose="02020603050405020304" pitchFamily="18" charset="0"/>
                <a:cs typeface="Times New Roman" panose="02020603050405020304" pitchFamily="18" charset="0"/>
              </a:rPr>
              <a:t>Hải</a:t>
            </a:r>
            <a:r>
              <a:rPr lang="en-US" sz="3100" dirty="0">
                <a:latin typeface="Times New Roman" panose="02020603050405020304" pitchFamily="18" charset="0"/>
                <a:cs typeface="Times New Roman" panose="02020603050405020304" pitchFamily="18" charset="0"/>
              </a:rPr>
              <a:t> (1930- 1980) </a:t>
            </a:r>
            <a:r>
              <a:rPr lang="en-US" sz="3100" dirty="0" err="1">
                <a:latin typeface="Times New Roman" panose="02020603050405020304" pitchFamily="18" charset="0"/>
                <a:cs typeface="Times New Roman" panose="02020603050405020304" pitchFamily="18" charset="0"/>
              </a:rPr>
              <a:t>quê</a:t>
            </a:r>
            <a:r>
              <a:rPr lang="en-US" sz="3100" dirty="0">
                <a:latin typeface="Times New Roman" panose="02020603050405020304" pitchFamily="18" charset="0"/>
                <a:cs typeface="Times New Roman" panose="02020603050405020304" pitchFamily="18" charset="0"/>
              </a:rPr>
              <a:t> ở </a:t>
            </a:r>
            <a:r>
              <a:rPr lang="en-US" sz="3100" dirty="0" err="1">
                <a:latin typeface="Times New Roman" panose="02020603050405020304" pitchFamily="18" charset="0"/>
                <a:cs typeface="Times New Roman" panose="02020603050405020304" pitchFamily="18" charset="0"/>
              </a:rPr>
              <a:t>Phong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Điền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Thừa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Thiên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Huế</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Ông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cây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bút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công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xây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dựng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nền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văn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học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giải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phóng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miền</a:t>
            </a:r>
            <a:r>
              <a:rPr lang="en-US" sz="3100" dirty="0">
                <a:latin typeface="Times New Roman" panose="02020603050405020304" pitchFamily="18" charset="0"/>
                <a:cs typeface="Times New Roman" panose="02020603050405020304" pitchFamily="18" charset="0"/>
              </a:rPr>
              <a:t> Nam </a:t>
            </a:r>
            <a:r>
              <a:rPr lang="en-US" sz="3100" dirty="0" err="1">
                <a:latin typeface="Times New Roman" panose="02020603050405020304" pitchFamily="18" charset="0"/>
                <a:cs typeface="Times New Roman" panose="02020603050405020304" pitchFamily="18" charset="0"/>
              </a:rPr>
              <a:t>từ</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những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ngày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đầu</a:t>
            </a:r>
            <a:r>
              <a:rPr lang="en-US" sz="3100" dirty="0">
                <a:latin typeface="Times New Roman" panose="02020603050405020304" pitchFamily="18" charset="0"/>
                <a:cs typeface="Times New Roman" panose="02020603050405020304" pitchFamily="18" charset="0"/>
              </a:rPr>
              <a:t>. </a:t>
            </a:r>
            <a:r>
              <a:rPr lang="en-US" sz="3100" i="1" dirty="0">
                <a:latin typeface="Times New Roman" panose="02020603050405020304" pitchFamily="18" charset="0"/>
                <a:cs typeface="Times New Roman" panose="02020603050405020304" pitchFamily="18" charset="0"/>
              </a:rPr>
              <a:t>"</a:t>
            </a:r>
            <a:r>
              <a:rPr lang="en-US" sz="3100" i="1" dirty="0" err="1">
                <a:latin typeface="Times New Roman" panose="02020603050405020304" pitchFamily="18" charset="0"/>
                <a:cs typeface="Times New Roman" panose="02020603050405020304" pitchFamily="18" charset="0"/>
              </a:rPr>
              <a:t>Mùa</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xuân</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nho</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nhỏ</a:t>
            </a:r>
            <a:r>
              <a:rPr lang="en-US" sz="3100" i="1"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viết</a:t>
            </a:r>
            <a:r>
              <a:rPr lang="en-US" sz="3100" dirty="0">
                <a:latin typeface="Times New Roman" panose="02020603050405020304" pitchFamily="18" charset="0"/>
                <a:cs typeface="Times New Roman" panose="02020603050405020304" pitchFamily="18" charset="0"/>
              </a:rPr>
              <a:t> 1980, </a:t>
            </a:r>
            <a:r>
              <a:rPr lang="en-US" sz="3100" dirty="0" err="1">
                <a:latin typeface="Times New Roman" panose="02020603050405020304" pitchFamily="18" charset="0"/>
                <a:cs typeface="Times New Roman" panose="02020603050405020304" pitchFamily="18" charset="0"/>
              </a:rPr>
              <a:t>lúc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thơ</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đang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nằm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giường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bệnh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Bài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thơ</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tiếng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nói</a:t>
            </a:r>
            <a:r>
              <a:rPr lang="en-US" sz="3100" dirty="0">
                <a:latin typeface="Times New Roman" panose="02020603050405020304" pitchFamily="18" charset="0"/>
                <a:cs typeface="Times New Roman" panose="02020603050405020304" pitchFamily="18" charset="0"/>
              </a:rPr>
              <a:t> Thanh </a:t>
            </a:r>
            <a:r>
              <a:rPr lang="en-US" sz="3100" dirty="0" err="1">
                <a:latin typeface="Times New Roman" panose="02020603050405020304" pitchFamily="18" charset="0"/>
                <a:cs typeface="Times New Roman" panose="02020603050405020304" pitchFamily="18" charset="0"/>
              </a:rPr>
              <a:t>Hải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bộc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lộ</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tình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cảm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mến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yêu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gắn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thiết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cuộc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đời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quê</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hương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nước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Đoạn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thơ</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ước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nguyện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lời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tâm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niệm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hiện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tiếng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lòng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đẹp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Xúc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cảm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trước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mùa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xuân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thiên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nhiên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nước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thơ</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muốn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góp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một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mùa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xuân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nhỏ</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mình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một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mùa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xuân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lớn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mùa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xuân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thiên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nhiên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mùa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xuân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nước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mùa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xuân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cách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mạng</a:t>
            </a:r>
            <a:r>
              <a:rPr lang="en-US" sz="3100" dirty="0">
                <a:latin typeface="Times New Roman" panose="02020603050405020304" pitchFamily="18" charset="0"/>
                <a:cs typeface="Times New Roman" panose="02020603050405020304" pitchFamily="18" charset="0"/>
              </a:rPr>
              <a:t>.</a:t>
            </a:r>
          </a:p>
          <a:p>
            <a:pPr marL="0" indent="0">
              <a:buNone/>
            </a:pPr>
            <a:endParaRPr lang="en-US" sz="3100" dirty="0">
              <a:latin typeface="Times New Roman" panose="02020603050405020304" pitchFamily="18" charset="0"/>
              <a:cs typeface="Times New Roman" panose="02020603050405020304" pitchFamily="18" charset="0"/>
            </a:endParaRPr>
          </a:p>
        </p:txBody>
      </p:sp>
      <p:cxnSp>
        <p:nvCxnSpPr>
          <p:cNvPr id="48" name="Straight Connector 47">
            <a:extLst>
              <a:ext uri="{FF2B5EF4-FFF2-40B4-BE49-F238E27FC236}">
                <a16:creationId xmlns:a16="http://schemas.microsoft.com/office/drawing/2014/main" id="{064B66F2-02F4-4703-870F-55F85A217531}"/>
              </a:ext>
            </a:extLst>
          </p:cNvPr>
          <p:cNvCxnSpPr>
            <a:cxnSpLocks/>
          </p:cNvCxnSpPr>
          <p:nvPr/>
        </p:nvCxnSpPr>
        <p:spPr>
          <a:xfrm>
            <a:off x="3215680" y="836712"/>
            <a:ext cx="0" cy="5904656"/>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897243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6"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68140" y="14481"/>
            <a:ext cx="1295400" cy="1387929"/>
          </a:xfrm>
          <a:prstGeom prst="rect">
            <a:avLst/>
          </a:prstGeom>
        </p:spPr>
      </p:pic>
      <p:sp>
        <p:nvSpPr>
          <p:cNvPr id="13" name="文本框 12">
            <a:extLst>
              <a:ext uri="{FF2B5EF4-FFF2-40B4-BE49-F238E27FC236}">
                <a16:creationId xmlns:a16="http://schemas.microsoft.com/office/drawing/2014/main" id="{B98A11B2-3F05-4E11-BEDF-C2437AFBBAA5}"/>
              </a:ext>
            </a:extLst>
          </p:cNvPr>
          <p:cNvSpPr txBox="1"/>
          <p:nvPr/>
        </p:nvSpPr>
        <p:spPr>
          <a:xfrm>
            <a:off x="4945085" y="3391545"/>
            <a:ext cx="5151953" cy="2123659"/>
          </a:xfrm>
          <a:prstGeom prst="rect">
            <a:avLst/>
          </a:prstGeom>
          <a:noFill/>
        </p:spPr>
        <p:txBody>
          <a:bodyPr vert="horz" wrap="square" lIns="91438" tIns="45719" rIns="91438" bIns="45719" rtlCol="0">
            <a:spAutoFit/>
          </a:bodyPr>
          <a:lstStyle/>
          <a:p>
            <a:pPr algn="ctr"/>
            <a:r>
              <a:rPr lang="en-US" altLang="zh-CN" sz="4400">
                <a:solidFill>
                  <a:prstClr val="black"/>
                </a:solidFill>
                <a:cs typeface="+mn-ea"/>
                <a:sym typeface="+mn-lt"/>
              </a:rPr>
              <a:t>Tìm hiểu bài nghị luận về một đoạn thơ, bài thơ</a:t>
            </a:r>
            <a:endParaRPr lang="zh-CN" altLang="en-US" sz="4400" dirty="0">
              <a:solidFill>
                <a:prstClr val="black"/>
              </a:solidFill>
              <a:cs typeface="+mn-ea"/>
              <a:sym typeface="+mn-lt"/>
            </a:endParaRPr>
          </a:p>
        </p:txBody>
      </p:sp>
      <p:pic>
        <p:nvPicPr>
          <p:cNvPr id="5" name="图片 4">
            <a:extLst>
              <a:ext uri="{FF2B5EF4-FFF2-40B4-BE49-F238E27FC236}">
                <a16:creationId xmlns:a16="http://schemas.microsoft.com/office/drawing/2014/main" id="{B537E26C-A659-40A7-AC48-34E5A10305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6077" y="1840227"/>
            <a:ext cx="1360503" cy="1360503"/>
          </a:xfrm>
          <a:prstGeom prst="rect">
            <a:avLst/>
          </a:prstGeom>
        </p:spPr>
      </p:pic>
      <p:sp>
        <p:nvSpPr>
          <p:cNvPr id="16" name="文本框 15">
            <a:extLst>
              <a:ext uri="{FF2B5EF4-FFF2-40B4-BE49-F238E27FC236}">
                <a16:creationId xmlns:a16="http://schemas.microsoft.com/office/drawing/2014/main" id="{FC03E3A7-0023-49D0-B5E2-550BED71A2C8}"/>
              </a:ext>
            </a:extLst>
          </p:cNvPr>
          <p:cNvSpPr txBox="1"/>
          <p:nvPr/>
        </p:nvSpPr>
        <p:spPr>
          <a:xfrm>
            <a:off x="5976214" y="1976705"/>
            <a:ext cx="3280225" cy="1092607"/>
          </a:xfrm>
          <a:prstGeom prst="rect">
            <a:avLst/>
          </a:prstGeom>
          <a:noFill/>
        </p:spPr>
        <p:txBody>
          <a:bodyPr vert="horz" wrap="square" lIns="91438" tIns="45719" rIns="91438" bIns="45719" rtlCol="0">
            <a:spAutoFit/>
          </a:bodyPr>
          <a:lstStyle/>
          <a:p>
            <a:pPr algn="dist"/>
            <a:r>
              <a:rPr lang="en-US" altLang="zh-CN" sz="6500" dirty="0">
                <a:solidFill>
                  <a:srgbClr val="264D6E"/>
                </a:solidFill>
                <a:cs typeface="+mn-ea"/>
                <a:sym typeface="+mn-lt"/>
              </a:rPr>
              <a:t>I</a:t>
            </a:r>
            <a:endParaRPr lang="zh-CN" altLang="en-US" sz="6500" dirty="0">
              <a:solidFill>
                <a:srgbClr val="264D6E"/>
              </a:solidFill>
              <a:cs typeface="+mn-ea"/>
              <a:sym typeface="+mn-lt"/>
            </a:endParaRPr>
          </a:p>
        </p:txBody>
      </p:sp>
      <p:grpSp>
        <p:nvGrpSpPr>
          <p:cNvPr id="21" name="组合 20">
            <a:extLst>
              <a:ext uri="{FF2B5EF4-FFF2-40B4-BE49-F238E27FC236}">
                <a16:creationId xmlns:a16="http://schemas.microsoft.com/office/drawing/2014/main" id="{C7B283D7-D3DF-48A6-B6CA-AFC06B24D9EB}"/>
              </a:ext>
            </a:extLst>
          </p:cNvPr>
          <p:cNvGrpSpPr/>
          <p:nvPr/>
        </p:nvGrpSpPr>
        <p:grpSpPr>
          <a:xfrm>
            <a:off x="11766249" y="5225145"/>
            <a:ext cx="470948" cy="1497091"/>
            <a:chOff x="5029200" y="4252444"/>
            <a:chExt cx="470948" cy="1127262"/>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939779"/>
            </a:xfrm>
            <a:prstGeom prst="rect">
              <a:avLst/>
            </a:prstGeom>
            <a:noFill/>
          </p:spPr>
          <p:txBody>
            <a:bodyPr vert="eaVert" wrap="none" rtlCol="0">
              <a:spAutoFit/>
            </a:bodyPr>
            <a:lstStyle/>
            <a:p>
              <a:r>
                <a:rPr lang="en-US" altLang="zh-CN" sz="1500" dirty="0">
                  <a:solidFill>
                    <a:srgbClr val="E5E3E4"/>
                  </a:solidFill>
                  <a:cs typeface="+mn-ea"/>
                  <a:sym typeface="+mn-lt"/>
                </a:rPr>
                <a:t>Jpppt.com。</a:t>
              </a:r>
              <a:endParaRPr lang="zh-CN" altLang="en-US" sz="1500" dirty="0">
                <a:solidFill>
                  <a:srgbClr val="E5E3E4"/>
                </a:solidFill>
                <a:cs typeface="+mn-ea"/>
                <a:sym typeface="+mn-lt"/>
              </a:endParaRPr>
            </a:p>
          </p:txBody>
        </p:sp>
      </p:grpSp>
      <p:pic>
        <p:nvPicPr>
          <p:cNvPr id="3" name="图片 2">
            <a:extLst>
              <a:ext uri="{FF2B5EF4-FFF2-40B4-BE49-F238E27FC236}">
                <a16:creationId xmlns:a16="http://schemas.microsoft.com/office/drawing/2014/main" id="{9CFB68AE-B307-48BC-A723-3E5DC67FFC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42421">
            <a:off x="10308553" y="538090"/>
            <a:ext cx="1477329" cy="1055065"/>
          </a:xfrm>
          <a:prstGeom prst="rect">
            <a:avLst/>
          </a:prstGeom>
        </p:spPr>
      </p:pic>
      <p:pic>
        <p:nvPicPr>
          <p:cNvPr id="18" name="图片 17">
            <a:extLst>
              <a:ext uri="{FF2B5EF4-FFF2-40B4-BE49-F238E27FC236}">
                <a16:creationId xmlns:a16="http://schemas.microsoft.com/office/drawing/2014/main" id="{CA1127B2-0D2F-4C8E-8E6E-A8110E4049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042421">
            <a:off x="11492471" y="1053458"/>
            <a:ext cx="617479" cy="440985"/>
          </a:xfrm>
          <a:prstGeom prst="rect">
            <a:avLst/>
          </a:prstGeom>
        </p:spPr>
      </p:pic>
      <p:pic>
        <p:nvPicPr>
          <p:cNvPr id="33" name="图片 32">
            <a:extLst>
              <a:ext uri="{FF2B5EF4-FFF2-40B4-BE49-F238E27FC236}">
                <a16:creationId xmlns:a16="http://schemas.microsoft.com/office/drawing/2014/main" id="{DA3175EE-1983-4EA5-AA48-CFE407B3891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
          <a:stretch/>
        </p:blipFill>
        <p:spPr>
          <a:xfrm flipH="1">
            <a:off x="5135" y="-42683"/>
            <a:ext cx="5250792" cy="4768832"/>
          </a:xfrm>
          <a:prstGeom prst="rect">
            <a:avLst/>
          </a:prstGeom>
        </p:spPr>
      </p:pic>
    </p:spTree>
    <p:extLst>
      <p:ext uri="{BB962C8B-B14F-4D97-AF65-F5344CB8AC3E}">
        <p14:creationId xmlns:p14="http://schemas.microsoft.com/office/powerpoint/2010/main" val="7351231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 presetClass="entr" presetSubtype="0" fill="hold" nodeType="withEffect">
                                  <p:stCondLst>
                                    <p:cond delay="75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childTnLst>
                                </p:cTn>
                              </p:par>
                              <p:par>
                                <p:cTn id="15" presetID="49" presetClass="path" presetSubtype="0" fill="hold" nodeType="withEffect">
                                  <p:stCondLst>
                                    <p:cond delay="750"/>
                                  </p:stCondLst>
                                  <p:childTnLst>
                                    <p:animMotion origin="layout" path="M 0 0 L 0.25 0.25 E" pathEditMode="relative" ptsTypes="">
                                      <p:cBhvr>
                                        <p:cTn id="16" dur="1500" spd="-100000" fill="hold"/>
                                        <p:tgtEl>
                                          <p:spTgt spid="18"/>
                                        </p:tgtEl>
                                        <p:attrNameLst>
                                          <p:attrName>ppt_x</p:attrName>
                                          <p:attrName>ppt_y</p:attrName>
                                        </p:attrNameLst>
                                      </p:cBhvr>
                                    </p:animMotion>
                                  </p:childTnLst>
                                </p:cTn>
                              </p:par>
                              <p:par>
                                <p:cTn id="17" presetID="49" presetClass="path" presetSubtype="0" fill="hold" nodeType="withEffect">
                                  <p:stCondLst>
                                    <p:cond delay="750"/>
                                  </p:stCondLst>
                                  <p:childTnLst>
                                    <p:animMotion origin="layout" path="M 0 0 L 0.25 0.25 E" pathEditMode="relative" ptsTypes="">
                                      <p:cBhvr>
                                        <p:cTn id="18" dur="1500" spd="-100000" fill="hold"/>
                                        <p:tgtEl>
                                          <p:spTgt spid="3"/>
                                        </p:tgtEl>
                                        <p:attrNameLst>
                                          <p:attrName>ppt_x</p:attrName>
                                          <p:attrName>ppt_y</p:attrName>
                                        </p:attrNameLst>
                                      </p:cBhvr>
                                    </p:animMotion>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41" presetClass="entr" presetSubtype="0" fill="hold" grpId="0" nodeType="withEffect">
                                  <p:stCondLst>
                                    <p:cond delay="500"/>
                                  </p:stCondLst>
                                  <p:iterate type="lt">
                                    <p:tmPct val="10000"/>
                                  </p:iterate>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6"/>
                                        </p:tgtEl>
                                        <p:attrNameLst>
                                          <p:attrName>ppt_y</p:attrName>
                                        </p:attrNameLst>
                                      </p:cBhvr>
                                      <p:tavLst>
                                        <p:tav tm="0">
                                          <p:val>
                                            <p:strVal val="#ppt_y"/>
                                          </p:val>
                                        </p:tav>
                                        <p:tav tm="100000">
                                          <p:val>
                                            <p:strVal val="#ppt_y"/>
                                          </p:val>
                                        </p:tav>
                                      </p:tavLst>
                                    </p:anim>
                                    <p:anim calcmode="lin" valueType="num">
                                      <p:cBhvr>
                                        <p:cTn id="29" dur="10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6"/>
                                        </p:tgtEl>
                                      </p:cBhvr>
                                    </p:animEffect>
                                  </p:childTnLst>
                                </p:cTn>
                              </p:par>
                            </p:childTnLst>
                          </p:cTn>
                        </p:par>
                        <p:par>
                          <p:cTn id="32" fill="hold">
                            <p:stCondLst>
                              <p:cond delay="3750"/>
                            </p:stCondLst>
                            <p:childTnLst>
                              <p:par>
                                <p:cTn id="33" presetID="50" presetClass="entr" presetSubtype="0" decel="10000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3"/>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0BB256E-A109-4D0E-8958-7B9DB32D8DBF}"/>
              </a:ext>
            </a:extLst>
          </p:cNvPr>
          <p:cNvCxnSpPr>
            <a:cxnSpLocks/>
          </p:cNvCxnSpPr>
          <p:nvPr/>
        </p:nvCxnSpPr>
        <p:spPr>
          <a:xfrm>
            <a:off x="7464152" y="404664"/>
            <a:ext cx="0" cy="6264696"/>
          </a:xfrm>
          <a:prstGeom prst="line">
            <a:avLst/>
          </a:prstGeom>
        </p:spPr>
        <p:style>
          <a:lnRef idx="3">
            <a:schemeClr val="accent4"/>
          </a:lnRef>
          <a:fillRef idx="0">
            <a:schemeClr val="accent4"/>
          </a:fillRef>
          <a:effectRef idx="2">
            <a:schemeClr val="accent4"/>
          </a:effectRef>
          <a:fontRef idx="minor">
            <a:schemeClr val="tx1"/>
          </a:fontRef>
        </p:style>
      </p:cxnSp>
      <p:sp>
        <p:nvSpPr>
          <p:cNvPr id="6" name="Rectangle 32">
            <a:extLst>
              <a:ext uri="{FF2B5EF4-FFF2-40B4-BE49-F238E27FC236}">
                <a16:creationId xmlns:a16="http://schemas.microsoft.com/office/drawing/2014/main" id="{69F0AC48-8146-46EF-A445-F36960E7E9F9}"/>
              </a:ext>
            </a:extLst>
          </p:cNvPr>
          <p:cNvSpPr>
            <a:spLocks noChangeArrowheads="1"/>
          </p:cNvSpPr>
          <p:nvPr/>
        </p:nvSpPr>
        <p:spPr bwMode="auto">
          <a:xfrm>
            <a:off x="119336" y="67271"/>
            <a:ext cx="7344815"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Viết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9" name="Rectangle 32">
            <a:extLst>
              <a:ext uri="{FF2B5EF4-FFF2-40B4-BE49-F238E27FC236}">
                <a16:creationId xmlns:a16="http://schemas.microsoft.com/office/drawing/2014/main" id="{7BE62CF3-E8D1-40A8-8587-DFB5A1485915}"/>
              </a:ext>
            </a:extLst>
          </p:cNvPr>
          <p:cNvSpPr>
            <a:spLocks noChangeArrowheads="1"/>
          </p:cNvSpPr>
          <p:nvPr/>
        </p:nvSpPr>
        <p:spPr bwMode="auto">
          <a:xfrm>
            <a:off x="319203" y="828001"/>
            <a:ext cx="685691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a:solidFill>
                  <a:srgbClr val="0070C0"/>
                </a:solidFill>
                <a:latin typeface="Times New Roman" panose="02020603050405020304" pitchFamily="18" charset="0"/>
                <a:cs typeface="Times New Roman" panose="02020603050405020304" pitchFamily="18" charset="0"/>
              </a:rPr>
              <a:t>b. </a:t>
            </a:r>
            <a:r>
              <a:rPr lang="en-US" sz="3200" b="1" dirty="0" err="1">
                <a:solidFill>
                  <a:srgbClr val="0070C0"/>
                </a:solidFill>
                <a:latin typeface="Times New Roman" panose="02020603050405020304" pitchFamily="18" charset="0"/>
                <a:cs typeface="Times New Roman" panose="02020603050405020304" pitchFamily="18" charset="0"/>
              </a:rPr>
              <a:t>Viết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thân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4709A73B-93E4-4EE2-9D83-AE714DB5D71B}"/>
              </a:ext>
            </a:extLst>
          </p:cNvPr>
          <p:cNvSpPr/>
          <p:nvPr/>
        </p:nvSpPr>
        <p:spPr>
          <a:xfrm>
            <a:off x="407368" y="3017679"/>
            <a:ext cx="3116326" cy="2283529"/>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b="1" dirty="0" err="1">
                <a:solidFill>
                  <a:srgbClr val="FF0000"/>
                </a:solidFill>
                <a:latin typeface="Times New Roman" panose="02020603050405020304" pitchFamily="18" charset="0"/>
                <a:cs typeface="Times New Roman" panose="02020603050405020304" pitchFamily="18" charset="0"/>
              </a:rPr>
              <a:t>Khổ</a:t>
            </a:r>
            <a:r>
              <a:rPr lang="en-US" sz="6600" b="1" dirty="0">
                <a:solidFill>
                  <a:srgbClr val="FF0000"/>
                </a:solidFill>
                <a:latin typeface="Times New Roman" panose="02020603050405020304" pitchFamily="18" charset="0"/>
                <a:cs typeface="Times New Roman" panose="02020603050405020304" pitchFamily="18" charset="0"/>
              </a:rPr>
              <a:t> 4</a:t>
            </a:r>
          </a:p>
        </p:txBody>
      </p:sp>
      <p:sp>
        <p:nvSpPr>
          <p:cNvPr id="24" name="Rectangle: Rounded Corners 23">
            <a:extLst>
              <a:ext uri="{FF2B5EF4-FFF2-40B4-BE49-F238E27FC236}">
                <a16:creationId xmlns:a16="http://schemas.microsoft.com/office/drawing/2014/main" id="{2B995A4C-C44B-4EAF-9107-A97CA0114B94}"/>
              </a:ext>
            </a:extLst>
          </p:cNvPr>
          <p:cNvSpPr/>
          <p:nvPr/>
        </p:nvSpPr>
        <p:spPr>
          <a:xfrm>
            <a:off x="4007768" y="3016348"/>
            <a:ext cx="3116326" cy="2283529"/>
          </a:xfrm>
          <a:prstGeom prst="roundRect">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b="1" dirty="0" err="1">
                <a:solidFill>
                  <a:srgbClr val="FFC000"/>
                </a:solidFill>
                <a:latin typeface="Times New Roman" panose="02020603050405020304" pitchFamily="18" charset="0"/>
                <a:cs typeface="Times New Roman" panose="02020603050405020304" pitchFamily="18" charset="0"/>
              </a:rPr>
              <a:t>Khổ</a:t>
            </a:r>
            <a:r>
              <a:rPr lang="en-US" sz="6600" b="1" dirty="0">
                <a:solidFill>
                  <a:srgbClr val="FFC000"/>
                </a:solidFill>
                <a:latin typeface="Times New Roman" panose="02020603050405020304" pitchFamily="18" charset="0"/>
                <a:cs typeface="Times New Roman" panose="02020603050405020304" pitchFamily="18" charset="0"/>
              </a:rPr>
              <a:t> 5</a:t>
            </a:r>
          </a:p>
        </p:txBody>
      </p:sp>
      <p:sp>
        <p:nvSpPr>
          <p:cNvPr id="26" name="Rectangle 25">
            <a:extLst>
              <a:ext uri="{FF2B5EF4-FFF2-40B4-BE49-F238E27FC236}">
                <a16:creationId xmlns:a16="http://schemas.microsoft.com/office/drawing/2014/main" id="{895CF5FD-C80B-48FA-B327-315CCA6D98E5}"/>
              </a:ext>
            </a:extLst>
          </p:cNvPr>
          <p:cNvSpPr/>
          <p:nvPr/>
        </p:nvSpPr>
        <p:spPr>
          <a:xfrm>
            <a:off x="7540978" y="3023962"/>
            <a:ext cx="4531685" cy="206210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6000" b="1" dirty="0" err="1">
                <a:solidFill>
                  <a:srgbClr val="FF0000"/>
                </a:solidFill>
                <a:latin typeface="Times New Roman" panose="02020603050405020304" pitchFamily="18" charset="0"/>
                <a:cs typeface="Times New Roman" panose="02020603050405020304" pitchFamily="18" charset="0"/>
              </a:rPr>
              <a:t>Phân</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tích</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hai</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đoạn</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thơ</a:t>
            </a:r>
            <a:r>
              <a:rPr lang="en-US" sz="6000" b="1" dirty="0">
                <a:solidFill>
                  <a:srgbClr val="FF0000"/>
                </a:solidFill>
                <a:latin typeface="Times New Roman" panose="02020603050405020304" pitchFamily="18" charset="0"/>
                <a:cs typeface="Times New Roman" panose="02020603050405020304" pitchFamily="18" charset="0"/>
              </a:rPr>
              <a:t> </a:t>
            </a:r>
          </a:p>
        </p:txBody>
      </p:sp>
      <p:sp>
        <p:nvSpPr>
          <p:cNvPr id="10" name="Rectangle 32">
            <a:extLst>
              <a:ext uri="{FF2B5EF4-FFF2-40B4-BE49-F238E27FC236}">
                <a16:creationId xmlns:a16="http://schemas.microsoft.com/office/drawing/2014/main" id="{7716C4DD-D660-4F04-A464-EEACAD5F49CC}"/>
              </a:ext>
            </a:extLst>
          </p:cNvPr>
          <p:cNvSpPr>
            <a:spLocks noChangeArrowheads="1"/>
          </p:cNvSpPr>
          <p:nvPr/>
        </p:nvSpPr>
        <p:spPr bwMode="auto">
          <a:xfrm>
            <a:off x="7464152" y="10359"/>
            <a:ext cx="4608511"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Mùa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nhỏ</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Thanh </a:t>
            </a:r>
            <a:r>
              <a:rPr lang="en-US" sz="3200" b="1" dirty="0" err="1">
                <a:latin typeface="Times New Roman" panose="02020603050405020304" pitchFamily="18" charset="0"/>
                <a:cs typeface="Times New Roman" panose="02020603050405020304" pitchFamily="18" charset="0"/>
              </a:rPr>
              <a:t>Hải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3986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flipV="1">
            <a:off x="119336" y="816926"/>
            <a:ext cx="4670423" cy="5224148"/>
          </a:xfrm>
          <a:prstGeom prst="verticalScroll">
            <a:avLst>
              <a:gd name="adj" fmla="val 7213"/>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Rectangle 29"/>
          <p:cNvSpPr>
            <a:spLocks noChangeArrowheads="1"/>
          </p:cNvSpPr>
          <p:nvPr/>
        </p:nvSpPr>
        <p:spPr bwMode="auto">
          <a:xfrm>
            <a:off x="435249" y="1240474"/>
            <a:ext cx="4038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0000FF"/>
                </a:solidFill>
                <a:latin typeface="VNI-Times" pitchFamily="2" charset="0"/>
              </a:rPr>
              <a:t>Ta </a:t>
            </a:r>
            <a:r>
              <a:rPr lang="en-US" altLang="en-US" sz="2800" b="1" i="1" dirty="0" err="1">
                <a:solidFill>
                  <a:srgbClr val="0000FF"/>
                </a:solidFill>
                <a:latin typeface="VNI-Times" pitchFamily="2" charset="0"/>
              </a:rPr>
              <a:t>laøm</a:t>
            </a:r>
            <a:r>
              <a:rPr lang="en-US" altLang="en-US" sz="2800" b="1" i="1" dirty="0">
                <a:solidFill>
                  <a:srgbClr val="0000FF"/>
                </a:solidFill>
                <a:latin typeface="VNI-Times" pitchFamily="2" charset="0"/>
              </a:rPr>
              <a:t> con </a:t>
            </a:r>
            <a:r>
              <a:rPr lang="en-US" altLang="en-US" sz="2800" b="1" i="1" dirty="0" err="1">
                <a:solidFill>
                  <a:srgbClr val="0000FF"/>
                </a:solidFill>
                <a:latin typeface="VNI-Times" pitchFamily="2" charset="0"/>
              </a:rPr>
              <a:t>chim</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hoùt</a:t>
            </a:r>
            <a:endParaRPr lang="en-US" altLang="en-US" sz="2800" b="1" i="1" dirty="0">
              <a:solidFill>
                <a:srgbClr val="0000FF"/>
              </a:solidFill>
              <a:latin typeface="VNI-Times" pitchFamily="2" charset="0"/>
            </a:endParaRPr>
          </a:p>
          <a:p>
            <a:pPr eaLnBrk="1" hangingPunct="1">
              <a:spcBef>
                <a:spcPct val="0"/>
              </a:spcBef>
              <a:buFontTx/>
              <a:buNone/>
            </a:pPr>
            <a:r>
              <a:rPr lang="en-US" altLang="en-US" sz="2800" b="1" i="1" dirty="0">
                <a:solidFill>
                  <a:srgbClr val="0000FF"/>
                </a:solidFill>
                <a:latin typeface="VNI-Times" pitchFamily="2" charset="0"/>
              </a:rPr>
              <a:t>Ta </a:t>
            </a:r>
            <a:r>
              <a:rPr lang="en-US" altLang="en-US" sz="2800" b="1" i="1" dirty="0" err="1">
                <a:solidFill>
                  <a:srgbClr val="0000FF"/>
                </a:solidFill>
                <a:latin typeface="VNI-Times" pitchFamily="2" charset="0"/>
              </a:rPr>
              <a:t>laøm</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moät</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caønh</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hoa</a:t>
            </a:r>
            <a:endParaRPr lang="en-US" altLang="en-US" sz="2800" b="1" i="1" dirty="0">
              <a:solidFill>
                <a:srgbClr val="0000FF"/>
              </a:solidFill>
              <a:latin typeface="VNI-Times" pitchFamily="2" charset="0"/>
            </a:endParaRPr>
          </a:p>
          <a:p>
            <a:pPr eaLnBrk="1" hangingPunct="1">
              <a:spcBef>
                <a:spcPct val="0"/>
              </a:spcBef>
              <a:buFontTx/>
              <a:buNone/>
            </a:pPr>
            <a:r>
              <a:rPr lang="en-US" altLang="en-US" sz="2800" b="1" i="1" dirty="0">
                <a:solidFill>
                  <a:srgbClr val="0000FF"/>
                </a:solidFill>
                <a:latin typeface="VNI-Times" pitchFamily="2" charset="0"/>
              </a:rPr>
              <a:t>Ta </a:t>
            </a:r>
            <a:r>
              <a:rPr lang="en-US" altLang="en-US" sz="2800" b="1" i="1" dirty="0" err="1">
                <a:solidFill>
                  <a:srgbClr val="0000FF"/>
                </a:solidFill>
                <a:latin typeface="VNI-Times" pitchFamily="2" charset="0"/>
              </a:rPr>
              <a:t>nhaäp</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vaøo</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hoaø</a:t>
            </a:r>
            <a:r>
              <a:rPr lang="en-US" altLang="en-US" sz="2800" b="1" i="1" dirty="0">
                <a:solidFill>
                  <a:srgbClr val="0000FF"/>
                </a:solidFill>
                <a:latin typeface="VNI-Times" pitchFamily="2" charset="0"/>
              </a:rPr>
              <a:t> ca</a:t>
            </a:r>
          </a:p>
          <a:p>
            <a:pPr eaLnBrk="1" hangingPunct="1">
              <a:spcBef>
                <a:spcPct val="0"/>
              </a:spcBef>
              <a:buFontTx/>
              <a:buNone/>
            </a:pPr>
            <a:r>
              <a:rPr lang="en-US" altLang="en-US" sz="2800" b="1" i="1" dirty="0" err="1">
                <a:solidFill>
                  <a:srgbClr val="0000FF"/>
                </a:solidFill>
                <a:latin typeface="VNI-Times" pitchFamily="2" charset="0"/>
              </a:rPr>
              <a:t>Moät</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noát</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traàm</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xao</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xuyeán</a:t>
            </a:r>
            <a:r>
              <a:rPr lang="en-US" altLang="en-US" sz="2800" b="1" i="1" dirty="0">
                <a:solidFill>
                  <a:srgbClr val="0000FF"/>
                </a:solidFill>
                <a:latin typeface="VNI-Times" pitchFamily="2" charset="0"/>
              </a:rPr>
              <a:t>.</a:t>
            </a:r>
          </a:p>
          <a:p>
            <a:pPr eaLnBrk="1" hangingPunct="1">
              <a:spcBef>
                <a:spcPct val="0"/>
              </a:spcBef>
              <a:buFontTx/>
              <a:buNone/>
            </a:pPr>
            <a:endParaRPr lang="en-US" altLang="en-US" sz="2800" b="1" i="1" dirty="0">
              <a:solidFill>
                <a:srgbClr val="0000FF"/>
              </a:solidFill>
              <a:latin typeface="VNI-Times" pitchFamily="2" charset="0"/>
            </a:endParaRPr>
          </a:p>
          <a:p>
            <a:pPr eaLnBrk="1" hangingPunct="1">
              <a:spcBef>
                <a:spcPct val="0"/>
              </a:spcBef>
              <a:buFontTx/>
              <a:buNone/>
            </a:pPr>
            <a:r>
              <a:rPr lang="en-US" altLang="en-US" sz="2800" b="1" i="1" dirty="0" err="1">
                <a:solidFill>
                  <a:srgbClr val="0000FF"/>
                </a:solidFill>
                <a:latin typeface="VNI-Times" pitchFamily="2" charset="0"/>
              </a:rPr>
              <a:t>Moät</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muøa</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xuaân</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nho</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nhoû</a:t>
            </a:r>
            <a:endParaRPr lang="en-US" altLang="en-US" sz="2800" b="1" i="1" dirty="0">
              <a:solidFill>
                <a:srgbClr val="0000FF"/>
              </a:solidFill>
              <a:latin typeface="VNI-Times" pitchFamily="2" charset="0"/>
            </a:endParaRPr>
          </a:p>
          <a:p>
            <a:pPr eaLnBrk="1" hangingPunct="1">
              <a:spcBef>
                <a:spcPct val="0"/>
              </a:spcBef>
              <a:buFontTx/>
              <a:buNone/>
            </a:pPr>
            <a:r>
              <a:rPr lang="en-US" altLang="en-US" sz="2800" b="1" i="1" dirty="0" err="1">
                <a:solidFill>
                  <a:srgbClr val="0000FF"/>
                </a:solidFill>
                <a:latin typeface="VNI-Times" pitchFamily="2" charset="0"/>
              </a:rPr>
              <a:t>Laëng</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leõ</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daâng</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cho</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ñôøi</a:t>
            </a:r>
            <a:endParaRPr lang="en-US" altLang="en-US" sz="2800" b="1" i="1" dirty="0">
              <a:solidFill>
                <a:srgbClr val="0000FF"/>
              </a:solidFill>
              <a:latin typeface="VNI-Times" pitchFamily="2" charset="0"/>
            </a:endParaRPr>
          </a:p>
          <a:p>
            <a:pPr eaLnBrk="1" hangingPunct="1">
              <a:spcBef>
                <a:spcPct val="0"/>
              </a:spcBef>
              <a:buFontTx/>
              <a:buNone/>
            </a:pPr>
            <a:r>
              <a:rPr lang="en-US" altLang="en-US" sz="2800" b="1" i="1" dirty="0" err="1">
                <a:solidFill>
                  <a:srgbClr val="0000FF"/>
                </a:solidFill>
                <a:latin typeface="VNI-Times" pitchFamily="2" charset="0"/>
              </a:rPr>
              <a:t>Duø</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laø</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tuoåi</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hai</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möôi</a:t>
            </a:r>
            <a:r>
              <a:rPr lang="en-US" altLang="en-US" sz="2800" b="1" i="1" dirty="0">
                <a:solidFill>
                  <a:srgbClr val="0000FF"/>
                </a:solidFill>
                <a:latin typeface="VNI-Times" pitchFamily="2" charset="0"/>
              </a:rPr>
              <a:t> </a:t>
            </a:r>
          </a:p>
          <a:p>
            <a:pPr eaLnBrk="1" hangingPunct="1">
              <a:spcBef>
                <a:spcPct val="0"/>
              </a:spcBef>
              <a:buFontTx/>
              <a:buNone/>
            </a:pPr>
            <a:r>
              <a:rPr lang="en-US" altLang="en-US" sz="2800" b="1" i="1" dirty="0" err="1">
                <a:solidFill>
                  <a:srgbClr val="0000FF"/>
                </a:solidFill>
                <a:latin typeface="VNI-Times" pitchFamily="2" charset="0"/>
              </a:rPr>
              <a:t>Duø</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laø</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khi</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toùc</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baïc</a:t>
            </a:r>
            <a:r>
              <a:rPr lang="en-US" altLang="en-US" sz="2800" b="1" i="1" dirty="0">
                <a:solidFill>
                  <a:srgbClr val="0000FF"/>
                </a:solidFill>
                <a:latin typeface="VNI-Times" pitchFamily="2" charset="0"/>
              </a:rPr>
              <a:t>.</a:t>
            </a:r>
          </a:p>
        </p:txBody>
      </p:sp>
      <p:sp>
        <p:nvSpPr>
          <p:cNvPr id="7" name="Flowchart: Alternate Process 6"/>
          <p:cNvSpPr/>
          <p:nvPr/>
        </p:nvSpPr>
        <p:spPr>
          <a:xfrm>
            <a:off x="5450901" y="1753694"/>
            <a:ext cx="1436688" cy="857249"/>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solidFill>
                  <a:schemeClr val="accent6"/>
                </a:solidFill>
              </a:rPr>
              <a:t>Con </a:t>
            </a:r>
            <a:r>
              <a:rPr lang="en-US" sz="2400" b="1" dirty="0" err="1">
                <a:solidFill>
                  <a:schemeClr val="accent6"/>
                </a:solidFill>
              </a:rPr>
              <a:t>chim</a:t>
            </a:r>
            <a:endParaRPr lang="en-US" sz="2400" b="1" dirty="0">
              <a:solidFill>
                <a:schemeClr val="accent6"/>
              </a:solidFill>
            </a:endParaRPr>
          </a:p>
        </p:txBody>
      </p:sp>
      <p:sp>
        <p:nvSpPr>
          <p:cNvPr id="10" name="Flowchart: Alternate Process 9"/>
          <p:cNvSpPr/>
          <p:nvPr/>
        </p:nvSpPr>
        <p:spPr>
          <a:xfrm>
            <a:off x="9960249" y="1753694"/>
            <a:ext cx="1436688" cy="857249"/>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a:solidFill>
                  <a:schemeClr val="accent6"/>
                </a:solidFill>
              </a:rPr>
              <a:t>Nốt trầm</a:t>
            </a:r>
          </a:p>
        </p:txBody>
      </p:sp>
      <p:cxnSp>
        <p:nvCxnSpPr>
          <p:cNvPr id="12" name="Straight Connector 11"/>
          <p:cNvCxnSpPr>
            <a:stCxn id="8" idx="2"/>
            <a:endCxn id="7" idx="0"/>
          </p:cNvCxnSpPr>
          <p:nvPr/>
        </p:nvCxnSpPr>
        <p:spPr>
          <a:xfrm flipH="1">
            <a:off x="6169245" y="1379562"/>
            <a:ext cx="2190804" cy="374132"/>
          </a:xfrm>
          <a:prstGeom prst="line">
            <a:avLst/>
          </a:prstGeom>
          <a:ln>
            <a:solidFill>
              <a:srgbClr val="00B05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a:cxnSpLocks/>
            <a:stCxn id="10" idx="0"/>
            <a:endCxn id="8" idx="2"/>
          </p:cNvCxnSpPr>
          <p:nvPr/>
        </p:nvCxnSpPr>
        <p:spPr>
          <a:xfrm flipH="1" flipV="1">
            <a:off x="8360049" y="1379562"/>
            <a:ext cx="2318544" cy="374132"/>
          </a:xfrm>
          <a:prstGeom prst="line">
            <a:avLst/>
          </a:prstGeom>
          <a:ln>
            <a:solidFill>
              <a:srgbClr val="00B050"/>
            </a:solidFill>
            <a:headEnd type="arrow" w="med" len="med"/>
            <a:tailEnd type="none" w="med" len="med"/>
          </a:ln>
        </p:spPr>
        <p:style>
          <a:lnRef idx="3">
            <a:schemeClr val="accent2"/>
          </a:lnRef>
          <a:fillRef idx="0">
            <a:schemeClr val="accent2"/>
          </a:fillRef>
          <a:effectRef idx="2">
            <a:schemeClr val="accent2"/>
          </a:effectRef>
          <a:fontRef idx="minor">
            <a:schemeClr val="tx1"/>
          </a:fontRef>
        </p:style>
      </p:cxnSp>
      <p:sp>
        <p:nvSpPr>
          <p:cNvPr id="20" name="Flowchart: Alternate Process 19"/>
          <p:cNvSpPr/>
          <p:nvPr/>
        </p:nvSpPr>
        <p:spPr>
          <a:xfrm>
            <a:off x="4809975" y="3043624"/>
            <a:ext cx="7227887" cy="562636"/>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a:t>Ẩn</a:t>
            </a:r>
            <a:r>
              <a:rPr lang="en-US" sz="2400" b="1" dirty="0"/>
              <a:t> </a:t>
            </a:r>
            <a:r>
              <a:rPr lang="en-US" sz="2400" b="1" dirty="0" err="1"/>
              <a:t>dụ</a:t>
            </a:r>
            <a:r>
              <a:rPr lang="en-US" sz="2400" b="1" dirty="0"/>
              <a:t>: </a:t>
            </a:r>
            <a:r>
              <a:rPr lang="en-US" sz="2400" b="1" dirty="0" err="1"/>
              <a:t>hóa</a:t>
            </a:r>
            <a:r>
              <a:rPr lang="en-US" sz="2400" b="1" dirty="0"/>
              <a:t> </a:t>
            </a:r>
            <a:r>
              <a:rPr lang="en-US" sz="2400" b="1" dirty="0" err="1"/>
              <a:t>thân</a:t>
            </a:r>
            <a:r>
              <a:rPr lang="en-US" sz="2400" b="1" dirty="0"/>
              <a:t> </a:t>
            </a:r>
            <a:r>
              <a:rPr lang="en-US" sz="2400" b="1" dirty="0" err="1"/>
              <a:t>vào</a:t>
            </a:r>
            <a:r>
              <a:rPr lang="en-US" sz="2400" b="1" dirty="0"/>
              <a:t> </a:t>
            </a:r>
            <a:r>
              <a:rPr lang="en-US" sz="2400" b="1" dirty="0" err="1"/>
              <a:t>những</a:t>
            </a:r>
            <a:r>
              <a:rPr lang="en-US" sz="2400" b="1" dirty="0"/>
              <a:t> </a:t>
            </a:r>
            <a:r>
              <a:rPr lang="en-US" sz="2400" b="1" dirty="0" err="1"/>
              <a:t>hình</a:t>
            </a:r>
            <a:r>
              <a:rPr lang="en-US" sz="2400" b="1" dirty="0"/>
              <a:t> </a:t>
            </a:r>
            <a:r>
              <a:rPr lang="en-US" sz="2400" b="1" dirty="0" err="1"/>
              <a:t>ảnh</a:t>
            </a:r>
            <a:r>
              <a:rPr lang="en-US" sz="2400" b="1" dirty="0"/>
              <a:t> </a:t>
            </a:r>
            <a:r>
              <a:rPr lang="en-US" sz="2400" b="1" dirty="0" err="1"/>
              <a:t>đẹp</a:t>
            </a:r>
            <a:r>
              <a:rPr lang="en-US" sz="2400" b="1" dirty="0"/>
              <a:t> </a:t>
            </a:r>
            <a:r>
              <a:rPr lang="en-US" sz="2400" b="1" dirty="0" err="1"/>
              <a:t>nhất</a:t>
            </a:r>
            <a:endParaRPr lang="en-US" sz="2400" b="1" dirty="0"/>
          </a:p>
        </p:txBody>
      </p:sp>
      <p:sp>
        <p:nvSpPr>
          <p:cNvPr id="31" name="Flowchart: Alternate Process 30"/>
          <p:cNvSpPr/>
          <p:nvPr/>
        </p:nvSpPr>
        <p:spPr>
          <a:xfrm>
            <a:off x="4789761" y="3734894"/>
            <a:ext cx="7248101" cy="1090049"/>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a:t>Điệp</a:t>
            </a:r>
            <a:r>
              <a:rPr lang="en-US" sz="2400" b="1" dirty="0"/>
              <a:t> </a:t>
            </a:r>
            <a:r>
              <a:rPr lang="en-US" sz="2400" b="1" dirty="0" err="1"/>
              <a:t>cấu</a:t>
            </a:r>
            <a:r>
              <a:rPr lang="en-US" sz="2400" b="1" dirty="0"/>
              <a:t> </a:t>
            </a:r>
            <a:r>
              <a:rPr lang="en-US" sz="2400" b="1" dirty="0" err="1"/>
              <a:t>trúc</a:t>
            </a:r>
            <a:r>
              <a:rPr lang="en-US" sz="2400" b="1" dirty="0"/>
              <a:t>, </a:t>
            </a:r>
            <a:r>
              <a:rPr lang="en-US" sz="2400" b="1" dirty="0" err="1"/>
              <a:t>điệp</a:t>
            </a:r>
            <a:r>
              <a:rPr lang="en-US" sz="2400" b="1" dirty="0"/>
              <a:t> </a:t>
            </a:r>
            <a:r>
              <a:rPr lang="en-US" sz="2400" b="1" dirty="0" err="1"/>
              <a:t>từ</a:t>
            </a:r>
            <a:r>
              <a:rPr lang="en-US" sz="2400" b="1" dirty="0"/>
              <a:t>: </a:t>
            </a:r>
            <a:r>
              <a:rPr lang="en-US" sz="2400" b="1" dirty="0" err="1"/>
              <a:t>cống</a:t>
            </a:r>
            <a:r>
              <a:rPr lang="en-US" sz="2400" b="1" dirty="0"/>
              <a:t> </a:t>
            </a:r>
            <a:r>
              <a:rPr lang="en-US" sz="2400" b="1" dirty="0" err="1"/>
              <a:t>hiến</a:t>
            </a:r>
            <a:r>
              <a:rPr lang="en-US" sz="2400" b="1" dirty="0"/>
              <a:t> </a:t>
            </a:r>
            <a:r>
              <a:rPr lang="en-US" sz="2400" b="1" dirty="0" err="1"/>
              <a:t>cho</a:t>
            </a:r>
            <a:r>
              <a:rPr lang="en-US" sz="2400" b="1" dirty="0"/>
              <a:t> </a:t>
            </a:r>
            <a:r>
              <a:rPr lang="en-US" sz="2400" b="1" dirty="0" err="1"/>
              <a:t>đời</a:t>
            </a:r>
            <a:r>
              <a:rPr lang="en-US" sz="2400" b="1" dirty="0"/>
              <a:t> </a:t>
            </a:r>
            <a:r>
              <a:rPr lang="en-US" sz="2400" b="1" dirty="0" err="1"/>
              <a:t>như</a:t>
            </a:r>
            <a:r>
              <a:rPr lang="en-US" sz="2400" b="1" dirty="0"/>
              <a:t> </a:t>
            </a:r>
            <a:r>
              <a:rPr lang="en-US" sz="2400" b="1" dirty="0" err="1"/>
              <a:t>một</a:t>
            </a:r>
            <a:r>
              <a:rPr lang="en-US" sz="2400" b="1" dirty="0"/>
              <a:t> </a:t>
            </a:r>
            <a:r>
              <a:rPr lang="en-US" sz="2400" b="1" dirty="0" err="1"/>
              <a:t>lẽ</a:t>
            </a:r>
            <a:r>
              <a:rPr lang="en-US" sz="2400" b="1" dirty="0"/>
              <a:t> </a:t>
            </a:r>
            <a:r>
              <a:rPr lang="en-US" sz="2400" b="1" dirty="0" err="1"/>
              <a:t>tự</a:t>
            </a:r>
            <a:r>
              <a:rPr lang="en-US" sz="2400" b="1" dirty="0"/>
              <a:t> </a:t>
            </a:r>
            <a:r>
              <a:rPr lang="en-US" sz="2400" b="1" dirty="0" err="1"/>
              <a:t>nhiên</a:t>
            </a:r>
            <a:r>
              <a:rPr lang="en-US" sz="2400" b="1" dirty="0"/>
              <a:t>, </a:t>
            </a:r>
            <a:r>
              <a:rPr lang="en-US" sz="2400" b="1" dirty="0" err="1"/>
              <a:t>hòa</a:t>
            </a:r>
            <a:r>
              <a:rPr lang="en-US" sz="2400" b="1" dirty="0"/>
              <a:t> </a:t>
            </a:r>
            <a:r>
              <a:rPr lang="en-US" sz="2400" b="1" dirty="0" err="1"/>
              <a:t>cái</a:t>
            </a:r>
            <a:r>
              <a:rPr lang="en-US" sz="2400" b="1" dirty="0"/>
              <a:t> </a:t>
            </a:r>
            <a:r>
              <a:rPr lang="en-US" sz="2400" b="1" dirty="0" err="1"/>
              <a:t>tôi</a:t>
            </a:r>
            <a:r>
              <a:rPr lang="en-US" sz="2400" b="1" dirty="0"/>
              <a:t> </a:t>
            </a:r>
            <a:r>
              <a:rPr lang="en-US" sz="2400" b="1" dirty="0" err="1"/>
              <a:t>vào</a:t>
            </a:r>
            <a:r>
              <a:rPr lang="en-US" sz="2400" b="1" dirty="0"/>
              <a:t> </a:t>
            </a:r>
            <a:r>
              <a:rPr lang="en-US" sz="2400" b="1" dirty="0" err="1"/>
              <a:t>cái</a:t>
            </a:r>
            <a:r>
              <a:rPr lang="en-US" sz="2400" b="1" dirty="0"/>
              <a:t> ta </a:t>
            </a:r>
            <a:r>
              <a:rPr lang="en-US" sz="2400" b="1" dirty="0" err="1"/>
              <a:t>chung</a:t>
            </a:r>
            <a:endParaRPr lang="en-US" sz="2400" b="1" dirty="0"/>
          </a:p>
        </p:txBody>
      </p:sp>
      <p:sp>
        <p:nvSpPr>
          <p:cNvPr id="37" name="Right Arrow 36"/>
          <p:cNvSpPr/>
          <p:nvPr/>
        </p:nvSpPr>
        <p:spPr>
          <a:xfrm rot="5400000">
            <a:off x="8248669" y="4806943"/>
            <a:ext cx="350498" cy="457200"/>
          </a:xfrm>
          <a:prstGeom prst="right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8" name="Flowchart: Alternate Process 37"/>
          <p:cNvSpPr/>
          <p:nvPr/>
        </p:nvSpPr>
        <p:spPr>
          <a:xfrm>
            <a:off x="4854849" y="5279074"/>
            <a:ext cx="7183013" cy="762000"/>
          </a:xfrm>
          <a:prstGeom prst="flowChartAlternateProcess">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t>ƯỚC NGUYỆN CHÂN THÀNH, CAO CẢ</a:t>
            </a:r>
          </a:p>
        </p:txBody>
      </p:sp>
      <p:sp>
        <p:nvSpPr>
          <p:cNvPr id="9" name="Flowchart: Alternate Process 8"/>
          <p:cNvSpPr/>
          <p:nvPr/>
        </p:nvSpPr>
        <p:spPr>
          <a:xfrm>
            <a:off x="7705575" y="1811207"/>
            <a:ext cx="1436688" cy="857249"/>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err="1">
                <a:solidFill>
                  <a:schemeClr val="accent6"/>
                </a:solidFill>
              </a:rPr>
              <a:t>Cành</a:t>
            </a:r>
            <a:r>
              <a:rPr lang="en-US" sz="2400" b="1" dirty="0">
                <a:solidFill>
                  <a:schemeClr val="accent6"/>
                </a:solidFill>
              </a:rPr>
              <a:t> </a:t>
            </a:r>
            <a:r>
              <a:rPr lang="en-US" sz="2400" b="1" dirty="0" err="1">
                <a:solidFill>
                  <a:schemeClr val="accent6"/>
                </a:solidFill>
              </a:rPr>
              <a:t>hoa</a:t>
            </a:r>
            <a:endParaRPr lang="en-US" sz="2400" b="1" dirty="0">
              <a:solidFill>
                <a:schemeClr val="accent6"/>
              </a:solidFill>
            </a:endParaRPr>
          </a:p>
        </p:txBody>
      </p:sp>
      <p:cxnSp>
        <p:nvCxnSpPr>
          <p:cNvPr id="21" name="Straight Connector 20">
            <a:extLst>
              <a:ext uri="{FF2B5EF4-FFF2-40B4-BE49-F238E27FC236}">
                <a16:creationId xmlns:a16="http://schemas.microsoft.com/office/drawing/2014/main" id="{76DEA983-2FF5-4288-9A8D-03B7758761FD}"/>
              </a:ext>
            </a:extLst>
          </p:cNvPr>
          <p:cNvCxnSpPr/>
          <p:nvPr/>
        </p:nvCxnSpPr>
        <p:spPr>
          <a:xfrm flipH="1">
            <a:off x="8360049" y="1392874"/>
            <a:ext cx="1" cy="418868"/>
          </a:xfrm>
          <a:prstGeom prst="line">
            <a:avLst/>
          </a:prstGeom>
          <a:ln>
            <a:solidFill>
              <a:srgbClr val="00B05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8" name="Flowchart: Alternate Process 7"/>
          <p:cNvSpPr/>
          <p:nvPr/>
        </p:nvSpPr>
        <p:spPr>
          <a:xfrm>
            <a:off x="7066914" y="816926"/>
            <a:ext cx="2586269" cy="562636"/>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t>ƯỚC NGUYỆN</a:t>
            </a:r>
          </a:p>
        </p:txBody>
      </p:sp>
      <p:sp>
        <p:nvSpPr>
          <p:cNvPr id="22" name="AutoShape 19">
            <a:extLst>
              <a:ext uri="{FF2B5EF4-FFF2-40B4-BE49-F238E27FC236}">
                <a16:creationId xmlns:a16="http://schemas.microsoft.com/office/drawing/2014/main" id="{B0E585FC-C464-43E2-A4B0-188A0DA706AB}"/>
              </a:ext>
            </a:extLst>
          </p:cNvPr>
          <p:cNvSpPr>
            <a:spLocks/>
          </p:cNvSpPr>
          <p:nvPr/>
        </p:nvSpPr>
        <p:spPr bwMode="auto">
          <a:xfrm rot="5400000" flipH="1">
            <a:off x="8263580" y="521200"/>
            <a:ext cx="320675" cy="4509347"/>
          </a:xfrm>
          <a:prstGeom prst="leftBrace">
            <a:avLst>
              <a:gd name="adj1" fmla="val 28190"/>
              <a:gd name="adj2" fmla="val 51097"/>
            </a:avLst>
          </a:prstGeom>
          <a:noFill/>
          <a:ln w="381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009900"/>
              </a:solidFill>
              <a:latin typeface="Times New Roman" panose="02020603050405020304" pitchFamily="18" charset="0"/>
            </a:endParaRPr>
          </a:p>
        </p:txBody>
      </p:sp>
    </p:spTree>
    <p:extLst>
      <p:ext uri="{BB962C8B-B14F-4D97-AF65-F5344CB8AC3E}">
        <p14:creationId xmlns:p14="http://schemas.microsoft.com/office/powerpoint/2010/main" val="12224080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2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0" grpId="0" animBg="1"/>
      <p:bldP spid="31" grpId="0" animBg="1"/>
      <p:bldP spid="37" grpId="0" animBg="1"/>
      <p:bldP spid="38" grpId="0" animBg="1"/>
      <p:bldP spid="9" grpId="0" animBg="1"/>
      <p:bldP spid="8" grpId="0" animBg="1"/>
      <p:bldP spid="2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flipV="1">
            <a:off x="137066" y="945232"/>
            <a:ext cx="4506912" cy="4572000"/>
          </a:xfrm>
          <a:prstGeom prst="verticalScroll">
            <a:avLst>
              <a:gd name="adj" fmla="val 7213"/>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Rectangle 29"/>
          <p:cNvSpPr>
            <a:spLocks noChangeArrowheads="1"/>
          </p:cNvSpPr>
          <p:nvPr/>
        </p:nvSpPr>
        <p:spPr bwMode="auto">
          <a:xfrm>
            <a:off x="452978" y="1173832"/>
            <a:ext cx="4038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0000FF"/>
                </a:solidFill>
                <a:latin typeface="VNI-Times" pitchFamily="2" charset="0"/>
              </a:rPr>
              <a:t>Ta </a:t>
            </a:r>
            <a:r>
              <a:rPr lang="en-US" altLang="en-US" sz="2800" b="1" i="1" dirty="0" err="1">
                <a:solidFill>
                  <a:srgbClr val="0000FF"/>
                </a:solidFill>
                <a:latin typeface="VNI-Times" pitchFamily="2" charset="0"/>
              </a:rPr>
              <a:t>laøm</a:t>
            </a:r>
            <a:r>
              <a:rPr lang="en-US" altLang="en-US" sz="2800" b="1" i="1" dirty="0">
                <a:solidFill>
                  <a:srgbClr val="0000FF"/>
                </a:solidFill>
                <a:latin typeface="VNI-Times" pitchFamily="2" charset="0"/>
              </a:rPr>
              <a:t> con </a:t>
            </a:r>
            <a:r>
              <a:rPr lang="en-US" altLang="en-US" sz="2800" b="1" i="1" dirty="0" err="1">
                <a:solidFill>
                  <a:srgbClr val="0000FF"/>
                </a:solidFill>
                <a:latin typeface="VNI-Times" pitchFamily="2" charset="0"/>
              </a:rPr>
              <a:t>chim</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hoùt</a:t>
            </a:r>
            <a:endParaRPr lang="en-US" altLang="en-US" sz="2800" b="1" i="1" dirty="0">
              <a:solidFill>
                <a:srgbClr val="0000FF"/>
              </a:solidFill>
              <a:latin typeface="VNI-Times" pitchFamily="2" charset="0"/>
            </a:endParaRPr>
          </a:p>
          <a:p>
            <a:pPr eaLnBrk="1" hangingPunct="1">
              <a:spcBef>
                <a:spcPct val="0"/>
              </a:spcBef>
              <a:buFontTx/>
              <a:buNone/>
            </a:pPr>
            <a:r>
              <a:rPr lang="en-US" altLang="en-US" sz="2800" b="1" i="1" dirty="0">
                <a:solidFill>
                  <a:srgbClr val="0000FF"/>
                </a:solidFill>
                <a:latin typeface="VNI-Times" pitchFamily="2" charset="0"/>
              </a:rPr>
              <a:t>Ta </a:t>
            </a:r>
            <a:r>
              <a:rPr lang="en-US" altLang="en-US" sz="2800" b="1" i="1" dirty="0" err="1">
                <a:solidFill>
                  <a:srgbClr val="0000FF"/>
                </a:solidFill>
                <a:latin typeface="VNI-Times" pitchFamily="2" charset="0"/>
              </a:rPr>
              <a:t>laøm</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moät</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caønh</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hoa</a:t>
            </a:r>
            <a:endParaRPr lang="en-US" altLang="en-US" sz="2800" b="1" i="1" dirty="0">
              <a:solidFill>
                <a:srgbClr val="0000FF"/>
              </a:solidFill>
              <a:latin typeface="VNI-Times" pitchFamily="2" charset="0"/>
            </a:endParaRPr>
          </a:p>
          <a:p>
            <a:pPr eaLnBrk="1" hangingPunct="1">
              <a:spcBef>
                <a:spcPct val="0"/>
              </a:spcBef>
              <a:buFontTx/>
              <a:buNone/>
            </a:pPr>
            <a:r>
              <a:rPr lang="en-US" altLang="en-US" sz="2800" b="1" i="1" dirty="0">
                <a:solidFill>
                  <a:srgbClr val="0000FF"/>
                </a:solidFill>
                <a:latin typeface="VNI-Times" pitchFamily="2" charset="0"/>
              </a:rPr>
              <a:t>Ta </a:t>
            </a:r>
            <a:r>
              <a:rPr lang="en-US" altLang="en-US" sz="2800" b="1" i="1" dirty="0" err="1">
                <a:solidFill>
                  <a:srgbClr val="0000FF"/>
                </a:solidFill>
                <a:latin typeface="VNI-Times" pitchFamily="2" charset="0"/>
              </a:rPr>
              <a:t>nhaäp</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vaøo</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hoaø</a:t>
            </a:r>
            <a:r>
              <a:rPr lang="en-US" altLang="en-US" sz="2800" b="1" i="1" dirty="0">
                <a:solidFill>
                  <a:srgbClr val="0000FF"/>
                </a:solidFill>
                <a:latin typeface="VNI-Times" pitchFamily="2" charset="0"/>
              </a:rPr>
              <a:t> ca</a:t>
            </a:r>
          </a:p>
          <a:p>
            <a:pPr eaLnBrk="1" hangingPunct="1">
              <a:spcBef>
                <a:spcPct val="0"/>
              </a:spcBef>
              <a:buFontTx/>
              <a:buNone/>
            </a:pPr>
            <a:r>
              <a:rPr lang="en-US" altLang="en-US" sz="2800" b="1" i="1" dirty="0" err="1">
                <a:solidFill>
                  <a:srgbClr val="0000FF"/>
                </a:solidFill>
                <a:latin typeface="VNI-Times" pitchFamily="2" charset="0"/>
              </a:rPr>
              <a:t>Moät</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noát</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traàm</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xao</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xuyeán</a:t>
            </a:r>
            <a:r>
              <a:rPr lang="en-US" altLang="en-US" sz="2800" b="1" i="1" dirty="0">
                <a:solidFill>
                  <a:srgbClr val="0000FF"/>
                </a:solidFill>
                <a:latin typeface="VNI-Times" pitchFamily="2" charset="0"/>
              </a:rPr>
              <a:t>.</a:t>
            </a:r>
          </a:p>
          <a:p>
            <a:pPr eaLnBrk="1" hangingPunct="1">
              <a:spcBef>
                <a:spcPct val="0"/>
              </a:spcBef>
              <a:buFontTx/>
              <a:buNone/>
            </a:pPr>
            <a:endParaRPr lang="en-US" altLang="en-US" sz="2800" b="1" i="1" dirty="0">
              <a:solidFill>
                <a:srgbClr val="0000FF"/>
              </a:solidFill>
              <a:latin typeface="VNI-Times" pitchFamily="2" charset="0"/>
            </a:endParaRPr>
          </a:p>
          <a:p>
            <a:pPr eaLnBrk="1" hangingPunct="1">
              <a:spcBef>
                <a:spcPct val="0"/>
              </a:spcBef>
              <a:buFontTx/>
              <a:buNone/>
            </a:pPr>
            <a:r>
              <a:rPr lang="en-US" altLang="en-US" sz="2800" b="1" i="1" dirty="0" err="1">
                <a:solidFill>
                  <a:srgbClr val="0000FF"/>
                </a:solidFill>
                <a:latin typeface="VNI-Times" pitchFamily="2" charset="0"/>
              </a:rPr>
              <a:t>Moät</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muøa</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xuaân</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nho</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nhoû</a:t>
            </a:r>
            <a:endParaRPr lang="en-US" altLang="en-US" sz="2800" b="1" i="1" dirty="0">
              <a:solidFill>
                <a:srgbClr val="0000FF"/>
              </a:solidFill>
              <a:latin typeface="VNI-Times" pitchFamily="2" charset="0"/>
            </a:endParaRPr>
          </a:p>
          <a:p>
            <a:pPr eaLnBrk="1" hangingPunct="1">
              <a:spcBef>
                <a:spcPct val="0"/>
              </a:spcBef>
              <a:buFontTx/>
              <a:buNone/>
            </a:pPr>
            <a:r>
              <a:rPr lang="en-US" altLang="en-US" sz="2800" b="1" i="1" dirty="0" err="1">
                <a:solidFill>
                  <a:srgbClr val="0000FF"/>
                </a:solidFill>
                <a:latin typeface="VNI-Times" pitchFamily="2" charset="0"/>
              </a:rPr>
              <a:t>Laëng</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leõ</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daâng</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cho</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ñôøi</a:t>
            </a:r>
            <a:endParaRPr lang="en-US" altLang="en-US" sz="2800" b="1" i="1" dirty="0">
              <a:solidFill>
                <a:srgbClr val="0000FF"/>
              </a:solidFill>
              <a:latin typeface="VNI-Times" pitchFamily="2" charset="0"/>
            </a:endParaRPr>
          </a:p>
          <a:p>
            <a:pPr eaLnBrk="1" hangingPunct="1">
              <a:spcBef>
                <a:spcPct val="0"/>
              </a:spcBef>
              <a:buFontTx/>
              <a:buNone/>
            </a:pPr>
            <a:r>
              <a:rPr lang="en-US" altLang="en-US" sz="2800" b="1" i="1" dirty="0" err="1">
                <a:solidFill>
                  <a:srgbClr val="0000FF"/>
                </a:solidFill>
                <a:latin typeface="VNI-Times" pitchFamily="2" charset="0"/>
              </a:rPr>
              <a:t>Duø</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laø</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tuoåi</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hai</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möôi</a:t>
            </a:r>
            <a:r>
              <a:rPr lang="en-US" altLang="en-US" sz="2800" b="1" i="1" dirty="0">
                <a:solidFill>
                  <a:srgbClr val="0000FF"/>
                </a:solidFill>
                <a:latin typeface="VNI-Times" pitchFamily="2" charset="0"/>
              </a:rPr>
              <a:t> </a:t>
            </a:r>
          </a:p>
          <a:p>
            <a:pPr eaLnBrk="1" hangingPunct="1">
              <a:spcBef>
                <a:spcPct val="0"/>
              </a:spcBef>
              <a:buFontTx/>
              <a:buNone/>
            </a:pPr>
            <a:r>
              <a:rPr lang="en-US" altLang="en-US" sz="2800" b="1" i="1" dirty="0" err="1">
                <a:solidFill>
                  <a:srgbClr val="0000FF"/>
                </a:solidFill>
                <a:latin typeface="VNI-Times" pitchFamily="2" charset="0"/>
              </a:rPr>
              <a:t>Duø</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laø</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khi</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toùc</a:t>
            </a:r>
            <a:r>
              <a:rPr lang="en-US" altLang="en-US" sz="2800" b="1" i="1" dirty="0">
                <a:solidFill>
                  <a:srgbClr val="0000FF"/>
                </a:solidFill>
                <a:latin typeface="VNI-Times" pitchFamily="2" charset="0"/>
              </a:rPr>
              <a:t> </a:t>
            </a:r>
            <a:r>
              <a:rPr lang="en-US" altLang="en-US" sz="2800" b="1" i="1" dirty="0" err="1">
                <a:solidFill>
                  <a:srgbClr val="0000FF"/>
                </a:solidFill>
                <a:latin typeface="VNI-Times" pitchFamily="2" charset="0"/>
              </a:rPr>
              <a:t>baïc</a:t>
            </a:r>
            <a:r>
              <a:rPr lang="en-US" altLang="en-US" sz="2800" b="1" i="1" dirty="0">
                <a:solidFill>
                  <a:srgbClr val="0000FF"/>
                </a:solidFill>
                <a:latin typeface="VNI-Times" pitchFamily="2" charset="0"/>
              </a:rPr>
              <a:t>.</a:t>
            </a:r>
          </a:p>
        </p:txBody>
      </p:sp>
      <p:sp>
        <p:nvSpPr>
          <p:cNvPr id="19" name="Flowchart: Alternate Process 18"/>
          <p:cNvSpPr/>
          <p:nvPr/>
        </p:nvSpPr>
        <p:spPr>
          <a:xfrm>
            <a:off x="4807490" y="3458794"/>
            <a:ext cx="2577020" cy="1209676"/>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err="1"/>
              <a:t>Điệp</a:t>
            </a:r>
            <a:r>
              <a:rPr lang="en-US" sz="2400" dirty="0"/>
              <a:t> </a:t>
            </a:r>
            <a:r>
              <a:rPr lang="en-US" sz="2400" dirty="0" err="1"/>
              <a:t>từ</a:t>
            </a:r>
            <a:r>
              <a:rPr lang="en-US" sz="2400" dirty="0"/>
              <a:t>: </a:t>
            </a:r>
            <a:r>
              <a:rPr lang="en-US" sz="2400" dirty="0" err="1"/>
              <a:t>dù</a:t>
            </a:r>
            <a:r>
              <a:rPr lang="en-US" sz="2400" dirty="0"/>
              <a:t> </a:t>
            </a:r>
            <a:r>
              <a:rPr lang="en-US" sz="2400" dirty="0" err="1"/>
              <a:t>là</a:t>
            </a:r>
            <a:endParaRPr lang="en-US" sz="2400" dirty="0"/>
          </a:p>
          <a:p>
            <a:pPr algn="ctr"/>
            <a:r>
              <a:rPr lang="en-US" sz="2400" dirty="0" err="1"/>
              <a:t>Hình</a:t>
            </a:r>
            <a:r>
              <a:rPr lang="en-US" sz="2400" dirty="0"/>
              <a:t> </a:t>
            </a:r>
            <a:r>
              <a:rPr lang="en-US" sz="2400" dirty="0" err="1"/>
              <a:t>ảnh</a:t>
            </a:r>
            <a:r>
              <a:rPr lang="en-US" sz="2400" dirty="0"/>
              <a:t> </a:t>
            </a:r>
            <a:r>
              <a:rPr lang="en-US" sz="2400" dirty="0" err="1"/>
              <a:t>tương</a:t>
            </a:r>
            <a:r>
              <a:rPr lang="en-US" sz="2400" dirty="0"/>
              <a:t> </a:t>
            </a:r>
            <a:r>
              <a:rPr lang="en-US" sz="2400" dirty="0" err="1"/>
              <a:t>phản</a:t>
            </a:r>
            <a:endParaRPr lang="en-US" sz="2400" dirty="0"/>
          </a:p>
        </p:txBody>
      </p:sp>
      <p:sp>
        <p:nvSpPr>
          <p:cNvPr id="21" name="Right Arrow 20"/>
          <p:cNvSpPr/>
          <p:nvPr/>
        </p:nvSpPr>
        <p:spPr>
          <a:xfrm>
            <a:off x="7505419" y="1154978"/>
            <a:ext cx="457200" cy="228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ight Arrow 21"/>
          <p:cNvSpPr/>
          <p:nvPr/>
        </p:nvSpPr>
        <p:spPr>
          <a:xfrm>
            <a:off x="7505419" y="3949332"/>
            <a:ext cx="457200" cy="228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Flowchart: Alternate Process 22"/>
          <p:cNvSpPr/>
          <p:nvPr/>
        </p:nvSpPr>
        <p:spPr>
          <a:xfrm>
            <a:off x="7974442" y="839823"/>
            <a:ext cx="4148959" cy="857249"/>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t>Tinh túy, đẹp đẽ nhất của sự sống, cuộc đời.</a:t>
            </a:r>
          </a:p>
        </p:txBody>
      </p:sp>
      <p:sp>
        <p:nvSpPr>
          <p:cNvPr id="24" name="Flowchart: Alternate Process 23"/>
          <p:cNvSpPr/>
          <p:nvPr/>
        </p:nvSpPr>
        <p:spPr>
          <a:xfrm>
            <a:off x="7974442" y="3635007"/>
            <a:ext cx="4148959" cy="857249"/>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t>Ước muốn cống hiến, vĩnh hằng, bất biến.</a:t>
            </a:r>
          </a:p>
        </p:txBody>
      </p:sp>
      <p:sp>
        <p:nvSpPr>
          <p:cNvPr id="26" name="Flowchart: Alternate Process 25"/>
          <p:cNvSpPr/>
          <p:nvPr/>
        </p:nvSpPr>
        <p:spPr>
          <a:xfrm>
            <a:off x="4807490" y="584138"/>
            <a:ext cx="2577020" cy="1209676"/>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t>Ẩn dụ: mùa xuân nho nhỏ</a:t>
            </a:r>
          </a:p>
        </p:txBody>
      </p:sp>
      <p:sp>
        <p:nvSpPr>
          <p:cNvPr id="27" name="Flowchart: Alternate Process 26"/>
          <p:cNvSpPr/>
          <p:nvPr/>
        </p:nvSpPr>
        <p:spPr>
          <a:xfrm>
            <a:off x="4807490" y="2021466"/>
            <a:ext cx="2577020" cy="1209676"/>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t>Từ láy: nho nhỏ</a:t>
            </a:r>
          </a:p>
        </p:txBody>
      </p:sp>
      <p:sp>
        <p:nvSpPr>
          <p:cNvPr id="29" name="Right Arrow 28"/>
          <p:cNvSpPr/>
          <p:nvPr/>
        </p:nvSpPr>
        <p:spPr>
          <a:xfrm>
            <a:off x="7505419" y="2552155"/>
            <a:ext cx="457200" cy="228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Flowchart: Alternate Process 31"/>
          <p:cNvSpPr/>
          <p:nvPr/>
        </p:nvSpPr>
        <p:spPr>
          <a:xfrm>
            <a:off x="7974442" y="2237415"/>
            <a:ext cx="4148959" cy="857249"/>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t>Ước nguyện chân thành, khiêm nhường, giản dị.</a:t>
            </a:r>
          </a:p>
        </p:txBody>
      </p:sp>
      <p:sp>
        <p:nvSpPr>
          <p:cNvPr id="14" name="Right Arrow 36">
            <a:extLst>
              <a:ext uri="{FF2B5EF4-FFF2-40B4-BE49-F238E27FC236}">
                <a16:creationId xmlns:a16="http://schemas.microsoft.com/office/drawing/2014/main" id="{CCE79F3A-764A-477E-AFBF-D47120FF6973}"/>
              </a:ext>
            </a:extLst>
          </p:cNvPr>
          <p:cNvSpPr/>
          <p:nvPr/>
        </p:nvSpPr>
        <p:spPr>
          <a:xfrm rot="5400000">
            <a:off x="8248669" y="4715149"/>
            <a:ext cx="350498" cy="457200"/>
          </a:xfrm>
          <a:prstGeom prst="right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Flowchart: Alternate Process 14">
            <a:extLst>
              <a:ext uri="{FF2B5EF4-FFF2-40B4-BE49-F238E27FC236}">
                <a16:creationId xmlns:a16="http://schemas.microsoft.com/office/drawing/2014/main" id="{0068B004-D2B8-4276-8E69-936B0FB3665E}"/>
              </a:ext>
            </a:extLst>
          </p:cNvPr>
          <p:cNvSpPr/>
          <p:nvPr/>
        </p:nvSpPr>
        <p:spPr>
          <a:xfrm>
            <a:off x="4854849" y="5187280"/>
            <a:ext cx="7183013" cy="762000"/>
          </a:xfrm>
          <a:prstGeom prst="flowChartAlternateProcess">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t>LẼ SỐNG CAO ĐẸP: CỐNG HIẾN – HI SINH</a:t>
            </a:r>
          </a:p>
        </p:txBody>
      </p:sp>
    </p:spTree>
    <p:extLst>
      <p:ext uri="{BB962C8B-B14F-4D97-AF65-F5344CB8AC3E}">
        <p14:creationId xmlns:p14="http://schemas.microsoft.com/office/powerpoint/2010/main" val="331387103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4" grpId="0" animBg="1"/>
      <p:bldP spid="26" grpId="0" animBg="1"/>
      <p:bldP spid="27" grpId="0" animBg="1"/>
      <p:bldP spid="29" grpId="0" animBg="1"/>
      <p:bldP spid="32" grpId="0" animBg="1"/>
      <p:bldP spid="14" grpId="0"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2">
            <a:extLst>
              <a:ext uri="{FF2B5EF4-FFF2-40B4-BE49-F238E27FC236}">
                <a16:creationId xmlns:a16="http://schemas.microsoft.com/office/drawing/2014/main" id="{69F0AC48-8146-46EF-A445-F36960E7E9F9}"/>
              </a:ext>
            </a:extLst>
          </p:cNvPr>
          <p:cNvSpPr>
            <a:spLocks noChangeArrowheads="1"/>
          </p:cNvSpPr>
          <p:nvPr/>
        </p:nvSpPr>
        <p:spPr bwMode="auto">
          <a:xfrm>
            <a:off x="15280" y="67271"/>
            <a:ext cx="7448872"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Viết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9" name="Rectangle 32">
            <a:extLst>
              <a:ext uri="{FF2B5EF4-FFF2-40B4-BE49-F238E27FC236}">
                <a16:creationId xmlns:a16="http://schemas.microsoft.com/office/drawing/2014/main" id="{7BE62CF3-E8D1-40A8-8587-DFB5A1485915}"/>
              </a:ext>
            </a:extLst>
          </p:cNvPr>
          <p:cNvSpPr>
            <a:spLocks noChangeArrowheads="1"/>
          </p:cNvSpPr>
          <p:nvPr/>
        </p:nvSpPr>
        <p:spPr bwMode="auto">
          <a:xfrm>
            <a:off x="2495600" y="165925"/>
            <a:ext cx="685691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a:solidFill>
                  <a:srgbClr val="0070C0"/>
                </a:solidFill>
                <a:latin typeface="Times New Roman" panose="02020603050405020304" pitchFamily="18" charset="0"/>
                <a:cs typeface="Times New Roman" panose="02020603050405020304" pitchFamily="18" charset="0"/>
              </a:rPr>
              <a:t>b. </a:t>
            </a:r>
            <a:r>
              <a:rPr lang="en-US" sz="3200" b="1" dirty="0" err="1">
                <a:solidFill>
                  <a:srgbClr val="0070C0"/>
                </a:solidFill>
                <a:latin typeface="Times New Roman" panose="02020603050405020304" pitchFamily="18" charset="0"/>
                <a:cs typeface="Times New Roman" panose="02020603050405020304" pitchFamily="18" charset="0"/>
              </a:rPr>
              <a:t>Viết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thân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22" name="Content Placeholder 2">
            <a:extLst>
              <a:ext uri="{FF2B5EF4-FFF2-40B4-BE49-F238E27FC236}">
                <a16:creationId xmlns:a16="http://schemas.microsoft.com/office/drawing/2014/main" id="{573304EC-0F48-430F-B8F1-66F2A3514C34}"/>
              </a:ext>
            </a:extLst>
          </p:cNvPr>
          <p:cNvSpPr txBox="1">
            <a:spLocks/>
          </p:cNvSpPr>
          <p:nvPr/>
        </p:nvSpPr>
        <p:spPr bwMode="auto">
          <a:xfrm>
            <a:off x="2296233" y="752355"/>
            <a:ext cx="9861295" cy="454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pPr>
            <a:r>
              <a:rPr lang="en-US" sz="2800" b="1" kern="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Mùa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nhỏ</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4,5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Thanh </a:t>
            </a:r>
            <a:r>
              <a:rPr lang="en-US" sz="2800" dirty="0" err="1">
                <a:latin typeface="Times New Roman" panose="02020603050405020304" pitchFamily="18" charset="0"/>
                <a:cs typeface="Times New Roman" panose="02020603050405020304" pitchFamily="18" charset="0"/>
              </a:rPr>
              <a:t>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tim</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p>
        </p:txBody>
      </p:sp>
      <p:cxnSp>
        <p:nvCxnSpPr>
          <p:cNvPr id="48" name="Straight Connector 47">
            <a:extLst>
              <a:ext uri="{FF2B5EF4-FFF2-40B4-BE49-F238E27FC236}">
                <a16:creationId xmlns:a16="http://schemas.microsoft.com/office/drawing/2014/main" id="{064B66F2-02F4-4703-870F-55F85A217531}"/>
              </a:ext>
            </a:extLst>
          </p:cNvPr>
          <p:cNvCxnSpPr>
            <a:cxnSpLocks/>
          </p:cNvCxnSpPr>
          <p:nvPr/>
        </p:nvCxnSpPr>
        <p:spPr>
          <a:xfrm>
            <a:off x="2207568" y="836712"/>
            <a:ext cx="0" cy="5904656"/>
          </a:xfrm>
          <a:prstGeom prst="line">
            <a:avLst/>
          </a:prstGeom>
        </p:spPr>
        <p:style>
          <a:lnRef idx="3">
            <a:schemeClr val="accent4"/>
          </a:lnRef>
          <a:fillRef idx="0">
            <a:schemeClr val="accent4"/>
          </a:fillRef>
          <a:effectRef idx="2">
            <a:schemeClr val="accent4"/>
          </a:effectRef>
          <a:fontRef idx="minor">
            <a:schemeClr val="tx1"/>
          </a:fontRef>
        </p:style>
      </p:cxnSp>
      <p:sp>
        <p:nvSpPr>
          <p:cNvPr id="32" name="Rectangle: Rounded Corners 31">
            <a:extLst>
              <a:ext uri="{FF2B5EF4-FFF2-40B4-BE49-F238E27FC236}">
                <a16:creationId xmlns:a16="http://schemas.microsoft.com/office/drawing/2014/main" id="{7C2EC593-DF55-43BB-821D-DC822459E59E}"/>
              </a:ext>
            </a:extLst>
          </p:cNvPr>
          <p:cNvSpPr/>
          <p:nvPr/>
        </p:nvSpPr>
        <p:spPr>
          <a:xfrm>
            <a:off x="196930" y="784960"/>
            <a:ext cx="1938629" cy="2644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LĐ 3</a:t>
            </a:r>
          </a:p>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Nhận</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xét</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D31D84B3-767C-4A80-AAA5-04DABFE1088D}"/>
              </a:ext>
            </a:extLst>
          </p:cNvPr>
          <p:cNvSpPr/>
          <p:nvPr/>
        </p:nvSpPr>
        <p:spPr>
          <a:xfrm>
            <a:off x="180279" y="3573016"/>
            <a:ext cx="1938625" cy="30399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2">
            <a:extLst>
              <a:ext uri="{FF2B5EF4-FFF2-40B4-BE49-F238E27FC236}">
                <a16:creationId xmlns:a16="http://schemas.microsoft.com/office/drawing/2014/main" id="{D8AEB214-DE46-4FC7-B151-1AE9D07A9041}"/>
              </a:ext>
            </a:extLst>
          </p:cNvPr>
          <p:cNvSpPr>
            <a:spLocks noChangeArrowheads="1"/>
          </p:cNvSpPr>
          <p:nvPr/>
        </p:nvSpPr>
        <p:spPr bwMode="auto">
          <a:xfrm>
            <a:off x="207607" y="3675991"/>
            <a:ext cx="1911297"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Nghệ</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thuật</a:t>
            </a:r>
            <a:endParaRPr lang="en-US" sz="4800" b="1"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Nội</a:t>
            </a:r>
            <a:r>
              <a:rPr lang="en-US" sz="4800" b="1" dirty="0">
                <a:latin typeface="Times New Roman" panose="02020603050405020304" pitchFamily="18" charset="0"/>
                <a:cs typeface="Times New Roman" panose="02020603050405020304" pitchFamily="18" charset="0"/>
              </a:rPr>
              <a:t> dung</a:t>
            </a:r>
          </a:p>
        </p:txBody>
      </p:sp>
    </p:spTree>
    <p:extLst>
      <p:ext uri="{BB962C8B-B14F-4D97-AF65-F5344CB8AC3E}">
        <p14:creationId xmlns:p14="http://schemas.microsoft.com/office/powerpoint/2010/main" val="16830598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2">
            <a:extLst>
              <a:ext uri="{FF2B5EF4-FFF2-40B4-BE49-F238E27FC236}">
                <a16:creationId xmlns:a16="http://schemas.microsoft.com/office/drawing/2014/main" id="{69F0AC48-8146-46EF-A445-F36960E7E9F9}"/>
              </a:ext>
            </a:extLst>
          </p:cNvPr>
          <p:cNvSpPr>
            <a:spLocks noChangeArrowheads="1"/>
          </p:cNvSpPr>
          <p:nvPr/>
        </p:nvSpPr>
        <p:spPr bwMode="auto">
          <a:xfrm>
            <a:off x="15280" y="67271"/>
            <a:ext cx="7448872"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Viết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9" name="Rectangle 32">
            <a:extLst>
              <a:ext uri="{FF2B5EF4-FFF2-40B4-BE49-F238E27FC236}">
                <a16:creationId xmlns:a16="http://schemas.microsoft.com/office/drawing/2014/main" id="{7BE62CF3-E8D1-40A8-8587-DFB5A1485915}"/>
              </a:ext>
            </a:extLst>
          </p:cNvPr>
          <p:cNvSpPr>
            <a:spLocks noChangeArrowheads="1"/>
          </p:cNvSpPr>
          <p:nvPr/>
        </p:nvSpPr>
        <p:spPr bwMode="auto">
          <a:xfrm>
            <a:off x="2495600" y="165925"/>
            <a:ext cx="685691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a:solidFill>
                  <a:srgbClr val="0070C0"/>
                </a:solidFill>
                <a:latin typeface="Times New Roman" panose="02020603050405020304" pitchFamily="18" charset="0"/>
                <a:cs typeface="Times New Roman" panose="02020603050405020304" pitchFamily="18" charset="0"/>
              </a:rPr>
              <a:t>b. </a:t>
            </a:r>
            <a:r>
              <a:rPr lang="en-US" sz="3200" b="1" dirty="0" err="1">
                <a:solidFill>
                  <a:srgbClr val="0070C0"/>
                </a:solidFill>
                <a:latin typeface="Times New Roman" panose="02020603050405020304" pitchFamily="18" charset="0"/>
                <a:cs typeface="Times New Roman" panose="02020603050405020304" pitchFamily="18" charset="0"/>
              </a:rPr>
              <a:t>Viết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thân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endParaRPr lang="en-US" sz="3200" b="1" dirty="0">
              <a:solidFill>
                <a:srgbClr val="0070C0"/>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BA1B17CB-3827-4345-BC59-A34A72E83FC1}"/>
              </a:ext>
            </a:extLst>
          </p:cNvPr>
          <p:cNvCxnSpPr>
            <a:cxnSpLocks/>
          </p:cNvCxnSpPr>
          <p:nvPr/>
        </p:nvCxnSpPr>
        <p:spPr>
          <a:xfrm>
            <a:off x="3215680" y="836712"/>
            <a:ext cx="0" cy="5904656"/>
          </a:xfrm>
          <a:prstGeom prst="line">
            <a:avLst/>
          </a:prstGeom>
        </p:spPr>
        <p:style>
          <a:lnRef idx="3">
            <a:schemeClr val="accent4"/>
          </a:lnRef>
          <a:fillRef idx="0">
            <a:schemeClr val="accent4"/>
          </a:fillRef>
          <a:effectRef idx="2">
            <a:schemeClr val="accent4"/>
          </a:effectRef>
          <a:fontRef idx="minor">
            <a:schemeClr val="tx1"/>
          </a:fontRef>
        </p:style>
      </p:cxnSp>
      <p:cxnSp>
        <p:nvCxnSpPr>
          <p:cNvPr id="48" name="Straight Connector 47">
            <a:extLst>
              <a:ext uri="{FF2B5EF4-FFF2-40B4-BE49-F238E27FC236}">
                <a16:creationId xmlns:a16="http://schemas.microsoft.com/office/drawing/2014/main" id="{064B66F2-02F4-4703-870F-55F85A217531}"/>
              </a:ext>
            </a:extLst>
          </p:cNvPr>
          <p:cNvCxnSpPr>
            <a:cxnSpLocks/>
          </p:cNvCxnSpPr>
          <p:nvPr/>
        </p:nvCxnSpPr>
        <p:spPr>
          <a:xfrm>
            <a:off x="3215680" y="836712"/>
            <a:ext cx="0" cy="5904656"/>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tangle 32">
            <a:extLst>
              <a:ext uri="{FF2B5EF4-FFF2-40B4-BE49-F238E27FC236}">
                <a16:creationId xmlns:a16="http://schemas.microsoft.com/office/drawing/2014/main" id="{D31D84B3-767C-4A80-AAA5-04DABFE1088D}"/>
              </a:ext>
            </a:extLst>
          </p:cNvPr>
          <p:cNvSpPr/>
          <p:nvPr/>
        </p:nvSpPr>
        <p:spPr>
          <a:xfrm>
            <a:off x="180279" y="2588656"/>
            <a:ext cx="2880320" cy="4024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C08C934-ACD8-45E9-ADA0-35AFB9BBCE06}"/>
              </a:ext>
            </a:extLst>
          </p:cNvPr>
          <p:cNvSpPr/>
          <p:nvPr/>
        </p:nvSpPr>
        <p:spPr>
          <a:xfrm>
            <a:off x="191344" y="836712"/>
            <a:ext cx="2880320" cy="170847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a:t>
            </a:r>
          </a:p>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Mở</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rộng</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liên</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Rectangle 32">
            <a:extLst>
              <a:ext uri="{FF2B5EF4-FFF2-40B4-BE49-F238E27FC236}">
                <a16:creationId xmlns:a16="http://schemas.microsoft.com/office/drawing/2014/main" id="{7D56ACE8-B91E-40E5-970A-E72E379EE47C}"/>
              </a:ext>
            </a:extLst>
          </p:cNvPr>
          <p:cNvSpPr>
            <a:spLocks noChangeArrowheads="1"/>
          </p:cNvSpPr>
          <p:nvPr/>
        </p:nvSpPr>
        <p:spPr bwMode="auto">
          <a:xfrm>
            <a:off x="191344" y="2720131"/>
            <a:ext cx="2857244" cy="39703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dắt</a:t>
            </a:r>
            <a:endParaRPr lang="en-US"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a:t>
            </a:r>
            <a:endParaRPr lang="en-US"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endParaRPr lang="en-US"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a:t>
            </a: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giống</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khác</a:t>
            </a:r>
            <a:endParaRPr lang="en-US" sz="28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DB5EC4E-DEB6-4614-B611-695235BB1785}"/>
              </a:ext>
            </a:extLst>
          </p:cNvPr>
          <p:cNvSpPr/>
          <p:nvPr/>
        </p:nvSpPr>
        <p:spPr>
          <a:xfrm>
            <a:off x="3359696" y="873811"/>
            <a:ext cx="8652023" cy="5632311"/>
          </a:xfrm>
          <a:prstGeom prst="rect">
            <a:avLst/>
          </a:prstGeom>
        </p:spPr>
        <p:txBody>
          <a:bodyPr wrap="square">
            <a:spAutoFit/>
          </a:bodyPr>
          <a:lstStyle/>
          <a:p>
            <a:pPr marL="0" marR="0" algn="just">
              <a:spcBef>
                <a:spcPts val="0"/>
              </a:spcBef>
              <a:spcAft>
                <a:spcPts val="0"/>
              </a:spcAft>
            </a:pPr>
            <a:r>
              <a:rPr lang="en-US" sz="4000" b="1" dirty="0">
                <a:solidFill>
                  <a:srgbClr val="FF0000"/>
                </a:solidFill>
                <a:latin typeface="Times New Roman" panose="02020603050405020304" pitchFamily="18" charset="0"/>
                <a:ea typeface="Times New Roman" panose="02020603050405020304" pitchFamily="18" charset="0"/>
              </a:rPr>
              <a:t>    LIÊN HỆ TÁC PHẨM VĂN HỌC</a:t>
            </a:r>
          </a:p>
          <a:p>
            <a:pPr marL="0" marR="0" algn="just">
              <a:spcBef>
                <a:spcPts val="0"/>
              </a:spcBef>
              <a:spcAft>
                <a:spcPts val="0"/>
              </a:spcAft>
            </a:pPr>
            <a:r>
              <a:rPr lang="en-US" sz="4000" dirty="0">
                <a:latin typeface="Times New Roman" panose="02020603050405020304" pitchFamily="18" charset="0"/>
                <a:ea typeface="Times New Roman" panose="02020603050405020304" pitchFamily="18" charset="0"/>
              </a:rPr>
              <a:t>Ta </a:t>
            </a:r>
            <a:r>
              <a:rPr lang="en-US" sz="4000" dirty="0" err="1">
                <a:latin typeface="Times New Roman" panose="02020603050405020304" pitchFamily="18" charset="0"/>
                <a:ea typeface="Times New Roman" panose="02020603050405020304" pitchFamily="18" charset="0"/>
              </a:rPr>
              <a:t>từng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bắt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gặp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nhiệt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tình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cống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hiến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ấy</a:t>
            </a:r>
            <a:r>
              <a:rPr lang="en-US" sz="4000" dirty="0">
                <a:latin typeface="Times New Roman" panose="02020603050405020304" pitchFamily="18" charset="0"/>
                <a:ea typeface="Times New Roman" panose="02020603050405020304" pitchFamily="18" charset="0"/>
              </a:rPr>
              <a:t> ở </a:t>
            </a:r>
            <a:r>
              <a:rPr lang="en-US" sz="4000" dirty="0" err="1">
                <a:latin typeface="Times New Roman" panose="02020603050405020304" pitchFamily="18" charset="0"/>
                <a:ea typeface="Times New Roman" panose="02020603050405020304" pitchFamily="18" charset="0"/>
              </a:rPr>
              <a:t>những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người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lính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lái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xe</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Bài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thơ</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về</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tiểu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đội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xe</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không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kính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Phạm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Tiến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Duật</a:t>
            </a:r>
            <a:r>
              <a:rPr lang="en-US" sz="4000" dirty="0">
                <a:latin typeface="Times New Roman" panose="02020603050405020304" pitchFamily="18" charset="0"/>
                <a:ea typeface="Times New Roman" panose="02020603050405020304" pitchFamily="18" charset="0"/>
              </a:rPr>
              <a:t>, ở </a:t>
            </a:r>
            <a:r>
              <a:rPr lang="en-US" sz="4000" dirty="0" err="1">
                <a:latin typeface="Times New Roman" panose="02020603050405020304" pitchFamily="18" charset="0"/>
                <a:ea typeface="Times New Roman" panose="02020603050405020304" pitchFamily="18" charset="0"/>
              </a:rPr>
              <a:t>anh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thanh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niên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những</a:t>
            </a:r>
            <a:r>
              <a:rPr lang="en-US" sz="4000" dirty="0">
                <a:latin typeface="Times New Roman" panose="02020603050405020304" pitchFamily="18" charset="0"/>
                <a:ea typeface="Times New Roman" panose="02020603050405020304" pitchFamily="18" charset="0"/>
              </a:rPr>
              <a:t> con </a:t>
            </a:r>
            <a:r>
              <a:rPr lang="en-US" sz="4000" dirty="0" err="1">
                <a:latin typeface="Times New Roman" panose="02020603050405020304" pitchFamily="18" charset="0"/>
                <a:ea typeface="Times New Roman" panose="02020603050405020304" pitchFamily="18" charset="0"/>
              </a:rPr>
              <a:t>người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làm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việc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âm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thầm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đất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nước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Lặng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lẽ</a:t>
            </a:r>
            <a:r>
              <a:rPr lang="en-US" sz="4000" dirty="0">
                <a:latin typeface="Times New Roman" panose="02020603050405020304" pitchFamily="18" charset="0"/>
                <a:ea typeface="Times New Roman" panose="02020603050405020304" pitchFamily="18" charset="0"/>
              </a:rPr>
              <a:t> Sa Pa” </a:t>
            </a:r>
            <a:r>
              <a:rPr lang="en-US" sz="4000" dirty="0" err="1">
                <a:latin typeface="Times New Roman" panose="02020603050405020304" pitchFamily="18" charset="0"/>
                <a:ea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Nguyễn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Thành</a:t>
            </a:r>
            <a:r>
              <a:rPr lang="en-US" sz="4000" dirty="0">
                <a:latin typeface="Times New Roman" panose="02020603050405020304" pitchFamily="18" charset="0"/>
                <a:ea typeface="Times New Roman" panose="02020603050405020304" pitchFamily="18" charset="0"/>
              </a:rPr>
              <a:t> Long ...</a:t>
            </a:r>
            <a:endParaRPr lang="en-US" sz="3600"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4000" dirty="0">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053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2">
            <a:extLst>
              <a:ext uri="{FF2B5EF4-FFF2-40B4-BE49-F238E27FC236}">
                <a16:creationId xmlns:a16="http://schemas.microsoft.com/office/drawing/2014/main" id="{69F0AC48-8146-46EF-A445-F36960E7E9F9}"/>
              </a:ext>
            </a:extLst>
          </p:cNvPr>
          <p:cNvSpPr>
            <a:spLocks noChangeArrowheads="1"/>
          </p:cNvSpPr>
          <p:nvPr/>
        </p:nvSpPr>
        <p:spPr bwMode="auto">
          <a:xfrm>
            <a:off x="15280" y="67271"/>
            <a:ext cx="7448872"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Viết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9" name="Rectangle 32">
            <a:extLst>
              <a:ext uri="{FF2B5EF4-FFF2-40B4-BE49-F238E27FC236}">
                <a16:creationId xmlns:a16="http://schemas.microsoft.com/office/drawing/2014/main" id="{7BE62CF3-E8D1-40A8-8587-DFB5A1485915}"/>
              </a:ext>
            </a:extLst>
          </p:cNvPr>
          <p:cNvSpPr>
            <a:spLocks noChangeArrowheads="1"/>
          </p:cNvSpPr>
          <p:nvPr/>
        </p:nvSpPr>
        <p:spPr bwMode="auto">
          <a:xfrm>
            <a:off x="2495600" y="165925"/>
            <a:ext cx="685691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a:solidFill>
                  <a:srgbClr val="0070C0"/>
                </a:solidFill>
                <a:latin typeface="Times New Roman" panose="02020603050405020304" pitchFamily="18" charset="0"/>
                <a:cs typeface="Times New Roman" panose="02020603050405020304" pitchFamily="18" charset="0"/>
              </a:rPr>
              <a:t>b. </a:t>
            </a:r>
            <a:r>
              <a:rPr lang="en-US" sz="3200" b="1" dirty="0" err="1">
                <a:solidFill>
                  <a:srgbClr val="0070C0"/>
                </a:solidFill>
                <a:latin typeface="Times New Roman" panose="02020603050405020304" pitchFamily="18" charset="0"/>
                <a:cs typeface="Times New Roman" panose="02020603050405020304" pitchFamily="18" charset="0"/>
              </a:rPr>
              <a:t>Viết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thân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endParaRPr lang="en-US" sz="3200" b="1" dirty="0">
              <a:solidFill>
                <a:srgbClr val="0070C0"/>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BA1B17CB-3827-4345-BC59-A34A72E83FC1}"/>
              </a:ext>
            </a:extLst>
          </p:cNvPr>
          <p:cNvCxnSpPr>
            <a:cxnSpLocks/>
          </p:cNvCxnSpPr>
          <p:nvPr/>
        </p:nvCxnSpPr>
        <p:spPr>
          <a:xfrm>
            <a:off x="3215680" y="836712"/>
            <a:ext cx="0" cy="5904656"/>
          </a:xfrm>
          <a:prstGeom prst="line">
            <a:avLst/>
          </a:prstGeom>
        </p:spPr>
        <p:style>
          <a:lnRef idx="3">
            <a:schemeClr val="accent4"/>
          </a:lnRef>
          <a:fillRef idx="0">
            <a:schemeClr val="accent4"/>
          </a:fillRef>
          <a:effectRef idx="2">
            <a:schemeClr val="accent4"/>
          </a:effectRef>
          <a:fontRef idx="minor">
            <a:schemeClr val="tx1"/>
          </a:fontRef>
        </p:style>
      </p:cxnSp>
      <p:cxnSp>
        <p:nvCxnSpPr>
          <p:cNvPr id="48" name="Straight Connector 47">
            <a:extLst>
              <a:ext uri="{FF2B5EF4-FFF2-40B4-BE49-F238E27FC236}">
                <a16:creationId xmlns:a16="http://schemas.microsoft.com/office/drawing/2014/main" id="{064B66F2-02F4-4703-870F-55F85A217531}"/>
              </a:ext>
            </a:extLst>
          </p:cNvPr>
          <p:cNvCxnSpPr>
            <a:cxnSpLocks/>
          </p:cNvCxnSpPr>
          <p:nvPr/>
        </p:nvCxnSpPr>
        <p:spPr>
          <a:xfrm>
            <a:off x="3215680" y="836712"/>
            <a:ext cx="0" cy="5904656"/>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tangle 32">
            <a:extLst>
              <a:ext uri="{FF2B5EF4-FFF2-40B4-BE49-F238E27FC236}">
                <a16:creationId xmlns:a16="http://schemas.microsoft.com/office/drawing/2014/main" id="{D31D84B3-767C-4A80-AAA5-04DABFE1088D}"/>
              </a:ext>
            </a:extLst>
          </p:cNvPr>
          <p:cNvSpPr/>
          <p:nvPr/>
        </p:nvSpPr>
        <p:spPr>
          <a:xfrm>
            <a:off x="180279" y="2588656"/>
            <a:ext cx="2880320" cy="4024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C08C934-ACD8-45E9-ADA0-35AFB9BBCE06}"/>
              </a:ext>
            </a:extLst>
          </p:cNvPr>
          <p:cNvSpPr/>
          <p:nvPr/>
        </p:nvSpPr>
        <p:spPr>
          <a:xfrm>
            <a:off x="191344" y="836712"/>
            <a:ext cx="2880320" cy="170847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a:t>
            </a:r>
          </a:p>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Mở</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rộng</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liên</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Rectangle 32">
            <a:extLst>
              <a:ext uri="{FF2B5EF4-FFF2-40B4-BE49-F238E27FC236}">
                <a16:creationId xmlns:a16="http://schemas.microsoft.com/office/drawing/2014/main" id="{7D56ACE8-B91E-40E5-970A-E72E379EE47C}"/>
              </a:ext>
            </a:extLst>
          </p:cNvPr>
          <p:cNvSpPr>
            <a:spLocks noChangeArrowheads="1"/>
          </p:cNvSpPr>
          <p:nvPr/>
        </p:nvSpPr>
        <p:spPr bwMode="auto">
          <a:xfrm>
            <a:off x="191344" y="2720131"/>
            <a:ext cx="2857244" cy="39703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dắt</a:t>
            </a:r>
            <a:endParaRPr lang="en-US"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a:t>
            </a:r>
            <a:endParaRPr lang="en-US"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endParaRPr lang="en-US"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a:t>
            </a: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giống</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khác</a:t>
            </a:r>
            <a:endParaRPr lang="en-US" sz="28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DB5EC4E-DEB6-4614-B611-695235BB1785}"/>
              </a:ext>
            </a:extLst>
          </p:cNvPr>
          <p:cNvSpPr/>
          <p:nvPr/>
        </p:nvSpPr>
        <p:spPr>
          <a:xfrm>
            <a:off x="3359696" y="873811"/>
            <a:ext cx="8652023" cy="6370975"/>
          </a:xfrm>
          <a:prstGeom prst="rect">
            <a:avLst/>
          </a:prstGeom>
        </p:spPr>
        <p:txBody>
          <a:bodyPr wrap="square">
            <a:spAutoFit/>
          </a:bodyPr>
          <a:lstStyle/>
          <a:p>
            <a:pPr marL="0" marR="0" algn="just">
              <a:spcBef>
                <a:spcPts val="0"/>
              </a:spcBef>
              <a:spcAft>
                <a:spcPts val="0"/>
              </a:spcAft>
            </a:pPr>
            <a:r>
              <a:rPr lang="en-US" sz="3800" b="1" dirty="0">
                <a:solidFill>
                  <a:srgbClr val="FF0000"/>
                </a:solidFill>
                <a:latin typeface="Times New Roman" panose="02020603050405020304" pitchFamily="18" charset="0"/>
                <a:ea typeface="Times New Roman" panose="02020603050405020304" pitchFamily="18" charset="0"/>
              </a:rPr>
              <a:t>LIÊN HỆ TỪ CUỘC SỐNG HIỆN NAY</a:t>
            </a:r>
          </a:p>
          <a:p>
            <a:pPr algn="just"/>
            <a:r>
              <a:rPr lang="vi-VN" sz="3000" dirty="0">
                <a:latin typeface="Times New Roman" panose="02020603050405020304" pitchFamily="18" charset="0"/>
                <a:cs typeface="Times New Roman" panose="02020603050405020304" pitchFamily="18" charset="0"/>
              </a:rPr>
              <a:t>Còn trong thời đại ngày nay, với khát vọng cống hiến cháy bỏng, thế hệ trẻ Việt Nam vẫn không ngừng nỗ lực, cố gắng để đóng góp sức lực, trí tuệ, tài năng, nhiệt huyết trong công cuộc xây dựng và bảo vệ đất nước. Họ là những thanh niên xung kích tình nguyện đến với những bàn làng xa xôi, hẻo lánh để thực hiện những chương trình từ thiện với mong muốn giảm bớt sự thiếu thốn, nghèo khổ của bà con dân tộc, miền núi; họ là những cô giáo, thầy giáo trẻ tự nguyện dạy học chốn vùng cao để đem lại ánh sáng của tri thức, truyền đạt từng con chữ tới những trẻ em nghèo,.... </a:t>
            </a:r>
            <a:endParaRPr lang="en-US" sz="3000" dirty="0">
              <a:latin typeface="Times New Roman" panose="02020603050405020304" pitchFamily="18" charset="0"/>
              <a:cs typeface="Times New Roman" panose="02020603050405020304" pitchFamily="18" charset="0"/>
            </a:endParaRPr>
          </a:p>
          <a:p>
            <a:pPr marL="0" marR="0" algn="just">
              <a:spcBef>
                <a:spcPts val="0"/>
              </a:spcBef>
              <a:spcAft>
                <a:spcPts val="0"/>
              </a:spcAft>
            </a:pPr>
            <a:r>
              <a:rPr lang="en-US" sz="4000" dirty="0">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8812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0BB256E-A109-4D0E-8958-7B9DB32D8DBF}"/>
              </a:ext>
            </a:extLst>
          </p:cNvPr>
          <p:cNvCxnSpPr>
            <a:cxnSpLocks/>
          </p:cNvCxnSpPr>
          <p:nvPr/>
        </p:nvCxnSpPr>
        <p:spPr>
          <a:xfrm>
            <a:off x="7392144" y="332656"/>
            <a:ext cx="0" cy="6264696"/>
          </a:xfrm>
          <a:prstGeom prst="line">
            <a:avLst/>
          </a:prstGeom>
        </p:spPr>
        <p:style>
          <a:lnRef idx="3">
            <a:schemeClr val="accent4"/>
          </a:lnRef>
          <a:fillRef idx="0">
            <a:schemeClr val="accent4"/>
          </a:fillRef>
          <a:effectRef idx="2">
            <a:schemeClr val="accent4"/>
          </a:effectRef>
          <a:fontRef idx="minor">
            <a:schemeClr val="tx1"/>
          </a:fontRef>
        </p:style>
      </p:cxnSp>
      <p:sp>
        <p:nvSpPr>
          <p:cNvPr id="6" name="Rectangle 32">
            <a:extLst>
              <a:ext uri="{FF2B5EF4-FFF2-40B4-BE49-F238E27FC236}">
                <a16:creationId xmlns:a16="http://schemas.microsoft.com/office/drawing/2014/main" id="{69F0AC48-8146-46EF-A445-F36960E7E9F9}"/>
              </a:ext>
            </a:extLst>
          </p:cNvPr>
          <p:cNvSpPr>
            <a:spLocks noChangeArrowheads="1"/>
          </p:cNvSpPr>
          <p:nvPr/>
        </p:nvSpPr>
        <p:spPr bwMode="auto">
          <a:xfrm>
            <a:off x="15280" y="67271"/>
            <a:ext cx="7448872"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Viết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9" name="Rectangle 32">
            <a:extLst>
              <a:ext uri="{FF2B5EF4-FFF2-40B4-BE49-F238E27FC236}">
                <a16:creationId xmlns:a16="http://schemas.microsoft.com/office/drawing/2014/main" id="{7BE62CF3-E8D1-40A8-8587-DFB5A1485915}"/>
              </a:ext>
            </a:extLst>
          </p:cNvPr>
          <p:cNvSpPr>
            <a:spLocks noChangeArrowheads="1"/>
          </p:cNvSpPr>
          <p:nvPr/>
        </p:nvSpPr>
        <p:spPr bwMode="auto">
          <a:xfrm>
            <a:off x="319203" y="828001"/>
            <a:ext cx="685691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a:solidFill>
                  <a:srgbClr val="0070C0"/>
                </a:solidFill>
                <a:latin typeface="Times New Roman" panose="02020603050405020304" pitchFamily="18" charset="0"/>
                <a:cs typeface="Times New Roman" panose="02020603050405020304" pitchFamily="18" charset="0"/>
              </a:rPr>
              <a:t>c. </a:t>
            </a:r>
            <a:r>
              <a:rPr lang="en-US" sz="3200" b="1" dirty="0" err="1">
                <a:solidFill>
                  <a:srgbClr val="0070C0"/>
                </a:solidFill>
                <a:latin typeface="Times New Roman" panose="02020603050405020304" pitchFamily="18" charset="0"/>
                <a:cs typeface="Times New Roman" panose="02020603050405020304" pitchFamily="18" charset="0"/>
              </a:rPr>
              <a:t>Viết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endParaRPr lang="en-US"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9AEFF5BF-0B1F-49EF-A9D8-0FEBEF872FC8}"/>
              </a:ext>
            </a:extLst>
          </p:cNvPr>
          <p:cNvGraphicFramePr/>
          <p:nvPr/>
        </p:nvGraphicFramePr>
        <p:xfrm>
          <a:off x="-1104801" y="1372062"/>
          <a:ext cx="84249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32">
            <a:extLst>
              <a:ext uri="{FF2B5EF4-FFF2-40B4-BE49-F238E27FC236}">
                <a16:creationId xmlns:a16="http://schemas.microsoft.com/office/drawing/2014/main" id="{FA87C825-491D-4768-A144-588E26FF2724}"/>
              </a:ext>
            </a:extLst>
          </p:cNvPr>
          <p:cNvSpPr>
            <a:spLocks noChangeArrowheads="1"/>
          </p:cNvSpPr>
          <p:nvPr/>
        </p:nvSpPr>
        <p:spPr bwMode="auto">
          <a:xfrm>
            <a:off x="7464152" y="82367"/>
            <a:ext cx="4608511"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Mùa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nhỏ</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Thanh </a:t>
            </a:r>
            <a:r>
              <a:rPr lang="en-US" sz="3200" b="1" dirty="0" err="1">
                <a:latin typeface="Times New Roman" panose="02020603050405020304" pitchFamily="18" charset="0"/>
                <a:cs typeface="Times New Roman" panose="02020603050405020304" pitchFamily="18" charset="0"/>
              </a:rPr>
              <a:t>Hải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4440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Graphic spid="3" grpId="0">
        <p:bldAsOne/>
      </p:bldGraphic>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973504-0509-456F-B5B6-ABA2D589FE84}"/>
              </a:ext>
            </a:extLst>
          </p:cNvPr>
          <p:cNvSpPr/>
          <p:nvPr/>
        </p:nvSpPr>
        <p:spPr>
          <a:xfrm>
            <a:off x="191344" y="44624"/>
            <a:ext cx="11737304" cy="7417415"/>
          </a:xfrm>
          <a:prstGeom prst="rect">
            <a:avLst/>
          </a:prstGeom>
        </p:spPr>
        <p:txBody>
          <a:bodyPr wrap="square">
            <a:spAutoFit/>
          </a:bodyPr>
          <a:lstStyle/>
          <a:p>
            <a:pPr algn="just"/>
            <a:r>
              <a:rPr lang="en-US" sz="3400" dirty="0" err="1">
                <a:latin typeface="Times New Roman" panose="02020603050405020304" pitchFamily="18" charset="0"/>
                <a:cs typeface="Times New Roman" panose="02020603050405020304" pitchFamily="18" charset="0"/>
              </a:rPr>
              <a:t>Có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nói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bằng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thơ</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năm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chữ</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gần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các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làn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điệu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dân</a:t>
            </a:r>
            <a:r>
              <a:rPr lang="en-US" sz="3400" dirty="0">
                <a:latin typeface="Times New Roman" panose="02020603050405020304" pitchFamily="18" charset="0"/>
                <a:cs typeface="Times New Roman" panose="02020603050405020304" pitchFamily="18" charset="0"/>
              </a:rPr>
              <a:t> ca </a:t>
            </a:r>
            <a:r>
              <a:rPr lang="en-US" sz="3400" dirty="0" err="1">
                <a:latin typeface="Times New Roman" panose="02020603050405020304" pitchFamily="18" charset="0"/>
                <a:cs typeface="Times New Roman" panose="02020603050405020304" pitchFamily="18" charset="0"/>
              </a:rPr>
              <a:t>với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giàu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nhạc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điệu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âm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hưởng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nhẹ</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nhàng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thiết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bài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thơ</a:t>
            </a:r>
            <a:r>
              <a:rPr lang="en-US" sz="3400"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Mùa</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xuân</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nho</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nhỏ</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tiếng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lòng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thiết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yêu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mến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gắn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đất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nước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cuộc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đời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hiện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ước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nguyện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chân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thành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thơ</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được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cống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hiến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đất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nước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góp</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một</a:t>
            </a:r>
            <a:r>
              <a:rPr lang="en-US" sz="3400"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mùa</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xuân</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nho</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nhỏ</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mình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vào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mùa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xuân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lớn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dân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tộc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Càng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đọc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thơ</a:t>
            </a:r>
            <a:r>
              <a:rPr lang="en-US" sz="3400" dirty="0">
                <a:latin typeface="Times New Roman" panose="02020603050405020304" pitchFamily="18" charset="0"/>
                <a:cs typeface="Times New Roman" panose="02020603050405020304" pitchFamily="18" charset="0"/>
              </a:rPr>
              <a:t> Thanh </a:t>
            </a:r>
            <a:r>
              <a:rPr lang="en-US" sz="3400" dirty="0" err="1">
                <a:latin typeface="Times New Roman" panose="02020603050405020304" pitchFamily="18" charset="0"/>
                <a:cs typeface="Times New Roman" panose="02020603050405020304" pitchFamily="18" charset="0"/>
              </a:rPr>
              <a:t>Hải</a:t>
            </a:r>
            <a:r>
              <a:rPr lang="en-US" sz="3400" dirty="0">
                <a:latin typeface="Times New Roman" panose="02020603050405020304" pitchFamily="18" charset="0"/>
                <a:cs typeface="Times New Roman" panose="02020603050405020304" pitchFamily="18" charset="0"/>
              </a:rPr>
              <a:t>, ta </a:t>
            </a:r>
            <a:r>
              <a:rPr lang="en-US" sz="3400" dirty="0" err="1">
                <a:latin typeface="Times New Roman" panose="02020603050405020304" pitchFamily="18" charset="0"/>
                <a:cs typeface="Times New Roman" panose="02020603050405020304" pitchFamily="18" charset="0"/>
              </a:rPr>
              <a:t>càng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thêm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cảm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thấy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thú</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vị</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và</a:t>
            </a:r>
            <a:r>
              <a:rPr lang="en-US" sz="3400" dirty="0">
                <a:latin typeface="Times New Roman" panose="02020603050405020304" pitchFamily="18" charset="0"/>
                <a:cs typeface="Times New Roman" panose="02020603050405020304" pitchFamily="18" charset="0"/>
              </a:rPr>
              <a:t> say </a:t>
            </a:r>
            <a:r>
              <a:rPr lang="en-US" sz="3400" dirty="0" err="1">
                <a:latin typeface="Times New Roman" panose="02020603050405020304" pitchFamily="18" charset="0"/>
                <a:cs typeface="Times New Roman" panose="02020603050405020304" pitchFamily="18" charset="0"/>
              </a:rPr>
              <a:t>sưa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Nhất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sau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khi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đọc</a:t>
            </a:r>
            <a:r>
              <a:rPr lang="en-US" sz="3400"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Mùa</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xuân</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nho</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nhỏ</a:t>
            </a:r>
            <a:r>
              <a:rPr lang="en-US" sz="3400" dirty="0">
                <a:latin typeface="Times New Roman" panose="02020603050405020304" pitchFamily="18" charset="0"/>
                <a:cs typeface="Times New Roman" panose="02020603050405020304" pitchFamily="18" charset="0"/>
              </a:rPr>
              <a:t>”, ta </a:t>
            </a:r>
            <a:r>
              <a:rPr lang="en-US" sz="3400" dirty="0" err="1">
                <a:latin typeface="Times New Roman" panose="02020603050405020304" pitchFamily="18" charset="0"/>
                <a:cs typeface="Times New Roman" panose="02020603050405020304" pitchFamily="18" charset="0"/>
              </a:rPr>
              <a:t>như</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thấy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được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cả</a:t>
            </a:r>
            <a:r>
              <a:rPr lang="en-US" sz="3400" dirty="0">
                <a:latin typeface="Times New Roman" panose="02020603050405020304" pitchFamily="18" charset="0"/>
                <a:cs typeface="Times New Roman" panose="02020603050405020304" pitchFamily="18" charset="0"/>
              </a:rPr>
              <a:t> men </a:t>
            </a:r>
            <a:r>
              <a:rPr lang="en-US" sz="3400" dirty="0" err="1">
                <a:latin typeface="Times New Roman" panose="02020603050405020304" pitchFamily="18" charset="0"/>
                <a:cs typeface="Times New Roman" panose="02020603050405020304" pitchFamily="18" charset="0"/>
              </a:rPr>
              <a:t>rượu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mùa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xuân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đang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lan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tỏa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vào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đất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trời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hòa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vào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trong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lòng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mùa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xuân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trong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lòng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người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đọc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Đây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quả</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thật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đúng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mùa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một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mùa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xuân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nhỏ</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mà</a:t>
            </a:r>
            <a:r>
              <a:rPr lang="en-US" sz="3400" dirty="0">
                <a:latin typeface="Times New Roman" panose="02020603050405020304" pitchFamily="18" charset="0"/>
                <a:cs typeface="Times New Roman" panose="02020603050405020304" pitchFamily="18" charset="0"/>
              </a:rPr>
              <a:t> Thanh </a:t>
            </a:r>
            <a:r>
              <a:rPr lang="en-US" sz="3400" dirty="0" err="1">
                <a:latin typeface="Times New Roman" panose="02020603050405020304" pitchFamily="18" charset="0"/>
                <a:cs typeface="Times New Roman" panose="02020603050405020304" pitchFamily="18" charset="0"/>
              </a:rPr>
              <a:t>Hải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đã</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dâng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tặng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đời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Bông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hoa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tím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biếc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mọc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trên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dòng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sông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xanh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biếc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hi </a:t>
            </a:r>
            <a:r>
              <a:rPr lang="en-US" sz="3400" dirty="0" err="1">
                <a:latin typeface="Times New Roman" panose="02020603050405020304" pitchFamily="18" charset="0"/>
                <a:cs typeface="Times New Roman" panose="02020603050405020304" pitchFamily="18" charset="0"/>
              </a:rPr>
              <a:t>vọng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niềm</a:t>
            </a:r>
            <a:r>
              <a:rPr lang="en-US" sz="3400" dirty="0">
                <a:latin typeface="Times New Roman" panose="02020603050405020304" pitchFamily="18" charset="0"/>
                <a:cs typeface="Times New Roman" panose="02020603050405020304" pitchFamily="18" charset="0"/>
              </a:rPr>
              <a:t> tin </a:t>
            </a:r>
            <a:r>
              <a:rPr lang="en-US" sz="3400" dirty="0" err="1">
                <a:latin typeface="Times New Roman" panose="02020603050405020304" pitchFamily="18" charset="0"/>
                <a:cs typeface="Times New Roman" panose="02020603050405020304" pitchFamily="18" charset="0"/>
              </a:rPr>
              <a:t>với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đời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vẫn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hình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ảnh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nhỏ</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nhẹ</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nói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với</a:t>
            </a:r>
            <a:r>
              <a:rPr lang="en-US" sz="3400" dirty="0">
                <a:latin typeface="Times New Roman" panose="02020603050405020304" pitchFamily="18" charset="0"/>
                <a:cs typeface="Times New Roman" panose="02020603050405020304" pitchFamily="18" charset="0"/>
              </a:rPr>
              <a:t> ta bao </a:t>
            </a:r>
            <a:r>
              <a:rPr lang="en-US" sz="3400" dirty="0" err="1">
                <a:latin typeface="Times New Roman" panose="02020603050405020304" pitchFamily="18" charset="0"/>
                <a:cs typeface="Times New Roman" panose="02020603050405020304" pitchFamily="18" charset="0"/>
              </a:rPr>
              <a:t>điều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Vì</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thế</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học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sinh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em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sẽ</a:t>
            </a:r>
            <a:r>
              <a:rPr lang="en-US" sz="3400" dirty="0">
                <a:latin typeface="Times New Roman" panose="02020603050405020304" pitchFamily="18" charset="0"/>
                <a:cs typeface="Times New Roman" panose="02020603050405020304" pitchFamily="18" charset="0"/>
              </a:rPr>
              <a:t> …</a:t>
            </a:r>
          </a:p>
          <a:p>
            <a:pPr algn="just"/>
            <a:r>
              <a:rPr lang="en-US" sz="3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013984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sp>
        <p:nvSpPr>
          <p:cNvPr id="13" name="矩形: 剪去对角 12">
            <a:extLst>
              <a:ext uri="{FF2B5EF4-FFF2-40B4-BE49-F238E27FC236}">
                <a16:creationId xmlns:a16="http://schemas.microsoft.com/office/drawing/2014/main" id="{4C494906-7406-49B7-B73A-E00002866123}"/>
              </a:ext>
            </a:extLst>
          </p:cNvPr>
          <p:cNvSpPr/>
          <p:nvPr/>
        </p:nvSpPr>
        <p:spPr>
          <a:xfrm>
            <a:off x="341041" y="179430"/>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5" name="矩形: 剪去对角 14">
            <a:extLst>
              <a:ext uri="{FF2B5EF4-FFF2-40B4-BE49-F238E27FC236}">
                <a16:creationId xmlns:a16="http://schemas.microsoft.com/office/drawing/2014/main" id="{02E9BA00-F808-4474-83E4-008BB0043371}"/>
              </a:ext>
            </a:extLst>
          </p:cNvPr>
          <p:cNvSpPr/>
          <p:nvPr/>
        </p:nvSpPr>
        <p:spPr>
          <a:xfrm>
            <a:off x="396878" y="122326"/>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4653B7C6-B889-4691-BBB1-3862BE7D22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7232" y="1683329"/>
            <a:ext cx="2362200" cy="4659380"/>
          </a:xfrm>
          <a:prstGeom prst="rect">
            <a:avLst/>
          </a:prstGeom>
        </p:spPr>
      </p:pic>
      <p:pic>
        <p:nvPicPr>
          <p:cNvPr id="16" name="图片 15">
            <a:extLst>
              <a:ext uri="{FF2B5EF4-FFF2-40B4-BE49-F238E27FC236}">
                <a16:creationId xmlns:a16="http://schemas.microsoft.com/office/drawing/2014/main" id="{168C54E3-DA9C-4DCF-BDD9-9A63910FC1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38" b="-1"/>
          <a:stretch/>
        </p:blipFill>
        <p:spPr>
          <a:xfrm>
            <a:off x="0" y="1683329"/>
            <a:ext cx="2301909" cy="4543199"/>
          </a:xfrm>
          <a:prstGeom prst="rect">
            <a:avLst/>
          </a:prstGeom>
        </p:spPr>
      </p:pic>
      <p:sp>
        <p:nvSpPr>
          <p:cNvPr id="17" name="文本框 16">
            <a:extLst>
              <a:ext uri="{FF2B5EF4-FFF2-40B4-BE49-F238E27FC236}">
                <a16:creationId xmlns:a16="http://schemas.microsoft.com/office/drawing/2014/main" id="{8BA2D919-507C-4CE3-B49C-D5B419050DFE}"/>
              </a:ext>
            </a:extLst>
          </p:cNvPr>
          <p:cNvSpPr txBox="1"/>
          <p:nvPr/>
        </p:nvSpPr>
        <p:spPr>
          <a:xfrm>
            <a:off x="3160031" y="3043364"/>
            <a:ext cx="6078444" cy="1446548"/>
          </a:xfrm>
          <a:prstGeom prst="rect">
            <a:avLst/>
          </a:prstGeom>
          <a:noFill/>
        </p:spPr>
        <p:txBody>
          <a:bodyPr wrap="square" lIns="91438" tIns="45719" rIns="91438" bIns="45719" rtlCol="0">
            <a:spAutoFit/>
          </a:bodyPr>
          <a:lstStyle/>
          <a:p>
            <a:pPr algn="ctr"/>
            <a:r>
              <a:rPr lang="en-US" altLang="zh-CN" sz="4400" b="1">
                <a:solidFill>
                  <a:prstClr val="black">
                    <a:lumMod val="95000"/>
                    <a:lumOff val="5000"/>
                  </a:prstClr>
                </a:solidFill>
                <a:cs typeface="+mn-ea"/>
                <a:sym typeface="+mn-lt"/>
              </a:rPr>
              <a:t>1. Những yêu cầu của bài luyện nói</a:t>
            </a:r>
          </a:p>
        </p:txBody>
      </p:sp>
      <p:pic>
        <p:nvPicPr>
          <p:cNvPr id="6" name="图片 5">
            <a:extLst>
              <a:ext uri="{FF2B5EF4-FFF2-40B4-BE49-F238E27FC236}">
                <a16:creationId xmlns:a16="http://schemas.microsoft.com/office/drawing/2014/main" id="{AB27DBA5-318A-4B25-95E5-F93D88B073E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8922" y="416872"/>
            <a:ext cx="5259753" cy="4073040"/>
          </a:xfrm>
          <a:prstGeom prst="rect">
            <a:avLst/>
          </a:prstGeom>
        </p:spPr>
      </p:pic>
    </p:spTree>
    <p:extLst>
      <p:ext uri="{BB962C8B-B14F-4D97-AF65-F5344CB8AC3E}">
        <p14:creationId xmlns:p14="http://schemas.microsoft.com/office/powerpoint/2010/main" val="13810933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63" presetClass="path" presetSubtype="0" fill="hold" nodeType="withEffect">
                                  <p:stCondLst>
                                    <p:cond delay="0"/>
                                  </p:stCondLst>
                                  <p:childTnLst>
                                    <p:animMotion origin="layout" path="M -4.58333E-6 -3.7037E-6 L -0.2845 -0.00833 " pathEditMode="relative" rAng="0" ptsTypes="AA">
                                      <p:cBhvr>
                                        <p:cTn id="11" dur="1500" spd="-100000" fill="hold"/>
                                        <p:tgtEl>
                                          <p:spTgt spid="3"/>
                                        </p:tgtEl>
                                        <p:attrNameLst>
                                          <p:attrName>ppt_x</p:attrName>
                                          <p:attrName>ppt_y</p:attrName>
                                        </p:attrNameLst>
                                      </p:cBhvr>
                                      <p:rCtr x="-14232" y="-417"/>
                                    </p:animMotion>
                                  </p:childTnLst>
                                </p:cTn>
                              </p:par>
                              <p:par>
                                <p:cTn id="12" presetID="63" presetClass="path" presetSubtype="0" fill="hold" nodeType="withEffect">
                                  <p:stCondLst>
                                    <p:cond delay="0"/>
                                  </p:stCondLst>
                                  <p:childTnLst>
                                    <p:animMotion origin="layout" path="M -1.04167E-6 -3.7037E-7 L 0.25 -3.7037E-7 " pathEditMode="relative" rAng="0" ptsTypes="AA">
                                      <p:cBhvr>
                                        <p:cTn id="13" dur="1500" spd="-100000" fill="hold"/>
                                        <p:tgtEl>
                                          <p:spTgt spid="16"/>
                                        </p:tgtEl>
                                        <p:attrNameLst>
                                          <p:attrName>ppt_x</p:attrName>
                                          <p:attrName>ppt_y</p:attrName>
                                        </p:attrNameLst>
                                      </p:cBhvr>
                                      <p:rCtr x="12500" y="0"/>
                                    </p:animMotion>
                                  </p:childTnLst>
                                </p:cTn>
                              </p:par>
                              <p:par>
                                <p:cTn id="14" presetID="22" presetClass="entr" presetSubtype="8"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3"/>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11670363" y="548791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sp>
        <p:nvSpPr>
          <p:cNvPr id="27" name="矩形: 剪去对角 26">
            <a:extLst>
              <a:ext uri="{FF2B5EF4-FFF2-40B4-BE49-F238E27FC236}">
                <a16:creationId xmlns:a16="http://schemas.microsoft.com/office/drawing/2014/main" id="{6E9B5C3F-F006-408B-A77C-AFDAFF66D05D}"/>
              </a:ext>
            </a:extLst>
          </p:cNvPr>
          <p:cNvSpPr/>
          <p:nvPr/>
        </p:nvSpPr>
        <p:spPr>
          <a:xfrm>
            <a:off x="320506" y="142494"/>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0933FD07-D75F-485A-8504-3E4D1DC0325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0506" y="1741539"/>
            <a:ext cx="3454007" cy="4755983"/>
          </a:xfrm>
          <a:prstGeom prst="rect">
            <a:avLst/>
          </a:prstGeom>
        </p:spPr>
      </p:pic>
      <p:sp>
        <p:nvSpPr>
          <p:cNvPr id="2" name="Rectangle 1"/>
          <p:cNvSpPr/>
          <p:nvPr/>
        </p:nvSpPr>
        <p:spPr>
          <a:xfrm>
            <a:off x="3774513" y="1864371"/>
            <a:ext cx="6096000" cy="4031873"/>
          </a:xfrm>
          <a:prstGeom prst="rect">
            <a:avLst/>
          </a:prstGeom>
        </p:spPr>
        <p:txBody>
          <a:bodyPr>
            <a:spAutoFit/>
          </a:bodyPr>
          <a:lstStyle/>
          <a:p>
            <a:pPr algn="just"/>
            <a:r>
              <a:rPr lang="en-US" sz="3200" i="1">
                <a:solidFill>
                  <a:srgbClr val="000000"/>
                </a:solidFill>
                <a:latin typeface="Times New Roman" pitchFamily="18" charset="0"/>
                <a:cs typeface="Times New Roman" pitchFamily="18" charset="0"/>
              </a:rPr>
              <a:t> - Bài phát biểu cần bám sát nhan đề đã cho.</a:t>
            </a:r>
          </a:p>
          <a:p>
            <a:pPr algn="just"/>
            <a:r>
              <a:rPr lang="en-US" sz="3200" i="1">
                <a:solidFill>
                  <a:srgbClr val="000000"/>
                </a:solidFill>
                <a:latin typeface="Times New Roman" pitchFamily="18" charset="0"/>
                <a:cs typeface="Times New Roman" pitchFamily="18" charset="0"/>
              </a:rPr>
              <a:t> - Trình bày theo dàn ý, chú ý liên kết giữa các phần Mở bài, Thân bài, Kết bài.</a:t>
            </a:r>
          </a:p>
          <a:p>
            <a:pPr algn="just"/>
            <a:r>
              <a:rPr lang="en-US" sz="3200" i="1">
                <a:solidFill>
                  <a:srgbClr val="000000"/>
                </a:solidFill>
                <a:latin typeface="Times New Roman" pitchFamily="18" charset="0"/>
                <a:cs typeface="Times New Roman" pitchFamily="18" charset="0"/>
              </a:rPr>
              <a:t> - Nói sao cho truyền cảm thu hút sự chú ý của người nghe, </a:t>
            </a:r>
            <a:r>
              <a:rPr lang="en-US" sz="3200" i="1" u="sng">
                <a:solidFill>
                  <a:srgbClr val="000000"/>
                </a:solidFill>
                <a:latin typeface="Times New Roman" pitchFamily="18" charset="0"/>
                <a:cs typeface="Times New Roman" pitchFamily="18" charset="0"/>
              </a:rPr>
              <a:t>không được đọc thuộc lòng.</a:t>
            </a:r>
          </a:p>
        </p:txBody>
      </p:sp>
      <p:sp>
        <p:nvSpPr>
          <p:cNvPr id="14" name="文本框 16">
            <a:extLst>
              <a:ext uri="{FF2B5EF4-FFF2-40B4-BE49-F238E27FC236}">
                <a16:creationId xmlns:a16="http://schemas.microsoft.com/office/drawing/2014/main" id="{8BA2D919-507C-4CE3-B49C-D5B419050DFE}"/>
              </a:ext>
            </a:extLst>
          </p:cNvPr>
          <p:cNvSpPr txBox="1"/>
          <p:nvPr/>
        </p:nvSpPr>
        <p:spPr>
          <a:xfrm>
            <a:off x="3621558" y="196884"/>
            <a:ext cx="6078444" cy="1446548"/>
          </a:xfrm>
          <a:prstGeom prst="rect">
            <a:avLst/>
          </a:prstGeom>
          <a:noFill/>
        </p:spPr>
        <p:txBody>
          <a:bodyPr wrap="square" lIns="91438" tIns="45719" rIns="91438" bIns="45719" rtlCol="0">
            <a:spAutoFit/>
          </a:bodyPr>
          <a:lstStyle/>
          <a:p>
            <a:pPr algn="ctr"/>
            <a:r>
              <a:rPr lang="en-US" altLang="zh-CN" sz="4400" b="1">
                <a:solidFill>
                  <a:prstClr val="black">
                    <a:lumMod val="95000"/>
                    <a:lumOff val="5000"/>
                  </a:prstClr>
                </a:solidFill>
                <a:cs typeface="+mn-ea"/>
                <a:sym typeface="+mn-lt"/>
              </a:rPr>
              <a:t>1. Những yêu cầu của bài luyện nói</a:t>
            </a:r>
          </a:p>
        </p:txBody>
      </p:sp>
    </p:spTree>
    <p:extLst>
      <p:ext uri="{BB962C8B-B14F-4D97-AF65-F5344CB8AC3E}">
        <p14:creationId xmlns:p14="http://schemas.microsoft.com/office/powerpoint/2010/main" val="395436743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11670363" y="548791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3" name="图片 2">
            <a:extLst>
              <a:ext uri="{FF2B5EF4-FFF2-40B4-BE49-F238E27FC236}">
                <a16:creationId xmlns:a16="http://schemas.microsoft.com/office/drawing/2014/main" id="{7A38FD7D-67B3-4B07-8F1E-3BEBE8CF65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159" y="694112"/>
            <a:ext cx="2486183" cy="4771276"/>
          </a:xfrm>
          <a:prstGeom prst="rect">
            <a:avLst/>
          </a:prstGeom>
        </p:spPr>
      </p:pic>
      <p:sp>
        <p:nvSpPr>
          <p:cNvPr id="23" name="TextBox 22"/>
          <p:cNvSpPr txBox="1"/>
          <p:nvPr/>
        </p:nvSpPr>
        <p:spPr>
          <a:xfrm>
            <a:off x="65988" y="510517"/>
            <a:ext cx="6146276" cy="830995"/>
          </a:xfrm>
          <a:prstGeom prst="rect">
            <a:avLst/>
          </a:prstGeom>
          <a:solidFill>
            <a:schemeClr val="bg1"/>
          </a:solidFill>
        </p:spPr>
        <p:txBody>
          <a:bodyPr wrap="square" lIns="91438" tIns="45719" rIns="91438" bIns="45719" rtlCol="0">
            <a:spAutoFit/>
          </a:bodyPr>
          <a:lstStyle/>
          <a:p>
            <a:pPr algn="just">
              <a:spcBef>
                <a:spcPct val="50000"/>
              </a:spcBef>
            </a:pPr>
            <a:r>
              <a:rPr lang="en-US" altLang="vi-VN" sz="2400" b="1" dirty="0">
                <a:solidFill>
                  <a:srgbClr val="000099"/>
                </a:solidFill>
                <a:latin typeface="Times New Roman" panose="02020603050405020304" pitchFamily="18" charset="0"/>
              </a:rPr>
              <a:t>I. </a:t>
            </a:r>
            <a:r>
              <a:rPr lang="en-US" altLang="vi-VN" sz="2400" b="1" dirty="0" err="1">
                <a:solidFill>
                  <a:srgbClr val="000099"/>
                </a:solidFill>
                <a:latin typeface="Times New Roman" panose="02020603050405020304" pitchFamily="18" charset="0"/>
              </a:rPr>
              <a:t>Tìm</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hiểu</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bài</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nghị</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luận</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về</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một</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đoạn</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thơ</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bài</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thơ</a:t>
            </a:r>
            <a:endParaRPr lang="en-US" altLang="vi-VN" sz="2400" b="1" dirty="0">
              <a:solidFill>
                <a:srgbClr val="000099"/>
              </a:solidFill>
              <a:latin typeface="Times New Roman" panose="02020603050405020304" pitchFamily="18" charset="0"/>
            </a:endParaRPr>
          </a:p>
        </p:txBody>
      </p:sp>
      <p:sp>
        <p:nvSpPr>
          <p:cNvPr id="24" name="TextBox 23"/>
          <p:cNvSpPr txBox="1"/>
          <p:nvPr/>
        </p:nvSpPr>
        <p:spPr>
          <a:xfrm>
            <a:off x="405352" y="1330647"/>
            <a:ext cx="3129700" cy="400108"/>
          </a:xfrm>
          <a:prstGeom prst="rect">
            <a:avLst/>
          </a:prstGeom>
          <a:solidFill>
            <a:schemeClr val="bg1"/>
          </a:solidFill>
        </p:spPr>
        <p:txBody>
          <a:bodyPr wrap="square" lIns="91438" tIns="45719" rIns="91438" bIns="45719" rtlCol="0">
            <a:spAutoFit/>
          </a:bodyPr>
          <a:lstStyle/>
          <a:p>
            <a:pPr>
              <a:spcBef>
                <a:spcPct val="50000"/>
              </a:spcBef>
            </a:pPr>
            <a:r>
              <a:rPr lang="en-US" altLang="vi-VN" sz="2000" b="1" dirty="0">
                <a:solidFill>
                  <a:srgbClr val="000099"/>
                </a:solidFill>
                <a:latin typeface="Times New Roman" panose="02020603050405020304" pitchFamily="18" charset="0"/>
              </a:rPr>
              <a:t>1. </a:t>
            </a:r>
            <a:r>
              <a:rPr lang="en-US" altLang="vi-VN" sz="2000" b="1" dirty="0" err="1">
                <a:solidFill>
                  <a:srgbClr val="000099"/>
                </a:solidFill>
                <a:latin typeface="Times New Roman" panose="02020603050405020304" pitchFamily="18" charset="0"/>
              </a:rPr>
              <a:t>Ví</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dụ</a:t>
            </a:r>
            <a:r>
              <a:rPr lang="en-US" altLang="vi-VN" sz="2000" b="1" dirty="0">
                <a:solidFill>
                  <a:srgbClr val="000099"/>
                </a:solidFill>
                <a:latin typeface="Times New Roman" panose="02020603050405020304" pitchFamily="18" charset="0"/>
              </a:rPr>
              <a:t>: ( </a:t>
            </a:r>
            <a:r>
              <a:rPr lang="en-US" altLang="vi-VN" sz="2000" b="1" dirty="0" err="1">
                <a:solidFill>
                  <a:srgbClr val="000099"/>
                </a:solidFill>
                <a:latin typeface="Times New Roman" panose="02020603050405020304" pitchFamily="18" charset="0"/>
              </a:rPr>
              <a:t>sgk</a:t>
            </a:r>
            <a:r>
              <a:rPr lang="en-US" altLang="vi-VN" sz="2000" b="1" dirty="0">
                <a:solidFill>
                  <a:srgbClr val="000099"/>
                </a:solidFill>
                <a:latin typeface="Times New Roman" panose="02020603050405020304" pitchFamily="18" charset="0"/>
              </a:rPr>
              <a:t>/ 77, 78)</a:t>
            </a:r>
          </a:p>
        </p:txBody>
      </p:sp>
      <p:sp>
        <p:nvSpPr>
          <p:cNvPr id="25" name="TextBox 24"/>
          <p:cNvSpPr txBox="1"/>
          <p:nvPr/>
        </p:nvSpPr>
        <p:spPr>
          <a:xfrm>
            <a:off x="424205" y="2150780"/>
            <a:ext cx="1640265" cy="400108"/>
          </a:xfrm>
          <a:prstGeom prst="rect">
            <a:avLst/>
          </a:prstGeom>
          <a:solidFill>
            <a:schemeClr val="bg1"/>
          </a:solidFill>
        </p:spPr>
        <p:txBody>
          <a:bodyPr wrap="square" lIns="91438" tIns="45719" rIns="91438" bIns="45719" rtlCol="0">
            <a:spAutoFit/>
          </a:bodyPr>
          <a:lstStyle/>
          <a:p>
            <a:pPr>
              <a:spcBef>
                <a:spcPct val="50000"/>
              </a:spcBef>
            </a:pPr>
            <a:r>
              <a:rPr lang="en-US" altLang="vi-VN" sz="2000" b="1" dirty="0">
                <a:solidFill>
                  <a:srgbClr val="800000"/>
                </a:solidFill>
                <a:latin typeface="Times New Roman" panose="02020603050405020304" pitchFamily="18" charset="0"/>
              </a:rPr>
              <a:t>* </a:t>
            </a:r>
            <a:r>
              <a:rPr lang="en-US" altLang="vi-VN" sz="2000" b="1" dirty="0" err="1">
                <a:solidFill>
                  <a:srgbClr val="800000"/>
                </a:solidFill>
                <a:latin typeface="Times New Roman" panose="02020603050405020304" pitchFamily="18" charset="0"/>
              </a:rPr>
              <a:t>Nhận</a:t>
            </a:r>
            <a:r>
              <a:rPr lang="en-US" altLang="vi-VN" sz="2000" b="1" dirty="0">
                <a:solidFill>
                  <a:srgbClr val="800000"/>
                </a:solidFill>
                <a:latin typeface="Times New Roman" panose="02020603050405020304" pitchFamily="18" charset="0"/>
              </a:rPr>
              <a:t> </a:t>
            </a:r>
            <a:r>
              <a:rPr lang="en-US" altLang="vi-VN" sz="2000" b="1" dirty="0" err="1">
                <a:solidFill>
                  <a:srgbClr val="800000"/>
                </a:solidFill>
                <a:latin typeface="Times New Roman" panose="02020603050405020304" pitchFamily="18" charset="0"/>
              </a:rPr>
              <a:t>xét</a:t>
            </a:r>
            <a:endParaRPr lang="en-US" altLang="vi-VN" sz="2000" b="1" dirty="0">
              <a:solidFill>
                <a:srgbClr val="800000"/>
              </a:solidFill>
              <a:latin typeface="Times New Roman" panose="02020603050405020304" pitchFamily="18" charset="0"/>
            </a:endParaRPr>
          </a:p>
        </p:txBody>
      </p:sp>
      <p:sp>
        <p:nvSpPr>
          <p:cNvPr id="33" name="TextBox 32"/>
          <p:cNvSpPr txBox="1"/>
          <p:nvPr/>
        </p:nvSpPr>
        <p:spPr>
          <a:xfrm>
            <a:off x="103696" y="1764281"/>
            <a:ext cx="6174556" cy="400108"/>
          </a:xfrm>
          <a:prstGeom prst="rect">
            <a:avLst/>
          </a:prstGeom>
          <a:solidFill>
            <a:schemeClr val="bg1"/>
          </a:solidFill>
        </p:spPr>
        <p:txBody>
          <a:bodyPr wrap="square" lIns="91438" tIns="45719" rIns="91438" bIns="45719" rtlCol="0">
            <a:spAutoFit/>
          </a:bodyPr>
          <a:lstStyle/>
          <a:p>
            <a:pPr algn="just">
              <a:spcBef>
                <a:spcPct val="50000"/>
              </a:spcBef>
            </a:pPr>
            <a:r>
              <a:rPr lang="en-US" altLang="vi-VN" sz="2000" b="1" dirty="0" err="1">
                <a:solidFill>
                  <a:srgbClr val="000099"/>
                </a:solidFill>
                <a:latin typeface="Times New Roman" panose="02020603050405020304" pitchFamily="18" charset="0"/>
              </a:rPr>
              <a:t>Văn</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bản</a:t>
            </a:r>
            <a:r>
              <a:rPr lang="en-US" altLang="vi-VN" sz="2000" b="1" dirty="0">
                <a:solidFill>
                  <a:srgbClr val="000099"/>
                </a:solidFill>
                <a:latin typeface="Times New Roman" panose="02020603050405020304" pitchFamily="18" charset="0"/>
              </a:rPr>
              <a:t>: </a:t>
            </a:r>
            <a:r>
              <a:rPr lang="en-US" altLang="vi-VN" sz="2000" b="1" i="1" dirty="0">
                <a:solidFill>
                  <a:srgbClr val="000099"/>
                </a:solidFill>
                <a:latin typeface="Times New Roman" panose="02020603050405020304" pitchFamily="18" charset="0"/>
              </a:rPr>
              <a:t>“</a:t>
            </a:r>
            <a:r>
              <a:rPr lang="en-US" altLang="vi-VN" sz="2000" b="1" i="1" dirty="0" err="1">
                <a:solidFill>
                  <a:srgbClr val="000099"/>
                </a:solidFill>
                <a:latin typeface="Times New Roman" panose="02020603050405020304" pitchFamily="18" charset="0"/>
              </a:rPr>
              <a:t>Khát</a:t>
            </a:r>
            <a:r>
              <a:rPr lang="en-US" altLang="vi-VN" sz="2000" b="1" i="1" dirty="0">
                <a:solidFill>
                  <a:srgbClr val="000099"/>
                </a:solidFill>
                <a:latin typeface="Times New Roman" panose="02020603050405020304" pitchFamily="18" charset="0"/>
              </a:rPr>
              <a:t> </a:t>
            </a:r>
            <a:r>
              <a:rPr lang="en-US" altLang="vi-VN" sz="2000" b="1" i="1" dirty="0" err="1">
                <a:solidFill>
                  <a:srgbClr val="000099"/>
                </a:solidFill>
                <a:latin typeface="Times New Roman" panose="02020603050405020304" pitchFamily="18" charset="0"/>
              </a:rPr>
              <a:t>vọng</a:t>
            </a:r>
            <a:r>
              <a:rPr lang="en-US" altLang="vi-VN" sz="2000" b="1" i="1" dirty="0">
                <a:solidFill>
                  <a:srgbClr val="000099"/>
                </a:solidFill>
                <a:latin typeface="Times New Roman" panose="02020603050405020304" pitchFamily="18" charset="0"/>
              </a:rPr>
              <a:t> </a:t>
            </a:r>
            <a:r>
              <a:rPr lang="en-US" altLang="vi-VN" sz="2000" b="1" i="1" dirty="0" err="1">
                <a:solidFill>
                  <a:srgbClr val="000099"/>
                </a:solidFill>
                <a:latin typeface="Times New Roman" panose="02020603050405020304" pitchFamily="18" charset="0"/>
              </a:rPr>
              <a:t>hòa</a:t>
            </a:r>
            <a:r>
              <a:rPr lang="en-US" altLang="vi-VN" sz="2000" b="1" i="1" dirty="0">
                <a:solidFill>
                  <a:srgbClr val="000099"/>
                </a:solidFill>
                <a:latin typeface="Times New Roman" panose="02020603050405020304" pitchFamily="18" charset="0"/>
              </a:rPr>
              <a:t> </a:t>
            </a:r>
            <a:r>
              <a:rPr lang="en-US" altLang="vi-VN" sz="2000" b="1" i="1" dirty="0" err="1">
                <a:solidFill>
                  <a:srgbClr val="000099"/>
                </a:solidFill>
                <a:latin typeface="Times New Roman" panose="02020603050405020304" pitchFamily="18" charset="0"/>
              </a:rPr>
              <a:t>nhập</a:t>
            </a:r>
            <a:r>
              <a:rPr lang="en-US" altLang="vi-VN" sz="2000" b="1" i="1" dirty="0">
                <a:solidFill>
                  <a:srgbClr val="000099"/>
                </a:solidFill>
                <a:latin typeface="Times New Roman" panose="02020603050405020304" pitchFamily="18" charset="0"/>
              </a:rPr>
              <a:t>, </a:t>
            </a:r>
            <a:r>
              <a:rPr lang="en-US" altLang="vi-VN" sz="2000" b="1" i="1" dirty="0" err="1">
                <a:solidFill>
                  <a:srgbClr val="000099"/>
                </a:solidFill>
                <a:latin typeface="Times New Roman" panose="02020603050405020304" pitchFamily="18" charset="0"/>
              </a:rPr>
              <a:t>dâng</a:t>
            </a:r>
            <a:r>
              <a:rPr lang="en-US" altLang="vi-VN" sz="2000" b="1" i="1" dirty="0">
                <a:solidFill>
                  <a:srgbClr val="000099"/>
                </a:solidFill>
                <a:latin typeface="Times New Roman" panose="02020603050405020304" pitchFamily="18" charset="0"/>
              </a:rPr>
              <a:t> </a:t>
            </a:r>
            <a:r>
              <a:rPr lang="en-US" altLang="vi-VN" sz="2000" b="1" i="1" dirty="0" err="1">
                <a:solidFill>
                  <a:srgbClr val="000099"/>
                </a:solidFill>
                <a:latin typeface="Times New Roman" panose="02020603050405020304" pitchFamily="18" charset="0"/>
              </a:rPr>
              <a:t>hiến</a:t>
            </a:r>
            <a:r>
              <a:rPr lang="en-US" altLang="vi-VN" sz="2000" b="1" i="1" dirty="0">
                <a:solidFill>
                  <a:srgbClr val="000099"/>
                </a:solidFill>
                <a:latin typeface="Times New Roman" panose="02020603050405020304" pitchFamily="18" charset="0"/>
              </a:rPr>
              <a:t> </a:t>
            </a:r>
            <a:r>
              <a:rPr lang="en-US" altLang="vi-VN" sz="2000" b="1" i="1" dirty="0" err="1">
                <a:solidFill>
                  <a:srgbClr val="000099"/>
                </a:solidFill>
                <a:latin typeface="Times New Roman" panose="02020603050405020304" pitchFamily="18" charset="0"/>
              </a:rPr>
              <a:t>cho</a:t>
            </a:r>
            <a:r>
              <a:rPr lang="en-US" altLang="vi-VN" sz="2000" b="1" i="1" dirty="0">
                <a:solidFill>
                  <a:srgbClr val="000099"/>
                </a:solidFill>
                <a:latin typeface="Times New Roman" panose="02020603050405020304" pitchFamily="18" charset="0"/>
              </a:rPr>
              <a:t> </a:t>
            </a:r>
            <a:r>
              <a:rPr lang="en-US" altLang="vi-VN" sz="2000" b="1" i="1" dirty="0" err="1">
                <a:solidFill>
                  <a:srgbClr val="000099"/>
                </a:solidFill>
                <a:latin typeface="Times New Roman" panose="02020603050405020304" pitchFamily="18" charset="0"/>
              </a:rPr>
              <a:t>đời</a:t>
            </a:r>
            <a:r>
              <a:rPr lang="en-US" altLang="vi-VN" sz="2000" b="1" i="1" dirty="0">
                <a:solidFill>
                  <a:srgbClr val="000099"/>
                </a:solidFill>
                <a:latin typeface="Times New Roman" panose="02020603050405020304" pitchFamily="18" charset="0"/>
              </a:rPr>
              <a:t>”</a:t>
            </a:r>
          </a:p>
        </p:txBody>
      </p:sp>
      <p:sp>
        <p:nvSpPr>
          <p:cNvPr id="34" name="TextBox 33"/>
          <p:cNvSpPr txBox="1"/>
          <p:nvPr/>
        </p:nvSpPr>
        <p:spPr>
          <a:xfrm>
            <a:off x="0" y="2499572"/>
            <a:ext cx="2762054" cy="400108"/>
          </a:xfrm>
          <a:prstGeom prst="rect">
            <a:avLst/>
          </a:prstGeom>
          <a:solidFill>
            <a:schemeClr val="bg1"/>
          </a:solidFill>
        </p:spPr>
        <p:txBody>
          <a:bodyPr wrap="square" lIns="91438" tIns="45719" rIns="91438" bIns="45719" rtlCol="0">
            <a:spAutoFit/>
          </a:bodyPr>
          <a:lstStyle/>
          <a:p>
            <a:pPr>
              <a:spcBef>
                <a:spcPct val="50000"/>
              </a:spcBef>
            </a:pPr>
            <a:r>
              <a:rPr lang="en-US" altLang="vi-VN" sz="2000" b="1" dirty="0">
                <a:solidFill>
                  <a:srgbClr val="000099"/>
                </a:solidFill>
                <a:latin typeface="Times New Roman" panose="02020603050405020304" pitchFamily="18" charset="0"/>
              </a:rPr>
              <a:t>a) </a:t>
            </a:r>
            <a:r>
              <a:rPr lang="en-US" altLang="vi-VN" sz="2000" b="1" dirty="0" err="1">
                <a:solidFill>
                  <a:srgbClr val="000099"/>
                </a:solidFill>
                <a:latin typeface="Times New Roman" panose="02020603050405020304" pitchFamily="18" charset="0"/>
              </a:rPr>
              <a:t>Vấn</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đề</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nghị</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luận</a:t>
            </a:r>
            <a:r>
              <a:rPr lang="en-US" altLang="vi-VN" sz="2000" b="1" dirty="0">
                <a:solidFill>
                  <a:srgbClr val="000099"/>
                </a:solidFill>
                <a:latin typeface="Times New Roman" panose="02020603050405020304" pitchFamily="18" charset="0"/>
              </a:rPr>
              <a:t>:</a:t>
            </a:r>
          </a:p>
        </p:txBody>
      </p:sp>
      <p:sp>
        <p:nvSpPr>
          <p:cNvPr id="35" name="TextBox 34"/>
          <p:cNvSpPr txBox="1"/>
          <p:nvPr/>
        </p:nvSpPr>
        <p:spPr>
          <a:xfrm>
            <a:off x="0" y="2942631"/>
            <a:ext cx="2792147" cy="400108"/>
          </a:xfrm>
          <a:prstGeom prst="rect">
            <a:avLst/>
          </a:prstGeom>
          <a:solidFill>
            <a:schemeClr val="bg1"/>
          </a:solidFill>
        </p:spPr>
        <p:txBody>
          <a:bodyPr wrap="square" lIns="91438" tIns="45719" rIns="91438" bIns="45719" rtlCol="0">
            <a:spAutoFit/>
          </a:bodyPr>
          <a:lstStyle/>
          <a:p>
            <a:pPr>
              <a:spcBef>
                <a:spcPct val="50000"/>
              </a:spcBef>
            </a:pPr>
            <a:r>
              <a:rPr lang="en-US" altLang="vi-VN" sz="2000" b="1" dirty="0">
                <a:solidFill>
                  <a:srgbClr val="000099"/>
                </a:solidFill>
                <a:latin typeface="Times New Roman" panose="02020603050405020304" pitchFamily="18" charset="0"/>
              </a:rPr>
              <a:t>b) </a:t>
            </a:r>
            <a:r>
              <a:rPr lang="en-US" altLang="vi-VN" sz="2000" b="1" dirty="0" err="1">
                <a:solidFill>
                  <a:srgbClr val="000099"/>
                </a:solidFill>
                <a:latin typeface="Times New Roman" panose="02020603050405020304" pitchFamily="18" charset="0"/>
              </a:rPr>
              <a:t>Hệ</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thống</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luận</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điểm</a:t>
            </a:r>
            <a:r>
              <a:rPr lang="en-US" altLang="vi-VN" sz="2000" b="1" dirty="0">
                <a:solidFill>
                  <a:srgbClr val="000099"/>
                </a:solidFill>
                <a:latin typeface="Times New Roman" panose="02020603050405020304" pitchFamily="18" charset="0"/>
              </a:rPr>
              <a:t>:</a:t>
            </a:r>
          </a:p>
        </p:txBody>
      </p:sp>
      <p:sp>
        <p:nvSpPr>
          <p:cNvPr id="38" name="TextBox 37"/>
          <p:cNvSpPr txBox="1"/>
          <p:nvPr/>
        </p:nvSpPr>
        <p:spPr>
          <a:xfrm>
            <a:off x="0" y="0"/>
            <a:ext cx="12192000" cy="461663"/>
          </a:xfrm>
          <a:prstGeom prst="rect">
            <a:avLst/>
          </a:prstGeom>
          <a:solidFill>
            <a:schemeClr val="bg1"/>
          </a:solidFill>
          <a:effectLst>
            <a:innerShdw blurRad="63500" dist="50800" dir="16200000">
              <a:prstClr val="black">
                <a:alpha val="50000"/>
              </a:prstClr>
            </a:innerShdw>
          </a:effectLst>
        </p:spPr>
        <p:txBody>
          <a:bodyPr wrap="square" lIns="91438" tIns="45719" rIns="91438" bIns="45719" rtlCol="0">
            <a:spAutoFit/>
          </a:bodyPr>
          <a:lstStyle/>
          <a:p>
            <a:r>
              <a:rPr lang="en-US" altLang="en-US" sz="2400" dirty="0">
                <a:solidFill>
                  <a:srgbClr val="FF0000"/>
                </a:solidFill>
                <a:latin typeface="Times New Roman" panose="02020603050405020304" pitchFamily="18" charset="0"/>
                <a:cs typeface="Times New Roman" panose="02020603050405020304" pitchFamily="18" charset="0"/>
              </a:rPr>
              <a:t>-</a:t>
            </a:r>
            <a:r>
              <a:rPr lang="en-US" altLang="en-US" sz="2400" i="1" dirty="0" err="1">
                <a:solidFill>
                  <a:srgbClr val="FF0000"/>
                </a:solidFill>
                <a:latin typeface="Times New Roman" panose="02020603050405020304" pitchFamily="18" charset="0"/>
                <a:cs typeface="Times New Roman" panose="02020603050405020304" pitchFamily="18" charset="0"/>
              </a:rPr>
              <a:t>Tập</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làm</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văn</a:t>
            </a: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9" name="Group 30"/>
          <p:cNvGrpSpPr>
            <a:grpSpLocks/>
          </p:cNvGrpSpPr>
          <p:nvPr/>
        </p:nvGrpSpPr>
        <p:grpSpPr bwMode="auto">
          <a:xfrm>
            <a:off x="8248650" y="2330778"/>
            <a:ext cx="2114550" cy="4381107"/>
            <a:chOff x="3372" y="2496"/>
            <a:chExt cx="1332" cy="2673"/>
          </a:xfrm>
        </p:grpSpPr>
        <p:sp>
          <p:nvSpPr>
            <p:cNvPr id="40" name="Text Box 16"/>
            <p:cNvSpPr txBox="1">
              <a:spLocks noChangeArrowheads="1"/>
            </p:cNvSpPr>
            <p:nvPr/>
          </p:nvSpPr>
          <p:spPr bwMode="auto">
            <a:xfrm>
              <a:off x="3396" y="2784"/>
              <a:ext cx="1199" cy="2385"/>
            </a:xfrm>
            <a:prstGeom prst="rect">
              <a:avLst/>
            </a:prstGeom>
            <a:solidFill>
              <a:srgbClr val="E1F5C7"/>
            </a:solidFill>
            <a:ln w="9525">
              <a:solidFill>
                <a:srgbClr val="66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Hình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ảnh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mùaxuân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thiên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nhiên</a:t>
              </a:r>
              <a:r>
                <a:rPr lang="en-US" altLang="en-US" sz="2400" b="1" dirty="0">
                  <a:solidFill>
                    <a:srgbClr val="FF0000"/>
                  </a:solidFill>
                  <a:latin typeface="Times New Roman" panose="02020603050405020304" pitchFamily="18" charset="0"/>
                  <a:cs typeface="Times New Roman" panose="02020603050405020304" pitchFamily="18" charset="0"/>
                </a:rPr>
                <a:t>,</a:t>
              </a:r>
            </a:p>
            <a:p>
              <a:pPr algn="ctr">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đất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nước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hiện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lên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trong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cảm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xúc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thiết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trìu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mến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của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thơ</a:t>
              </a:r>
              <a:r>
                <a:rPr lang="en-US" altLang="en-US" sz="2400" b="1" dirty="0">
                  <a:solidFill>
                    <a:srgbClr val="FF0000"/>
                  </a:solidFill>
                  <a:latin typeface="Times New Roman" panose="02020603050405020304" pitchFamily="18" charset="0"/>
                  <a:cs typeface="Times New Roman" panose="02020603050405020304" pitchFamily="18" charset="0"/>
                </a:rPr>
                <a:t>.</a:t>
              </a:r>
            </a:p>
            <a:p>
              <a:pPr algn="ctr">
                <a:spcBef>
                  <a:spcPct val="0"/>
                </a:spcBef>
                <a:buFontTx/>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41" name="Rectangle 17"/>
            <p:cNvSpPr>
              <a:spLocks noChangeArrowheads="1"/>
            </p:cNvSpPr>
            <p:nvPr/>
          </p:nvSpPr>
          <p:spPr bwMode="auto">
            <a:xfrm>
              <a:off x="3372" y="2496"/>
              <a:ext cx="1332" cy="288"/>
            </a:xfrm>
            <a:prstGeom prst="rect">
              <a:avLst/>
            </a:prstGeom>
            <a:gradFill rotWithShape="1">
              <a:gsLst>
                <a:gs pos="0">
                  <a:srgbClr val="004776"/>
                </a:gs>
                <a:gs pos="50000">
                  <a:srgbClr val="0099FF"/>
                </a:gs>
                <a:gs pos="100000">
                  <a:srgbClr val="004776"/>
                </a:gs>
              </a:gsLst>
              <a:lin ang="5400000" scaled="1"/>
            </a:gradFill>
            <a:ln w="9525">
              <a:solidFill>
                <a:srgbClr val="66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i="0" u="none" dirty="0" err="1">
                  <a:solidFill>
                    <a:srgbClr val="E8DF2A"/>
                  </a:solidFill>
                  <a:latin typeface=".VnTimeH" panose="020B7200000000000000" pitchFamily="34" charset="0"/>
                </a:rPr>
                <a:t>LuËn</a:t>
              </a:r>
              <a:r>
                <a:rPr lang="en-US" altLang="vi-VN" sz="1800" b="1" i="0" u="none" dirty="0">
                  <a:solidFill>
                    <a:srgbClr val="E8DF2A"/>
                  </a:solidFill>
                  <a:latin typeface=".VnTimeH" panose="020B7200000000000000" pitchFamily="34" charset="0"/>
                </a:rPr>
                <a:t> ®</a:t>
              </a:r>
              <a:r>
                <a:rPr lang="en-US" altLang="vi-VN" sz="1800" b="1" i="0" u="none" dirty="0" err="1">
                  <a:solidFill>
                    <a:srgbClr val="E8DF2A"/>
                  </a:solidFill>
                  <a:latin typeface=".VnTimeH" panose="020B7200000000000000" pitchFamily="34" charset="0"/>
                </a:rPr>
                <a:t>iÓm</a:t>
              </a:r>
              <a:r>
                <a:rPr lang="en-US" altLang="vi-VN" sz="1800" b="1" i="0" u="none" dirty="0">
                  <a:solidFill>
                    <a:srgbClr val="E8DF2A"/>
                  </a:solidFill>
                  <a:latin typeface=".VnTimeH" panose="020B7200000000000000" pitchFamily="34" charset="0"/>
                </a:rPr>
                <a:t> 2</a:t>
              </a:r>
            </a:p>
          </p:txBody>
        </p:sp>
      </p:grpSp>
      <p:grpSp>
        <p:nvGrpSpPr>
          <p:cNvPr id="42" name="Group 36"/>
          <p:cNvGrpSpPr>
            <a:grpSpLocks/>
          </p:cNvGrpSpPr>
          <p:nvPr/>
        </p:nvGrpSpPr>
        <p:grpSpPr bwMode="auto">
          <a:xfrm>
            <a:off x="6390656" y="2330776"/>
            <a:ext cx="1875598" cy="4418815"/>
            <a:chOff x="2121" y="2496"/>
            <a:chExt cx="1294" cy="2480"/>
          </a:xfrm>
        </p:grpSpPr>
        <p:sp>
          <p:nvSpPr>
            <p:cNvPr id="43" name="Rectangle 22"/>
            <p:cNvSpPr>
              <a:spLocks noChangeArrowheads="1"/>
            </p:cNvSpPr>
            <p:nvPr/>
          </p:nvSpPr>
          <p:spPr bwMode="auto">
            <a:xfrm>
              <a:off x="2161" y="2496"/>
              <a:ext cx="1190" cy="288"/>
            </a:xfrm>
            <a:prstGeom prst="rect">
              <a:avLst/>
            </a:prstGeom>
            <a:gradFill rotWithShape="1">
              <a:gsLst>
                <a:gs pos="0">
                  <a:srgbClr val="004776"/>
                </a:gs>
                <a:gs pos="50000">
                  <a:srgbClr val="0099FF"/>
                </a:gs>
                <a:gs pos="100000">
                  <a:srgbClr val="004776"/>
                </a:gs>
              </a:gsLst>
              <a:lin ang="5400000" scaled="1"/>
            </a:gradFill>
            <a:ln w="9525">
              <a:solidFill>
                <a:srgbClr val="66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i="0" u="none" dirty="0" err="1">
                  <a:solidFill>
                    <a:srgbClr val="D3CA17"/>
                  </a:solidFill>
                  <a:latin typeface=".VnTimeH" panose="020B7200000000000000" pitchFamily="34" charset="0"/>
                </a:rPr>
                <a:t>LuËn</a:t>
              </a:r>
              <a:r>
                <a:rPr lang="en-US" altLang="vi-VN" sz="1800" b="1" i="0" u="none" dirty="0">
                  <a:solidFill>
                    <a:srgbClr val="D3CA17"/>
                  </a:solidFill>
                  <a:latin typeface=".VnTimeH" panose="020B7200000000000000" pitchFamily="34" charset="0"/>
                </a:rPr>
                <a:t> ®</a:t>
              </a:r>
              <a:r>
                <a:rPr lang="en-US" altLang="vi-VN" sz="1800" b="1" i="0" u="none" dirty="0" err="1">
                  <a:solidFill>
                    <a:srgbClr val="D3CA17"/>
                  </a:solidFill>
                  <a:latin typeface=".VnTimeH" panose="020B7200000000000000" pitchFamily="34" charset="0"/>
                </a:rPr>
                <a:t>iÓm</a:t>
              </a:r>
              <a:r>
                <a:rPr lang="en-US" altLang="vi-VN" sz="1800" b="1" i="0" u="none" dirty="0">
                  <a:solidFill>
                    <a:srgbClr val="D3CA17"/>
                  </a:solidFill>
                  <a:latin typeface=".VnTimeH" panose="020B7200000000000000" pitchFamily="34" charset="0"/>
                </a:rPr>
                <a:t> 1</a:t>
              </a:r>
            </a:p>
          </p:txBody>
        </p:sp>
        <p:sp>
          <p:nvSpPr>
            <p:cNvPr id="44" name="Text Box 23"/>
            <p:cNvSpPr txBox="1">
              <a:spLocks noChangeArrowheads="1"/>
            </p:cNvSpPr>
            <p:nvPr/>
          </p:nvSpPr>
          <p:spPr bwMode="auto">
            <a:xfrm>
              <a:off x="2121" y="2801"/>
              <a:ext cx="1294" cy="2175"/>
            </a:xfrm>
            <a:prstGeom prst="rect">
              <a:avLst/>
            </a:prstGeom>
            <a:solidFill>
              <a:srgbClr val="E1F5C7"/>
            </a:solidFill>
            <a:ln w="9525">
              <a:solidFill>
                <a:srgbClr val="66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Clr>
                  <a:schemeClr val="accent1"/>
                </a:buClr>
                <a:buNone/>
              </a:pPr>
              <a:r>
                <a:rPr lang="en-US" altLang="vi-VN" sz="2200" b="1" i="0" u="none" dirty="0">
                  <a:solidFill>
                    <a:srgbClr val="FF0F0F"/>
                  </a:solidFill>
                  <a:latin typeface=".VnTime" panose="020B7200000000000000" pitchFamily="34"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Hình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ảnh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mùa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xuân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trong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cs typeface="Times New Roman" panose="02020603050405020304" pitchFamily="18" charset="0"/>
                </a:rPr>
                <a:t> </a:t>
              </a:r>
            </a:p>
            <a:p>
              <a:pPr algn="ctr">
                <a:buClr>
                  <a:schemeClr val="accent1"/>
                </a:buClr>
                <a:buNone/>
              </a:pPr>
              <a:r>
                <a:rPr lang="en-US" altLang="en-US" sz="2400" b="1" dirty="0" err="1">
                  <a:solidFill>
                    <a:srgbClr val="FF0000"/>
                  </a:solidFill>
                  <a:latin typeface="Times New Roman" panose="02020603050405020304" pitchFamily="18" charset="0"/>
                  <a:cs typeface="Times New Roman" panose="02020603050405020304" pitchFamily="18" charset="0"/>
                </a:rPr>
                <a:t>thơ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của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Thanh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Hải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mang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nhiều</a:t>
              </a:r>
              <a:r>
                <a:rPr lang="en-US" altLang="en-US" sz="2400" b="1" dirty="0">
                  <a:solidFill>
                    <a:srgbClr val="FF0000"/>
                  </a:solidFill>
                  <a:latin typeface="Times New Roman" panose="02020603050405020304" pitchFamily="18" charset="0"/>
                  <a:cs typeface="Times New Roman" panose="02020603050405020304" pitchFamily="18" charset="0"/>
                </a:rPr>
                <a:t> </a:t>
              </a:r>
            </a:p>
            <a:p>
              <a:pPr algn="ctr">
                <a:buClr>
                  <a:schemeClr val="accent1"/>
                </a:buClr>
                <a:buNone/>
              </a:pPr>
              <a:r>
                <a:rPr lang="en-US" altLang="en-US" sz="2400" b="1" dirty="0" err="1">
                  <a:solidFill>
                    <a:srgbClr val="FF0000"/>
                  </a:solidFill>
                  <a:latin typeface="Times New Roman" panose="02020603050405020304" pitchFamily="18" charset="0"/>
                  <a:cs typeface="Times New Roman" panose="02020603050405020304" pitchFamily="18" charset="0"/>
                </a:rPr>
                <a:t>tầng</a:t>
              </a:r>
              <a:r>
                <a:rPr lang="en-US" altLang="en-US" sz="2400" b="1" dirty="0">
                  <a:solidFill>
                    <a:srgbClr val="FF0000"/>
                  </a:solidFill>
                  <a:latin typeface="Times New Roman" panose="02020603050405020304" pitchFamily="18" charset="0"/>
                  <a:cs typeface="Times New Roman" panose="02020603050405020304" pitchFamily="18" charset="0"/>
                </a:rPr>
                <a:t> ý </a:t>
              </a:r>
              <a:r>
                <a:rPr lang="en-US" altLang="en-US" sz="2400" b="1" dirty="0" err="1">
                  <a:solidFill>
                    <a:srgbClr val="FF0000"/>
                  </a:solidFill>
                  <a:latin typeface="Times New Roman" panose="02020603050405020304" pitchFamily="18" charset="0"/>
                  <a:cs typeface="Times New Roman" panose="02020603050405020304" pitchFamily="18" charset="0"/>
                </a:rPr>
                <a:t>nghĩa</a:t>
              </a:r>
              <a:r>
                <a:rPr lang="en-US" altLang="en-US" sz="2400" b="1" dirty="0">
                  <a:solidFill>
                    <a:srgbClr val="FF0000"/>
                  </a:solidFill>
                  <a:latin typeface="Times New Roman" panose="02020603050405020304" pitchFamily="18" charset="0"/>
                  <a:cs typeface="Times New Roman" panose="02020603050405020304" pitchFamily="18" charset="0"/>
                </a:rPr>
                <a:t>.</a:t>
              </a:r>
            </a:p>
            <a:p>
              <a:pPr algn="ctr">
                <a:buClr>
                  <a:schemeClr val="accent1"/>
                </a:buClr>
                <a:buNone/>
              </a:pPr>
              <a:endParaRPr lang="en-US" altLang="en-US" sz="2400" b="1" dirty="0">
                <a:solidFill>
                  <a:srgbClr val="FF0000"/>
                </a:solidFill>
                <a:latin typeface="Times New Roman" panose="02020603050405020304" pitchFamily="18" charset="0"/>
                <a:cs typeface="Times New Roman" panose="02020603050405020304" pitchFamily="18" charset="0"/>
              </a:endParaRPr>
            </a:p>
            <a:p>
              <a:pPr algn="ctr">
                <a:buClr>
                  <a:schemeClr val="accent1"/>
                </a:buClr>
                <a:buNone/>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vi-VN" sz="2400" b="1" i="0" u="none" dirty="0">
                  <a:solidFill>
                    <a:srgbClr val="FF0000"/>
                  </a:solidFill>
                  <a:latin typeface="Times New Roman" panose="02020603050405020304" pitchFamily="18" charset="0"/>
                  <a:cs typeface="Times New Roman" panose="02020603050405020304" pitchFamily="18" charset="0"/>
                </a:rPr>
                <a:t>  </a:t>
              </a:r>
              <a:r>
                <a:rPr lang="en-US" altLang="vi-VN" sz="2200" b="1" i="0" u="none" dirty="0">
                  <a:solidFill>
                    <a:srgbClr val="FF0000"/>
                  </a:solidFill>
                  <a:latin typeface=".VnTime" panose="020B7200000000000000" pitchFamily="34" charset="0"/>
                </a:rPr>
                <a:t>             </a:t>
              </a:r>
            </a:p>
          </p:txBody>
        </p:sp>
      </p:grpSp>
      <p:sp>
        <p:nvSpPr>
          <p:cNvPr id="45" name="Line 24"/>
          <p:cNvSpPr>
            <a:spLocks noChangeShapeType="1"/>
          </p:cNvSpPr>
          <p:nvPr/>
        </p:nvSpPr>
        <p:spPr bwMode="auto">
          <a:xfrm flipH="1">
            <a:off x="7670800" y="1644977"/>
            <a:ext cx="1736725" cy="68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25"/>
          <p:cNvSpPr>
            <a:spLocks noChangeShapeType="1"/>
          </p:cNvSpPr>
          <p:nvPr/>
        </p:nvSpPr>
        <p:spPr bwMode="auto">
          <a:xfrm flipH="1">
            <a:off x="9407525" y="1644977"/>
            <a:ext cx="0" cy="68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26"/>
          <p:cNvSpPr>
            <a:spLocks noChangeShapeType="1"/>
          </p:cNvSpPr>
          <p:nvPr/>
        </p:nvSpPr>
        <p:spPr bwMode="auto">
          <a:xfrm>
            <a:off x="9469438" y="1644977"/>
            <a:ext cx="1808162" cy="68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8" name="Group 33"/>
          <p:cNvGrpSpPr>
            <a:grpSpLocks/>
          </p:cNvGrpSpPr>
          <p:nvPr/>
        </p:nvGrpSpPr>
        <p:grpSpPr bwMode="auto">
          <a:xfrm>
            <a:off x="6249971" y="501977"/>
            <a:ext cx="5942029" cy="1165225"/>
            <a:chOff x="2487" y="1344"/>
            <a:chExt cx="3312" cy="734"/>
          </a:xfrm>
        </p:grpSpPr>
        <p:sp>
          <p:nvSpPr>
            <p:cNvPr id="49" name="Text Box 28"/>
            <p:cNvSpPr txBox="1">
              <a:spLocks noChangeArrowheads="1"/>
            </p:cNvSpPr>
            <p:nvPr/>
          </p:nvSpPr>
          <p:spPr bwMode="auto">
            <a:xfrm>
              <a:off x="2487" y="1632"/>
              <a:ext cx="3312" cy="446"/>
            </a:xfrm>
            <a:prstGeom prst="rect">
              <a:avLst/>
            </a:prstGeom>
            <a:solidFill>
              <a:srgbClr val="D4EA68"/>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err="1">
                  <a:latin typeface="Times New Roman" panose="02020603050405020304" pitchFamily="18" charset="0"/>
                  <a:cs typeface="Times New Roman" panose="02020603050405020304" pitchFamily="18" charset="0"/>
                </a:rPr>
                <a:t>Hình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ảnh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mùa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xuân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cảm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xúc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Hải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trong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bài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Mùa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xuân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nhỏ</a:t>
              </a:r>
              <a:r>
                <a:rPr lang="en-US" altLang="en-US" sz="2000" b="1" dirty="0">
                  <a:latin typeface="Times New Roman" panose="02020603050405020304" pitchFamily="18" charset="0"/>
                  <a:cs typeface="Times New Roman" panose="02020603050405020304" pitchFamily="18" charset="0"/>
                </a:rPr>
                <a:t>”.</a:t>
              </a:r>
            </a:p>
          </p:txBody>
        </p:sp>
        <p:sp>
          <p:nvSpPr>
            <p:cNvPr id="50" name="Rectangle 29"/>
            <p:cNvSpPr>
              <a:spLocks noChangeArrowheads="1"/>
            </p:cNvSpPr>
            <p:nvPr/>
          </p:nvSpPr>
          <p:spPr bwMode="auto">
            <a:xfrm>
              <a:off x="2487" y="1344"/>
              <a:ext cx="3312" cy="288"/>
            </a:xfrm>
            <a:prstGeom prst="rect">
              <a:avLst/>
            </a:prstGeom>
            <a:gradFill rotWithShape="1">
              <a:gsLst>
                <a:gs pos="0">
                  <a:srgbClr val="2244A9"/>
                </a:gs>
                <a:gs pos="50000">
                  <a:srgbClr val="3366FF"/>
                </a:gs>
                <a:gs pos="100000">
                  <a:srgbClr val="2244A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i="0" u="none">
                  <a:solidFill>
                    <a:schemeClr val="bg1"/>
                  </a:solidFill>
                  <a:latin typeface=".VnTimeH" panose="020B7200000000000000" pitchFamily="34" charset="0"/>
                </a:rPr>
                <a:t>VÊn ®Ò nghÞ luËn</a:t>
              </a:r>
            </a:p>
          </p:txBody>
        </p:sp>
      </p:grpSp>
      <p:grpSp>
        <p:nvGrpSpPr>
          <p:cNvPr id="51" name="Group 31"/>
          <p:cNvGrpSpPr>
            <a:grpSpLocks/>
          </p:cNvGrpSpPr>
          <p:nvPr/>
        </p:nvGrpSpPr>
        <p:grpSpPr bwMode="auto">
          <a:xfrm>
            <a:off x="10237789" y="2330777"/>
            <a:ext cx="1878013" cy="4393190"/>
            <a:chOff x="4577" y="2485"/>
            <a:chExt cx="1183" cy="2853"/>
          </a:xfrm>
        </p:grpSpPr>
        <p:sp>
          <p:nvSpPr>
            <p:cNvPr id="52" name="Rectangle 20"/>
            <p:cNvSpPr>
              <a:spLocks noChangeArrowheads="1"/>
            </p:cNvSpPr>
            <p:nvPr/>
          </p:nvSpPr>
          <p:spPr bwMode="auto">
            <a:xfrm>
              <a:off x="4660" y="2485"/>
              <a:ext cx="1100" cy="299"/>
            </a:xfrm>
            <a:prstGeom prst="rect">
              <a:avLst/>
            </a:prstGeom>
            <a:gradFill rotWithShape="1">
              <a:gsLst>
                <a:gs pos="0">
                  <a:srgbClr val="004776"/>
                </a:gs>
                <a:gs pos="50000">
                  <a:srgbClr val="0099FF"/>
                </a:gs>
                <a:gs pos="100000">
                  <a:srgbClr val="004776"/>
                </a:gs>
              </a:gsLst>
              <a:lin ang="5400000" scaled="1"/>
            </a:gradFill>
            <a:ln w="9525">
              <a:solidFill>
                <a:srgbClr val="66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i="0" u="none" dirty="0" err="1">
                  <a:solidFill>
                    <a:srgbClr val="E8DF2A"/>
                  </a:solidFill>
                  <a:latin typeface=".VnTimeH" panose="020B7200000000000000" pitchFamily="34" charset="0"/>
                </a:rPr>
                <a:t>LuËn</a:t>
              </a:r>
              <a:r>
                <a:rPr lang="en-US" altLang="vi-VN" sz="1800" b="1" i="0" u="none" dirty="0">
                  <a:solidFill>
                    <a:srgbClr val="E8DF2A"/>
                  </a:solidFill>
                  <a:latin typeface=".VnTimeH" panose="020B7200000000000000" pitchFamily="34" charset="0"/>
                </a:rPr>
                <a:t> ®</a:t>
              </a:r>
              <a:r>
                <a:rPr lang="en-US" altLang="vi-VN" sz="1800" b="1" i="0" u="none" dirty="0" err="1">
                  <a:solidFill>
                    <a:srgbClr val="E8DF2A"/>
                  </a:solidFill>
                  <a:latin typeface=".VnTimeH" panose="020B7200000000000000" pitchFamily="34" charset="0"/>
                </a:rPr>
                <a:t>iÓm</a:t>
              </a:r>
              <a:r>
                <a:rPr lang="en-US" altLang="vi-VN" sz="1800" b="1" i="0" u="none" dirty="0">
                  <a:solidFill>
                    <a:srgbClr val="E8DF2A"/>
                  </a:solidFill>
                  <a:latin typeface=".VnTimeH" panose="020B7200000000000000" pitchFamily="34" charset="0"/>
                </a:rPr>
                <a:t> 3</a:t>
              </a:r>
            </a:p>
          </p:txBody>
        </p:sp>
        <p:sp>
          <p:nvSpPr>
            <p:cNvPr id="53" name="Text Box 19"/>
            <p:cNvSpPr txBox="1">
              <a:spLocks noChangeArrowheads="1"/>
            </p:cNvSpPr>
            <p:nvPr/>
          </p:nvSpPr>
          <p:spPr bwMode="auto">
            <a:xfrm>
              <a:off x="4577" y="2784"/>
              <a:ext cx="1183" cy="2554"/>
            </a:xfrm>
            <a:prstGeom prst="rect">
              <a:avLst/>
            </a:prstGeom>
            <a:solidFill>
              <a:srgbClr val="E1F5C7"/>
            </a:solidFill>
            <a:ln w="9525">
              <a:solidFill>
                <a:srgbClr val="66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Clr>
                  <a:schemeClr val="accent1"/>
                </a:buClr>
                <a:buNone/>
              </a:pPr>
              <a:r>
                <a:rPr lang="en-US" altLang="vi-VN" sz="2400" b="1" i="0" u="none"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Hình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ảnh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mùa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xuân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nhỏ</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thể</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hiện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khát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vọng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được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hoà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nhập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và</a:t>
              </a:r>
              <a:endParaRPr lang="en-US" altLang="en-US" sz="2400" b="1" dirty="0">
                <a:solidFill>
                  <a:srgbClr val="FF0000"/>
                </a:solidFill>
                <a:latin typeface="Times New Roman" panose="02020603050405020304" pitchFamily="18" charset="0"/>
                <a:cs typeface="Times New Roman" panose="02020603050405020304" pitchFamily="18" charset="0"/>
              </a:endParaRPr>
            </a:p>
            <a:p>
              <a:pPr algn="ctr">
                <a:buClr>
                  <a:schemeClr val="accent1"/>
                </a:buClr>
                <a:buNone/>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được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dâng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hiến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của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thơ</a:t>
              </a:r>
              <a:r>
                <a:rPr lang="en-US" altLang="en-US" sz="2400" b="1" dirty="0">
                  <a:solidFill>
                    <a:srgbClr val="FF0000"/>
                  </a:solidFill>
                  <a:latin typeface="Times New Roman" panose="02020603050405020304" pitchFamily="18" charset="0"/>
                  <a:cs typeface="Times New Roman" panose="02020603050405020304" pitchFamily="18" charset="0"/>
                </a:rPr>
                <a:t>.</a:t>
              </a:r>
            </a:p>
            <a:p>
              <a:pPr algn="ctr">
                <a:buClr>
                  <a:schemeClr val="accent1"/>
                </a:buClr>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54" name="Line 13"/>
          <p:cNvSpPr>
            <a:spLocks noChangeShapeType="1"/>
          </p:cNvSpPr>
          <p:nvPr/>
        </p:nvSpPr>
        <p:spPr bwMode="auto">
          <a:xfrm>
            <a:off x="6242900" y="454058"/>
            <a:ext cx="16497" cy="6403942"/>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Cloud Callout 54"/>
          <p:cNvSpPr/>
          <p:nvPr/>
        </p:nvSpPr>
        <p:spPr>
          <a:xfrm>
            <a:off x="98898" y="3463047"/>
            <a:ext cx="6087894" cy="2371656"/>
          </a:xfrm>
          <a:prstGeom prst="cloudCallout">
            <a:avLst>
              <a:gd name="adj1" fmla="val 37315"/>
              <a:gd name="adj2" fmla="val 83330"/>
            </a:avLst>
          </a:prstGeom>
          <a:solidFill>
            <a:schemeClr val="accent6">
              <a:lumMod val="20000"/>
              <a:lumOff val="80000"/>
            </a:schemeClr>
          </a:solidFill>
          <a:ln w="28575">
            <a:solidFill>
              <a:srgbClr val="0070C0"/>
            </a:solidFill>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vi-VN" sz="2800" b="1" dirty="0">
                <a:solidFill>
                  <a:srgbClr val="FF0000"/>
                </a:solidFill>
                <a:latin typeface="Times New Roman" panose="02020603050405020304" pitchFamily="18" charset="0"/>
                <a:cs typeface="Times New Roman" panose="02020603050405020304" pitchFamily="18" charset="0"/>
              </a:rPr>
              <a:t>Khi phân tích hình ảnh mùa xuân, tác giả đưa ra những luận điểm nào?</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45132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00547 0.40856 L 0.00547 0.40856 C 0.01146 0.4044 0.01549 0.40347 0.01992 0.39676 C 0.02461 0.38981 0.02552 0.38541 0.02916 0.37569 L 0.0345 0.36157 C 0.03528 0.35926 0.03659 0.3574 0.03711 0.35463 C 0.04127 0.33217 0.0345 0.36713 0.04101 0.33819 C 0.04206 0.33379 0.0431 0.32916 0.04362 0.3243 L 0.04635 0.30092 C 0.04583 0.27986 0.04609 0.25879 0.04492 0.23773 C 0.04466 0.23287 0.04323 0.22824 0.04232 0.22361 C 0.04193 0.22129 0.04206 0.21828 0.04101 0.21666 C 0.03841 0.21203 0.03307 0.20139 0.02916 0.19791 C 0.02669 0.19583 0.02396 0.1949 0.02135 0.19328 L 0.01732 0.19097 C 0.01601 0.18935 0.01484 0.18727 0.01341 0.18634 C 0.01094 0.18426 0.00208 0.18217 0.00026 0.18148 C -0.00677 0.17731 -0.00078 0.18055 -0.01029 0.17685 C -0.01211 0.17615 -0.0138 0.17523 -0.0155 0.17453 C -0.02709 0.17037 -0.01966 0.17453 -0.02735 0.1699 C -0.02865 0.16828 -0.02995 0.16643 -0.03138 0.16528 C -0.03255 0.16412 -0.03412 0.16412 -0.03529 0.16296 C -0.03802 0.16018 -0.04323 0.15347 -0.04323 0.15347 C -0.04401 0.15115 -0.04479 0.14861 -0.04584 0.14653 C -0.04662 0.14467 -0.04792 0.14375 -0.04844 0.1419 C -0.04844 0.1419 -0.05169 0.1243 -0.05235 0.12083 L -0.05365 0.11365 L -0.05495 0.10671 C -0.05456 0.09259 -0.05469 0.07847 -0.05365 0.06458 C -0.053 0.05555 -0.05196 0.05092 -0.04844 0.04583 C -0.04714 0.04421 -0.04597 0.04259 -0.04453 0.0412 C -0.04323 0.04004 -0.0418 0.03958 -0.0405 0.03889 C -0.03919 0.03727 -0.03802 0.03541 -0.03659 0.03426 C -0.02344 0.02407 -0.04115 0.04282 -0.02344 0.02731 C -0.02175 0.02569 -0.02005 0.02384 -0.01823 0.02245 C -0.01563 0.0206 -0.01029 0.01782 -0.01029 0.01782 C -0.00404 0.01041 -0.00781 0.01412 0.00156 0.00856 C 0.00586 0.00602 0.00547 0.00856 0.00547 0.00393 L 0.00547 0.00393 " pathEditMode="relative" ptsTypes="AAAAAAAAAAAAAAAAAAAAAAAAAAAAAAAAAAAAAAA">
                                      <p:cBhvr>
                                        <p:cTn id="8" dur="175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edge">
                                      <p:cBhvr>
                                        <p:cTn id="43" dur="20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1+#ppt_w/2"/>
                                          </p:val>
                                        </p:tav>
                                        <p:tav tm="100000">
                                          <p:val>
                                            <p:strVal val="#ppt_x"/>
                                          </p:val>
                                        </p:tav>
                                      </p:tavLst>
                                    </p:anim>
                                    <p:anim calcmode="lin" valueType="num">
                                      <p:cBhvr additive="base">
                                        <p:cTn id="49"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nodeType="click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additive="base">
                                        <p:cTn id="60" dur="500" fill="hold"/>
                                        <p:tgtEl>
                                          <p:spTgt spid="46"/>
                                        </p:tgtEl>
                                        <p:attrNameLst>
                                          <p:attrName>ppt_x</p:attrName>
                                        </p:attrNameLst>
                                      </p:cBhvr>
                                      <p:tavLst>
                                        <p:tav tm="0">
                                          <p:val>
                                            <p:strVal val="#ppt_x"/>
                                          </p:val>
                                        </p:tav>
                                        <p:tav tm="100000">
                                          <p:val>
                                            <p:strVal val="#ppt_x"/>
                                          </p:val>
                                        </p:tav>
                                      </p:tavLst>
                                    </p:anim>
                                    <p:anim calcmode="lin" valueType="num">
                                      <p:cBhvr additive="base">
                                        <p:cTn id="61"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9" fill="hold" nodeType="click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additive="base">
                                        <p:cTn id="72" dur="500" fill="hold"/>
                                        <p:tgtEl>
                                          <p:spTgt spid="47"/>
                                        </p:tgtEl>
                                        <p:attrNameLst>
                                          <p:attrName>ppt_x</p:attrName>
                                        </p:attrNameLst>
                                      </p:cBhvr>
                                      <p:tavLst>
                                        <p:tav tm="0">
                                          <p:val>
                                            <p:strVal val="0-#ppt_w/2"/>
                                          </p:val>
                                        </p:tav>
                                        <p:tav tm="100000">
                                          <p:val>
                                            <p:strVal val="#ppt_x"/>
                                          </p:val>
                                        </p:tav>
                                      </p:tavLst>
                                    </p:anim>
                                    <p:anim calcmode="lin" valueType="num">
                                      <p:cBhvr additive="base">
                                        <p:cTn id="73"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barn(inVertical)">
                                      <p:cBhvr>
                                        <p:cTn id="84" dur="500"/>
                                        <p:tgtEl>
                                          <p:spTgt spid="55"/>
                                        </p:tgtEl>
                                      </p:cBhvr>
                                    </p:animEffect>
                                  </p:childTnLst>
                                </p:cTn>
                              </p:par>
                              <p:par>
                                <p:cTn id="85" presetID="21" presetClass="exit" presetSubtype="1" fill="hold" grpId="1" nodeType="withEffect">
                                  <p:stCondLst>
                                    <p:cond delay="0"/>
                                  </p:stCondLst>
                                  <p:childTnLst>
                                    <p:animEffect transition="out" filter="wheel(1)">
                                      <p:cBhvr>
                                        <p:cTn id="86" dur="2000"/>
                                        <p:tgtEl>
                                          <p:spTgt spid="55"/>
                                        </p:tgtEl>
                                      </p:cBhvr>
                                    </p:animEffect>
                                    <p:set>
                                      <p:cBhvr>
                                        <p:cTn id="87" dur="1" fill="hold">
                                          <p:stCondLst>
                                            <p:cond delay="1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3" grpId="0" animBg="1"/>
      <p:bldP spid="34" grpId="0" animBg="1"/>
      <p:bldP spid="35" grpId="0" animBg="1"/>
      <p:bldP spid="55" grpId="0" animBg="1"/>
      <p:bldP spid="55"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sp>
        <p:nvSpPr>
          <p:cNvPr id="13" name="矩形: 剪去对角 12">
            <a:extLst>
              <a:ext uri="{FF2B5EF4-FFF2-40B4-BE49-F238E27FC236}">
                <a16:creationId xmlns:a16="http://schemas.microsoft.com/office/drawing/2014/main" id="{4C494906-7406-49B7-B73A-E00002866123}"/>
              </a:ext>
            </a:extLst>
          </p:cNvPr>
          <p:cNvSpPr/>
          <p:nvPr/>
        </p:nvSpPr>
        <p:spPr>
          <a:xfrm>
            <a:off x="341041" y="179430"/>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5" name="矩形: 剪去对角 14">
            <a:extLst>
              <a:ext uri="{FF2B5EF4-FFF2-40B4-BE49-F238E27FC236}">
                <a16:creationId xmlns:a16="http://schemas.microsoft.com/office/drawing/2014/main" id="{02E9BA00-F808-4474-83E4-008BB0043371}"/>
              </a:ext>
            </a:extLst>
          </p:cNvPr>
          <p:cNvSpPr/>
          <p:nvPr/>
        </p:nvSpPr>
        <p:spPr>
          <a:xfrm>
            <a:off x="396878" y="122326"/>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4653B7C6-B889-4691-BBB1-3862BE7D22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7232" y="1683329"/>
            <a:ext cx="2362200" cy="4659380"/>
          </a:xfrm>
          <a:prstGeom prst="rect">
            <a:avLst/>
          </a:prstGeom>
        </p:spPr>
      </p:pic>
      <p:pic>
        <p:nvPicPr>
          <p:cNvPr id="16" name="图片 15">
            <a:extLst>
              <a:ext uri="{FF2B5EF4-FFF2-40B4-BE49-F238E27FC236}">
                <a16:creationId xmlns:a16="http://schemas.microsoft.com/office/drawing/2014/main" id="{168C54E3-DA9C-4DCF-BDD9-9A63910FC1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38" b="-1"/>
          <a:stretch/>
        </p:blipFill>
        <p:spPr>
          <a:xfrm>
            <a:off x="0" y="1683329"/>
            <a:ext cx="2301909" cy="4543199"/>
          </a:xfrm>
          <a:prstGeom prst="rect">
            <a:avLst/>
          </a:prstGeom>
        </p:spPr>
      </p:pic>
      <p:sp>
        <p:nvSpPr>
          <p:cNvPr id="17" name="文本框 16">
            <a:extLst>
              <a:ext uri="{FF2B5EF4-FFF2-40B4-BE49-F238E27FC236}">
                <a16:creationId xmlns:a16="http://schemas.microsoft.com/office/drawing/2014/main" id="{8BA2D919-507C-4CE3-B49C-D5B419050DFE}"/>
              </a:ext>
            </a:extLst>
          </p:cNvPr>
          <p:cNvSpPr txBox="1"/>
          <p:nvPr/>
        </p:nvSpPr>
        <p:spPr>
          <a:xfrm>
            <a:off x="3160031" y="3043364"/>
            <a:ext cx="6078444" cy="769439"/>
          </a:xfrm>
          <a:prstGeom prst="rect">
            <a:avLst/>
          </a:prstGeom>
          <a:noFill/>
        </p:spPr>
        <p:txBody>
          <a:bodyPr wrap="square" lIns="91438" tIns="45719" rIns="91438" bIns="45719" rtlCol="0">
            <a:spAutoFit/>
          </a:bodyPr>
          <a:lstStyle/>
          <a:p>
            <a:pPr algn="ctr"/>
            <a:r>
              <a:rPr lang="en-US" altLang="zh-CN" sz="4400" b="1">
                <a:solidFill>
                  <a:prstClr val="black">
                    <a:lumMod val="95000"/>
                    <a:lumOff val="5000"/>
                  </a:prstClr>
                </a:solidFill>
                <a:cs typeface="+mn-ea"/>
                <a:sym typeface="+mn-lt"/>
              </a:rPr>
              <a:t>2. Đề bài luyện nói</a:t>
            </a:r>
          </a:p>
        </p:txBody>
      </p:sp>
      <p:pic>
        <p:nvPicPr>
          <p:cNvPr id="6" name="图片 5">
            <a:extLst>
              <a:ext uri="{FF2B5EF4-FFF2-40B4-BE49-F238E27FC236}">
                <a16:creationId xmlns:a16="http://schemas.microsoft.com/office/drawing/2014/main" id="{AB27DBA5-318A-4B25-95E5-F93D88B073E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8922" y="416872"/>
            <a:ext cx="5259753" cy="4073040"/>
          </a:xfrm>
          <a:prstGeom prst="rect">
            <a:avLst/>
          </a:prstGeom>
        </p:spPr>
      </p:pic>
      <p:sp>
        <p:nvSpPr>
          <p:cNvPr id="2" name="Rectangle 1"/>
          <p:cNvSpPr/>
          <p:nvPr/>
        </p:nvSpPr>
        <p:spPr>
          <a:xfrm>
            <a:off x="3293664" y="3895678"/>
            <a:ext cx="6096000" cy="1938992"/>
          </a:xfrm>
          <a:prstGeom prst="rect">
            <a:avLst/>
          </a:prstGeom>
          <a:solidFill>
            <a:schemeClr val="bg1"/>
          </a:solidFill>
        </p:spPr>
        <p:txBody>
          <a:bodyPr>
            <a:spAutoFit/>
          </a:bodyPr>
          <a:lstStyle/>
          <a:p>
            <a:r>
              <a:rPr lang="en-US" sz="4000" i="1">
                <a:solidFill>
                  <a:srgbClr val="FF0000"/>
                </a:solidFill>
                <a:latin typeface="Times New Roman" pitchFamily="18" charset="0"/>
                <a:cs typeface="Times New Roman" pitchFamily="18" charset="0"/>
              </a:rPr>
              <a:t>Bếp lửa sưởi ấm một đời. Bàn về bài thơ “ Bếp lửa” của Bằng Việt.</a:t>
            </a:r>
          </a:p>
        </p:txBody>
      </p:sp>
    </p:spTree>
    <p:extLst>
      <p:ext uri="{BB962C8B-B14F-4D97-AF65-F5344CB8AC3E}">
        <p14:creationId xmlns:p14="http://schemas.microsoft.com/office/powerpoint/2010/main" val="26785448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63" presetClass="path" presetSubtype="0" fill="hold" nodeType="withEffect">
                                  <p:stCondLst>
                                    <p:cond delay="0"/>
                                  </p:stCondLst>
                                  <p:childTnLst>
                                    <p:animMotion origin="layout" path="M -4.58333E-6 -3.7037E-6 L -0.2845 -0.00833 " pathEditMode="relative" rAng="0" ptsTypes="AA">
                                      <p:cBhvr>
                                        <p:cTn id="11" dur="1500" spd="-100000" fill="hold"/>
                                        <p:tgtEl>
                                          <p:spTgt spid="3"/>
                                        </p:tgtEl>
                                        <p:attrNameLst>
                                          <p:attrName>ppt_x</p:attrName>
                                          <p:attrName>ppt_y</p:attrName>
                                        </p:attrNameLst>
                                      </p:cBhvr>
                                      <p:rCtr x="-14232" y="-417"/>
                                    </p:animMotion>
                                  </p:childTnLst>
                                </p:cTn>
                              </p:par>
                              <p:par>
                                <p:cTn id="12" presetID="63" presetClass="path" presetSubtype="0" fill="hold" nodeType="withEffect">
                                  <p:stCondLst>
                                    <p:cond delay="0"/>
                                  </p:stCondLst>
                                  <p:childTnLst>
                                    <p:animMotion origin="layout" path="M -1.04167E-6 -3.7037E-7 L 0.25 -3.7037E-7 " pathEditMode="relative" rAng="0" ptsTypes="AA">
                                      <p:cBhvr>
                                        <p:cTn id="13" dur="1500" spd="-100000" fill="hold"/>
                                        <p:tgtEl>
                                          <p:spTgt spid="16"/>
                                        </p:tgtEl>
                                        <p:attrNameLst>
                                          <p:attrName>ppt_x</p:attrName>
                                          <p:attrName>ppt_y</p:attrName>
                                        </p:attrNameLst>
                                      </p:cBhvr>
                                      <p:rCtr x="12500" y="0"/>
                                    </p:animMotion>
                                  </p:childTnLst>
                                </p:cTn>
                              </p:par>
                              <p:par>
                                <p:cTn id="14" presetID="22" presetClass="entr" presetSubtype="8"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3"/>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9892680" y="509975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3" name="图片 2">
            <a:extLst>
              <a:ext uri="{FF2B5EF4-FFF2-40B4-BE49-F238E27FC236}">
                <a16:creationId xmlns:a16="http://schemas.microsoft.com/office/drawing/2014/main" id="{C6AA3792-D86E-4783-8561-C454AE3C27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82476" y="4929069"/>
            <a:ext cx="4609524" cy="2603175"/>
          </a:xfrm>
          <a:prstGeom prst="rect">
            <a:avLst/>
          </a:prstGeom>
        </p:spPr>
      </p:pic>
      <p:pic>
        <p:nvPicPr>
          <p:cNvPr id="6" name="图片 5">
            <a:extLst>
              <a:ext uri="{FF2B5EF4-FFF2-40B4-BE49-F238E27FC236}">
                <a16:creationId xmlns:a16="http://schemas.microsoft.com/office/drawing/2014/main" id="{E6EBF486-9CC4-44D8-8BB8-08FC1AD3D9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599" y="549012"/>
            <a:ext cx="4478089" cy="6332896"/>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2521" y="1119481"/>
            <a:ext cx="6811726" cy="4946919"/>
          </a:xfrm>
          <a:prstGeom prst="rect">
            <a:avLst/>
          </a:prstGeom>
        </p:spPr>
      </p:pic>
      <p:sp>
        <p:nvSpPr>
          <p:cNvPr id="16" name="Rectangle 15"/>
          <p:cNvSpPr/>
          <p:nvPr/>
        </p:nvSpPr>
        <p:spPr>
          <a:xfrm>
            <a:off x="559563" y="581980"/>
            <a:ext cx="5468199" cy="1323439"/>
          </a:xfrm>
          <a:prstGeom prst="rect">
            <a:avLst/>
          </a:prstGeom>
          <a:solidFill>
            <a:schemeClr val="bg1"/>
          </a:solidFill>
        </p:spPr>
        <p:txBody>
          <a:bodyPr wrap="square">
            <a:spAutoFit/>
          </a:bodyPr>
          <a:lstStyle/>
          <a:p>
            <a:r>
              <a:rPr lang="en-US" sz="4000" i="1">
                <a:solidFill>
                  <a:srgbClr val="FF0000"/>
                </a:solidFill>
                <a:latin typeface="Times New Roman" pitchFamily="18" charset="0"/>
                <a:cs typeface="Times New Roman" pitchFamily="18" charset="0"/>
              </a:rPr>
              <a:t>Đọc thuộc bài thơ “BẾP LỬA” - Bằng Việt</a:t>
            </a:r>
          </a:p>
        </p:txBody>
      </p:sp>
    </p:spTree>
    <p:extLst>
      <p:ext uri="{BB962C8B-B14F-4D97-AF65-F5344CB8AC3E}">
        <p14:creationId xmlns:p14="http://schemas.microsoft.com/office/powerpoint/2010/main" val="3785556385"/>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0 0 L 0.25 0 E" pathEditMode="relative" ptsTypes="">
                                      <p:cBhvr>
                                        <p:cTn id="8" dur="1250" spd="-100000" fill="hold"/>
                                        <p:tgtEl>
                                          <p:spTgt spid="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18666"/>
            <a:ext cx="12189432" cy="6855751"/>
          </a:xfrm>
          <a:prstGeom prst="rect">
            <a:avLst/>
          </a:prstGeom>
        </p:spPr>
      </p:pic>
      <p:sp>
        <p:nvSpPr>
          <p:cNvPr id="7" name="矩形 6">
            <a:extLst>
              <a:ext uri="{FF2B5EF4-FFF2-40B4-BE49-F238E27FC236}">
                <a16:creationId xmlns:a16="http://schemas.microsoft.com/office/drawing/2014/main" id="{93561EE3-7C5C-4719-BB73-41F5647F3618}"/>
              </a:ext>
            </a:extLst>
          </p:cNvPr>
          <p:cNvSpPr/>
          <p:nvPr/>
        </p:nvSpPr>
        <p:spPr>
          <a:xfrm>
            <a:off x="2568" y="1717533"/>
            <a:ext cx="12189432" cy="28484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i="1">
              <a:solidFill>
                <a:prstClr val="white"/>
              </a:solidFill>
              <a:cs typeface="+mn-ea"/>
              <a:sym typeface="+mn-lt"/>
            </a:endParaRPr>
          </a:p>
        </p:txBody>
      </p:sp>
      <p:pic>
        <p:nvPicPr>
          <p:cNvPr id="6" name="图片 5">
            <a:extLst>
              <a:ext uri="{FF2B5EF4-FFF2-40B4-BE49-F238E27FC236}">
                <a16:creationId xmlns:a16="http://schemas.microsoft.com/office/drawing/2014/main" id="{1720E291-3F89-480F-A11F-7F189A6E0A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3032" y="4566029"/>
            <a:ext cx="4385011" cy="2978875"/>
          </a:xfrm>
          <a:prstGeom prst="rect">
            <a:avLst/>
          </a:prstGeom>
        </p:spPr>
      </p:pic>
      <p:pic>
        <p:nvPicPr>
          <p:cNvPr id="14" name="图片 13">
            <a:extLst>
              <a:ext uri="{FF2B5EF4-FFF2-40B4-BE49-F238E27FC236}">
                <a16:creationId xmlns:a16="http://schemas.microsoft.com/office/drawing/2014/main" id="{37980878-C760-4AA5-A194-59E7667DA0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91058" y="267877"/>
            <a:ext cx="1659599" cy="1378683"/>
          </a:xfrm>
          <a:prstGeom prst="rect">
            <a:avLst/>
          </a:prstGeom>
        </p:spPr>
      </p:pic>
      <p:sp>
        <p:nvSpPr>
          <p:cNvPr id="11" name="TextBox 10"/>
          <p:cNvSpPr txBox="1"/>
          <p:nvPr/>
        </p:nvSpPr>
        <p:spPr>
          <a:xfrm>
            <a:off x="5247651" y="698320"/>
            <a:ext cx="1915905" cy="646329"/>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a:solidFill>
                  <a:srgbClr val="FF0000"/>
                </a:solidFill>
                <a:latin typeface="Times New Roman" pitchFamily="18" charset="0"/>
                <a:cs typeface="Times New Roman" pitchFamily="18" charset="0"/>
              </a:rPr>
              <a:t>MỞ BÀI</a:t>
            </a:r>
          </a:p>
        </p:txBody>
      </p:sp>
      <p:sp>
        <p:nvSpPr>
          <p:cNvPr id="2" name="Rectangle 1"/>
          <p:cNvSpPr/>
          <p:nvPr/>
        </p:nvSpPr>
        <p:spPr>
          <a:xfrm>
            <a:off x="614144" y="2068935"/>
            <a:ext cx="10986450" cy="2062103"/>
          </a:xfrm>
          <a:prstGeom prst="rect">
            <a:avLst/>
          </a:prstGeom>
        </p:spPr>
        <p:txBody>
          <a:bodyPr wrap="square">
            <a:spAutoFit/>
          </a:bodyPr>
          <a:lstStyle/>
          <a:p>
            <a:pPr algn="just"/>
            <a:r>
              <a:rPr lang="en-US" sz="3200" i="1">
                <a:latin typeface="Times New Roman" pitchFamily="18" charset="0"/>
                <a:cs typeface="Times New Roman" pitchFamily="18" charset="0"/>
              </a:rPr>
              <a:t>- Giới thiệu hoàn cảnh ra đời của bài thơ “Bếp lửa” (Bằng Việt).</a:t>
            </a:r>
          </a:p>
          <a:p>
            <a:pPr algn="just"/>
            <a:r>
              <a:rPr lang="en-US" sz="3200" i="1">
                <a:latin typeface="Times New Roman" pitchFamily="18" charset="0"/>
                <a:cs typeface="Times New Roman" pitchFamily="18" charset="0"/>
              </a:rPr>
              <a:t>- Những tình cảm, cảm xúc chân thành của người cháu và hình ảnh người bà giàu tình thương, giàu đức hi sinh trong bài thơ “Bếp lửa”.</a:t>
            </a:r>
          </a:p>
        </p:txBody>
      </p:sp>
    </p:spTree>
    <p:extLst>
      <p:ext uri="{BB962C8B-B14F-4D97-AF65-F5344CB8AC3E}">
        <p14:creationId xmlns:p14="http://schemas.microsoft.com/office/powerpoint/2010/main" val="3723623814"/>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0" presetClass="path" presetSubtype="0" fill="hold" nodeType="withEffect">
                                  <p:stCondLst>
                                    <p:cond delay="0"/>
                                  </p:stCondLst>
                                  <p:childTnLst>
                                    <p:animMotion origin="layout" path="M -0.36445 0.51713 L -0.36445 0.51736 C -0.36054 0.52176 -0.35664 0.52662 -0.35247 0.53148 C -0.34739 0.5368 -0.34726 0.53449 -0.34297 0.54074 C -0.34153 0.54282 -0.34049 0.54583 -0.3388 0.54792 C -0.33776 0.5493 -0.33619 0.5493 -0.33489 0.55 C -0.33294 0.55162 -0.33112 0.55301 -0.32955 0.55509 C -0.32174 0.56412 -0.33463 0.55741 -0.31862 0.56458 C -0.30156 0.57199 -0.32825 0.56065 -0.30521 0.56898 C -0.30156 0.5706 -0.29791 0.57245 -0.2944 0.57361 L -0.28906 0.57662 L -0.11744 0.57361 C -0.10846 0.57361 -0.09935 0.57292 -0.09049 0.57153 C -0.08893 0.57106 -0.08776 0.56944 -0.08646 0.56898 C -0.0819 0.56805 -0.07734 0.56736 -0.07291 0.5669 L -0.06471 0.56227 C -0.06341 0.56157 -0.06211 0.56042 -0.0608 0.55972 C -0.05677 0.55833 -0.0513 0.55741 -0.04726 0.55509 C -0.03776 0.54954 -0.04323 0.55162 -0.03515 0.54537 C -0.03372 0.54467 -0.03229 0.54421 -0.03099 0.54305 C -0.02916 0.54143 -0.02747 0.53935 -0.02565 0.53842 C -0.02382 0.53727 -0.022 0.5368 -0.02031 0.53611 C -0.01875 0.53518 -0.01744 0.53449 -0.01614 0.53356 C -0.01445 0.53148 -0.0125 0.52893 -0.0108 0.52616 C -0.00989 0.525 -0.00898 0.52315 -0.00807 0.52176 C -0.00677 0.51991 -0.00534 0.51875 -0.0039 0.51713 C -0.00221 0.51481 -0.00065 0.51204 0.00144 0.50972 C 0.00261 0.50856 0.00404 0.50833 0.00534 0.50717 C 0.00977 0.5 0.01081 0.4993 0.01354 0.49074 C 0.01459 0.48796 0.01511 0.48449 0.01615 0.48148 C 0.01993 0.4713 0.01836 0.48241 0.02175 0.46967 C 0.02279 0.46505 0.02344 0.45995 0.02435 0.45532 C 0.02474 0.45301 0.02526 0.45069 0.02565 0.44815 C 0.02604 0.44491 0.02657 0.44167 0.02709 0.43866 C 0.02787 0.43403 0.02891 0.42893 0.02969 0.4243 L 0.03099 0.41736 C 0.03164 0.41505 0.03216 0.41273 0.03256 0.40995 C 0.03295 0.40717 0.03334 0.4037 0.03386 0.40092 C 0.03464 0.39583 0.03555 0.39097 0.03646 0.38634 L 0.03789 0.3794 C 0.03815 0.37569 0.03985 0.35301 0.0405 0.34861 C 0.04115 0.34375 0.04245 0.33912 0.04323 0.33449 C 0.04375 0.33217 0.04427 0.32963 0.04453 0.32731 C 0.04623 0.31551 0.04532 0.32083 0.0474 0.31065 C 0.04779 0.30532 0.04922 0.28588 0.05 0.27963 C 0.05026 0.27731 0.05091 0.275 0.05131 0.27268 C 0.0517 0.26736 0.05209 0.26157 0.05274 0.25602 C 0.053 0.2537 0.05378 0.25139 0.05404 0.24884 C 0.05469 0.24421 0.05495 0.23958 0.05534 0.23472 C 0.05573 0.23079 0.05638 0.22685 0.05664 0.22292 C 0.05729 0.21736 0.05756 0.2118 0.05821 0.20625 C 0.05847 0.20301 0.05912 0.19977 0.05951 0.19676 C 0.06068 0.18634 0.06068 0.18079 0.06224 0.17083 C 0.0625 0.16805 0.06315 0.16574 0.06354 0.16342 C 0.06914 0.08426 0.06732 0.12569 0.06485 -0.00949 C 0.06472 -0.0169 0.06276 -0.04097 0.06081 -0.04769 L 0.05821 -0.05695 C 0.05756 -0.0632 0.05677 -0.07037 0.05534 -0.07593 C 0.05052 -0.09514 0.05065 -0.09352 0.04453 -0.10926 L 0.04193 -0.11644 C 0.04102 -0.11875 0.04076 -0.12269 0.0392 -0.12338 L 0.03516 -0.1257 C 0.02032 -0.125 0.00534 -0.125 -0.0095 -0.12338 C -0.0108 -0.12338 -0.01224 -0.12245 -0.01341 -0.12107 C -0.0151 -0.11921 -0.01614 -0.11644 -0.01744 -0.11412 L -0.02031 -0.09977 C -0.0207 -0.09745 -0.02135 -0.09514 -0.02161 -0.09259 C -0.02317 -0.07847 -0.02213 -0.08472 -0.02422 -0.07361 C -0.02382 -0.05787 -0.02552 -0.04144 -0.02291 -0.02616 C -0.022 -0.02083 -0.01744 -0.01991 -0.01484 -0.0169 C -0.01484 -0.01667 -0.00677 -0.00718 -0.00677 -0.00695 C -0.00078 -0.00208 -0.00273 -0.00509 -3.125E-6 -0.00023 L -3.125E-6 1.11111E-6 " pathEditMode="relative" rAng="0" ptsTypes="AAAAAAAAAAAAAAAAAAAAAAAAAAAAAAAAAAAAAAAAAAAAAAAAAAAAAAAAAAAAAAAAAAAAAAAAA">
                                      <p:cBhvr>
                                        <p:cTn id="19" dur="1500" fill="hold"/>
                                        <p:tgtEl>
                                          <p:spTgt spid="14"/>
                                        </p:tgtEl>
                                        <p:attrNameLst>
                                          <p:attrName>ppt_x</p:attrName>
                                          <p:attrName>ppt_y</p:attrName>
                                        </p:attrNameLst>
                                      </p:cBhvr>
                                      <p:rCtr x="21576" y="-29167"/>
                                    </p:animMotion>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9892680" y="509975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3" name="图片 2">
            <a:extLst>
              <a:ext uri="{FF2B5EF4-FFF2-40B4-BE49-F238E27FC236}">
                <a16:creationId xmlns:a16="http://schemas.microsoft.com/office/drawing/2014/main" id="{C6AA3792-D86E-4783-8561-C454AE3C27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87915" y="4925431"/>
            <a:ext cx="4609524" cy="2603175"/>
          </a:xfrm>
          <a:prstGeom prst="rect">
            <a:avLst/>
          </a:prstGeom>
        </p:spPr>
      </p:pic>
      <p:pic>
        <p:nvPicPr>
          <p:cNvPr id="6" name="图片 5">
            <a:extLst>
              <a:ext uri="{FF2B5EF4-FFF2-40B4-BE49-F238E27FC236}">
                <a16:creationId xmlns:a16="http://schemas.microsoft.com/office/drawing/2014/main" id="{E6EBF486-9CC4-44D8-8BB8-08FC1AD3D9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9106" y="-669511"/>
            <a:ext cx="4478089" cy="6332896"/>
          </a:xfrm>
          <a:prstGeom prst="rect">
            <a:avLst/>
          </a:prstGeom>
        </p:spPr>
      </p:pic>
      <p:sp>
        <p:nvSpPr>
          <p:cNvPr id="2" name="TextBox 1"/>
          <p:cNvSpPr txBox="1"/>
          <p:nvPr/>
        </p:nvSpPr>
        <p:spPr>
          <a:xfrm>
            <a:off x="2852363" y="136477"/>
            <a:ext cx="4658071" cy="769441"/>
          </a:xfrm>
          <a:prstGeom prst="rect">
            <a:avLst/>
          </a:prstGeom>
          <a:noFill/>
        </p:spPr>
        <p:txBody>
          <a:bodyPr wrap="none" lIns="91438" tIns="45719" rIns="91438" bIns="45719" rtlCol="0">
            <a:spAutoFit/>
          </a:bodyPr>
          <a:lstStyle/>
          <a:p>
            <a:r>
              <a:rPr lang="en-US" sz="4400" b="1" i="1" u="sng">
                <a:solidFill>
                  <a:prstClr val="black"/>
                </a:solidFill>
                <a:latin typeface="Times New Roman" pitchFamily="18" charset="0"/>
                <a:cs typeface="Times New Roman" pitchFamily="18" charset="0"/>
              </a:rPr>
              <a:t>PHIẾU HỌC TẬP</a:t>
            </a:r>
          </a:p>
        </p:txBody>
      </p:sp>
      <p:sp>
        <p:nvSpPr>
          <p:cNvPr id="5" name="TextBox 4"/>
          <p:cNvSpPr txBox="1"/>
          <p:nvPr/>
        </p:nvSpPr>
        <p:spPr>
          <a:xfrm>
            <a:off x="245661" y="1023579"/>
            <a:ext cx="8488907" cy="5324533"/>
          </a:xfrm>
          <a:prstGeom prst="rect">
            <a:avLst/>
          </a:prstGeom>
          <a:solidFill>
            <a:schemeClr val="bg1"/>
          </a:solidFill>
        </p:spPr>
        <p:txBody>
          <a:bodyPr wrap="square" lIns="91438" tIns="45719" rIns="91438" bIns="45719" rtlCol="0">
            <a:spAutoFit/>
          </a:bodyPr>
          <a:lstStyle/>
          <a:p>
            <a:r>
              <a:rPr lang="en-US" sz="3200" b="1" i="1">
                <a:solidFill>
                  <a:srgbClr val="FF0000"/>
                </a:solidFill>
                <a:latin typeface="Times New Roman" pitchFamily="18" charset="0"/>
                <a:cs typeface="Times New Roman" pitchFamily="18" charset="0"/>
              </a:rPr>
              <a:t>Phân tích nội dung</a:t>
            </a:r>
          </a:p>
          <a:p>
            <a:r>
              <a:rPr lang="en-US" sz="2800" i="1">
                <a:solidFill>
                  <a:prstClr val="black"/>
                </a:solidFill>
                <a:latin typeface="Times New Roman" pitchFamily="18" charset="0"/>
                <a:cs typeface="Times New Roman" pitchFamily="18" charset="0"/>
              </a:rPr>
              <a:t>- Khổ 1................................................................................</a:t>
            </a:r>
          </a:p>
          <a:p>
            <a:r>
              <a:rPr lang="en-US" sz="2800" i="1">
                <a:solidFill>
                  <a:prstClr val="black"/>
                </a:solidFill>
                <a:latin typeface="Times New Roman" pitchFamily="18" charset="0"/>
                <a:cs typeface="Times New Roman" pitchFamily="18" charset="0"/>
              </a:rPr>
              <a:t>............................................................................................</a:t>
            </a:r>
          </a:p>
          <a:p>
            <a:r>
              <a:rPr lang="en-US" sz="2800" i="1">
                <a:solidFill>
                  <a:prstClr val="black"/>
                </a:solidFill>
                <a:latin typeface="Times New Roman" pitchFamily="18" charset="0"/>
                <a:cs typeface="Times New Roman" pitchFamily="18" charset="0"/>
              </a:rPr>
              <a:t>- Khổ 2,3,4,5.......................................................................</a:t>
            </a:r>
          </a:p>
          <a:p>
            <a:r>
              <a:rPr lang="en-US" sz="2800" i="1">
                <a:solidFill>
                  <a:prstClr val="black"/>
                </a:solidFill>
                <a:latin typeface="Times New Roman" pitchFamily="18" charset="0"/>
                <a:cs typeface="Times New Roman" pitchFamily="18" charset="0"/>
              </a:rPr>
              <a:t>............................................................................................</a:t>
            </a:r>
          </a:p>
          <a:p>
            <a:r>
              <a:rPr lang="en-US" sz="2800" i="1">
                <a:solidFill>
                  <a:prstClr val="black"/>
                </a:solidFill>
                <a:latin typeface="Times New Roman" pitchFamily="18" charset="0"/>
                <a:cs typeface="Times New Roman" pitchFamily="18" charset="0"/>
              </a:rPr>
              <a:t>- Khổ 6................................................................................</a:t>
            </a:r>
          </a:p>
          <a:p>
            <a:r>
              <a:rPr lang="en-US" sz="2800" i="1">
                <a:solidFill>
                  <a:prstClr val="black"/>
                </a:solidFill>
                <a:latin typeface="Times New Roman" pitchFamily="18" charset="0"/>
                <a:cs typeface="Times New Roman" pitchFamily="18" charset="0"/>
              </a:rPr>
              <a:t>............................................................................................</a:t>
            </a:r>
          </a:p>
          <a:p>
            <a:r>
              <a:rPr lang="en-US" sz="2800" i="1">
                <a:solidFill>
                  <a:prstClr val="black"/>
                </a:solidFill>
                <a:latin typeface="Times New Roman" pitchFamily="18" charset="0"/>
                <a:cs typeface="Times New Roman" pitchFamily="18" charset="0"/>
              </a:rPr>
              <a:t>- Khổ 7................................................................................</a:t>
            </a:r>
          </a:p>
          <a:p>
            <a:r>
              <a:rPr lang="en-US" sz="2800">
                <a:solidFill>
                  <a:prstClr val="black"/>
                </a:solidFill>
                <a:latin typeface="Times New Roman" pitchFamily="18" charset="0"/>
                <a:cs typeface="Times New Roman" pitchFamily="18" charset="0"/>
              </a:rPr>
              <a:t>............................................................................................</a:t>
            </a:r>
          </a:p>
          <a:p>
            <a:r>
              <a:rPr lang="en-US" sz="2800" b="1" i="1">
                <a:solidFill>
                  <a:srgbClr val="FF0000"/>
                </a:solidFill>
                <a:latin typeface="Times New Roman" pitchFamily="18" charset="0"/>
                <a:cs typeface="Times New Roman" pitchFamily="18" charset="0"/>
              </a:rPr>
              <a:t>Phân tích nghệ thuật </a:t>
            </a:r>
            <a:r>
              <a:rPr lang="en-US" sz="2800" i="1">
                <a:solidFill>
                  <a:prstClr val="black"/>
                </a:solidFill>
                <a:latin typeface="Times New Roman" pitchFamily="18" charset="0"/>
                <a:cs typeface="Times New Roman" pitchFamily="18" charset="0"/>
              </a:rPr>
              <a:t>............................................................................................</a:t>
            </a:r>
          </a:p>
          <a:p>
            <a:r>
              <a:rPr lang="en-US" sz="2800" i="1">
                <a:solidFill>
                  <a:prstClr val="black"/>
                </a:solidFill>
                <a:latin typeface="Times New Roman" pitchFamily="18" charset="0"/>
                <a:cs typeface="Times New Roman" pitchFamily="18" charset="0"/>
              </a:rPr>
              <a:t>............................................................................................</a:t>
            </a:r>
          </a:p>
        </p:txBody>
      </p:sp>
      <p:sp>
        <p:nvSpPr>
          <p:cNvPr id="10" name="TextBox 9"/>
          <p:cNvSpPr txBox="1"/>
          <p:nvPr/>
        </p:nvSpPr>
        <p:spPr>
          <a:xfrm>
            <a:off x="225265" y="152410"/>
            <a:ext cx="2454514" cy="646329"/>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a:solidFill>
                  <a:srgbClr val="FF0000"/>
                </a:solidFill>
                <a:latin typeface="Times New Roman" pitchFamily="18" charset="0"/>
                <a:cs typeface="Times New Roman" pitchFamily="18" charset="0"/>
              </a:rPr>
              <a:t>THÂN BÀI</a:t>
            </a:r>
          </a:p>
        </p:txBody>
      </p:sp>
    </p:spTree>
    <p:extLst>
      <p:ext uri="{BB962C8B-B14F-4D97-AF65-F5344CB8AC3E}">
        <p14:creationId xmlns:p14="http://schemas.microsoft.com/office/powerpoint/2010/main" val="636274270"/>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0 0 L 0.25 0 E" pathEditMode="relative" ptsTypes="">
                                      <p:cBhvr>
                                        <p:cTn id="8" dur="1250" spd="-100000" fill="hold"/>
                                        <p:tgtEl>
                                          <p:spTgt spid="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9892680" y="509975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3" name="图片 2">
            <a:extLst>
              <a:ext uri="{FF2B5EF4-FFF2-40B4-BE49-F238E27FC236}">
                <a16:creationId xmlns:a16="http://schemas.microsoft.com/office/drawing/2014/main" id="{C6AA3792-D86E-4783-8561-C454AE3C27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87915" y="4925431"/>
            <a:ext cx="4609524" cy="2603175"/>
          </a:xfrm>
          <a:prstGeom prst="rect">
            <a:avLst/>
          </a:prstGeom>
        </p:spPr>
      </p:pic>
      <p:pic>
        <p:nvPicPr>
          <p:cNvPr id="6" name="图片 5">
            <a:extLst>
              <a:ext uri="{FF2B5EF4-FFF2-40B4-BE49-F238E27FC236}">
                <a16:creationId xmlns:a16="http://schemas.microsoft.com/office/drawing/2014/main" id="{E6EBF486-9CC4-44D8-8BB8-08FC1AD3D9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9106" y="-669511"/>
            <a:ext cx="4478089" cy="6332896"/>
          </a:xfrm>
          <a:prstGeom prst="rect">
            <a:avLst/>
          </a:prstGeom>
        </p:spPr>
      </p:pic>
      <p:sp>
        <p:nvSpPr>
          <p:cNvPr id="10" name="TextBox 9"/>
          <p:cNvSpPr txBox="1"/>
          <p:nvPr/>
        </p:nvSpPr>
        <p:spPr>
          <a:xfrm>
            <a:off x="225265" y="152410"/>
            <a:ext cx="2454514" cy="646329"/>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a:solidFill>
                  <a:srgbClr val="FF0000"/>
                </a:solidFill>
                <a:latin typeface="Times New Roman" pitchFamily="18" charset="0"/>
                <a:cs typeface="Times New Roman" pitchFamily="18" charset="0"/>
              </a:rPr>
              <a:t>THÂN BÀI</a:t>
            </a:r>
          </a:p>
        </p:txBody>
      </p:sp>
      <p:sp>
        <p:nvSpPr>
          <p:cNvPr id="7" name="Rectangle 6"/>
          <p:cNvSpPr/>
          <p:nvPr/>
        </p:nvSpPr>
        <p:spPr>
          <a:xfrm>
            <a:off x="225266" y="971558"/>
            <a:ext cx="8645780" cy="5509200"/>
          </a:xfrm>
          <a:prstGeom prst="rect">
            <a:avLst/>
          </a:prstGeom>
          <a:solidFill>
            <a:schemeClr val="bg1"/>
          </a:solidFill>
        </p:spPr>
        <p:txBody>
          <a:bodyPr wrap="square">
            <a:spAutoFit/>
          </a:bodyPr>
          <a:lstStyle/>
          <a:p>
            <a:r>
              <a:rPr lang="en-US" sz="3200" b="1" i="1">
                <a:solidFill>
                  <a:srgbClr val="FF0000"/>
                </a:solidFill>
                <a:latin typeface="Times New Roman" pitchFamily="18" charset="0"/>
                <a:cs typeface="Times New Roman" pitchFamily="18" charset="0"/>
              </a:rPr>
              <a:t> </a:t>
            </a:r>
            <a:r>
              <a:rPr lang="en-US" sz="3200" b="1" i="1" u="sng">
                <a:solidFill>
                  <a:srgbClr val="FF0000"/>
                </a:solidFill>
                <a:latin typeface="Times New Roman" pitchFamily="18" charset="0"/>
                <a:cs typeface="Times New Roman" pitchFamily="18" charset="0"/>
              </a:rPr>
              <a:t>Phân tích nội dung</a:t>
            </a:r>
            <a:r>
              <a:rPr lang="en-US" sz="3200" b="1" i="1">
                <a:solidFill>
                  <a:srgbClr val="FF0000"/>
                </a:solidFill>
                <a:latin typeface="Times New Roman" pitchFamily="18" charset="0"/>
                <a:cs typeface="Times New Roman" pitchFamily="18" charset="0"/>
              </a:rPr>
              <a:t>:</a:t>
            </a:r>
          </a:p>
          <a:p>
            <a:r>
              <a:rPr lang="en-US" sz="3200" i="1">
                <a:latin typeface="Times New Roman" pitchFamily="18" charset="0"/>
                <a:cs typeface="Times New Roman" pitchFamily="18" charset="0"/>
              </a:rPr>
              <a:t>  - </a:t>
            </a:r>
            <a:r>
              <a:rPr lang="en-US" sz="3200" b="1" i="1">
                <a:latin typeface="Times New Roman" pitchFamily="18" charset="0"/>
                <a:cs typeface="Times New Roman" pitchFamily="18" charset="0"/>
              </a:rPr>
              <a:t>Khổ 1</a:t>
            </a:r>
            <a:r>
              <a:rPr lang="en-US" sz="3200" i="1">
                <a:latin typeface="Times New Roman" pitchFamily="18" charset="0"/>
                <a:cs typeface="Times New Roman" pitchFamily="18" charset="0"/>
              </a:rPr>
              <a:t>: Hình ảnh bếp lửa khơi nguồn cho dòng cảm xúc về bà.</a:t>
            </a:r>
          </a:p>
          <a:p>
            <a:r>
              <a:rPr lang="en-US" sz="3200" i="1">
                <a:latin typeface="Times New Roman" pitchFamily="18" charset="0"/>
                <a:cs typeface="Times New Roman" pitchFamily="18" charset="0"/>
              </a:rPr>
              <a:t> - </a:t>
            </a:r>
            <a:r>
              <a:rPr lang="en-US" sz="3200" b="1" i="1">
                <a:latin typeface="Times New Roman" pitchFamily="18" charset="0"/>
                <a:cs typeface="Times New Roman" pitchFamily="18" charset="0"/>
              </a:rPr>
              <a:t>Khổ 2,3,4,5</a:t>
            </a:r>
            <a:r>
              <a:rPr lang="en-US" sz="3200" i="1">
                <a:latin typeface="Times New Roman" pitchFamily="18" charset="0"/>
                <a:cs typeface="Times New Roman" pitchFamily="18" charset="0"/>
              </a:rPr>
              <a:t>: Hồi tưởng những kỉ niệm tuổi thơ sống bên bà và hình ảnh bà gắn liền với hình ảnh bếp lửa.</a:t>
            </a:r>
          </a:p>
          <a:p>
            <a:r>
              <a:rPr lang="en-US" sz="3200" i="1">
                <a:latin typeface="Times New Roman" pitchFamily="18" charset="0"/>
                <a:cs typeface="Times New Roman" pitchFamily="18" charset="0"/>
              </a:rPr>
              <a:t> - </a:t>
            </a:r>
            <a:r>
              <a:rPr lang="en-US" sz="3200" b="1" i="1">
                <a:latin typeface="Times New Roman" pitchFamily="18" charset="0"/>
                <a:cs typeface="Times New Roman" pitchFamily="18" charset="0"/>
              </a:rPr>
              <a:t>Khổ 6</a:t>
            </a:r>
            <a:r>
              <a:rPr lang="en-US" sz="3200" i="1">
                <a:latin typeface="Times New Roman" pitchFamily="18" charset="0"/>
                <a:cs typeface="Times New Roman" pitchFamily="18" charset="0"/>
              </a:rPr>
              <a:t>: Suy ngẫm về bà và cuộc đời bà.</a:t>
            </a:r>
          </a:p>
          <a:p>
            <a:r>
              <a:rPr lang="en-US" sz="3200" i="1">
                <a:latin typeface="Times New Roman" pitchFamily="18" charset="0"/>
                <a:cs typeface="Times New Roman" pitchFamily="18" charset="0"/>
              </a:rPr>
              <a:t> - </a:t>
            </a:r>
            <a:r>
              <a:rPr lang="en-US" sz="3200" b="1" i="1">
                <a:latin typeface="Times New Roman" pitchFamily="18" charset="0"/>
                <a:cs typeface="Times New Roman" pitchFamily="18" charset="0"/>
              </a:rPr>
              <a:t>Khổ 7</a:t>
            </a:r>
            <a:r>
              <a:rPr lang="en-US" sz="3200" i="1">
                <a:latin typeface="Times New Roman" pitchFamily="18" charset="0"/>
                <a:cs typeface="Times New Roman" pitchFamily="18" charset="0"/>
              </a:rPr>
              <a:t>: Cháu đi xa nhưng không nguôi nhớ về bà.</a:t>
            </a:r>
          </a:p>
          <a:p>
            <a:r>
              <a:rPr lang="en-US" sz="3200" b="1" i="1">
                <a:solidFill>
                  <a:srgbClr val="FF0000"/>
                </a:solidFill>
                <a:latin typeface="Times New Roman" pitchFamily="18" charset="0"/>
                <a:cs typeface="Times New Roman" pitchFamily="18" charset="0"/>
              </a:rPr>
              <a:t> </a:t>
            </a:r>
            <a:r>
              <a:rPr lang="en-US" sz="3200" b="1" i="1" u="sng">
                <a:solidFill>
                  <a:srgbClr val="FF0000"/>
                </a:solidFill>
                <a:latin typeface="Times New Roman" pitchFamily="18" charset="0"/>
                <a:cs typeface="Times New Roman" pitchFamily="18" charset="0"/>
              </a:rPr>
              <a:t>Phân tích nghệ thuật</a:t>
            </a:r>
            <a:r>
              <a:rPr lang="en-US" sz="3200" b="1" i="1">
                <a:solidFill>
                  <a:srgbClr val="FF0000"/>
                </a:solidFill>
                <a:latin typeface="Times New Roman" pitchFamily="18" charset="0"/>
                <a:cs typeface="Times New Roman" pitchFamily="18" charset="0"/>
              </a:rPr>
              <a:t>:</a:t>
            </a:r>
          </a:p>
          <a:p>
            <a:r>
              <a:rPr lang="en-US" sz="3200" i="1">
                <a:latin typeface="Times New Roman" pitchFamily="18" charset="0"/>
                <a:cs typeface="Times New Roman" pitchFamily="18" charset="0"/>
              </a:rPr>
              <a:t>      Diễn tả cảm xúc thông qua hồi tưởng, miêu tả, tự sự, bình luận.</a:t>
            </a:r>
          </a:p>
        </p:txBody>
      </p:sp>
    </p:spTree>
    <p:extLst>
      <p:ext uri="{BB962C8B-B14F-4D97-AF65-F5344CB8AC3E}">
        <p14:creationId xmlns:p14="http://schemas.microsoft.com/office/powerpoint/2010/main" val="180638173"/>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0 0 L 0.25 0 E" pathEditMode="relative" ptsTypes="">
                                      <p:cBhvr>
                                        <p:cTn id="8" dur="1250" spd="-100000" fill="hold"/>
                                        <p:tgtEl>
                                          <p:spTgt spid="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18666"/>
            <a:ext cx="12189432" cy="6855751"/>
          </a:xfrm>
          <a:prstGeom prst="rect">
            <a:avLst/>
          </a:prstGeom>
        </p:spPr>
      </p:pic>
      <p:sp>
        <p:nvSpPr>
          <p:cNvPr id="7" name="矩形 6">
            <a:extLst>
              <a:ext uri="{FF2B5EF4-FFF2-40B4-BE49-F238E27FC236}">
                <a16:creationId xmlns:a16="http://schemas.microsoft.com/office/drawing/2014/main" id="{93561EE3-7C5C-4719-BB73-41F5647F3618}"/>
              </a:ext>
            </a:extLst>
          </p:cNvPr>
          <p:cNvSpPr/>
          <p:nvPr/>
        </p:nvSpPr>
        <p:spPr>
          <a:xfrm>
            <a:off x="2568" y="1717533"/>
            <a:ext cx="12189432" cy="28484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i="1">
              <a:solidFill>
                <a:prstClr val="white"/>
              </a:solidFill>
              <a:cs typeface="+mn-ea"/>
              <a:sym typeface="+mn-lt"/>
            </a:endParaRPr>
          </a:p>
        </p:txBody>
      </p:sp>
      <p:pic>
        <p:nvPicPr>
          <p:cNvPr id="6" name="图片 5">
            <a:extLst>
              <a:ext uri="{FF2B5EF4-FFF2-40B4-BE49-F238E27FC236}">
                <a16:creationId xmlns:a16="http://schemas.microsoft.com/office/drawing/2014/main" id="{1720E291-3F89-480F-A11F-7F189A6E0A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3032" y="4566029"/>
            <a:ext cx="4385011" cy="2978875"/>
          </a:xfrm>
          <a:prstGeom prst="rect">
            <a:avLst/>
          </a:prstGeom>
        </p:spPr>
      </p:pic>
      <p:pic>
        <p:nvPicPr>
          <p:cNvPr id="14" name="图片 13">
            <a:extLst>
              <a:ext uri="{FF2B5EF4-FFF2-40B4-BE49-F238E27FC236}">
                <a16:creationId xmlns:a16="http://schemas.microsoft.com/office/drawing/2014/main" id="{37980878-C760-4AA5-A194-59E7667DA0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91058" y="267877"/>
            <a:ext cx="1659599" cy="1378683"/>
          </a:xfrm>
          <a:prstGeom prst="rect">
            <a:avLst/>
          </a:prstGeom>
        </p:spPr>
      </p:pic>
      <p:sp>
        <p:nvSpPr>
          <p:cNvPr id="11" name="TextBox 10"/>
          <p:cNvSpPr txBox="1"/>
          <p:nvPr/>
        </p:nvSpPr>
        <p:spPr>
          <a:xfrm>
            <a:off x="5220355" y="698320"/>
            <a:ext cx="2087106" cy="646329"/>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a:solidFill>
                  <a:srgbClr val="FF0000"/>
                </a:solidFill>
                <a:latin typeface="Times New Roman" pitchFamily="18" charset="0"/>
                <a:cs typeface="Times New Roman" pitchFamily="18" charset="0"/>
              </a:rPr>
              <a:t>KẾT BÀI</a:t>
            </a:r>
          </a:p>
        </p:txBody>
      </p:sp>
      <p:sp>
        <p:nvSpPr>
          <p:cNvPr id="3" name="Rectangle 2"/>
          <p:cNvSpPr/>
          <p:nvPr/>
        </p:nvSpPr>
        <p:spPr>
          <a:xfrm>
            <a:off x="3215908" y="1957905"/>
            <a:ext cx="6096000" cy="1754326"/>
          </a:xfrm>
          <a:prstGeom prst="rect">
            <a:avLst/>
          </a:prstGeom>
        </p:spPr>
        <p:txBody>
          <a:bodyPr>
            <a:spAutoFit/>
          </a:bodyPr>
          <a:lstStyle/>
          <a:p>
            <a:endParaRPr lang="en-US" sz="3600" i="1">
              <a:latin typeface="Times New Roman" pitchFamily="18" charset="0"/>
              <a:cs typeface="Times New Roman" pitchFamily="18" charset="0"/>
            </a:endParaRPr>
          </a:p>
          <a:p>
            <a:r>
              <a:rPr lang="en-US" sz="3600" i="1">
                <a:latin typeface="Times New Roman" pitchFamily="18" charset="0"/>
                <a:cs typeface="Times New Roman" pitchFamily="18" charset="0"/>
              </a:rPr>
              <a:t>  - Tình cảm bà cháu sâu đậm.</a:t>
            </a:r>
          </a:p>
          <a:p>
            <a:r>
              <a:rPr lang="en-US" sz="3600" i="1">
                <a:latin typeface="Times New Roman" pitchFamily="18" charset="0"/>
                <a:cs typeface="Times New Roman" pitchFamily="18" charset="0"/>
              </a:rPr>
              <a:t>  - Liên hệ bản thân.</a:t>
            </a:r>
          </a:p>
        </p:txBody>
      </p:sp>
    </p:spTree>
    <p:extLst>
      <p:ext uri="{BB962C8B-B14F-4D97-AF65-F5344CB8AC3E}">
        <p14:creationId xmlns:p14="http://schemas.microsoft.com/office/powerpoint/2010/main" val="1190810755"/>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0" presetClass="path" presetSubtype="0" fill="hold" nodeType="withEffect">
                                  <p:stCondLst>
                                    <p:cond delay="0"/>
                                  </p:stCondLst>
                                  <p:childTnLst>
                                    <p:animMotion origin="layout" path="M -0.36445 0.51713 L -0.36445 0.51736 C -0.36054 0.52176 -0.35664 0.52662 -0.35247 0.53148 C -0.34739 0.5368 -0.34726 0.53449 -0.34297 0.54074 C -0.34153 0.54282 -0.34049 0.54583 -0.3388 0.54792 C -0.33776 0.5493 -0.33619 0.5493 -0.33489 0.55 C -0.33294 0.55162 -0.33112 0.55301 -0.32955 0.55509 C -0.32174 0.56412 -0.33463 0.55741 -0.31862 0.56458 C -0.30156 0.57199 -0.32825 0.56065 -0.30521 0.56898 C -0.30156 0.5706 -0.29791 0.57245 -0.2944 0.57361 L -0.28906 0.57662 L -0.11744 0.57361 C -0.10846 0.57361 -0.09935 0.57292 -0.09049 0.57153 C -0.08893 0.57106 -0.08776 0.56944 -0.08646 0.56898 C -0.0819 0.56805 -0.07734 0.56736 -0.07291 0.5669 L -0.06471 0.56227 C -0.06341 0.56157 -0.06211 0.56042 -0.0608 0.55972 C -0.05677 0.55833 -0.0513 0.55741 -0.04726 0.55509 C -0.03776 0.54954 -0.04323 0.55162 -0.03515 0.54537 C -0.03372 0.54467 -0.03229 0.54421 -0.03099 0.54305 C -0.02916 0.54143 -0.02747 0.53935 -0.02565 0.53842 C -0.02382 0.53727 -0.022 0.5368 -0.02031 0.53611 C -0.01875 0.53518 -0.01744 0.53449 -0.01614 0.53356 C -0.01445 0.53148 -0.0125 0.52893 -0.0108 0.52616 C -0.00989 0.525 -0.00898 0.52315 -0.00807 0.52176 C -0.00677 0.51991 -0.00534 0.51875 -0.0039 0.51713 C -0.00221 0.51481 -0.00065 0.51204 0.00144 0.50972 C 0.00261 0.50856 0.00404 0.50833 0.00534 0.50717 C 0.00977 0.5 0.01081 0.4993 0.01354 0.49074 C 0.01459 0.48796 0.01511 0.48449 0.01615 0.48148 C 0.01993 0.4713 0.01836 0.48241 0.02175 0.46967 C 0.02279 0.46505 0.02344 0.45995 0.02435 0.45532 C 0.02474 0.45301 0.02526 0.45069 0.02565 0.44815 C 0.02604 0.44491 0.02657 0.44167 0.02709 0.43866 C 0.02787 0.43403 0.02891 0.42893 0.02969 0.4243 L 0.03099 0.41736 C 0.03164 0.41505 0.03216 0.41273 0.03256 0.40995 C 0.03295 0.40717 0.03334 0.4037 0.03386 0.40092 C 0.03464 0.39583 0.03555 0.39097 0.03646 0.38634 L 0.03789 0.3794 C 0.03815 0.37569 0.03985 0.35301 0.0405 0.34861 C 0.04115 0.34375 0.04245 0.33912 0.04323 0.33449 C 0.04375 0.33217 0.04427 0.32963 0.04453 0.32731 C 0.04623 0.31551 0.04532 0.32083 0.0474 0.31065 C 0.04779 0.30532 0.04922 0.28588 0.05 0.27963 C 0.05026 0.27731 0.05091 0.275 0.05131 0.27268 C 0.0517 0.26736 0.05209 0.26157 0.05274 0.25602 C 0.053 0.2537 0.05378 0.25139 0.05404 0.24884 C 0.05469 0.24421 0.05495 0.23958 0.05534 0.23472 C 0.05573 0.23079 0.05638 0.22685 0.05664 0.22292 C 0.05729 0.21736 0.05756 0.2118 0.05821 0.20625 C 0.05847 0.20301 0.05912 0.19977 0.05951 0.19676 C 0.06068 0.18634 0.06068 0.18079 0.06224 0.17083 C 0.0625 0.16805 0.06315 0.16574 0.06354 0.16342 C 0.06914 0.08426 0.06732 0.12569 0.06485 -0.00949 C 0.06472 -0.0169 0.06276 -0.04097 0.06081 -0.04769 L 0.05821 -0.05695 C 0.05756 -0.0632 0.05677 -0.07037 0.05534 -0.07593 C 0.05052 -0.09514 0.05065 -0.09352 0.04453 -0.10926 L 0.04193 -0.11644 C 0.04102 -0.11875 0.04076 -0.12269 0.0392 -0.12338 L 0.03516 -0.1257 C 0.02032 -0.125 0.00534 -0.125 -0.0095 -0.12338 C -0.0108 -0.12338 -0.01224 -0.12245 -0.01341 -0.12107 C -0.0151 -0.11921 -0.01614 -0.11644 -0.01744 -0.11412 L -0.02031 -0.09977 C -0.0207 -0.09745 -0.02135 -0.09514 -0.02161 -0.09259 C -0.02317 -0.07847 -0.02213 -0.08472 -0.02422 -0.07361 C -0.02382 -0.05787 -0.02552 -0.04144 -0.02291 -0.02616 C -0.022 -0.02083 -0.01744 -0.01991 -0.01484 -0.0169 C -0.01484 -0.01667 -0.00677 -0.00718 -0.00677 -0.00695 C -0.00078 -0.00208 -0.00273 -0.00509 -3.125E-6 -0.00023 L -3.125E-6 1.11111E-6 " pathEditMode="relative" rAng="0" ptsTypes="AAAAAAAAAAAAAAAAAAAAAAAAAAAAAAAAAAAAAAAAAAAAAAAAAAAAAAAAAAAAAAAAAAAAAAAAA">
                                      <p:cBhvr>
                                        <p:cTn id="19" dur="1500" fill="hold"/>
                                        <p:tgtEl>
                                          <p:spTgt spid="14"/>
                                        </p:tgtEl>
                                        <p:attrNameLst>
                                          <p:attrName>ppt_x</p:attrName>
                                          <p:attrName>ppt_y</p:attrName>
                                        </p:attrNameLst>
                                      </p:cBhvr>
                                      <p:rCtr x="21576" y="-29167"/>
                                    </p:animMotion>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sp>
        <p:nvSpPr>
          <p:cNvPr id="16" name="Oval 15"/>
          <p:cNvSpPr/>
          <p:nvPr/>
        </p:nvSpPr>
        <p:spPr>
          <a:xfrm>
            <a:off x="7572136" y="1122813"/>
            <a:ext cx="4456091" cy="4237149"/>
          </a:xfrm>
          <a:prstGeom prst="ellipse">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p>
        </p:txBody>
      </p:sp>
      <p:pic>
        <p:nvPicPr>
          <p:cNvPr id="3" name="图片 2">
            <a:extLst>
              <a:ext uri="{FF2B5EF4-FFF2-40B4-BE49-F238E27FC236}">
                <a16:creationId xmlns:a16="http://schemas.microsoft.com/office/drawing/2014/main" id="{6578D572-9207-4421-A82F-2FE665D0D0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02080"/>
            <a:ext cx="12512843" cy="3600813"/>
          </a:xfrm>
          <a:prstGeom prst="rect">
            <a:avLst/>
          </a:prstGeom>
          <a:effectLst>
            <a:softEdge rad="3429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62" y="308541"/>
            <a:ext cx="6941308" cy="5437166"/>
          </a:xfrm>
          <a:prstGeom prst="rect">
            <a:avLst/>
          </a:prstGeom>
        </p:spPr>
      </p:pic>
      <p:sp>
        <p:nvSpPr>
          <p:cNvPr id="5" name="TextBox 4"/>
          <p:cNvSpPr txBox="1"/>
          <p:nvPr/>
        </p:nvSpPr>
        <p:spPr>
          <a:xfrm>
            <a:off x="7957733" y="2178375"/>
            <a:ext cx="3684895" cy="2616101"/>
          </a:xfrm>
          <a:prstGeom prst="rect">
            <a:avLst/>
          </a:prstGeom>
          <a:noFill/>
        </p:spPr>
        <p:txBody>
          <a:bodyPr wrap="square" rtlCol="0">
            <a:spAutoFit/>
          </a:bodyPr>
          <a:lstStyle/>
          <a:p>
            <a:pPr algn="ctr"/>
            <a:r>
              <a:rPr lang="en-US" sz="4800">
                <a:solidFill>
                  <a:srgbClr val="FF0000"/>
                </a:solidFill>
                <a:latin typeface="Times New Roman" pitchFamily="18" charset="0"/>
                <a:cs typeface="Times New Roman" pitchFamily="18" charset="0"/>
              </a:rPr>
              <a:t>CÙNG THỂ HIỆN TÀI NĂNG</a:t>
            </a:r>
          </a:p>
          <a:p>
            <a:pPr algn="ctr"/>
            <a:r>
              <a:rPr lang="en-US" sz="2000">
                <a:latin typeface="Times New Roman" pitchFamily="18" charset="0"/>
                <a:cs typeface="Times New Roman" pitchFamily="18" charset="0"/>
              </a:rPr>
              <a:t>(Luyện nói bài viết trước lớp)</a:t>
            </a:r>
          </a:p>
        </p:txBody>
      </p:sp>
    </p:spTree>
    <p:extLst>
      <p:ext uri="{BB962C8B-B14F-4D97-AF65-F5344CB8AC3E}">
        <p14:creationId xmlns:p14="http://schemas.microsoft.com/office/powerpoint/2010/main" val="35773790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11670363" y="548791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3" name="图片 2">
            <a:extLst>
              <a:ext uri="{FF2B5EF4-FFF2-40B4-BE49-F238E27FC236}">
                <a16:creationId xmlns:a16="http://schemas.microsoft.com/office/drawing/2014/main" id="{7A38FD7D-67B3-4B07-8F1E-3BEBE8CF65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159" y="694112"/>
            <a:ext cx="2486183" cy="4771276"/>
          </a:xfrm>
          <a:prstGeom prst="rect">
            <a:avLst/>
          </a:prstGeom>
        </p:spPr>
      </p:pic>
      <p:sp>
        <p:nvSpPr>
          <p:cNvPr id="23" name="TextBox 22"/>
          <p:cNvSpPr txBox="1"/>
          <p:nvPr/>
        </p:nvSpPr>
        <p:spPr>
          <a:xfrm>
            <a:off x="65988" y="510517"/>
            <a:ext cx="6146276" cy="830995"/>
          </a:xfrm>
          <a:prstGeom prst="rect">
            <a:avLst/>
          </a:prstGeom>
          <a:solidFill>
            <a:schemeClr val="bg1"/>
          </a:solidFill>
        </p:spPr>
        <p:txBody>
          <a:bodyPr wrap="square" lIns="91438" tIns="45719" rIns="91438" bIns="45719" rtlCol="0">
            <a:spAutoFit/>
          </a:bodyPr>
          <a:lstStyle/>
          <a:p>
            <a:pPr algn="just">
              <a:spcBef>
                <a:spcPct val="50000"/>
              </a:spcBef>
            </a:pPr>
            <a:r>
              <a:rPr lang="en-US" altLang="vi-VN" sz="2400" b="1" dirty="0">
                <a:solidFill>
                  <a:srgbClr val="000099"/>
                </a:solidFill>
                <a:latin typeface="Times New Roman" panose="02020603050405020304" pitchFamily="18" charset="0"/>
              </a:rPr>
              <a:t>I. </a:t>
            </a:r>
            <a:r>
              <a:rPr lang="en-US" altLang="vi-VN" sz="2400" b="1" dirty="0" err="1">
                <a:solidFill>
                  <a:srgbClr val="000099"/>
                </a:solidFill>
                <a:latin typeface="Times New Roman" panose="02020603050405020304" pitchFamily="18" charset="0"/>
              </a:rPr>
              <a:t>Tìm</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hiểu</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bài</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nghị</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luận</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về</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một</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đoạn</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thơ</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bài</a:t>
            </a:r>
            <a:r>
              <a:rPr lang="en-US" altLang="vi-VN" sz="2400" b="1" dirty="0">
                <a:solidFill>
                  <a:srgbClr val="000099"/>
                </a:solidFill>
                <a:latin typeface="Times New Roman" panose="02020603050405020304" pitchFamily="18" charset="0"/>
              </a:rPr>
              <a:t> </a:t>
            </a:r>
            <a:r>
              <a:rPr lang="en-US" altLang="vi-VN" sz="2400" b="1" dirty="0" err="1">
                <a:solidFill>
                  <a:srgbClr val="000099"/>
                </a:solidFill>
                <a:latin typeface="Times New Roman" panose="02020603050405020304" pitchFamily="18" charset="0"/>
              </a:rPr>
              <a:t>thơ</a:t>
            </a:r>
            <a:endParaRPr lang="en-US" altLang="vi-VN" sz="2400" b="1" dirty="0">
              <a:solidFill>
                <a:srgbClr val="000099"/>
              </a:solidFill>
              <a:latin typeface="Times New Roman" panose="02020603050405020304" pitchFamily="18" charset="0"/>
            </a:endParaRPr>
          </a:p>
        </p:txBody>
      </p:sp>
      <p:sp>
        <p:nvSpPr>
          <p:cNvPr id="24" name="TextBox 23"/>
          <p:cNvSpPr txBox="1"/>
          <p:nvPr/>
        </p:nvSpPr>
        <p:spPr>
          <a:xfrm>
            <a:off x="405352" y="1330647"/>
            <a:ext cx="3129700" cy="400108"/>
          </a:xfrm>
          <a:prstGeom prst="rect">
            <a:avLst/>
          </a:prstGeom>
          <a:solidFill>
            <a:schemeClr val="bg1"/>
          </a:solidFill>
        </p:spPr>
        <p:txBody>
          <a:bodyPr wrap="square" lIns="91438" tIns="45719" rIns="91438" bIns="45719" rtlCol="0">
            <a:spAutoFit/>
          </a:bodyPr>
          <a:lstStyle/>
          <a:p>
            <a:pPr>
              <a:spcBef>
                <a:spcPct val="50000"/>
              </a:spcBef>
            </a:pPr>
            <a:r>
              <a:rPr lang="en-US" altLang="vi-VN" sz="2000" b="1" dirty="0">
                <a:solidFill>
                  <a:srgbClr val="000099"/>
                </a:solidFill>
                <a:latin typeface="Times New Roman" panose="02020603050405020304" pitchFamily="18" charset="0"/>
              </a:rPr>
              <a:t>1. </a:t>
            </a:r>
            <a:r>
              <a:rPr lang="en-US" altLang="vi-VN" sz="2000" b="1" dirty="0" err="1">
                <a:solidFill>
                  <a:srgbClr val="000099"/>
                </a:solidFill>
                <a:latin typeface="Times New Roman" panose="02020603050405020304" pitchFamily="18" charset="0"/>
              </a:rPr>
              <a:t>Ví</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dụ</a:t>
            </a:r>
            <a:r>
              <a:rPr lang="en-US" altLang="vi-VN" sz="2000" b="1" dirty="0">
                <a:solidFill>
                  <a:srgbClr val="000099"/>
                </a:solidFill>
                <a:latin typeface="Times New Roman" panose="02020603050405020304" pitchFamily="18" charset="0"/>
              </a:rPr>
              <a:t>: ( </a:t>
            </a:r>
            <a:r>
              <a:rPr lang="en-US" altLang="vi-VN" sz="2000" b="1" dirty="0" err="1">
                <a:solidFill>
                  <a:srgbClr val="000099"/>
                </a:solidFill>
                <a:latin typeface="Times New Roman" panose="02020603050405020304" pitchFamily="18" charset="0"/>
              </a:rPr>
              <a:t>sgk</a:t>
            </a:r>
            <a:r>
              <a:rPr lang="en-US" altLang="vi-VN" sz="2000" b="1" dirty="0">
                <a:solidFill>
                  <a:srgbClr val="000099"/>
                </a:solidFill>
                <a:latin typeface="Times New Roman" panose="02020603050405020304" pitchFamily="18" charset="0"/>
              </a:rPr>
              <a:t>/ 77, 78)</a:t>
            </a:r>
          </a:p>
        </p:txBody>
      </p:sp>
      <p:sp>
        <p:nvSpPr>
          <p:cNvPr id="25" name="TextBox 24"/>
          <p:cNvSpPr txBox="1"/>
          <p:nvPr/>
        </p:nvSpPr>
        <p:spPr>
          <a:xfrm>
            <a:off x="424205" y="2150780"/>
            <a:ext cx="1640265" cy="400108"/>
          </a:xfrm>
          <a:prstGeom prst="rect">
            <a:avLst/>
          </a:prstGeom>
          <a:solidFill>
            <a:schemeClr val="bg1"/>
          </a:solidFill>
        </p:spPr>
        <p:txBody>
          <a:bodyPr wrap="square" lIns="91438" tIns="45719" rIns="91438" bIns="45719" rtlCol="0">
            <a:spAutoFit/>
          </a:bodyPr>
          <a:lstStyle/>
          <a:p>
            <a:pPr>
              <a:spcBef>
                <a:spcPct val="50000"/>
              </a:spcBef>
            </a:pPr>
            <a:r>
              <a:rPr lang="en-US" altLang="vi-VN" sz="2000" b="1" dirty="0">
                <a:solidFill>
                  <a:srgbClr val="800000"/>
                </a:solidFill>
                <a:latin typeface="Times New Roman" panose="02020603050405020304" pitchFamily="18" charset="0"/>
              </a:rPr>
              <a:t>* </a:t>
            </a:r>
            <a:r>
              <a:rPr lang="en-US" altLang="vi-VN" sz="2000" b="1" dirty="0" err="1">
                <a:solidFill>
                  <a:srgbClr val="800000"/>
                </a:solidFill>
                <a:latin typeface="Times New Roman" panose="02020603050405020304" pitchFamily="18" charset="0"/>
              </a:rPr>
              <a:t>Nhận</a:t>
            </a:r>
            <a:r>
              <a:rPr lang="en-US" altLang="vi-VN" sz="2000" b="1" dirty="0">
                <a:solidFill>
                  <a:srgbClr val="800000"/>
                </a:solidFill>
                <a:latin typeface="Times New Roman" panose="02020603050405020304" pitchFamily="18" charset="0"/>
              </a:rPr>
              <a:t> </a:t>
            </a:r>
            <a:r>
              <a:rPr lang="en-US" altLang="vi-VN" sz="2000" b="1" dirty="0" err="1">
                <a:solidFill>
                  <a:srgbClr val="800000"/>
                </a:solidFill>
                <a:latin typeface="Times New Roman" panose="02020603050405020304" pitchFamily="18" charset="0"/>
              </a:rPr>
              <a:t>xét</a:t>
            </a:r>
            <a:endParaRPr lang="en-US" altLang="vi-VN" sz="2000" b="1" dirty="0">
              <a:solidFill>
                <a:srgbClr val="800000"/>
              </a:solidFill>
              <a:latin typeface="Times New Roman" panose="02020603050405020304" pitchFamily="18" charset="0"/>
            </a:endParaRPr>
          </a:p>
        </p:txBody>
      </p:sp>
      <p:sp>
        <p:nvSpPr>
          <p:cNvPr id="33" name="TextBox 32"/>
          <p:cNvSpPr txBox="1"/>
          <p:nvPr/>
        </p:nvSpPr>
        <p:spPr>
          <a:xfrm>
            <a:off x="103696" y="1764281"/>
            <a:ext cx="6174556" cy="400108"/>
          </a:xfrm>
          <a:prstGeom prst="rect">
            <a:avLst/>
          </a:prstGeom>
          <a:solidFill>
            <a:schemeClr val="bg1"/>
          </a:solidFill>
        </p:spPr>
        <p:txBody>
          <a:bodyPr wrap="square" lIns="91438" tIns="45719" rIns="91438" bIns="45719" rtlCol="0">
            <a:spAutoFit/>
          </a:bodyPr>
          <a:lstStyle/>
          <a:p>
            <a:pPr algn="just">
              <a:spcBef>
                <a:spcPct val="50000"/>
              </a:spcBef>
            </a:pPr>
            <a:r>
              <a:rPr lang="en-US" altLang="vi-VN" sz="2000" b="1" dirty="0" err="1">
                <a:solidFill>
                  <a:srgbClr val="000099"/>
                </a:solidFill>
                <a:latin typeface="Times New Roman" panose="02020603050405020304" pitchFamily="18" charset="0"/>
              </a:rPr>
              <a:t>Văn</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bản</a:t>
            </a:r>
            <a:r>
              <a:rPr lang="en-US" altLang="vi-VN" sz="2000" b="1" dirty="0">
                <a:solidFill>
                  <a:srgbClr val="000099"/>
                </a:solidFill>
                <a:latin typeface="Times New Roman" panose="02020603050405020304" pitchFamily="18" charset="0"/>
              </a:rPr>
              <a:t>: </a:t>
            </a:r>
            <a:r>
              <a:rPr lang="en-US" altLang="vi-VN" sz="2000" b="1" i="1" dirty="0">
                <a:solidFill>
                  <a:srgbClr val="000099"/>
                </a:solidFill>
                <a:latin typeface="Times New Roman" panose="02020603050405020304" pitchFamily="18" charset="0"/>
              </a:rPr>
              <a:t>“</a:t>
            </a:r>
            <a:r>
              <a:rPr lang="en-US" altLang="vi-VN" sz="2000" b="1" i="1" dirty="0" err="1">
                <a:solidFill>
                  <a:srgbClr val="000099"/>
                </a:solidFill>
                <a:latin typeface="Times New Roman" panose="02020603050405020304" pitchFamily="18" charset="0"/>
              </a:rPr>
              <a:t>Khát</a:t>
            </a:r>
            <a:r>
              <a:rPr lang="en-US" altLang="vi-VN" sz="2000" b="1" i="1" dirty="0">
                <a:solidFill>
                  <a:srgbClr val="000099"/>
                </a:solidFill>
                <a:latin typeface="Times New Roman" panose="02020603050405020304" pitchFamily="18" charset="0"/>
              </a:rPr>
              <a:t> </a:t>
            </a:r>
            <a:r>
              <a:rPr lang="en-US" altLang="vi-VN" sz="2000" b="1" i="1" dirty="0" err="1">
                <a:solidFill>
                  <a:srgbClr val="000099"/>
                </a:solidFill>
                <a:latin typeface="Times New Roman" panose="02020603050405020304" pitchFamily="18" charset="0"/>
              </a:rPr>
              <a:t>vọng</a:t>
            </a:r>
            <a:r>
              <a:rPr lang="en-US" altLang="vi-VN" sz="2000" b="1" i="1" dirty="0">
                <a:solidFill>
                  <a:srgbClr val="000099"/>
                </a:solidFill>
                <a:latin typeface="Times New Roman" panose="02020603050405020304" pitchFamily="18" charset="0"/>
              </a:rPr>
              <a:t> </a:t>
            </a:r>
            <a:r>
              <a:rPr lang="en-US" altLang="vi-VN" sz="2000" b="1" i="1" dirty="0" err="1">
                <a:solidFill>
                  <a:srgbClr val="000099"/>
                </a:solidFill>
                <a:latin typeface="Times New Roman" panose="02020603050405020304" pitchFamily="18" charset="0"/>
              </a:rPr>
              <a:t>hòa</a:t>
            </a:r>
            <a:r>
              <a:rPr lang="en-US" altLang="vi-VN" sz="2000" b="1" i="1" dirty="0">
                <a:solidFill>
                  <a:srgbClr val="000099"/>
                </a:solidFill>
                <a:latin typeface="Times New Roman" panose="02020603050405020304" pitchFamily="18" charset="0"/>
              </a:rPr>
              <a:t> </a:t>
            </a:r>
            <a:r>
              <a:rPr lang="en-US" altLang="vi-VN" sz="2000" b="1" i="1" dirty="0" err="1">
                <a:solidFill>
                  <a:srgbClr val="000099"/>
                </a:solidFill>
                <a:latin typeface="Times New Roman" panose="02020603050405020304" pitchFamily="18" charset="0"/>
              </a:rPr>
              <a:t>nhập</a:t>
            </a:r>
            <a:r>
              <a:rPr lang="en-US" altLang="vi-VN" sz="2000" b="1" i="1" dirty="0">
                <a:solidFill>
                  <a:srgbClr val="000099"/>
                </a:solidFill>
                <a:latin typeface="Times New Roman" panose="02020603050405020304" pitchFamily="18" charset="0"/>
              </a:rPr>
              <a:t>, </a:t>
            </a:r>
            <a:r>
              <a:rPr lang="en-US" altLang="vi-VN" sz="2000" b="1" i="1" dirty="0" err="1">
                <a:solidFill>
                  <a:srgbClr val="000099"/>
                </a:solidFill>
                <a:latin typeface="Times New Roman" panose="02020603050405020304" pitchFamily="18" charset="0"/>
              </a:rPr>
              <a:t>dâng</a:t>
            </a:r>
            <a:r>
              <a:rPr lang="en-US" altLang="vi-VN" sz="2000" b="1" i="1" dirty="0">
                <a:solidFill>
                  <a:srgbClr val="000099"/>
                </a:solidFill>
                <a:latin typeface="Times New Roman" panose="02020603050405020304" pitchFamily="18" charset="0"/>
              </a:rPr>
              <a:t> </a:t>
            </a:r>
            <a:r>
              <a:rPr lang="en-US" altLang="vi-VN" sz="2000" b="1" i="1" dirty="0" err="1">
                <a:solidFill>
                  <a:srgbClr val="000099"/>
                </a:solidFill>
                <a:latin typeface="Times New Roman" panose="02020603050405020304" pitchFamily="18" charset="0"/>
              </a:rPr>
              <a:t>hiến</a:t>
            </a:r>
            <a:r>
              <a:rPr lang="en-US" altLang="vi-VN" sz="2000" b="1" i="1" dirty="0">
                <a:solidFill>
                  <a:srgbClr val="000099"/>
                </a:solidFill>
                <a:latin typeface="Times New Roman" panose="02020603050405020304" pitchFamily="18" charset="0"/>
              </a:rPr>
              <a:t> </a:t>
            </a:r>
            <a:r>
              <a:rPr lang="en-US" altLang="vi-VN" sz="2000" b="1" i="1" dirty="0" err="1">
                <a:solidFill>
                  <a:srgbClr val="000099"/>
                </a:solidFill>
                <a:latin typeface="Times New Roman" panose="02020603050405020304" pitchFamily="18" charset="0"/>
              </a:rPr>
              <a:t>cho</a:t>
            </a:r>
            <a:r>
              <a:rPr lang="en-US" altLang="vi-VN" sz="2000" b="1" i="1" dirty="0">
                <a:solidFill>
                  <a:srgbClr val="000099"/>
                </a:solidFill>
                <a:latin typeface="Times New Roman" panose="02020603050405020304" pitchFamily="18" charset="0"/>
              </a:rPr>
              <a:t> </a:t>
            </a:r>
            <a:r>
              <a:rPr lang="en-US" altLang="vi-VN" sz="2000" b="1" i="1" dirty="0" err="1">
                <a:solidFill>
                  <a:srgbClr val="000099"/>
                </a:solidFill>
                <a:latin typeface="Times New Roman" panose="02020603050405020304" pitchFamily="18" charset="0"/>
              </a:rPr>
              <a:t>đời</a:t>
            </a:r>
            <a:r>
              <a:rPr lang="en-US" altLang="vi-VN" sz="2000" b="1" i="1" dirty="0">
                <a:solidFill>
                  <a:srgbClr val="000099"/>
                </a:solidFill>
                <a:latin typeface="Times New Roman" panose="02020603050405020304" pitchFamily="18" charset="0"/>
              </a:rPr>
              <a:t>”</a:t>
            </a:r>
          </a:p>
        </p:txBody>
      </p:sp>
      <p:sp>
        <p:nvSpPr>
          <p:cNvPr id="34" name="TextBox 33"/>
          <p:cNvSpPr txBox="1"/>
          <p:nvPr/>
        </p:nvSpPr>
        <p:spPr>
          <a:xfrm>
            <a:off x="0" y="2499572"/>
            <a:ext cx="2762054" cy="400108"/>
          </a:xfrm>
          <a:prstGeom prst="rect">
            <a:avLst/>
          </a:prstGeom>
          <a:solidFill>
            <a:schemeClr val="bg1"/>
          </a:solidFill>
        </p:spPr>
        <p:txBody>
          <a:bodyPr wrap="square" lIns="91438" tIns="45719" rIns="91438" bIns="45719" rtlCol="0">
            <a:spAutoFit/>
          </a:bodyPr>
          <a:lstStyle/>
          <a:p>
            <a:pPr>
              <a:spcBef>
                <a:spcPct val="50000"/>
              </a:spcBef>
            </a:pPr>
            <a:r>
              <a:rPr lang="en-US" altLang="vi-VN" sz="2000" b="1" dirty="0">
                <a:solidFill>
                  <a:srgbClr val="000099"/>
                </a:solidFill>
                <a:latin typeface="Times New Roman" panose="02020603050405020304" pitchFamily="18" charset="0"/>
              </a:rPr>
              <a:t>a) </a:t>
            </a:r>
            <a:r>
              <a:rPr lang="en-US" altLang="vi-VN" sz="2000" b="1" dirty="0" err="1">
                <a:solidFill>
                  <a:srgbClr val="000099"/>
                </a:solidFill>
                <a:latin typeface="Times New Roman" panose="02020603050405020304" pitchFamily="18" charset="0"/>
              </a:rPr>
              <a:t>Vấn</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đề</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nghị</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luận</a:t>
            </a:r>
            <a:r>
              <a:rPr lang="en-US" altLang="vi-VN" sz="2000" b="1" dirty="0">
                <a:solidFill>
                  <a:srgbClr val="000099"/>
                </a:solidFill>
                <a:latin typeface="Times New Roman" panose="02020603050405020304" pitchFamily="18" charset="0"/>
              </a:rPr>
              <a:t>:</a:t>
            </a:r>
          </a:p>
        </p:txBody>
      </p:sp>
      <p:sp>
        <p:nvSpPr>
          <p:cNvPr id="35" name="TextBox 34"/>
          <p:cNvSpPr txBox="1"/>
          <p:nvPr/>
        </p:nvSpPr>
        <p:spPr>
          <a:xfrm>
            <a:off x="0" y="2942631"/>
            <a:ext cx="2792147" cy="400108"/>
          </a:xfrm>
          <a:prstGeom prst="rect">
            <a:avLst/>
          </a:prstGeom>
          <a:solidFill>
            <a:schemeClr val="bg1"/>
          </a:solidFill>
        </p:spPr>
        <p:txBody>
          <a:bodyPr wrap="square" lIns="91438" tIns="45719" rIns="91438" bIns="45719" rtlCol="0">
            <a:spAutoFit/>
          </a:bodyPr>
          <a:lstStyle/>
          <a:p>
            <a:pPr>
              <a:spcBef>
                <a:spcPct val="50000"/>
              </a:spcBef>
            </a:pPr>
            <a:r>
              <a:rPr lang="en-US" altLang="vi-VN" sz="2000" b="1" dirty="0">
                <a:solidFill>
                  <a:srgbClr val="000099"/>
                </a:solidFill>
                <a:latin typeface="Times New Roman" panose="02020603050405020304" pitchFamily="18" charset="0"/>
              </a:rPr>
              <a:t>b) </a:t>
            </a:r>
            <a:r>
              <a:rPr lang="en-US" altLang="vi-VN" sz="2000" b="1" dirty="0" err="1">
                <a:solidFill>
                  <a:srgbClr val="000099"/>
                </a:solidFill>
                <a:latin typeface="Times New Roman" panose="02020603050405020304" pitchFamily="18" charset="0"/>
              </a:rPr>
              <a:t>Hệ</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thống</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luận</a:t>
            </a:r>
            <a:r>
              <a:rPr lang="en-US" altLang="vi-VN" sz="2000" b="1" dirty="0">
                <a:solidFill>
                  <a:srgbClr val="000099"/>
                </a:solidFill>
                <a:latin typeface="Times New Roman" panose="02020603050405020304" pitchFamily="18" charset="0"/>
              </a:rPr>
              <a:t> </a:t>
            </a:r>
            <a:r>
              <a:rPr lang="en-US" altLang="vi-VN" sz="2000" b="1" dirty="0" err="1">
                <a:solidFill>
                  <a:srgbClr val="000099"/>
                </a:solidFill>
                <a:latin typeface="Times New Roman" panose="02020603050405020304" pitchFamily="18" charset="0"/>
              </a:rPr>
              <a:t>điểm</a:t>
            </a:r>
            <a:r>
              <a:rPr lang="en-US" altLang="vi-VN" sz="2000" b="1" dirty="0">
                <a:solidFill>
                  <a:srgbClr val="000099"/>
                </a:solidFill>
                <a:latin typeface="Times New Roman" panose="02020603050405020304" pitchFamily="18" charset="0"/>
              </a:rPr>
              <a:t>:</a:t>
            </a:r>
          </a:p>
        </p:txBody>
      </p:sp>
      <p:sp>
        <p:nvSpPr>
          <p:cNvPr id="38" name="TextBox 37"/>
          <p:cNvSpPr txBox="1"/>
          <p:nvPr/>
        </p:nvSpPr>
        <p:spPr>
          <a:xfrm>
            <a:off x="0" y="0"/>
            <a:ext cx="12192000" cy="461663"/>
          </a:xfrm>
          <a:prstGeom prst="rect">
            <a:avLst/>
          </a:prstGeom>
          <a:solidFill>
            <a:schemeClr val="bg1"/>
          </a:solidFill>
          <a:effectLst>
            <a:innerShdw blurRad="63500" dist="50800" dir="16200000">
              <a:prstClr val="black">
                <a:alpha val="50000"/>
              </a:prstClr>
            </a:innerShdw>
          </a:effectLst>
        </p:spPr>
        <p:txBody>
          <a:bodyPr wrap="square" lIns="91438" tIns="45719" rIns="91438" bIns="45719" rtlCol="0">
            <a:spAutoFit/>
          </a:bodyPr>
          <a:lstStyle/>
          <a:p>
            <a:pPr algn="ctr"/>
            <a:r>
              <a:rPr lang="en-US" altLang="en-US" sz="2400" dirty="0">
                <a:solidFill>
                  <a:srgbClr val="FF0000"/>
                </a:solidFill>
                <a:latin typeface="Times New Roman" panose="02020603050405020304" pitchFamily="18" charset="0"/>
                <a:cs typeface="Times New Roman" panose="02020603050405020304" pitchFamily="18" charset="0"/>
              </a:rPr>
              <a:t>-</a:t>
            </a:r>
            <a:r>
              <a:rPr lang="en-US" altLang="en-US" sz="2400" i="1" dirty="0" err="1">
                <a:solidFill>
                  <a:srgbClr val="FF0000"/>
                </a:solidFill>
                <a:latin typeface="Times New Roman" panose="02020603050405020304" pitchFamily="18" charset="0"/>
                <a:cs typeface="Times New Roman" panose="02020603050405020304" pitchFamily="18" charset="0"/>
              </a:rPr>
              <a:t>Tập</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làm</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văn</a:t>
            </a: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4" name="Line 13"/>
          <p:cNvSpPr>
            <a:spLocks noChangeShapeType="1"/>
          </p:cNvSpPr>
          <p:nvPr/>
        </p:nvSpPr>
        <p:spPr bwMode="auto">
          <a:xfrm>
            <a:off x="6242900" y="454058"/>
            <a:ext cx="16497" cy="6403942"/>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Cloud Callout 31"/>
          <p:cNvSpPr/>
          <p:nvPr/>
        </p:nvSpPr>
        <p:spPr>
          <a:xfrm>
            <a:off x="98898" y="3463047"/>
            <a:ext cx="6087894" cy="2371656"/>
          </a:xfrm>
          <a:prstGeom prst="cloudCallout">
            <a:avLst>
              <a:gd name="adj1" fmla="val 37315"/>
              <a:gd name="adj2" fmla="val 83330"/>
            </a:avLst>
          </a:prstGeom>
          <a:solidFill>
            <a:schemeClr val="accent6">
              <a:lumMod val="20000"/>
              <a:lumOff val="80000"/>
            </a:schemeClr>
          </a:solidFill>
          <a:ln w="28575">
            <a:solidFill>
              <a:srgbClr val="0070C0"/>
            </a:solidFill>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tỏ</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đó</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7005695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11670363" y="548791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3" name="图片 2">
            <a:extLst>
              <a:ext uri="{FF2B5EF4-FFF2-40B4-BE49-F238E27FC236}">
                <a16:creationId xmlns:a16="http://schemas.microsoft.com/office/drawing/2014/main" id="{7A38FD7D-67B3-4B07-8F1E-3BEBE8CF65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159" y="694112"/>
            <a:ext cx="2486183" cy="4771276"/>
          </a:xfrm>
          <a:prstGeom prst="rect">
            <a:avLst/>
          </a:prstGeom>
        </p:spPr>
      </p:pic>
      <p:sp>
        <p:nvSpPr>
          <p:cNvPr id="38" name="TextBox 37"/>
          <p:cNvSpPr txBox="1"/>
          <p:nvPr/>
        </p:nvSpPr>
        <p:spPr>
          <a:xfrm>
            <a:off x="0" y="0"/>
            <a:ext cx="12192000" cy="461663"/>
          </a:xfrm>
          <a:prstGeom prst="rect">
            <a:avLst/>
          </a:prstGeom>
          <a:solidFill>
            <a:schemeClr val="bg1"/>
          </a:solidFill>
          <a:effectLst>
            <a:innerShdw blurRad="63500" dist="50800" dir="16200000">
              <a:prstClr val="black">
                <a:alpha val="50000"/>
              </a:prstClr>
            </a:innerShdw>
          </a:effectLst>
        </p:spPr>
        <p:txBody>
          <a:bodyPr wrap="square" lIns="91438" tIns="45719" rIns="91438" bIns="45719" rtlCol="0">
            <a:spAutoFit/>
          </a:bodyPr>
          <a:lstStyle/>
          <a:p>
            <a:pPr algn="ct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a:t>
            </a:r>
            <a:r>
              <a:rPr lang="en-US" altLang="en-US" sz="2400" i="1" dirty="0" err="1">
                <a:solidFill>
                  <a:srgbClr val="FF0000"/>
                </a:solidFill>
                <a:latin typeface="Times New Roman" panose="02020603050405020304" pitchFamily="18" charset="0"/>
                <a:cs typeface="Times New Roman" panose="02020603050405020304" pitchFamily="18" charset="0"/>
              </a:rPr>
              <a:t>Tập</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làm</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văn</a:t>
            </a: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NGHỊ LUẬN VỀ MỘT ĐOẠN THƠ, BÀI THƠ</a:t>
            </a:r>
            <a:endPar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6" name="Group 22"/>
          <p:cNvGraphicFramePr>
            <a:graphicFrameLocks noGrp="1"/>
          </p:cNvGraphicFramePr>
          <p:nvPr>
            <p:extLst>
              <p:ext uri="{D42A27DB-BD31-4B8C-83A1-F6EECF244321}">
                <p14:modId xmlns:p14="http://schemas.microsoft.com/office/powerpoint/2010/main" val="2841882535"/>
              </p:ext>
            </p:extLst>
          </p:nvPr>
        </p:nvGraphicFramePr>
        <p:xfrm>
          <a:off x="1274322" y="1387812"/>
          <a:ext cx="10476689" cy="3690026"/>
        </p:xfrm>
        <a:graphic>
          <a:graphicData uri="http://schemas.openxmlformats.org/drawingml/2006/table">
            <a:tbl>
              <a:tblPr/>
              <a:tblGrid>
                <a:gridCol w="3775383">
                  <a:extLst>
                    <a:ext uri="{9D8B030D-6E8A-4147-A177-3AD203B41FA5}">
                      <a16:colId xmlns:a16="http://schemas.microsoft.com/office/drawing/2014/main" val="20000"/>
                    </a:ext>
                  </a:extLst>
                </a:gridCol>
                <a:gridCol w="6701306">
                  <a:extLst>
                    <a:ext uri="{9D8B030D-6E8A-4147-A177-3AD203B41FA5}">
                      <a16:colId xmlns:a16="http://schemas.microsoft.com/office/drawing/2014/main" val="20001"/>
                    </a:ext>
                  </a:extLst>
                </a:gridCol>
              </a:tblGrid>
              <a:tr h="66083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rPr>
                        <a:t>Luận</a:t>
                      </a:r>
                      <a:r>
                        <a:rPr kumimoji="0" lang="en-US" sz="2400" b="1" i="0" u="none" strike="noStrike" cap="none" normalizeH="0" baseline="0" dirty="0">
                          <a:ln>
                            <a:noFill/>
                          </a:ln>
                          <a:solidFill>
                            <a:srgbClr val="FF0000"/>
                          </a:solidFill>
                          <a:effectLst/>
                          <a:latin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rPr>
                        <a:t>điểm</a:t>
                      </a:r>
                      <a:endParaRPr kumimoji="0" lang="en-US" sz="2800" b="1" i="0" u="none" strike="noStrike" cap="none" normalizeH="0" baseline="0" dirty="0">
                        <a:ln>
                          <a:noFill/>
                        </a:ln>
                        <a:solidFill>
                          <a:srgbClr val="FF0000"/>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rPr>
                        <a:t>Luận</a:t>
                      </a:r>
                      <a:r>
                        <a:rPr kumimoji="0" lang="en-US" sz="2400" b="1" i="0" u="none" strike="noStrike" cap="none" normalizeH="0" baseline="0" dirty="0">
                          <a:ln>
                            <a:noFill/>
                          </a:ln>
                          <a:solidFill>
                            <a:srgbClr val="FF0000"/>
                          </a:solidFill>
                          <a:effectLst/>
                          <a:latin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rPr>
                        <a:t>cứ</a:t>
                      </a:r>
                      <a:endParaRPr kumimoji="0" lang="en-US" sz="2800" b="0" i="0" u="none" strike="noStrike" cap="none" normalizeH="0" baseline="0" dirty="0">
                        <a:ln>
                          <a:noFill/>
                        </a:ln>
                        <a:solidFill>
                          <a:srgbClr val="FF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2919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7" name="Text Box 20"/>
          <p:cNvSpPr txBox="1">
            <a:spLocks noChangeArrowheads="1"/>
          </p:cNvSpPr>
          <p:nvPr/>
        </p:nvSpPr>
        <p:spPr bwMode="auto">
          <a:xfrm>
            <a:off x="5092430" y="2090805"/>
            <a:ext cx="647375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Từ</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mùa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lao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chiến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đấu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đến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nguyện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ước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Một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mùa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xuân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nho</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nhỏ</a:t>
            </a:r>
            <a:r>
              <a:rPr lang="en-US" altLang="en-US" sz="2800" b="1" i="1" dirty="0">
                <a:solidFill>
                  <a:srgbClr val="FF0000"/>
                </a:solidFill>
                <a:latin typeface="Times New Roman" panose="02020603050405020304" pitchFamily="18" charset="0"/>
                <a:cs typeface="Times New Roman" panose="02020603050405020304" pitchFamily="18" charset="0"/>
              </a:rPr>
              <a:t> - </a:t>
            </a:r>
            <a:r>
              <a:rPr lang="en-US" altLang="en-US" sz="2800" b="1" i="1" dirty="0" err="1">
                <a:solidFill>
                  <a:srgbClr val="FF0000"/>
                </a:solidFill>
                <a:latin typeface="Times New Roman" panose="02020603050405020304" pitchFamily="18" charset="0"/>
                <a:cs typeface="Times New Roman" panose="02020603050405020304" pitchFamily="18" charset="0"/>
              </a:rPr>
              <a:t>Lặng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lẽ</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dâng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cho</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đờ</a:t>
            </a:r>
            <a:r>
              <a:rPr lang="en-US" altLang="en-US" sz="2800" b="1" i="1" dirty="0" err="1">
                <a:solidFill>
                  <a:srgbClr val="0000FF"/>
                </a:solidFill>
                <a:latin typeface="Times New Roman" panose="02020603050405020304" pitchFamily="18" charset="0"/>
                <a:cs typeface="Times New Roman" panose="02020603050405020304" pitchFamily="18" charset="0"/>
              </a:rPr>
              <a:t>i</a:t>
            </a:r>
            <a:r>
              <a:rPr lang="en-US" altLang="en-US" sz="2800" b="1"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đó</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mùa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nào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cũng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thật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gợi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cảm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cũng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thật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đáng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yêu</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28" name="Rectangle 19"/>
          <p:cNvSpPr>
            <a:spLocks noChangeArrowheads="1"/>
          </p:cNvSpPr>
          <p:nvPr/>
        </p:nvSpPr>
        <p:spPr bwMode="auto">
          <a:xfrm>
            <a:off x="1295400" y="2363822"/>
            <a:ext cx="3694889" cy="213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accent1"/>
              </a:buClr>
              <a:buFont typeface="Wingdings" panose="05000000000000000000" pitchFamily="2" charset="2"/>
              <a:buNone/>
            </a:pPr>
            <a:r>
              <a:rPr lang="en-US" altLang="en-US" sz="2800" b="1" dirty="0">
                <a:solidFill>
                  <a:srgbClr val="0000FF"/>
                </a:solidFill>
                <a:latin typeface="Times New Roman" panose="02020603050405020304" pitchFamily="18" charset="0"/>
                <a:cs typeface="Times New Roman" panose="02020603050405020304" pitchFamily="18" charset="0"/>
              </a:rPr>
              <a:t>1. </a:t>
            </a:r>
            <a:r>
              <a:rPr lang="en-US" altLang="en-US" sz="2800" b="1" dirty="0" err="1">
                <a:solidFill>
                  <a:srgbClr val="0000FF"/>
                </a:solidFill>
                <a:latin typeface="Times New Roman" panose="02020603050405020304" pitchFamily="18" charset="0"/>
                <a:cs typeface="Times New Roman" panose="02020603050405020304" pitchFamily="18" charset="0"/>
              </a:rPr>
              <a:t>Hình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mùa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xuân</a:t>
            </a:r>
            <a:endParaRPr lang="en-US" altLang="en-US" sz="2800" b="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20000"/>
              </a:spcBef>
              <a:buClr>
                <a:schemeClr val="accent1"/>
              </a:buClr>
              <a:buFont typeface="Wingdings" panose="05000000000000000000" pitchFamily="2" charset="2"/>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mang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nhiều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tầng</a:t>
            </a:r>
            <a:r>
              <a:rPr lang="en-US" altLang="en-US" sz="2800" b="1" dirty="0">
                <a:solidFill>
                  <a:srgbClr val="0000FF"/>
                </a:solidFill>
                <a:latin typeface="Times New Roman" panose="02020603050405020304" pitchFamily="18" charset="0"/>
                <a:cs typeface="Times New Roman" panose="02020603050405020304" pitchFamily="18" charset="0"/>
              </a:rPr>
              <a:t> ý </a:t>
            </a:r>
          </a:p>
          <a:p>
            <a:pPr algn="ctr" eaLnBrk="1" hangingPunct="1">
              <a:spcBef>
                <a:spcPct val="20000"/>
              </a:spcBef>
              <a:buClr>
                <a:schemeClr val="accent1"/>
              </a:buClr>
              <a:buFont typeface="Wingdings" panose="05000000000000000000" pitchFamily="2" charset="2"/>
              <a:buNone/>
            </a:pPr>
            <a:r>
              <a:rPr lang="en-US" altLang="en-US" sz="2800" b="1" dirty="0" err="1">
                <a:solidFill>
                  <a:srgbClr val="0000FF"/>
                </a:solidFill>
                <a:latin typeface="Times New Roman" panose="02020603050405020304" pitchFamily="18" charset="0"/>
                <a:cs typeface="Times New Roman" panose="02020603050405020304" pitchFamily="18" charset="0"/>
              </a:rPr>
              <a:t>nghĩa</a:t>
            </a:r>
            <a:r>
              <a:rPr lang="en-US" altLang="en-US" sz="2800" b="1" dirty="0">
                <a:solidFill>
                  <a:srgbClr val="0000FF"/>
                </a:solidFill>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360414706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00547 0.40856 L 0.00547 0.40856 C 0.01146 0.4044 0.01549 0.40347 0.01992 0.39676 C 0.02461 0.38981 0.02552 0.38541 0.02916 0.37569 L 0.0345 0.36157 C 0.03528 0.35926 0.03659 0.3574 0.03711 0.35463 C 0.04127 0.33217 0.0345 0.36713 0.04101 0.33819 C 0.04206 0.33379 0.0431 0.32916 0.04362 0.3243 L 0.04635 0.30092 C 0.04583 0.27986 0.04609 0.25879 0.04492 0.23773 C 0.04466 0.23287 0.04323 0.22824 0.04232 0.22361 C 0.04193 0.22129 0.04206 0.21828 0.04101 0.21666 C 0.03841 0.21203 0.03307 0.20139 0.02916 0.19791 C 0.02669 0.19583 0.02396 0.1949 0.02135 0.19328 L 0.01732 0.19097 C 0.01601 0.18935 0.01484 0.18727 0.01341 0.18634 C 0.01094 0.18426 0.00208 0.18217 0.00026 0.18148 C -0.00677 0.17731 -0.00078 0.18055 -0.01029 0.17685 C -0.01211 0.17615 -0.0138 0.17523 -0.0155 0.17453 C -0.02709 0.17037 -0.01966 0.17453 -0.02735 0.1699 C -0.02865 0.16828 -0.02995 0.16643 -0.03138 0.16528 C -0.03255 0.16412 -0.03412 0.16412 -0.03529 0.16296 C -0.03802 0.16018 -0.04323 0.15347 -0.04323 0.15347 C -0.04401 0.15115 -0.04479 0.14861 -0.04584 0.14653 C -0.04662 0.14467 -0.04792 0.14375 -0.04844 0.1419 C -0.04844 0.1419 -0.05169 0.1243 -0.05235 0.12083 L -0.05365 0.11365 L -0.05495 0.10671 C -0.05456 0.09259 -0.05469 0.07847 -0.05365 0.06458 C -0.053 0.05555 -0.05196 0.05092 -0.04844 0.04583 C -0.04714 0.04421 -0.04597 0.04259 -0.04453 0.0412 C -0.04323 0.04004 -0.0418 0.03958 -0.0405 0.03889 C -0.03919 0.03727 -0.03802 0.03541 -0.03659 0.03426 C -0.02344 0.02407 -0.04115 0.04282 -0.02344 0.02731 C -0.02175 0.02569 -0.02005 0.02384 -0.01823 0.02245 C -0.01563 0.0206 -0.01029 0.01782 -0.01029 0.01782 C -0.00404 0.01041 -0.00781 0.01412 0.00156 0.00856 C 0.00586 0.00602 0.00547 0.00856 0.00547 0.00393 L 0.00547 0.00393 " pathEditMode="relative" ptsTypes="AAAAAAAAAAAAAAAAAAAAAAAAAAAAAAAAAAAAAAA">
                                      <p:cBhvr>
                                        <p:cTn id="8" dur="175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ox(in)">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ox(i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blinds(horizontal)">
                                      <p:cBhvr>
                                        <p:cTn id="23" dur="500"/>
                                        <p:tgtEl>
                                          <p:spTgt spid="27">
                                            <p:txEl>
                                              <p:pRg st="0" end="0"/>
                                            </p:txEl>
                                          </p:spTgt>
                                        </p:tgtEl>
                                      </p:cBhvr>
                                    </p:animEffect>
                                  </p:childTnLst>
                                </p:cTn>
                              </p:par>
                            </p:childTnLst>
                          </p:cTn>
                        </p:par>
                        <p:par>
                          <p:cTn id="24" fill="hold">
                            <p:stCondLst>
                              <p:cond delay="500"/>
                            </p:stCondLst>
                            <p:childTnLst>
                              <p:par>
                                <p:cTn id="25" presetID="4" presetClass="entr" presetSubtype="16" fill="hold" nodeType="after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Effect transition="in" filter="box(in)">
                                      <p:cBhvr>
                                        <p:cTn id="27"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tjl2i5x">
      <a:majorFont>
        <a:latin typeface="微软雅黑"/>
        <a:ea typeface="新宋体"/>
        <a:cs typeface=""/>
      </a:majorFont>
      <a:minorFont>
        <a:latin typeface="微软雅黑"/>
        <a:ea typeface="新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10794</Words>
  <Application>Microsoft Office PowerPoint</Application>
  <PresentationFormat>Widescreen</PresentationFormat>
  <Paragraphs>719</Paragraphs>
  <Slides>76</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76</vt:i4>
      </vt:variant>
    </vt:vector>
  </HeadingPairs>
  <TitlesOfParts>
    <vt:vector size="86" baseType="lpstr">
      <vt:lpstr>微软雅黑</vt:lpstr>
      <vt:lpstr>.VnTime</vt:lpstr>
      <vt:lpstr>.VnTimeH</vt:lpstr>
      <vt:lpstr>Arial</vt:lpstr>
      <vt:lpstr>Calibri</vt:lpstr>
      <vt:lpstr>Times New Roman</vt:lpstr>
      <vt:lpstr>VNI-Times</vt:lpstr>
      <vt:lpstr>Wingdings</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Nguyen Duc</cp:lastModifiedBy>
  <cp:revision>179</cp:revision>
  <dcterms:created xsi:type="dcterms:W3CDTF">2019-03-13T08:38:44Z</dcterms:created>
  <dcterms:modified xsi:type="dcterms:W3CDTF">2022-08-12T01:36:28Z</dcterms:modified>
</cp:coreProperties>
</file>