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94" r:id="rId2"/>
    <p:sldId id="380" r:id="rId3"/>
    <p:sldId id="314" r:id="rId4"/>
    <p:sldId id="308" r:id="rId5"/>
    <p:sldId id="367" r:id="rId6"/>
    <p:sldId id="364" r:id="rId7"/>
    <p:sldId id="382" r:id="rId8"/>
    <p:sldId id="313" r:id="rId9"/>
    <p:sldId id="347" r:id="rId10"/>
    <p:sldId id="350" r:id="rId11"/>
    <p:sldId id="383" r:id="rId12"/>
    <p:sldId id="351" r:id="rId13"/>
    <p:sldId id="349" r:id="rId14"/>
    <p:sldId id="384" r:id="rId15"/>
    <p:sldId id="369" r:id="rId16"/>
    <p:sldId id="352" r:id="rId17"/>
    <p:sldId id="385" r:id="rId18"/>
    <p:sldId id="386" r:id="rId19"/>
    <p:sldId id="348" r:id="rId20"/>
    <p:sldId id="375" r:id="rId21"/>
    <p:sldId id="355" r:id="rId22"/>
    <p:sldId id="353" r:id="rId23"/>
    <p:sldId id="310" r:id="rId24"/>
    <p:sldId id="377" r:id="rId25"/>
    <p:sldId id="357" r:id="rId26"/>
    <p:sldId id="376" r:id="rId27"/>
    <p:sldId id="365" r:id="rId28"/>
    <p:sldId id="379" r:id="rId29"/>
    <p:sldId id="387" r:id="rId30"/>
    <p:sldId id="271" r:id="rId31"/>
  </p:sldIdLst>
  <p:sldSz cx="12192000" cy="6858000"/>
  <p:notesSz cx="6858000" cy="9144000"/>
  <p:embeddedFontLst>
    <p:embeddedFont>
      <p:font typeface="#9Slide03 Arima Madurai Bold" panose="020B0604020202020204" charset="0"/>
      <p:bold r:id="rId33"/>
    </p:embeddedFont>
    <p:embeddedFont>
      <p:font typeface="#9Slide03 Arima Madurai ExtraBo" panose="020B0604020202020204" charset="0"/>
      <p:bold r:id="rId34"/>
    </p:embeddedFont>
    <p:embeddedFont>
      <p:font typeface=".VnTime" panose="020B7200000000000000"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Open Sans" panose="020B0606030504020204" pitchFamily="34" charset="0"/>
      <p:regular r:id="rId45"/>
      <p:bold r:id="rId46"/>
      <p:italic r:id="rId47"/>
      <p:boldItalic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BD9"/>
    <a:srgbClr val="F2EEEF"/>
    <a:srgbClr val="E3D9D8"/>
    <a:srgbClr val="E4DAD9"/>
    <a:srgbClr val="C8A858"/>
    <a:srgbClr val="FF99FF"/>
    <a:srgbClr val="E6E6E6"/>
    <a:srgbClr val="FFFFFF"/>
    <a:srgbClr val="F7B759"/>
    <a:srgbClr val="819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464F-81D0-440F-93DE-AB89F8B4C264}" type="datetimeFigureOut">
              <a:rPr lang="en-SG" smtClean="0"/>
              <a:t>14/8/2022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4EEB-C73C-4F11-8AAF-F1CE490A15AD}" type="slidenum">
              <a:rPr lang="en-SG" smtClean="0"/>
              <a:t>‹#›</a:t>
            </a:fld>
            <a:endParaRPr lang="en-SG"/>
          </a:p>
        </p:txBody>
      </p:sp>
    </p:spTree>
    <p:extLst>
      <p:ext uri="{BB962C8B-B14F-4D97-AF65-F5344CB8AC3E}">
        <p14:creationId xmlns:p14="http://schemas.microsoft.com/office/powerpoint/2010/main" val="40647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a:t>
            </a:fld>
            <a:endParaRPr lang="zh-CN" altLang="en-US"/>
          </a:p>
        </p:txBody>
      </p:sp>
    </p:spTree>
    <p:extLst>
      <p:ext uri="{BB962C8B-B14F-4D97-AF65-F5344CB8AC3E}">
        <p14:creationId xmlns:p14="http://schemas.microsoft.com/office/powerpoint/2010/main" val="17823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14</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15</a:t>
            </a:fld>
            <a:endParaRPr lang="zh-CN" altLang="en-US"/>
          </a:p>
        </p:txBody>
      </p:sp>
    </p:spTree>
    <p:extLst>
      <p:ext uri="{BB962C8B-B14F-4D97-AF65-F5344CB8AC3E}">
        <p14:creationId xmlns:p14="http://schemas.microsoft.com/office/powerpoint/2010/main" val="120544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16</a:t>
            </a:fld>
            <a:endParaRPr lang="zh-CN" altLang="en-US"/>
          </a:p>
        </p:txBody>
      </p:sp>
    </p:spTree>
    <p:extLst>
      <p:ext uri="{BB962C8B-B14F-4D97-AF65-F5344CB8AC3E}">
        <p14:creationId xmlns:p14="http://schemas.microsoft.com/office/powerpoint/2010/main" val="329962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17</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18</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19</a:t>
            </a:fld>
            <a:endParaRPr lang="zh-CN" altLang="en-US"/>
          </a:p>
        </p:txBody>
      </p:sp>
    </p:spTree>
    <p:extLst>
      <p:ext uri="{BB962C8B-B14F-4D97-AF65-F5344CB8AC3E}">
        <p14:creationId xmlns:p14="http://schemas.microsoft.com/office/powerpoint/2010/main" val="167613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20</a:t>
            </a:fld>
            <a:endParaRPr lang="zh-CN" altLang="en-US"/>
          </a:p>
        </p:txBody>
      </p:sp>
    </p:spTree>
    <p:extLst>
      <p:ext uri="{BB962C8B-B14F-4D97-AF65-F5344CB8AC3E}">
        <p14:creationId xmlns:p14="http://schemas.microsoft.com/office/powerpoint/2010/main" val="81999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21</a:t>
            </a:fld>
            <a:endParaRPr lang="zh-CN" altLang="en-US"/>
          </a:p>
        </p:txBody>
      </p:sp>
    </p:spTree>
    <p:extLst>
      <p:ext uri="{BB962C8B-B14F-4D97-AF65-F5344CB8AC3E}">
        <p14:creationId xmlns:p14="http://schemas.microsoft.com/office/powerpoint/2010/main" val="185188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22</a:t>
            </a:fld>
            <a:endParaRPr lang="zh-CN" altLang="en-US"/>
          </a:p>
        </p:txBody>
      </p:sp>
    </p:spTree>
    <p:extLst>
      <p:ext uri="{BB962C8B-B14F-4D97-AF65-F5344CB8AC3E}">
        <p14:creationId xmlns:p14="http://schemas.microsoft.com/office/powerpoint/2010/main" val="222450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23</a:t>
            </a:fld>
            <a:endParaRPr lang="zh-CN" altLang="en-US"/>
          </a:p>
        </p:txBody>
      </p:sp>
    </p:spTree>
    <p:extLst>
      <p:ext uri="{BB962C8B-B14F-4D97-AF65-F5344CB8AC3E}">
        <p14:creationId xmlns:p14="http://schemas.microsoft.com/office/powerpoint/2010/main" val="237148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4</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24</a:t>
            </a:fld>
            <a:endParaRPr lang="zh-CN" altLang="en-US"/>
          </a:p>
        </p:txBody>
      </p:sp>
    </p:spTree>
    <p:extLst>
      <p:ext uri="{BB962C8B-B14F-4D97-AF65-F5344CB8AC3E}">
        <p14:creationId xmlns:p14="http://schemas.microsoft.com/office/powerpoint/2010/main" val="417813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25</a:t>
            </a:fld>
            <a:endParaRPr lang="zh-CN" altLang="en-US"/>
          </a:p>
        </p:txBody>
      </p:sp>
    </p:spTree>
    <p:extLst>
      <p:ext uri="{BB962C8B-B14F-4D97-AF65-F5344CB8AC3E}">
        <p14:creationId xmlns:p14="http://schemas.microsoft.com/office/powerpoint/2010/main" val="1250931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26</a:t>
            </a:fld>
            <a:endParaRPr lang="zh-CN" altLang="en-US"/>
          </a:p>
        </p:txBody>
      </p:sp>
    </p:spTree>
    <p:extLst>
      <p:ext uri="{BB962C8B-B14F-4D97-AF65-F5344CB8AC3E}">
        <p14:creationId xmlns:p14="http://schemas.microsoft.com/office/powerpoint/2010/main" val="322741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27</a:t>
            </a:fld>
            <a:endParaRPr lang="zh-CN" altLang="en-US"/>
          </a:p>
        </p:txBody>
      </p:sp>
    </p:spTree>
    <p:extLst>
      <p:ext uri="{BB962C8B-B14F-4D97-AF65-F5344CB8AC3E}">
        <p14:creationId xmlns:p14="http://schemas.microsoft.com/office/powerpoint/2010/main" val="419467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5</a:t>
            </a:fld>
            <a:endParaRPr lang="zh-CN" altLang="en-US"/>
          </a:p>
        </p:txBody>
      </p:sp>
    </p:spTree>
    <p:extLst>
      <p:ext uri="{BB962C8B-B14F-4D97-AF65-F5344CB8AC3E}">
        <p14:creationId xmlns:p14="http://schemas.microsoft.com/office/powerpoint/2010/main" val="214532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6</a:t>
            </a:fld>
            <a:endParaRPr lang="zh-CN" altLang="en-US"/>
          </a:p>
        </p:txBody>
      </p:sp>
    </p:spTree>
    <p:extLst>
      <p:ext uri="{BB962C8B-B14F-4D97-AF65-F5344CB8AC3E}">
        <p14:creationId xmlns:p14="http://schemas.microsoft.com/office/powerpoint/2010/main" val="77814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7</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8</a:t>
            </a:fld>
            <a:endParaRPr lang="zh-CN" altLang="en-US"/>
          </a:p>
        </p:txBody>
      </p:sp>
    </p:spTree>
    <p:extLst>
      <p:ext uri="{BB962C8B-B14F-4D97-AF65-F5344CB8AC3E}">
        <p14:creationId xmlns:p14="http://schemas.microsoft.com/office/powerpoint/2010/main" val="424899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10</a:t>
            </a:fld>
            <a:endParaRPr lang="zh-CN" altLang="en-US"/>
          </a:p>
        </p:txBody>
      </p:sp>
    </p:spTree>
    <p:extLst>
      <p:ext uri="{BB962C8B-B14F-4D97-AF65-F5344CB8AC3E}">
        <p14:creationId xmlns:p14="http://schemas.microsoft.com/office/powerpoint/2010/main" val="251212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12</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13</a:t>
            </a:fld>
            <a:endParaRPr lang="zh-CN" altLang="en-US"/>
          </a:p>
        </p:txBody>
      </p:sp>
    </p:spTree>
    <p:extLst>
      <p:ext uri="{BB962C8B-B14F-4D97-AF65-F5344CB8AC3E}">
        <p14:creationId xmlns:p14="http://schemas.microsoft.com/office/powerpoint/2010/main" val="296368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39" y="3495789"/>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5263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90" y="-1364105"/>
            <a:ext cx="3117954"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00" y="2503357"/>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00" y="4571999"/>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33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00" y="70079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00" y="2769433"/>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00" y="4838075"/>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5925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78"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61"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61"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780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4" y="132766"/>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43347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16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59"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58"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20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39"/>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7917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7988"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41040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0" y="1128008"/>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2856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0" y="-1"/>
            <a:ext cx="8589362"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1"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290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6" y="2138761"/>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32382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1376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8028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892"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29984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44" y="468442"/>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44" y="2686986"/>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44" y="4890541"/>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56757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0" y="1262920"/>
            <a:ext cx="1558978"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5109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2022/8/14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t>2022/8/14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7" r:id="rId17"/>
    <p:sldLayoutId id="2147483669" r:id="rId18"/>
    <p:sldLayoutId id="2147483670" r:id="rId19"/>
    <p:sldLayoutId id="2147483671" r:id="rId20"/>
    <p:sldLayoutId id="2147483675" r:id="rId21"/>
    <p:sldLayoutId id="2147483676" r:id="rId22"/>
    <p:sldLayoutId id="2147483683" r:id="rId23"/>
    <p:sldLayoutId id="2147483684" r:id="rId24"/>
    <p:sldLayoutId id="2147483689" r:id="rId25"/>
    <p:sldLayoutId id="2147483690" r:id="rId26"/>
    <p:sldLayoutId id="2147483693" r:id="rId27"/>
    <p:sldLayoutId id="2147483694"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9.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3790D3CD-139D-E3AD-AC18-A85D509AFE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76" y="143435"/>
            <a:ext cx="11932024" cy="658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4">
            <a:extLst>
              <a:ext uri="{FF2B5EF4-FFF2-40B4-BE49-F238E27FC236}">
                <a16:creationId xmlns:a16="http://schemas.microsoft.com/office/drawing/2014/main" id="{A4236E54-6E5D-581B-16D8-E3AD3E232469}"/>
              </a:ext>
            </a:extLst>
          </p:cNvPr>
          <p:cNvSpPr>
            <a:spLocks noChangeArrowheads="1" noChangeShapeType="1" noTextEdit="1"/>
          </p:cNvSpPr>
          <p:nvPr/>
        </p:nvSpPr>
        <p:spPr bwMode="auto">
          <a:xfrm>
            <a:off x="2400300" y="3679826"/>
            <a:ext cx="7442200" cy="1133475"/>
          </a:xfrm>
          <a:prstGeom prst="rect">
            <a:avLst/>
          </a:prstGeom>
        </p:spPr>
        <p:txBody>
          <a:bodyPr wrap="none" fromWordArt="1">
            <a:prstTxWarp prst="textWave1">
              <a:avLst>
                <a:gd name="adj1" fmla="val 12639"/>
                <a:gd name="adj2" fmla="val 0"/>
              </a:avLst>
            </a:prstTxWarp>
          </a:bodyPr>
          <a:lstStyle/>
          <a:p>
            <a:pPr algn="ctr"/>
            <a:r>
              <a:rPr lang="en-US" sz="2700" b="1" kern="10" dirty="0">
                <a:ln w="9525">
                  <a:solidFill>
                    <a:srgbClr val="FF0000"/>
                  </a:solidFill>
                  <a:round/>
                  <a:headEnd/>
                  <a:tailEnd/>
                </a:ln>
                <a:solidFill>
                  <a:srgbClr val="FFC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 MỪNG CÁC EM HỌC SINH THÂN MẾN</a:t>
            </a:r>
          </a:p>
        </p:txBody>
      </p:sp>
      <p:sp>
        <p:nvSpPr>
          <p:cNvPr id="16388" name="TextBox 5">
            <a:extLst>
              <a:ext uri="{FF2B5EF4-FFF2-40B4-BE49-F238E27FC236}">
                <a16:creationId xmlns:a16="http://schemas.microsoft.com/office/drawing/2014/main" id="{03D89687-0E1E-0AE4-1462-7F428D3E4E2B}"/>
              </a:ext>
            </a:extLst>
          </p:cNvPr>
          <p:cNvSpPr txBox="1">
            <a:spLocks noChangeArrowheads="1"/>
          </p:cNvSpPr>
          <p:nvPr/>
        </p:nvSpPr>
        <p:spPr bwMode="auto">
          <a:xfrm>
            <a:off x="3627439" y="4813301"/>
            <a:ext cx="49371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VnTime" panose="020B7200000000000000" pitchFamily="34" charset="0"/>
              </a:defRPr>
            </a:lvl1pPr>
            <a:lvl2pPr marL="742950" indent="-285750">
              <a:defRPr sz="3600">
                <a:solidFill>
                  <a:schemeClr val="tx1"/>
                </a:solidFill>
                <a:latin typeface=".VnTime" panose="020B7200000000000000" pitchFamily="34" charset="0"/>
              </a:defRPr>
            </a:lvl2pPr>
            <a:lvl3pPr marL="1143000" indent="-228600">
              <a:defRPr sz="3600">
                <a:solidFill>
                  <a:schemeClr val="tx1"/>
                </a:solidFill>
                <a:latin typeface=".VnTime" panose="020B7200000000000000" pitchFamily="34" charset="0"/>
              </a:defRPr>
            </a:lvl3pPr>
            <a:lvl4pPr marL="1600200" indent="-228600">
              <a:defRPr sz="3600">
                <a:solidFill>
                  <a:schemeClr val="tx1"/>
                </a:solidFill>
                <a:latin typeface=".VnTime" panose="020B7200000000000000" pitchFamily="34" charset="0"/>
              </a:defRPr>
            </a:lvl4pPr>
            <a:lvl5pPr marL="2057400" indent="-228600">
              <a:defRPr sz="3600">
                <a:solidFill>
                  <a:schemeClr val="tx1"/>
                </a:solidFill>
                <a:latin typeface=".VnTime" panose="020B7200000000000000" pitchFamily="34" charset="0"/>
              </a:defRPr>
            </a:lvl5pPr>
            <a:lvl6pPr marL="2514600" indent="-228600" eaLnBrk="0" fontAlgn="base" hangingPunct="0">
              <a:spcBef>
                <a:spcPct val="0"/>
              </a:spcBef>
              <a:spcAft>
                <a:spcPct val="0"/>
              </a:spcAft>
              <a:defRPr sz="3600">
                <a:solidFill>
                  <a:schemeClr val="tx1"/>
                </a:solidFill>
                <a:latin typeface=".VnTime" panose="020B7200000000000000" pitchFamily="34" charset="0"/>
              </a:defRPr>
            </a:lvl6pPr>
            <a:lvl7pPr marL="2971800" indent="-228600" eaLnBrk="0" fontAlgn="base" hangingPunct="0">
              <a:spcBef>
                <a:spcPct val="0"/>
              </a:spcBef>
              <a:spcAft>
                <a:spcPct val="0"/>
              </a:spcAft>
              <a:defRPr sz="3600">
                <a:solidFill>
                  <a:schemeClr val="tx1"/>
                </a:solidFill>
                <a:latin typeface=".VnTime" panose="020B7200000000000000" pitchFamily="34" charset="0"/>
              </a:defRPr>
            </a:lvl7pPr>
            <a:lvl8pPr marL="3429000" indent="-228600" eaLnBrk="0" fontAlgn="base" hangingPunct="0">
              <a:spcBef>
                <a:spcPct val="0"/>
              </a:spcBef>
              <a:spcAft>
                <a:spcPct val="0"/>
              </a:spcAft>
              <a:defRPr sz="3600">
                <a:solidFill>
                  <a:schemeClr val="tx1"/>
                </a:solidFill>
                <a:latin typeface=".VnTime" panose="020B7200000000000000" pitchFamily="34" charset="0"/>
              </a:defRPr>
            </a:lvl8pPr>
            <a:lvl9pPr marL="3886200" indent="-228600" eaLnBrk="0" fontAlgn="base" hangingPunct="0">
              <a:spcBef>
                <a:spcPct val="0"/>
              </a:spcBef>
              <a:spcAft>
                <a:spcPct val="0"/>
              </a:spcAft>
              <a:defRPr sz="3600">
                <a:solidFill>
                  <a:schemeClr val="tx1"/>
                </a:solidFill>
                <a:latin typeface=".VnTime" panose="020B7200000000000000" pitchFamily="34" charset="0"/>
              </a:defRPr>
            </a:lvl9pPr>
          </a:lstStyle>
          <a:p>
            <a:pPr algn="ctr"/>
            <a:endParaRPr lang="en-US" altLang="en-US" sz="2100" b="1" dirty="0">
              <a:solidFill>
                <a:srgbClr val="FFFF00"/>
              </a:solidFill>
              <a:latin typeface="Times New Roman" panose="02020603050405020304" pitchFamily="18" charset="0"/>
              <a:cs typeface="Times New Roman" panose="02020603050405020304" pitchFamily="18" charset="0"/>
            </a:endParaRPr>
          </a:p>
          <a:p>
            <a:pPr algn="ctr"/>
            <a:r>
              <a:rPr lang="en-US" altLang="en-US" sz="2400" b="1" dirty="0">
                <a:solidFill>
                  <a:srgbClr val="FFFF00"/>
                </a:solidFill>
                <a:latin typeface="Times New Roman" panose="02020603050405020304" pitchFamily="18" charset="0"/>
                <a:cs typeface="Times New Roman" panose="02020603050405020304" pitchFamily="18" charset="0"/>
              </a:rPr>
              <a:t>TỔ: NGỮ VĂN</a:t>
            </a:r>
          </a:p>
          <a:p>
            <a:pPr algn="ctr"/>
            <a:r>
              <a:rPr lang="en-US" altLang="en-US" sz="2400" b="1" dirty="0">
                <a:solidFill>
                  <a:srgbClr val="FFFF00"/>
                </a:solidFill>
                <a:latin typeface="Times New Roman" panose="02020603050405020304" pitchFamily="18" charset="0"/>
                <a:cs typeface="Times New Roman" panose="02020603050405020304" pitchFamily="18" charset="0"/>
              </a:rPr>
              <a:t>TRƯỜNG: THCS BÌNH KHÁNH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0597DC-A0C4-48A8-B071-6EB038C4E2DB}"/>
              </a:ext>
            </a:extLst>
          </p:cNvPr>
          <p:cNvGrpSpPr/>
          <p:nvPr/>
        </p:nvGrpSpPr>
        <p:grpSpPr>
          <a:xfrm>
            <a:off x="2342566" y="789986"/>
            <a:ext cx="3180174" cy="3180174"/>
            <a:chOff x="684358" y="2902022"/>
            <a:chExt cx="3364308" cy="3364307"/>
          </a:xfrm>
          <a:solidFill>
            <a:schemeClr val="bg1">
              <a:lumMod val="95000"/>
            </a:schemeClr>
          </a:solidFill>
        </p:grpSpPr>
        <p:sp>
          <p:nvSpPr>
            <p:cNvPr id="12" name="Freeform 6">
              <a:extLst>
                <a:ext uri="{FF2B5EF4-FFF2-40B4-BE49-F238E27FC236}">
                  <a16:creationId xmlns:a16="http://schemas.microsoft.com/office/drawing/2014/main" id="{5EF13899-3BED-4E4D-94A0-1CB45BDF037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7">
              <a:extLst>
                <a:ext uri="{FF2B5EF4-FFF2-40B4-BE49-F238E27FC236}">
                  <a16:creationId xmlns:a16="http://schemas.microsoft.com/office/drawing/2014/main" id="{F4E00DB7-82EA-44AC-8EE7-F13328FE8E4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8">
              <a:extLst>
                <a:ext uri="{FF2B5EF4-FFF2-40B4-BE49-F238E27FC236}">
                  <a16:creationId xmlns:a16="http://schemas.microsoft.com/office/drawing/2014/main" id="{B483C7D3-2991-4BAD-A8AF-23AF100FE4BE}"/>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id="{07658BB6-8E2E-4DDC-989C-C090E5DA39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0">
              <a:extLst>
                <a:ext uri="{FF2B5EF4-FFF2-40B4-BE49-F238E27FC236}">
                  <a16:creationId xmlns:a16="http://schemas.microsoft.com/office/drawing/2014/main" id="{114FF30D-0EED-4A13-A968-435A1AD0F81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1">
              <a:extLst>
                <a:ext uri="{FF2B5EF4-FFF2-40B4-BE49-F238E27FC236}">
                  <a16:creationId xmlns:a16="http://schemas.microsoft.com/office/drawing/2014/main" id="{C8E95652-B699-4B3E-9AA3-6AC8E03D069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2">
              <a:extLst>
                <a:ext uri="{FF2B5EF4-FFF2-40B4-BE49-F238E27FC236}">
                  <a16:creationId xmlns:a16="http://schemas.microsoft.com/office/drawing/2014/main" id="{B28E7BDE-223D-4D8A-9AAB-194A875F5E4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3">
              <a:extLst>
                <a:ext uri="{FF2B5EF4-FFF2-40B4-BE49-F238E27FC236}">
                  <a16:creationId xmlns:a16="http://schemas.microsoft.com/office/drawing/2014/main" id="{38734F87-B618-4FB2-AA39-51FA7C5E06E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
              <a:extLst>
                <a:ext uri="{FF2B5EF4-FFF2-40B4-BE49-F238E27FC236}">
                  <a16:creationId xmlns:a16="http://schemas.microsoft.com/office/drawing/2014/main" id="{8793EC21-EBAC-4692-8975-F59798A3247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5">
              <a:extLst>
                <a:ext uri="{FF2B5EF4-FFF2-40B4-BE49-F238E27FC236}">
                  <a16:creationId xmlns:a16="http://schemas.microsoft.com/office/drawing/2014/main" id="{22A1B66D-3550-461D-9564-932B9213B61F}"/>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6">
              <a:extLst>
                <a:ext uri="{FF2B5EF4-FFF2-40B4-BE49-F238E27FC236}">
                  <a16:creationId xmlns:a16="http://schemas.microsoft.com/office/drawing/2014/main" id="{DACD26A7-DAAE-4592-B435-536407A8E69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7">
              <a:extLst>
                <a:ext uri="{FF2B5EF4-FFF2-40B4-BE49-F238E27FC236}">
                  <a16:creationId xmlns:a16="http://schemas.microsoft.com/office/drawing/2014/main" id="{DB48A6CF-9AC4-422A-BD57-80338D77DE2D}"/>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8">
              <a:extLst>
                <a:ext uri="{FF2B5EF4-FFF2-40B4-BE49-F238E27FC236}">
                  <a16:creationId xmlns:a16="http://schemas.microsoft.com/office/drawing/2014/main" id="{B1D5B310-3159-4EC2-B633-75369481B74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9">
              <a:extLst>
                <a:ext uri="{FF2B5EF4-FFF2-40B4-BE49-F238E27FC236}">
                  <a16:creationId xmlns:a16="http://schemas.microsoft.com/office/drawing/2014/main" id="{7D596F9A-2446-4E1B-8518-7B171230C611}"/>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0">
              <a:extLst>
                <a:ext uri="{FF2B5EF4-FFF2-40B4-BE49-F238E27FC236}">
                  <a16:creationId xmlns:a16="http://schemas.microsoft.com/office/drawing/2014/main" id="{A73E3FB5-3AFE-469B-B5AF-75B7D879E311}"/>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1">
              <a:extLst>
                <a:ext uri="{FF2B5EF4-FFF2-40B4-BE49-F238E27FC236}">
                  <a16:creationId xmlns:a16="http://schemas.microsoft.com/office/drawing/2014/main" id="{D06C962A-A453-424E-8B05-3474E3F64A0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2">
              <a:extLst>
                <a:ext uri="{FF2B5EF4-FFF2-40B4-BE49-F238E27FC236}">
                  <a16:creationId xmlns:a16="http://schemas.microsoft.com/office/drawing/2014/main" id="{0EC37468-85EA-4D7F-B56B-FCA507AEE8B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3">
              <a:extLst>
                <a:ext uri="{FF2B5EF4-FFF2-40B4-BE49-F238E27FC236}">
                  <a16:creationId xmlns:a16="http://schemas.microsoft.com/office/drawing/2014/main" id="{5023BB47-8C06-4F15-B2ED-9887AD6186A7}"/>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4">
              <a:extLst>
                <a:ext uri="{FF2B5EF4-FFF2-40B4-BE49-F238E27FC236}">
                  <a16:creationId xmlns:a16="http://schemas.microsoft.com/office/drawing/2014/main" id="{940D9580-A86D-41E9-9F17-09B586E5255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5">
              <a:extLst>
                <a:ext uri="{FF2B5EF4-FFF2-40B4-BE49-F238E27FC236}">
                  <a16:creationId xmlns:a16="http://schemas.microsoft.com/office/drawing/2014/main" id="{9278B9E6-5CCD-4585-A61D-F8DD8E35531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6">
              <a:extLst>
                <a:ext uri="{FF2B5EF4-FFF2-40B4-BE49-F238E27FC236}">
                  <a16:creationId xmlns:a16="http://schemas.microsoft.com/office/drawing/2014/main" id="{96F20A91-BBA0-4E58-81C9-98D533508346}"/>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7">
              <a:extLst>
                <a:ext uri="{FF2B5EF4-FFF2-40B4-BE49-F238E27FC236}">
                  <a16:creationId xmlns:a16="http://schemas.microsoft.com/office/drawing/2014/main" id="{2959CDDB-6BF4-4DC8-8735-E30B930BD93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8">
              <a:extLst>
                <a:ext uri="{FF2B5EF4-FFF2-40B4-BE49-F238E27FC236}">
                  <a16:creationId xmlns:a16="http://schemas.microsoft.com/office/drawing/2014/main" id="{D01C4F7A-1579-4DFA-97CD-B935879FB62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9">
              <a:extLst>
                <a:ext uri="{FF2B5EF4-FFF2-40B4-BE49-F238E27FC236}">
                  <a16:creationId xmlns:a16="http://schemas.microsoft.com/office/drawing/2014/main" id="{B64D846B-AD1C-4945-A7A8-82371FF80132}"/>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0">
              <a:extLst>
                <a:ext uri="{FF2B5EF4-FFF2-40B4-BE49-F238E27FC236}">
                  <a16:creationId xmlns:a16="http://schemas.microsoft.com/office/drawing/2014/main" id="{4174DADC-21CE-4B12-AD35-EC2D3DEDB1B1}"/>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0" name="Rectangle 9">
            <a:extLst>
              <a:ext uri="{FF2B5EF4-FFF2-40B4-BE49-F238E27FC236}">
                <a16:creationId xmlns:a16="http://schemas.microsoft.com/office/drawing/2014/main" id="{091E2FCC-BD45-4131-86D5-D7FECB3015E3}"/>
              </a:ext>
            </a:extLst>
          </p:cNvPr>
          <p:cNvSpPr/>
          <p:nvPr/>
        </p:nvSpPr>
        <p:spPr>
          <a:xfrm flipH="1">
            <a:off x="-5002" y="0"/>
            <a:ext cx="2742729"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9C9C1D20-8DAE-43D9-A737-DC32B74901D2}"/>
              </a:ext>
            </a:extLst>
          </p:cNvPr>
          <p:cNvSpPr/>
          <p:nvPr/>
        </p:nvSpPr>
        <p:spPr>
          <a:xfrm>
            <a:off x="3685057" y="2721562"/>
            <a:ext cx="3661316"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minh</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D8C56F-F8DC-4200-BAE4-6A9713B2FA8E}"/>
              </a:ext>
            </a:extLst>
          </p:cNvPr>
          <p:cNvSpPr txBox="1"/>
          <p:nvPr/>
        </p:nvSpPr>
        <p:spPr>
          <a:xfrm>
            <a:off x="7387937" y="2585165"/>
            <a:ext cx="3809290" cy="1384995"/>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a:t>
            </a:r>
          </a:p>
        </p:txBody>
      </p:sp>
      <p:pic>
        <p:nvPicPr>
          <p:cNvPr id="4" name="图片占位符 3">
            <a:extLst>
              <a:ext uri="{FF2B5EF4-FFF2-40B4-BE49-F238E27FC236}">
                <a16:creationId xmlns:a16="http://schemas.microsoft.com/office/drawing/2014/main" id="{7D216068-9C9C-4427-8D7B-35961B7D8D35}"/>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0025" b="10025"/>
          <a:stretch>
            <a:fillRect/>
          </a:stretch>
        </p:blipFill>
        <p:spPr>
          <a:xfrm>
            <a:off x="1157986" y="-1364202"/>
            <a:ext cx="3117954" cy="3117954"/>
          </a:xfrm>
        </p:spPr>
      </p:pic>
      <p:pic>
        <p:nvPicPr>
          <p:cNvPr id="40" name="图片占位符 39">
            <a:extLst>
              <a:ext uri="{FF2B5EF4-FFF2-40B4-BE49-F238E27FC236}">
                <a16:creationId xmlns:a16="http://schemas.microsoft.com/office/drawing/2014/main" id="{95675CDF-EF6D-4040-BB06-67AAF5A7A011}"/>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664" r="16664"/>
          <a:stretch>
            <a:fillRect/>
          </a:stretch>
        </p:blipFill>
        <p:spPr>
          <a:xfrm>
            <a:off x="2041537" y="2498073"/>
            <a:ext cx="1319134" cy="1319134"/>
          </a:xfrm>
        </p:spPr>
      </p:pic>
      <p:pic>
        <p:nvPicPr>
          <p:cNvPr id="42" name="图片占位符 41">
            <a:extLst>
              <a:ext uri="{FF2B5EF4-FFF2-40B4-BE49-F238E27FC236}">
                <a16:creationId xmlns:a16="http://schemas.microsoft.com/office/drawing/2014/main" id="{2B70A2C3-6A7D-4336-9940-A1D0D91F32DA}"/>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6667" r="16667"/>
          <a:stretch>
            <a:fillRect/>
          </a:stretch>
        </p:blipFill>
        <p:spPr>
          <a:xfrm>
            <a:off x="2047009" y="4571999"/>
            <a:ext cx="1319134" cy="1319134"/>
          </a:xfrm>
        </p:spPr>
      </p:pic>
      <p:sp>
        <p:nvSpPr>
          <p:cNvPr id="9" name="TextBox 8">
            <a:extLst>
              <a:ext uri="{FF2B5EF4-FFF2-40B4-BE49-F238E27FC236}">
                <a16:creationId xmlns:a16="http://schemas.microsoft.com/office/drawing/2014/main" id="{7812AC68-01F8-4A94-82D7-4CDD860F6661}"/>
              </a:ext>
            </a:extLst>
          </p:cNvPr>
          <p:cNvSpPr txBox="1"/>
          <p:nvPr/>
        </p:nvSpPr>
        <p:spPr>
          <a:xfrm>
            <a:off x="3246849" y="194775"/>
            <a:ext cx="4326694" cy="646331"/>
          </a:xfrm>
          <a:prstGeom prst="rect">
            <a:avLst/>
          </a:prstGeom>
          <a:noFill/>
        </p:spPr>
        <p:txBody>
          <a:bodyPr wrap="square" rtlCol="0">
            <a:spAutoFit/>
          </a:bodyPr>
          <a:lstStyle/>
          <a:p>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2.Ghi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nhớ</a:t>
            </a:r>
            <a:endParaRPr lang="id-ID"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2729B88E-F082-4EE1-BCB2-52B464BEF693}"/>
              </a:ext>
            </a:extLst>
          </p:cNvPr>
          <p:cNvSpPr/>
          <p:nvPr/>
        </p:nvSpPr>
        <p:spPr>
          <a:xfrm>
            <a:off x="3878598" y="4826908"/>
            <a:ext cx="3288284"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p>
        </p:txBody>
      </p:sp>
      <p:sp>
        <p:nvSpPr>
          <p:cNvPr id="38" name="TextBox 37">
            <a:extLst>
              <a:ext uri="{FF2B5EF4-FFF2-40B4-BE49-F238E27FC236}">
                <a16:creationId xmlns:a16="http://schemas.microsoft.com/office/drawing/2014/main" id="{68F82DE3-E8BD-43F1-9AAB-F59EB7448F5A}"/>
              </a:ext>
            </a:extLst>
          </p:cNvPr>
          <p:cNvSpPr txBox="1"/>
          <p:nvPr/>
        </p:nvSpPr>
        <p:spPr>
          <a:xfrm>
            <a:off x="5409806" y="4631602"/>
            <a:ext cx="5905893" cy="1446550"/>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tuy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suy</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ấy</a:t>
            </a:r>
            <a:r>
              <a:rPr lang="en-US" altLang="en-US" sz="3200" dirty="0">
                <a:latin typeface="Times New Roman" panose="02020603050405020304" pitchFamily="18" charset="0"/>
              </a:rPr>
              <a:t>.</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2960384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9"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09600" y="1600200"/>
            <a:ext cx="1158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en-US" altLang="en-US" sz="2800">
                <a:solidFill>
                  <a:srgbClr val="FF0000"/>
                </a:solidFill>
                <a:cs typeface="Times New Roman" pitchFamily="18" charset="0"/>
                <a:sym typeface="Symbol" pitchFamily="18" charset="2"/>
              </a:rPr>
              <a:t>Tìm nghĩa tường minh và hàm ý trong hai tình huống sau  ?</a:t>
            </a:r>
            <a:r>
              <a:rPr lang="en-US" altLang="en-US" sz="3600">
                <a:solidFill>
                  <a:srgbClr val="FF0000"/>
                </a:solidFill>
                <a:cs typeface="Times New Roman" pitchFamily="18" charset="0"/>
                <a:sym typeface="Symbol" pitchFamily="18" charset="2"/>
              </a:rPr>
              <a:t> </a:t>
            </a:r>
            <a:endParaRPr lang="en-US" altLang="en-US" sz="3600">
              <a:solidFill>
                <a:srgbClr val="FF0000"/>
              </a:solidFill>
            </a:endParaRPr>
          </a:p>
        </p:txBody>
      </p:sp>
      <p:sp>
        <p:nvSpPr>
          <p:cNvPr id="5" name="Oval 4"/>
          <p:cNvSpPr>
            <a:spLocks noChangeArrowheads="1"/>
          </p:cNvSpPr>
          <p:nvPr/>
        </p:nvSpPr>
        <p:spPr bwMode="auto">
          <a:xfrm>
            <a:off x="203200" y="1063625"/>
            <a:ext cx="2641600" cy="533400"/>
          </a:xfrm>
          <a:prstGeom prst="ellipse">
            <a:avLst/>
          </a:prstGeom>
          <a:gradFill rotWithShape="1">
            <a:gsLst>
              <a:gs pos="0">
                <a:srgbClr val="FFFFCC"/>
              </a:gs>
              <a:gs pos="100000">
                <a:srgbClr val="57FFFF"/>
              </a:gs>
            </a:gsLst>
            <a:path path="shape">
              <a:fillToRect l="50000" t="50000" r="50000" b="50000"/>
            </a:path>
          </a:gradFill>
          <a:ln w="9525">
            <a:solidFill>
              <a:srgbClr val="6600FF"/>
            </a:solidFill>
            <a:round/>
            <a:headEnd/>
            <a:tailEnd/>
          </a:ln>
          <a:effectLst>
            <a:outerShdw dist="117088" dir="11551728" algn="ctr" rotWithShape="0">
              <a:srgbClr val="0000FF">
                <a:alpha val="50000"/>
              </a:srgbClr>
            </a:outerShdw>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b="1">
                <a:solidFill>
                  <a:srgbClr val="EA00EA"/>
                </a:solidFill>
              </a:rPr>
              <a:t>Câu hỏi</a:t>
            </a:r>
          </a:p>
        </p:txBody>
      </p:sp>
      <p:grpSp>
        <p:nvGrpSpPr>
          <p:cNvPr id="91140" name="Group 11"/>
          <p:cNvGrpSpPr>
            <a:grpSpLocks/>
          </p:cNvGrpSpPr>
          <p:nvPr/>
        </p:nvGrpSpPr>
        <p:grpSpPr bwMode="auto">
          <a:xfrm>
            <a:off x="3149600" y="1"/>
            <a:ext cx="4876800" cy="955675"/>
            <a:chOff x="1371600" y="304800"/>
            <a:chExt cx="4093748" cy="1307688"/>
          </a:xfrm>
        </p:grpSpPr>
        <p:sp>
          <p:nvSpPr>
            <p:cNvPr id="7" name="Round Diagonal Corner Rectangle 6"/>
            <p:cNvSpPr/>
            <p:nvPr/>
          </p:nvSpPr>
          <p:spPr bwMode="auto">
            <a:xfrm>
              <a:off x="1371600" y="304800"/>
              <a:ext cx="4093748" cy="990541"/>
            </a:xfrm>
            <a:prstGeom prst="round2Diag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eaLnBrk="0" hangingPunct="0">
                <a:defRPr/>
              </a:pPr>
              <a:endParaRPr lang="en-US">
                <a:solidFill>
                  <a:schemeClr val="tx1"/>
                </a:solidFill>
                <a:latin typeface=".VnTime" pitchFamily="34" charset="0"/>
              </a:endParaRPr>
            </a:p>
          </p:txBody>
        </p:sp>
        <p:sp>
          <p:nvSpPr>
            <p:cNvPr id="8" name="Round Diagonal Corner Rectangle 7"/>
            <p:cNvSpPr>
              <a:spLocks noChangeArrowheads="1"/>
            </p:cNvSpPr>
            <p:nvPr/>
          </p:nvSpPr>
          <p:spPr bwMode="auto">
            <a:xfrm>
              <a:off x="1661219" y="621947"/>
              <a:ext cx="3548270" cy="990541"/>
            </a:xfrm>
            <a:custGeom>
              <a:avLst/>
              <a:gdLst>
                <a:gd name="T0" fmla="*/ 3548270 w 3548270"/>
                <a:gd name="T1" fmla="*/ 495204 h 990407"/>
                <a:gd name="T2" fmla="*/ 1774135 w 3548270"/>
                <a:gd name="T3" fmla="*/ 990407 h 990407"/>
                <a:gd name="T4" fmla="*/ 0 w 3548270"/>
                <a:gd name="T5" fmla="*/ 495204 h 990407"/>
                <a:gd name="T6" fmla="*/ 1774135 w 3548270"/>
                <a:gd name="T7" fmla="*/ 0 h 990407"/>
                <a:gd name="T8" fmla="*/ 0 60000 65536"/>
                <a:gd name="T9" fmla="*/ 5898240 60000 65536"/>
                <a:gd name="T10" fmla="*/ 11796480 60000 65536"/>
                <a:gd name="T11" fmla="*/ 17694720 60000 65536"/>
                <a:gd name="T12" fmla="*/ 48348 w 3548270"/>
                <a:gd name="T13" fmla="*/ 48348 h 990407"/>
                <a:gd name="T14" fmla="*/ 3499922 w 3548270"/>
                <a:gd name="T15" fmla="*/ 942059 h 990407"/>
              </a:gdLst>
              <a:ahLst/>
              <a:cxnLst>
                <a:cxn ang="T8">
                  <a:pos x="T0" y="T1"/>
                </a:cxn>
                <a:cxn ang="T9">
                  <a:pos x="T2" y="T3"/>
                </a:cxn>
                <a:cxn ang="T10">
                  <a:pos x="T4" y="T5"/>
                </a:cxn>
                <a:cxn ang="T11">
                  <a:pos x="T6" y="T7"/>
                </a:cxn>
              </a:cxnLst>
              <a:rect l="T12" t="T13" r="T14" b="T15"/>
              <a:pathLst>
                <a:path w="3548270" h="990407">
                  <a:moveTo>
                    <a:pt x="165071" y="0"/>
                  </a:moveTo>
                  <a:lnTo>
                    <a:pt x="3548270" y="0"/>
                  </a:lnTo>
                  <a:lnTo>
                    <a:pt x="3548270" y="825336"/>
                  </a:lnTo>
                  <a:cubicBezTo>
                    <a:pt x="3548270" y="916502"/>
                    <a:pt x="3474365" y="990406"/>
                    <a:pt x="3383199" y="990407"/>
                  </a:cubicBezTo>
                  <a:lnTo>
                    <a:pt x="0" y="990407"/>
                  </a:lnTo>
                  <a:lnTo>
                    <a:pt x="0" y="165071"/>
                  </a:lnTo>
                  <a:cubicBezTo>
                    <a:pt x="0" y="73904"/>
                    <a:pt x="73904" y="0"/>
                    <a:pt x="165070" y="0"/>
                  </a:cubicBezTo>
                  <a:close/>
                </a:path>
              </a:pathLst>
            </a:custGeom>
            <a:solidFill>
              <a:schemeClr val="bg1"/>
            </a:solidFill>
            <a:ln w="38100" algn="ctr">
              <a:solidFill>
                <a:schemeClr val="bg1"/>
              </a:solidFill>
              <a:miter lim="800000"/>
              <a:headEnd/>
              <a:tailEnd/>
            </a:ln>
            <a:effectLst>
              <a:outerShdw dist="20000" dir="5400000" rotWithShape="0">
                <a:srgbClr val="000000">
                  <a:alpha val="37999"/>
                </a:srgbClr>
              </a:outerShdw>
            </a:effectLst>
          </p:spPr>
          <p:txBody>
            <a:bodyPr/>
            <a:lstStyle/>
            <a:p>
              <a:pPr marL="571500" indent="-571500" eaLnBrk="0" fontAlgn="auto" hangingPunct="0">
                <a:spcBef>
                  <a:spcPct val="20000"/>
                </a:spcBef>
                <a:spcAft>
                  <a:spcPts val="0"/>
                </a:spcAft>
                <a:defRPr/>
              </a:pPr>
              <a:r>
                <a:rPr lang="en-US" sz="3600" b="1" dirty="0">
                  <a:solidFill>
                    <a:srgbClr val="0000FF"/>
                  </a:solidFill>
                  <a:latin typeface="+mn-lt"/>
                  <a:cs typeface="Times New Roman" pitchFamily="18" charset="0"/>
                </a:rPr>
                <a:t>THẢO LUẬN</a:t>
              </a:r>
            </a:p>
          </p:txBody>
        </p:sp>
      </p:grpSp>
      <p:graphicFrame>
        <p:nvGraphicFramePr>
          <p:cNvPr id="91161" name="Group 25"/>
          <p:cNvGraphicFramePr>
            <a:graphicFrameLocks noGrp="1"/>
          </p:cNvGraphicFramePr>
          <p:nvPr/>
        </p:nvGraphicFramePr>
        <p:xfrm>
          <a:off x="304800" y="2286000"/>
          <a:ext cx="11582400" cy="4572000"/>
        </p:xfrm>
        <a:graphic>
          <a:graphicData uri="http://schemas.openxmlformats.org/drawingml/2006/table">
            <a:tbl>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4572000">
                <a:tc>
                  <a:txBody>
                    <a:bodyPr/>
                    <a:lstStyle/>
                    <a:p>
                      <a:pPr marL="0" marR="0" lvl="0" indent="0" algn="l" defTabSz="914400" rtl="0" eaLnBrk="1" fontAlgn="base" latinLnBrk="0" hangingPunct="1">
                        <a:lnSpc>
                          <a:spcPct val="100000"/>
                        </a:lnSpc>
                        <a:spcBef>
                          <a:spcPct val="50000"/>
                        </a:spcBef>
                        <a:spcAft>
                          <a:spcPct val="0"/>
                        </a:spcAft>
                        <a:buClr>
                          <a:schemeClr val="bg1"/>
                        </a:buClr>
                        <a:buSzTx/>
                        <a:buFontTx/>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50000"/>
                        </a:spcBef>
                        <a:spcAft>
                          <a:spcPct val="0"/>
                        </a:spcAft>
                        <a:buClr>
                          <a:schemeClr val="bg1"/>
                        </a:buClr>
                        <a:buSzTx/>
                        <a:buFontTx/>
                        <a:buNone/>
                        <a:tabLst/>
                      </a:pPr>
                      <a:endParaRPr kumimoji="0" lang="en-US" sz="24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1165" name="Text Box 29"/>
          <p:cNvSpPr txBox="1">
            <a:spLocks noChangeArrowheads="1"/>
          </p:cNvSpPr>
          <p:nvPr/>
        </p:nvSpPr>
        <p:spPr bwMode="auto">
          <a:xfrm>
            <a:off x="508000" y="2286000"/>
            <a:ext cx="5486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400" b="1" u="sng">
                <a:solidFill>
                  <a:srgbClr val="FF0000"/>
                </a:solidFill>
              </a:rPr>
              <a:t>Tình huống 1: </a:t>
            </a:r>
          </a:p>
          <a:p>
            <a:pPr eaLnBrk="1" hangingPunct="1">
              <a:spcBef>
                <a:spcPct val="50000"/>
              </a:spcBef>
            </a:pPr>
            <a:r>
              <a:rPr lang="en-US" altLang="en-US" sz="2400"/>
              <a:t> </a:t>
            </a:r>
            <a:r>
              <a:rPr lang="en-US" altLang="en-US" sz="2400">
                <a:solidFill>
                  <a:srgbClr val="3333CC"/>
                </a:solidFill>
              </a:rPr>
              <a:t>Hôm nay, lớp 9A có buổi lao động vào buổi chiều. Lớp trưởng thông báo với cả lớp :</a:t>
            </a:r>
          </a:p>
          <a:p>
            <a:pPr eaLnBrk="1" hangingPunct="1">
              <a:spcBef>
                <a:spcPct val="50000"/>
              </a:spcBef>
            </a:pPr>
            <a:r>
              <a:rPr lang="en-US" altLang="en-US" sz="2400" i="1">
                <a:solidFill>
                  <a:srgbClr val="3333CC"/>
                </a:solidFill>
              </a:rPr>
              <a:t>Chiều nay, 2 giờ lớp mình lao động. </a:t>
            </a:r>
          </a:p>
        </p:txBody>
      </p:sp>
      <p:sp>
        <p:nvSpPr>
          <p:cNvPr id="91166" name="Text Box 30"/>
          <p:cNvSpPr txBox="1">
            <a:spLocks noChangeArrowheads="1"/>
          </p:cNvSpPr>
          <p:nvPr/>
        </p:nvSpPr>
        <p:spPr bwMode="auto">
          <a:xfrm>
            <a:off x="6096000" y="2362200"/>
            <a:ext cx="558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400" b="1" u="sng">
                <a:solidFill>
                  <a:srgbClr val="FF0000"/>
                </a:solidFill>
              </a:rPr>
              <a:t>Tình huống 2</a:t>
            </a:r>
            <a:r>
              <a:rPr lang="en-US" altLang="en-US" sz="2400" b="1">
                <a:solidFill>
                  <a:srgbClr val="FF0000"/>
                </a:solidFill>
              </a:rPr>
              <a:t>:</a:t>
            </a:r>
            <a:r>
              <a:rPr lang="en-US" altLang="en-US" sz="2400" b="1"/>
              <a:t> </a:t>
            </a:r>
          </a:p>
          <a:p>
            <a:pPr eaLnBrk="1" hangingPunct="1">
              <a:spcBef>
                <a:spcPct val="50000"/>
              </a:spcBef>
            </a:pPr>
            <a:r>
              <a:rPr lang="en-US" altLang="en-US" sz="2400">
                <a:solidFill>
                  <a:srgbClr val="3333CC"/>
                </a:solidFill>
              </a:rPr>
              <a:t>Buổi hoạt động ngoại khóa bắt đầu lúc 1 giờ 30 phút.Nam đi muộn, gặp cô giáo chủ nhiệm ở sân trường, cô hỏi:</a:t>
            </a:r>
          </a:p>
          <a:p>
            <a:pPr eaLnBrk="1" hangingPunct="1">
              <a:spcBef>
                <a:spcPct val="50000"/>
              </a:spcBef>
            </a:pPr>
            <a:r>
              <a:rPr lang="en-US" altLang="en-US" sz="2400" i="1">
                <a:solidFill>
                  <a:srgbClr val="3333CC"/>
                </a:solidFill>
              </a:rPr>
              <a:t>- 2 giờ rồi Nam nhỉ ?</a:t>
            </a:r>
          </a:p>
        </p:txBody>
      </p:sp>
      <p:sp>
        <p:nvSpPr>
          <p:cNvPr id="91167" name="Text Box 31"/>
          <p:cNvSpPr txBox="1">
            <a:spLocks noChangeArrowheads="1"/>
          </p:cNvSpPr>
          <p:nvPr/>
        </p:nvSpPr>
        <p:spPr bwMode="auto">
          <a:xfrm>
            <a:off x="304800" y="49530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a:solidFill>
                  <a:srgbClr val="FF0000"/>
                </a:solidFill>
                <a:sym typeface="Wingdings" pitchFamily="2" charset="2"/>
              </a:rPr>
              <a:t></a:t>
            </a:r>
            <a:r>
              <a:rPr lang="en-US" altLang="en-US" sz="2800">
                <a:solidFill>
                  <a:srgbClr val="000099"/>
                </a:solidFill>
              </a:rPr>
              <a:t> </a:t>
            </a:r>
            <a:r>
              <a:rPr lang="en-US" altLang="en-US" sz="2800">
                <a:solidFill>
                  <a:srgbClr val="FF0000"/>
                </a:solidFill>
              </a:rPr>
              <a:t>Lớp trưởng thông báo giờ lao động.</a:t>
            </a:r>
          </a:p>
        </p:txBody>
      </p:sp>
      <p:sp>
        <p:nvSpPr>
          <p:cNvPr id="91168" name="Text Box 32"/>
          <p:cNvSpPr txBox="1">
            <a:spLocks noChangeArrowheads="1"/>
          </p:cNvSpPr>
          <p:nvPr/>
        </p:nvSpPr>
        <p:spPr bwMode="auto">
          <a:xfrm>
            <a:off x="6096000" y="4876800"/>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a:solidFill>
                  <a:srgbClr val="CC0000"/>
                </a:solidFill>
                <a:sym typeface="Wingdings" pitchFamily="2" charset="2"/>
              </a:rPr>
              <a:t></a:t>
            </a:r>
            <a:r>
              <a:rPr lang="en-US" altLang="en-US" sz="2800">
                <a:solidFill>
                  <a:srgbClr val="CC0000"/>
                </a:solidFill>
              </a:rPr>
              <a:t> Cô giáo nhắc nhở việc Nam đi muộn.</a:t>
            </a:r>
          </a:p>
        </p:txBody>
      </p:sp>
      <p:sp>
        <p:nvSpPr>
          <p:cNvPr id="91169" name="Rectangle 33"/>
          <p:cNvSpPr>
            <a:spLocks noChangeArrowheads="1"/>
          </p:cNvSpPr>
          <p:nvPr/>
        </p:nvSpPr>
        <p:spPr bwMode="auto">
          <a:xfrm>
            <a:off x="711200" y="6096000"/>
            <a:ext cx="5080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b="1">
                <a:solidFill>
                  <a:srgbClr val="FF0000"/>
                </a:solidFill>
                <a:sym typeface="Wingdings" pitchFamily="2" charset="2"/>
              </a:rPr>
              <a:t>Nghĩa tường minh.</a:t>
            </a:r>
            <a:endParaRPr lang="vi-VN" altLang="en-US" sz="2800" b="1">
              <a:solidFill>
                <a:srgbClr val="FF0000"/>
              </a:solidFill>
              <a:sym typeface="Wingdings" pitchFamily="2" charset="2"/>
            </a:endParaRPr>
          </a:p>
        </p:txBody>
      </p:sp>
      <p:sp>
        <p:nvSpPr>
          <p:cNvPr id="91170" name="Rectangle 34"/>
          <p:cNvSpPr>
            <a:spLocks noChangeArrowheads="1"/>
          </p:cNvSpPr>
          <p:nvPr/>
        </p:nvSpPr>
        <p:spPr bwMode="auto">
          <a:xfrm flipH="1">
            <a:off x="6502400" y="6096000"/>
            <a:ext cx="4470400" cy="685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b="1">
                <a:solidFill>
                  <a:srgbClr val="FF0000"/>
                </a:solidFill>
                <a:sym typeface="Wingdings" pitchFamily="2" charset="2"/>
              </a:rPr>
              <a:t>Nghĩa hàm ý.</a:t>
            </a:r>
            <a:endParaRPr lang="vi-VN" altLang="en-US" sz="2800" b="1">
              <a:solidFill>
                <a:srgbClr val="FF0000"/>
              </a:solidFill>
              <a:sym typeface="Wingdings" pitchFamily="2" charset="2"/>
            </a:endParaRPr>
          </a:p>
        </p:txBody>
      </p:sp>
      <p:sp>
        <p:nvSpPr>
          <p:cNvPr id="2" name="Hình Bầu dục 1"/>
          <p:cNvSpPr/>
          <p:nvPr/>
        </p:nvSpPr>
        <p:spPr>
          <a:xfrm>
            <a:off x="7509984" y="119035"/>
            <a:ext cx="4588232" cy="202358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Từ</a:t>
            </a:r>
            <a:r>
              <a:rPr lang="en-US" sz="2400" b="1" i="1" dirty="0">
                <a:solidFill>
                  <a:srgbClr val="FF0000"/>
                </a:solidFill>
                <a:latin typeface="Times New Roman" panose="02020603050405020304" pitchFamily="18" charset="0"/>
                <a:cs typeface="Times New Roman" panose="02020603050405020304" pitchFamily="18" charset="0"/>
              </a:rPr>
              <a:t> 2 </a:t>
            </a:r>
            <a:r>
              <a:rPr lang="en-US" sz="2400" b="1" i="1" dirty="0" err="1">
                <a:solidFill>
                  <a:srgbClr val="FF0000"/>
                </a:solidFill>
                <a:latin typeface="Times New Roman" panose="02020603050405020304" pitchFamily="18" charset="0"/>
                <a:cs typeface="Times New Roman" panose="02020603050405020304" pitchFamily="18" charset="0"/>
              </a:rPr>
              <a:t>tình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huống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rút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ra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chú</a:t>
            </a:r>
            <a:r>
              <a:rPr lang="en-US" sz="2400" b="1" i="1" dirty="0">
                <a:solidFill>
                  <a:srgbClr val="FF0000"/>
                </a:solidFill>
                <a:latin typeface="Times New Roman" panose="02020603050405020304" pitchFamily="18" charset="0"/>
                <a:cs typeface="Times New Roman" panose="02020603050405020304" pitchFamily="18" charset="0"/>
              </a:rPr>
              <a:t> ý </a:t>
            </a:r>
            <a:r>
              <a:rPr lang="en-US" sz="2400" b="1" i="1" dirty="0" err="1">
                <a:solidFill>
                  <a:srgbClr val="FF0000"/>
                </a:solidFill>
                <a:latin typeface="Times New Roman" panose="02020603050405020304" pitchFamily="18" charset="0"/>
                <a:cs typeface="Times New Roman" panose="02020603050405020304" pitchFamily="18" charset="0"/>
              </a:rPr>
              <a:t>gì</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dụng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tường</a:t>
            </a:r>
            <a:r>
              <a:rPr lang="en-US" sz="2400" b="1" i="1" dirty="0">
                <a:solidFill>
                  <a:srgbClr val="FF0000"/>
                </a:solidFill>
                <a:latin typeface="Times New Roman" panose="02020603050405020304" pitchFamily="18" charset="0"/>
                <a:cs typeface="Times New Roman" panose="02020603050405020304" pitchFamily="18" charset="0"/>
              </a:rPr>
              <a:t> minh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hàm</a:t>
            </a:r>
            <a:r>
              <a:rPr lang="en-US" sz="2400" b="1" i="1" dirty="0">
                <a:solidFill>
                  <a:srgbClr val="FF0000"/>
                </a:solidFill>
                <a:latin typeface="Times New Roman" panose="02020603050405020304" pitchFamily="18" charset="0"/>
                <a:cs typeface="Times New Roman" panose="02020603050405020304" pitchFamily="18" charset="0"/>
              </a:rPr>
              <a:t> ý.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139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linds(horizontal)">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61"/>
                                        </p:tgtEl>
                                        <p:attrNameLst>
                                          <p:attrName>style.visibility</p:attrName>
                                        </p:attrNameLst>
                                      </p:cBhvr>
                                      <p:to>
                                        <p:strVal val="visible"/>
                                      </p:to>
                                    </p:set>
                                    <p:animEffect transition="in" filter="blinds(horizontal)">
                                      <p:cBhvr>
                                        <p:cTn id="22" dur="500"/>
                                        <p:tgtEl>
                                          <p:spTgt spid="911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1165"/>
                                        </p:tgtEl>
                                        <p:attrNameLst>
                                          <p:attrName>style.visibility</p:attrName>
                                        </p:attrNameLst>
                                      </p:cBhvr>
                                      <p:to>
                                        <p:strVal val="visible"/>
                                      </p:to>
                                    </p:set>
                                    <p:animEffect transition="in" filter="circle(in)">
                                      <p:cBhvr>
                                        <p:cTn id="27" dur="2000"/>
                                        <p:tgtEl>
                                          <p:spTgt spid="9116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1166"/>
                                        </p:tgtEl>
                                        <p:attrNameLst>
                                          <p:attrName>style.visibility</p:attrName>
                                        </p:attrNameLst>
                                      </p:cBhvr>
                                      <p:to>
                                        <p:strVal val="visible"/>
                                      </p:to>
                                    </p:set>
                                    <p:animEffect transition="in" filter="circle(in)">
                                      <p:cBhvr>
                                        <p:cTn id="30" dur="2000"/>
                                        <p:tgtEl>
                                          <p:spTgt spid="911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1167"/>
                                        </p:tgtEl>
                                        <p:attrNameLst>
                                          <p:attrName>style.visibility</p:attrName>
                                        </p:attrNameLst>
                                      </p:cBhvr>
                                      <p:to>
                                        <p:strVal val="visible"/>
                                      </p:to>
                                    </p:set>
                                    <p:animEffect transition="in" filter="randombar(horizontal)">
                                      <p:cBhvr>
                                        <p:cTn id="35" dur="500"/>
                                        <p:tgtEl>
                                          <p:spTgt spid="9116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1169"/>
                                        </p:tgtEl>
                                        <p:attrNameLst>
                                          <p:attrName>style.visibility</p:attrName>
                                        </p:attrNameLst>
                                      </p:cBhvr>
                                      <p:to>
                                        <p:strVal val="visible"/>
                                      </p:to>
                                    </p:set>
                                    <p:animEffect transition="in" filter="checkerboard(across)">
                                      <p:cBhvr>
                                        <p:cTn id="40" dur="500"/>
                                        <p:tgtEl>
                                          <p:spTgt spid="911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1168">
                                            <p:txEl>
                                              <p:pRg st="0" end="0"/>
                                            </p:txEl>
                                          </p:spTgt>
                                        </p:tgtEl>
                                        <p:attrNameLst>
                                          <p:attrName>style.visibility</p:attrName>
                                        </p:attrNameLst>
                                      </p:cBhvr>
                                      <p:to>
                                        <p:strVal val="visible"/>
                                      </p:to>
                                    </p:set>
                                    <p:anim calcmode="lin" valueType="num">
                                      <p:cBhvr additive="base">
                                        <p:cTn id="45" dur="500" fill="hold"/>
                                        <p:tgtEl>
                                          <p:spTgt spid="9116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11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1170"/>
                                        </p:tgtEl>
                                        <p:attrNameLst>
                                          <p:attrName>style.visibility</p:attrName>
                                        </p:attrNameLst>
                                      </p:cBhvr>
                                      <p:to>
                                        <p:strVal val="visible"/>
                                      </p:to>
                                    </p:set>
                                    <p:anim calcmode="lin" valueType="num">
                                      <p:cBhvr additive="base">
                                        <p:cTn id="51" dur="500" fill="hold"/>
                                        <p:tgtEl>
                                          <p:spTgt spid="91170"/>
                                        </p:tgtEl>
                                        <p:attrNameLst>
                                          <p:attrName>ppt_x</p:attrName>
                                        </p:attrNameLst>
                                      </p:cBhvr>
                                      <p:tavLst>
                                        <p:tav tm="0">
                                          <p:val>
                                            <p:strVal val="#ppt_x"/>
                                          </p:val>
                                        </p:tav>
                                        <p:tav tm="100000">
                                          <p:val>
                                            <p:strVal val="#ppt_x"/>
                                          </p:val>
                                        </p:tav>
                                      </p:tavLst>
                                    </p:anim>
                                    <p:anim calcmode="lin" valueType="num">
                                      <p:cBhvr additive="base">
                                        <p:cTn id="52" dur="500" fill="hold"/>
                                        <p:tgtEl>
                                          <p:spTgt spid="9117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91165" grpId="0"/>
      <p:bldP spid="91166" grpId="0"/>
      <p:bldP spid="91167" grpId="0" autoUpdateAnimBg="0"/>
      <p:bldP spid="91169" grpId="0" animBg="1"/>
      <p:bldP spid="91170"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1" y="3432"/>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a:xfrm>
            <a:off x="2625387" y="62503"/>
            <a:ext cx="1319134" cy="1319134"/>
          </a:xfrm>
        </p:spPr>
      </p:pic>
      <p:sp>
        <p:nvSpPr>
          <p:cNvPr id="40" name="TextBox 8">
            <a:extLst>
              <a:ext uri="{FF2B5EF4-FFF2-40B4-BE49-F238E27FC236}">
                <a16:creationId xmlns:a16="http://schemas.microsoft.com/office/drawing/2014/main" id="{7812AC68-01F8-4A94-82D7-4CDD860F6661}"/>
              </a:ext>
            </a:extLst>
          </p:cNvPr>
          <p:cNvSpPr txBox="1"/>
          <p:nvPr/>
        </p:nvSpPr>
        <p:spPr>
          <a:xfrm>
            <a:off x="0" y="75739"/>
            <a:ext cx="4326694" cy="646331"/>
          </a:xfrm>
          <a:prstGeom prst="rect">
            <a:avLst/>
          </a:prstGeom>
          <a:noFill/>
        </p:spPr>
        <p:txBody>
          <a:bodyPr wrap="square" rtlCol="0">
            <a:spAutoFit/>
          </a:bodyPr>
          <a:lstStyle/>
          <a:p>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Lưu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ý:</a:t>
            </a:r>
            <a:endParaRPr lang="id-ID"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Hình chữ nhật 1"/>
          <p:cNvSpPr/>
          <p:nvPr/>
        </p:nvSpPr>
        <p:spPr>
          <a:xfrm>
            <a:off x="3944521" y="76890"/>
            <a:ext cx="8202390" cy="1569660"/>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dùng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mang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minh;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nhị</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mỉa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chê</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dùng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733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EA58CA-E804-4AFD-8FA9-4DFD4E1ACB03}"/>
              </a:ext>
            </a:extLst>
          </p:cNvPr>
          <p:cNvSpPr txBox="1"/>
          <p:nvPr/>
        </p:nvSpPr>
        <p:spPr>
          <a:xfrm>
            <a:off x="2548418" y="6375"/>
            <a:ext cx="4865742" cy="646331"/>
          </a:xfrm>
          <a:prstGeom prst="rect">
            <a:avLst/>
          </a:prstGeom>
          <a:noFill/>
        </p:spPr>
        <p:txBody>
          <a:bodyPr wrap="square" rtlCol="0">
            <a:spAutoFit/>
          </a:bodyPr>
          <a:lstStyle/>
          <a:p>
            <a:pPr algn="ct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id-ID"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1026" name="Picture 2" descr="Thá»£ Äiá»n vÃ  cÆ¡n mÆ°a">
            <a:extLst>
              <a:ext uri="{FF2B5EF4-FFF2-40B4-BE49-F238E27FC236}">
                <a16:creationId xmlns:a16="http://schemas.microsoft.com/office/drawing/2014/main" id="{8A66130D-E459-4D5C-BE88-5928393BE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15" y="689646"/>
            <a:ext cx="4019106" cy="2676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Ã  Láº¡t vÃ  nhá»¯ng cÆ¡n mÆ°a Äáº§u mÃ¹a">
            <a:extLst>
              <a:ext uri="{FF2B5EF4-FFF2-40B4-BE49-F238E27FC236}">
                <a16:creationId xmlns:a16="http://schemas.microsoft.com/office/drawing/2014/main" id="{EBF202E3-FDB8-4F51-A722-1CEBF7D15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217" y="685800"/>
            <a:ext cx="3968175" cy="2676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705B35-19FA-4EFA-9906-13C145B1B154}"/>
              </a:ext>
            </a:extLst>
          </p:cNvPr>
          <p:cNvSpPr/>
          <p:nvPr/>
        </p:nvSpPr>
        <p:spPr>
          <a:xfrm>
            <a:off x="8893954" y="685800"/>
            <a:ext cx="2652343" cy="5485370"/>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a:extLst>
              <a:ext uri="{FF2B5EF4-FFF2-40B4-BE49-F238E27FC236}">
                <a16:creationId xmlns:a16="http://schemas.microsoft.com/office/drawing/2014/main" id="{28595AF7-3D43-467F-9992-42B46193BFBD}"/>
              </a:ext>
            </a:extLst>
          </p:cNvPr>
          <p:cNvSpPr txBox="1"/>
          <p:nvPr/>
        </p:nvSpPr>
        <p:spPr>
          <a:xfrm>
            <a:off x="8959876" y="1197500"/>
            <a:ext cx="2511582" cy="4524315"/>
          </a:xfrm>
          <a:prstGeom prst="rect">
            <a:avLst/>
          </a:prstGeom>
          <a:noFill/>
        </p:spPr>
        <p:txBody>
          <a:bodyPr wrap="square" rtlCol="0">
            <a:spAutoFit/>
          </a:bodyPr>
          <a:lstStyle/>
          <a:p>
            <a:pPr algn="ctr">
              <a:spcBef>
                <a:spcPct val="50000"/>
              </a:spcBef>
            </a:pP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huống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để</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hàm</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thoại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mưa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đấy</a:t>
            </a:r>
            <a:r>
              <a:rPr lang="en-US" altLang="en-US" sz="3200" b="1" dirty="0">
                <a:latin typeface="Times New Roman" panose="02020603050405020304" pitchFamily="18" charset="0"/>
              </a:rPr>
              <a:t>!”</a:t>
            </a:r>
          </a:p>
        </p:txBody>
      </p:sp>
      <p:sp>
        <p:nvSpPr>
          <p:cNvPr id="6" name="Hình chữ nhật 5"/>
          <p:cNvSpPr/>
          <p:nvPr/>
        </p:nvSpPr>
        <p:spPr>
          <a:xfrm>
            <a:off x="648415" y="3527744"/>
            <a:ext cx="3923585" cy="71420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kẻo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ướt</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39" name="Hình chữ nhật 38"/>
          <p:cNvSpPr/>
          <p:nvPr/>
        </p:nvSpPr>
        <p:spPr>
          <a:xfrm>
            <a:off x="4760807" y="3517824"/>
            <a:ext cx="3923585" cy="71420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Nhớ</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dù</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463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randombar(horizontal)">
                                      <p:cBhvr>
                                        <p:cTn id="14" dur="500"/>
                                        <p:tgtEl>
                                          <p:spTgt spid="3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80">
                                          <p:stCondLst>
                                            <p:cond delay="0"/>
                                          </p:stCondLst>
                                        </p:cTn>
                                        <p:tgtEl>
                                          <p:spTgt spid="1026"/>
                                        </p:tgtEl>
                                      </p:cBhvr>
                                    </p:animEffect>
                                    <p:anim calcmode="lin" valueType="num">
                                      <p:cBhvr>
                                        <p:cTn id="2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6"/>
                                        </p:tgtEl>
                                      </p:cBhvr>
                                      <p:to x="100000" y="60000"/>
                                    </p:animScale>
                                    <p:animScale>
                                      <p:cBhvr>
                                        <p:cTn id="29" dur="166" decel="50000">
                                          <p:stCondLst>
                                            <p:cond delay="676"/>
                                          </p:stCondLst>
                                        </p:cTn>
                                        <p:tgtEl>
                                          <p:spTgt spid="1026"/>
                                        </p:tgtEl>
                                      </p:cBhvr>
                                      <p:to x="100000" y="100000"/>
                                    </p:animScale>
                                    <p:animScale>
                                      <p:cBhvr>
                                        <p:cTn id="30" dur="26">
                                          <p:stCondLst>
                                            <p:cond delay="1312"/>
                                          </p:stCondLst>
                                        </p:cTn>
                                        <p:tgtEl>
                                          <p:spTgt spid="1026"/>
                                        </p:tgtEl>
                                      </p:cBhvr>
                                      <p:to x="100000" y="80000"/>
                                    </p:animScale>
                                    <p:animScale>
                                      <p:cBhvr>
                                        <p:cTn id="31" dur="166" decel="50000">
                                          <p:stCondLst>
                                            <p:cond delay="1338"/>
                                          </p:stCondLst>
                                        </p:cTn>
                                        <p:tgtEl>
                                          <p:spTgt spid="1026"/>
                                        </p:tgtEl>
                                      </p:cBhvr>
                                      <p:to x="100000" y="100000"/>
                                    </p:animScale>
                                    <p:animScale>
                                      <p:cBhvr>
                                        <p:cTn id="32" dur="26">
                                          <p:stCondLst>
                                            <p:cond delay="1642"/>
                                          </p:stCondLst>
                                        </p:cTn>
                                        <p:tgtEl>
                                          <p:spTgt spid="1026"/>
                                        </p:tgtEl>
                                      </p:cBhvr>
                                      <p:to x="100000" y="90000"/>
                                    </p:animScale>
                                    <p:animScale>
                                      <p:cBhvr>
                                        <p:cTn id="33" dur="166" decel="50000">
                                          <p:stCondLst>
                                            <p:cond delay="1668"/>
                                          </p:stCondLst>
                                        </p:cTn>
                                        <p:tgtEl>
                                          <p:spTgt spid="1026"/>
                                        </p:tgtEl>
                                      </p:cBhvr>
                                      <p:to x="100000" y="100000"/>
                                    </p:animScale>
                                    <p:animScale>
                                      <p:cBhvr>
                                        <p:cTn id="34" dur="26">
                                          <p:stCondLst>
                                            <p:cond delay="1808"/>
                                          </p:stCondLst>
                                        </p:cTn>
                                        <p:tgtEl>
                                          <p:spTgt spid="1026"/>
                                        </p:tgtEl>
                                      </p:cBhvr>
                                      <p:to x="100000" y="95000"/>
                                    </p:animScale>
                                    <p:animScale>
                                      <p:cBhvr>
                                        <p:cTn id="35" dur="166" decel="50000">
                                          <p:stCondLst>
                                            <p:cond delay="1834"/>
                                          </p:stCondLst>
                                        </p:cTn>
                                        <p:tgtEl>
                                          <p:spTgt spid="102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wipe(down)">
                                      <p:cBhvr>
                                        <p:cTn id="44" dur="500"/>
                                        <p:tgtEl>
                                          <p:spTgt spid="10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6" grpId="0"/>
      <p:bldP spid="6"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1" y="3432"/>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a:xfrm>
            <a:off x="2625387" y="62503"/>
            <a:ext cx="1319134" cy="1319134"/>
          </a:xfrm>
        </p:spPr>
      </p:pic>
      <p:sp>
        <p:nvSpPr>
          <p:cNvPr id="40" name="TextBox 8">
            <a:extLst>
              <a:ext uri="{FF2B5EF4-FFF2-40B4-BE49-F238E27FC236}">
                <a16:creationId xmlns:a16="http://schemas.microsoft.com/office/drawing/2014/main" id="{7812AC68-01F8-4A94-82D7-4CDD860F6661}"/>
              </a:ext>
            </a:extLst>
          </p:cNvPr>
          <p:cNvSpPr txBox="1"/>
          <p:nvPr/>
        </p:nvSpPr>
        <p:spPr>
          <a:xfrm>
            <a:off x="0" y="75739"/>
            <a:ext cx="4326694" cy="646331"/>
          </a:xfrm>
          <a:prstGeom prst="rect">
            <a:avLst/>
          </a:prstGeom>
          <a:noFill/>
        </p:spPr>
        <p:txBody>
          <a:bodyPr wrap="square" rtlCol="0">
            <a:spAutoFit/>
          </a:bodyPr>
          <a:lstStyle/>
          <a:p>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Lưu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ý:</a:t>
            </a:r>
            <a:endParaRPr lang="id-ID"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Hình chữ nhật 1"/>
          <p:cNvSpPr/>
          <p:nvPr/>
        </p:nvSpPr>
        <p:spPr>
          <a:xfrm>
            <a:off x="3944521" y="76890"/>
            <a:ext cx="8202390" cy="1569660"/>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dùng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mang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minh;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nhị</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mỉa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chê</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dùng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r>
              <a:rPr lang="en-US" sz="3200" dirty="0">
                <a:latin typeface="Times New Roman" panose="02020603050405020304" pitchFamily="18" charset="0"/>
                <a:cs typeface="Times New Roman" panose="02020603050405020304" pitchFamily="18" charset="0"/>
              </a:rPr>
              <a:t>.</a:t>
            </a:r>
          </a:p>
        </p:txBody>
      </p:sp>
      <p:pic>
        <p:nvPicPr>
          <p:cNvPr id="38" name="图片占位符 40">
            <a:extLst>
              <a:ext uri="{FF2B5EF4-FFF2-40B4-BE49-F238E27FC236}">
                <a16:creationId xmlns:a16="http://schemas.microsoft.com/office/drawing/2014/main" id="{DE6B9992-5F92-45F4-BAB0-B554A7BCA989}"/>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a:xfrm>
            <a:off x="2510542" y="1646550"/>
            <a:ext cx="1319134" cy="1319134"/>
          </a:xfrm>
        </p:spPr>
      </p:pic>
      <p:sp>
        <p:nvSpPr>
          <p:cNvPr id="39" name="Rectangle 38">
            <a:extLst>
              <a:ext uri="{FF2B5EF4-FFF2-40B4-BE49-F238E27FC236}">
                <a16:creationId xmlns:a16="http://schemas.microsoft.com/office/drawing/2014/main" id="{C338D6EE-8AB9-4271-876F-4E6DF2C4F3F6}"/>
              </a:ext>
            </a:extLst>
          </p:cNvPr>
          <p:cNvSpPr/>
          <p:nvPr/>
        </p:nvSpPr>
        <p:spPr>
          <a:xfrm>
            <a:off x="4043901" y="1755140"/>
            <a:ext cx="6428967"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1315381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a:extLst>
              <a:ext uri="{FF2B5EF4-FFF2-40B4-BE49-F238E27FC236}">
                <a16:creationId xmlns:a16="http://schemas.microsoft.com/office/drawing/2014/main" id="{557E7723-9C05-4F47-8CF1-29921F7CCA2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789" r="13789"/>
          <a:stretch>
            <a:fillRect/>
          </a:stretch>
        </p:blipFill>
        <p:spPr/>
      </p:pic>
      <p:sp>
        <p:nvSpPr>
          <p:cNvPr id="2" name="Rectangle 4">
            <a:extLst>
              <a:ext uri="{FF2B5EF4-FFF2-40B4-BE49-F238E27FC236}">
                <a16:creationId xmlns:a16="http://schemas.microsoft.com/office/drawing/2014/main" id="{F49B66F5-0886-4755-AC1C-BC319ECB1793}"/>
              </a:ext>
            </a:extLst>
          </p:cNvPr>
          <p:cNvSpPr/>
          <p:nvPr/>
        </p:nvSpPr>
        <p:spPr>
          <a:xfrm>
            <a:off x="0" y="-99"/>
            <a:ext cx="7148945" cy="6858000"/>
          </a:xfrm>
          <a:custGeom>
            <a:avLst/>
            <a:gdLst>
              <a:gd name="connsiteX0" fmla="*/ 0 w 7914807"/>
              <a:gd name="connsiteY0" fmla="*/ 0 h 6190938"/>
              <a:gd name="connsiteX1" fmla="*/ 7914807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 name="connsiteX0" fmla="*/ 0 w 7914807"/>
              <a:gd name="connsiteY0" fmla="*/ 0 h 6190938"/>
              <a:gd name="connsiteX1" fmla="*/ 5231568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07" h="6190938">
                <a:moveTo>
                  <a:pt x="0" y="0"/>
                </a:moveTo>
                <a:lnTo>
                  <a:pt x="5231568" y="0"/>
                </a:lnTo>
                <a:lnTo>
                  <a:pt x="7914807" y="6190938"/>
                </a:lnTo>
                <a:lnTo>
                  <a:pt x="0" y="61909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a:extLst>
              <a:ext uri="{FF2B5EF4-FFF2-40B4-BE49-F238E27FC236}">
                <a16:creationId xmlns:a16="http://schemas.microsoft.com/office/drawing/2014/main" id="{502507FE-4CA2-4244-BF4A-6A675DB1DC0B}"/>
              </a:ext>
            </a:extLst>
          </p:cNvPr>
          <p:cNvGrpSpPr/>
          <p:nvPr/>
        </p:nvGrpSpPr>
        <p:grpSpPr>
          <a:xfrm>
            <a:off x="5397817" y="2043089"/>
            <a:ext cx="2771822" cy="2771822"/>
            <a:chOff x="684358" y="2902022"/>
            <a:chExt cx="3364308" cy="3364307"/>
          </a:xfrm>
          <a:solidFill>
            <a:schemeClr val="bg1">
              <a:lumMod val="95000"/>
            </a:schemeClr>
          </a:solidFill>
        </p:grpSpPr>
        <p:sp>
          <p:nvSpPr>
            <p:cNvPr id="8" name="Freeform 6">
              <a:extLst>
                <a:ext uri="{FF2B5EF4-FFF2-40B4-BE49-F238E27FC236}">
                  <a16:creationId xmlns:a16="http://schemas.microsoft.com/office/drawing/2014/main" id="{2CD51310-8746-4408-931B-B37F7639226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7">
              <a:extLst>
                <a:ext uri="{FF2B5EF4-FFF2-40B4-BE49-F238E27FC236}">
                  <a16:creationId xmlns:a16="http://schemas.microsoft.com/office/drawing/2014/main" id="{F77BDA41-DA1F-4CE0-8F0E-CE305E367FE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8">
              <a:extLst>
                <a:ext uri="{FF2B5EF4-FFF2-40B4-BE49-F238E27FC236}">
                  <a16:creationId xmlns:a16="http://schemas.microsoft.com/office/drawing/2014/main" id="{807214D3-79F5-43E6-9F72-F376E3FF15A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9">
              <a:extLst>
                <a:ext uri="{FF2B5EF4-FFF2-40B4-BE49-F238E27FC236}">
                  <a16:creationId xmlns:a16="http://schemas.microsoft.com/office/drawing/2014/main" id="{A869E1A3-4C3E-40D7-9E0C-56544417B35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0">
              <a:extLst>
                <a:ext uri="{FF2B5EF4-FFF2-40B4-BE49-F238E27FC236}">
                  <a16:creationId xmlns:a16="http://schemas.microsoft.com/office/drawing/2014/main" id="{52FDB491-1062-4DAB-A913-F5F6CD5B0F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1">
              <a:extLst>
                <a:ext uri="{FF2B5EF4-FFF2-40B4-BE49-F238E27FC236}">
                  <a16:creationId xmlns:a16="http://schemas.microsoft.com/office/drawing/2014/main" id="{F02027DE-8F77-4277-924E-118FA708FD8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2">
              <a:extLst>
                <a:ext uri="{FF2B5EF4-FFF2-40B4-BE49-F238E27FC236}">
                  <a16:creationId xmlns:a16="http://schemas.microsoft.com/office/drawing/2014/main" id="{C1843C55-0632-4DBF-B2A2-78D874E9CB8F}"/>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3">
              <a:extLst>
                <a:ext uri="{FF2B5EF4-FFF2-40B4-BE49-F238E27FC236}">
                  <a16:creationId xmlns:a16="http://schemas.microsoft.com/office/drawing/2014/main" id="{90BEF86B-9959-406E-B572-304524A4DC8B}"/>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4">
              <a:extLst>
                <a:ext uri="{FF2B5EF4-FFF2-40B4-BE49-F238E27FC236}">
                  <a16:creationId xmlns:a16="http://schemas.microsoft.com/office/drawing/2014/main" id="{49DCAC3C-A229-4E6F-A8EE-EBF2FE1556F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5">
              <a:extLst>
                <a:ext uri="{FF2B5EF4-FFF2-40B4-BE49-F238E27FC236}">
                  <a16:creationId xmlns:a16="http://schemas.microsoft.com/office/drawing/2014/main" id="{56872D7D-4688-4BC1-8452-EF008C12D3E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a:extLst>
                <a:ext uri="{FF2B5EF4-FFF2-40B4-BE49-F238E27FC236}">
                  <a16:creationId xmlns:a16="http://schemas.microsoft.com/office/drawing/2014/main" id="{95B34401-EBE8-4C50-9178-F9C1EA0F471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7">
              <a:extLst>
                <a:ext uri="{FF2B5EF4-FFF2-40B4-BE49-F238E27FC236}">
                  <a16:creationId xmlns:a16="http://schemas.microsoft.com/office/drawing/2014/main" id="{7502EAEE-FA2A-4985-885F-76EE3917041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8">
              <a:extLst>
                <a:ext uri="{FF2B5EF4-FFF2-40B4-BE49-F238E27FC236}">
                  <a16:creationId xmlns:a16="http://schemas.microsoft.com/office/drawing/2014/main" id="{E3155DF2-8EB8-4CBE-8CDD-910BE1FA690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9">
              <a:extLst>
                <a:ext uri="{FF2B5EF4-FFF2-40B4-BE49-F238E27FC236}">
                  <a16:creationId xmlns:a16="http://schemas.microsoft.com/office/drawing/2014/main" id="{4E9C7E63-A98C-4DFF-8B87-656CF6FBB6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0">
              <a:extLst>
                <a:ext uri="{FF2B5EF4-FFF2-40B4-BE49-F238E27FC236}">
                  <a16:creationId xmlns:a16="http://schemas.microsoft.com/office/drawing/2014/main" id="{7470D4A1-2015-4866-B881-B9ECCB0DE37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1">
              <a:extLst>
                <a:ext uri="{FF2B5EF4-FFF2-40B4-BE49-F238E27FC236}">
                  <a16:creationId xmlns:a16="http://schemas.microsoft.com/office/drawing/2014/main" id="{BED0C4F3-C90E-468F-B62D-9647F04B5EB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2">
              <a:extLst>
                <a:ext uri="{FF2B5EF4-FFF2-40B4-BE49-F238E27FC236}">
                  <a16:creationId xmlns:a16="http://schemas.microsoft.com/office/drawing/2014/main" id="{60E9C02B-62C7-48FE-8D43-FA53F9A0282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3">
              <a:extLst>
                <a:ext uri="{FF2B5EF4-FFF2-40B4-BE49-F238E27FC236}">
                  <a16:creationId xmlns:a16="http://schemas.microsoft.com/office/drawing/2014/main" id="{EED8B1CA-EF09-43E8-A780-9035A91C45F1}"/>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4">
              <a:extLst>
                <a:ext uri="{FF2B5EF4-FFF2-40B4-BE49-F238E27FC236}">
                  <a16:creationId xmlns:a16="http://schemas.microsoft.com/office/drawing/2014/main" id="{0B80EB46-5FDC-4E27-B64A-53539693F6C0}"/>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5">
              <a:extLst>
                <a:ext uri="{FF2B5EF4-FFF2-40B4-BE49-F238E27FC236}">
                  <a16:creationId xmlns:a16="http://schemas.microsoft.com/office/drawing/2014/main" id="{44D7CE18-6D17-4C33-8B39-42391CDAF29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6">
              <a:extLst>
                <a:ext uri="{FF2B5EF4-FFF2-40B4-BE49-F238E27FC236}">
                  <a16:creationId xmlns:a16="http://schemas.microsoft.com/office/drawing/2014/main" id="{20E72EEA-E6D1-49DA-A45A-46E21117E1E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7">
              <a:extLst>
                <a:ext uri="{FF2B5EF4-FFF2-40B4-BE49-F238E27FC236}">
                  <a16:creationId xmlns:a16="http://schemas.microsoft.com/office/drawing/2014/main" id="{ABBA3299-EBAA-40D1-8EF9-C2193503073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8">
              <a:extLst>
                <a:ext uri="{FF2B5EF4-FFF2-40B4-BE49-F238E27FC236}">
                  <a16:creationId xmlns:a16="http://schemas.microsoft.com/office/drawing/2014/main" id="{22123054-CBEE-4919-985D-957777E14D7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9">
              <a:extLst>
                <a:ext uri="{FF2B5EF4-FFF2-40B4-BE49-F238E27FC236}">
                  <a16:creationId xmlns:a16="http://schemas.microsoft.com/office/drawing/2014/main" id="{F554E997-FCD4-4EDB-B579-6407175677F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0">
              <a:extLst>
                <a:ext uri="{FF2B5EF4-FFF2-40B4-BE49-F238E27FC236}">
                  <a16:creationId xmlns:a16="http://schemas.microsoft.com/office/drawing/2014/main" id="{A89A7406-D509-480B-9039-834DC1DB30E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33" name="Rectangle 32">
            <a:extLst>
              <a:ext uri="{FF2B5EF4-FFF2-40B4-BE49-F238E27FC236}">
                <a16:creationId xmlns:a16="http://schemas.microsoft.com/office/drawing/2014/main" id="{A3C27C6F-CEC4-4C4A-8899-FA574C7613F8}"/>
              </a:ext>
            </a:extLst>
          </p:cNvPr>
          <p:cNvSpPr/>
          <p:nvPr/>
        </p:nvSpPr>
        <p:spPr>
          <a:xfrm>
            <a:off x="544643" y="3428901"/>
            <a:ext cx="11102714" cy="29569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a:extLst>
              <a:ext uri="{FF2B5EF4-FFF2-40B4-BE49-F238E27FC236}">
                <a16:creationId xmlns:a16="http://schemas.microsoft.com/office/drawing/2014/main" id="{D4FC00EC-CF7D-4672-82EE-284EBFF54EF7}"/>
              </a:ext>
            </a:extLst>
          </p:cNvPr>
          <p:cNvSpPr txBox="1"/>
          <p:nvPr/>
        </p:nvSpPr>
        <p:spPr>
          <a:xfrm>
            <a:off x="959550" y="3799444"/>
            <a:ext cx="10262632" cy="1754326"/>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Tìm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những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từ</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ngữ</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miêu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tả</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thái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độ</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của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cô</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gái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trong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đoạn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cuối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đoạn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văn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Thái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độ</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ấy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giúp</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em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đoán</a:t>
            </a:r>
            <a:r>
              <a:rPr lang="en-US" sz="3600" dirty="0">
                <a:solidFill>
                  <a:schemeClr val="bg1"/>
                </a:solidFill>
                <a:latin typeface="Times New Roman" panose="02020603050405020304" pitchFamily="18" charset="0"/>
                <a:cs typeface="Times New Roman" panose="02020603050405020304" pitchFamily="18" charset="0"/>
              </a:rPr>
              <a:t> ra </a:t>
            </a:r>
            <a:r>
              <a:rPr lang="en-US" sz="3600" dirty="0" err="1">
                <a:solidFill>
                  <a:schemeClr val="bg1"/>
                </a:solidFill>
                <a:latin typeface="Times New Roman" panose="02020603050405020304" pitchFamily="18" charset="0"/>
                <a:cs typeface="Times New Roman" panose="02020603050405020304" pitchFamily="18" charset="0"/>
              </a:rPr>
              <a:t>điều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gì</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liên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quan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tới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chiếc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mùi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soa</a:t>
            </a:r>
            <a:r>
              <a:rPr lang="en-US" sz="3600" dirty="0">
                <a:solidFill>
                  <a:schemeClr val="bg1"/>
                </a:solidFill>
                <a:latin typeface="Times New Roman" panose="02020603050405020304" pitchFamily="18" charset="0"/>
                <a:cs typeface="Times New Roman" panose="02020603050405020304" pitchFamily="18" charset="0"/>
              </a:rPr>
              <a:t>? </a:t>
            </a:r>
            <a:endParaRPr lang="id-ID" sz="3600" b="1" dirty="0">
              <a:solidFill>
                <a:schemeClr val="bg1"/>
              </a:solidFill>
              <a:latin typeface="Times New Roman" panose="02020603050405020304" pitchFamily="18" charset="0"/>
              <a:cs typeface="Times New Roman" panose="02020603050405020304" pitchFamily="18" charset="0"/>
            </a:endParaRPr>
          </a:p>
        </p:txBody>
      </p:sp>
      <p:sp>
        <p:nvSpPr>
          <p:cNvPr id="35" name="TextBox 92">
            <a:extLst>
              <a:ext uri="{FF2B5EF4-FFF2-40B4-BE49-F238E27FC236}">
                <a16:creationId xmlns:a16="http://schemas.microsoft.com/office/drawing/2014/main" id="{168C41A6-1A20-4038-BF0C-D14808AD3FD8}"/>
              </a:ext>
            </a:extLst>
          </p:cNvPr>
          <p:cNvSpPr txBox="1"/>
          <p:nvPr/>
        </p:nvSpPr>
        <p:spPr>
          <a:xfrm>
            <a:off x="243479" y="0"/>
            <a:ext cx="11589185" cy="2400657"/>
          </a:xfrm>
          <a:prstGeom prst="rect">
            <a:avLst/>
          </a:prstGeom>
          <a:noFill/>
        </p:spPr>
        <p:txBody>
          <a:bodyPr wrap="square" rtlCol="0">
            <a:spAutoFit/>
          </a:bodyPr>
          <a:lstStyle/>
          <a:p>
            <a:pPr algn="just"/>
            <a:r>
              <a:rPr lang="en-SG" sz="3000" dirty="0">
                <a:solidFill>
                  <a:srgbClr val="000000"/>
                </a:solidFill>
                <a:latin typeface="+mj-lt"/>
              </a:rPr>
              <a:t>	</a:t>
            </a:r>
            <a:r>
              <a:rPr lang="en-US" sz="3000" b="1" i="1" dirty="0">
                <a:solidFill>
                  <a:srgbClr val="FF0000"/>
                </a:solidFill>
                <a:latin typeface="+mj-lt"/>
              </a:rPr>
              <a:t>…….</a:t>
            </a:r>
            <a:endParaRPr lang="vi-VN" sz="3000" dirty="0">
              <a:solidFill>
                <a:srgbClr val="000000"/>
              </a:solidFill>
              <a:latin typeface="+mj-lt"/>
            </a:endParaRPr>
          </a:p>
          <a:p>
            <a:pPr algn="just"/>
            <a:r>
              <a:rPr lang="en-SG" sz="3000" dirty="0">
                <a:solidFill>
                  <a:srgbClr val="000000"/>
                </a:solidFill>
                <a:latin typeface="+mj-lt"/>
              </a:rPr>
              <a:t>	</a:t>
            </a:r>
            <a:r>
              <a:rPr lang="vi-VN" sz="3000" b="1" dirty="0">
                <a:solidFill>
                  <a:srgbClr val="FF0000"/>
                </a:solidFill>
                <a:latin typeface="+mj-lt"/>
              </a:rPr>
              <a:t>- Ô! Cô còn quên chiếc mùi soa đây này!</a:t>
            </a:r>
          </a:p>
          <a:p>
            <a:pPr algn="just"/>
            <a:r>
              <a:rPr lang="en-SG" sz="3000" dirty="0">
                <a:solidFill>
                  <a:srgbClr val="000000"/>
                </a:solidFill>
                <a:latin typeface="+mj-lt"/>
              </a:rPr>
              <a:t>	</a:t>
            </a:r>
            <a:r>
              <a:rPr lang="vi-VN" sz="3000" dirty="0">
                <a:solidFill>
                  <a:srgbClr val="280BD9"/>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p>
        </p:txBody>
      </p:sp>
    </p:spTree>
    <p:extLst>
      <p:ext uri="{BB962C8B-B14F-4D97-AF65-F5344CB8AC3E}">
        <p14:creationId xmlns:p14="http://schemas.microsoft.com/office/powerpoint/2010/main" val="457183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DC9134C-01DE-4E7F-8970-5083A7D6FD1C}"/>
              </a:ext>
            </a:extLst>
          </p:cNvPr>
          <p:cNvGrpSpPr/>
          <p:nvPr/>
        </p:nvGrpSpPr>
        <p:grpSpPr>
          <a:xfrm>
            <a:off x="2861902" y="2008692"/>
            <a:ext cx="2840616" cy="2840616"/>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3A879C27-D312-4F31-B73F-4029CE241112}"/>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2AA0E943-D919-4CEB-B02C-071196C3894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84C8E3A0-5B0A-4E42-8D7F-8AD72B7EEB9F}"/>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AFB337AF-800D-48B1-AC3C-7094407C785E}"/>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0668C50E-8458-46B7-950B-DA8A456BDC2A}"/>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D7584DE4-BC3A-4272-9EC2-820AEA2B534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B9B4B7E3-A989-41B6-8AAF-9EA9D37BCED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AA7E104D-B97B-425F-9A06-ECB303546BE6}"/>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1C6257A6-530E-47FC-8658-CEBFB1C9E9A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D521D395-2F05-4776-82CD-78175ADD6F02}"/>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27235537-82D0-4DA8-AFC6-0C6FB90C315B}"/>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0362795E-9299-47FF-9E6C-0D8D595C2B4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68A6936D-5AA2-4C7A-A33D-F54DE95277B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C3FC7FF3-AA41-4F30-9631-6D65922FFEB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DB30AC8E-BC65-4A9B-B866-16E82FDBD2F0}"/>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DC0393CF-3397-4477-9737-53A7832577D2}"/>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C2E2E865-BA2D-42FB-B7FE-8BD5A85969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F16901A6-A2E6-4390-A60D-42DAB31879C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EB1EAFCF-545C-46D8-9E61-20DF86180EB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B83A551F-4AFD-45E1-A057-203D0750A00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CC6C6908-A533-435A-86EF-FD2120C070C2}"/>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650B4F39-50F2-469A-98A9-F79E20118299}"/>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34C5B1B-15F3-4AEE-92A6-A0C490C897E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88349CF7-05A1-45DC-8883-C043D52267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7D518D7-4029-47AD-812D-CCBC80A80BB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1" name="图片占位符 10">
            <a:extLst>
              <a:ext uri="{FF2B5EF4-FFF2-40B4-BE49-F238E27FC236}">
                <a16:creationId xmlns:a16="http://schemas.microsoft.com/office/drawing/2014/main" id="{082C62A7-1D0E-4362-AA63-08E99759132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3368" b="3368"/>
          <a:stretch>
            <a:fillRect/>
          </a:stretch>
        </p:blipFill>
        <p:spPr>
          <a:xfrm>
            <a:off x="4302179" y="0"/>
            <a:ext cx="4526326" cy="6858000"/>
          </a:xfrm>
        </p:spPr>
      </p:pic>
      <p:sp>
        <p:nvSpPr>
          <p:cNvPr id="54" name="Rectangle 53">
            <a:extLst>
              <a:ext uri="{FF2B5EF4-FFF2-40B4-BE49-F238E27FC236}">
                <a16:creationId xmlns:a16="http://schemas.microsoft.com/office/drawing/2014/main" id="{25F5FDA0-70B4-41BC-B73D-FB5131DDBF90}"/>
              </a:ext>
            </a:extLst>
          </p:cNvPr>
          <p:cNvSpPr/>
          <p:nvPr/>
        </p:nvSpPr>
        <p:spPr>
          <a:xfrm>
            <a:off x="8828505" y="0"/>
            <a:ext cx="3363495" cy="6857999"/>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3AA8BD04-6F59-4157-B3F8-CDE488E68CE9}"/>
              </a:ext>
            </a:extLst>
          </p:cNvPr>
          <p:cNvSpPr txBox="1"/>
          <p:nvPr/>
        </p:nvSpPr>
        <p:spPr>
          <a:xfrm>
            <a:off x="280618" y="857631"/>
            <a:ext cx="3792977" cy="2862322"/>
          </a:xfrm>
          <a:prstGeom prst="rect">
            <a:avLst/>
          </a:prstGeom>
          <a:noFill/>
        </p:spPr>
        <p:txBody>
          <a:bodyPr wrap="square" rtlCol="0">
            <a:spAutoFit/>
          </a:bodyPr>
          <a:lstStyle/>
          <a:p>
            <a:pPr algn="just"/>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Thái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độ</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ngượng</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ngùng</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xấu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hổ</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mặt</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đỏ</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ửng</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nhận</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lại</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chiếc</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khăn</a:t>
            </a:r>
            <a:r>
              <a:rPr lang="en-US" altLang="en-US" sz="3600" i="1" dirty="0">
                <a:solidFill>
                  <a:srgbClr val="000000"/>
                </a:solidFill>
                <a:latin typeface="Times New Roman" panose="02020603050405020304" pitchFamily="18" charset="0"/>
                <a:cs typeface="Times New Roman" panose="02020603050405020304" pitchFamily="18" charset="0"/>
              </a:rPr>
              <a:t>, </a:t>
            </a:r>
            <a:r>
              <a:rPr lang="en-US" altLang="en-US" sz="3600" i="1" dirty="0" err="1">
                <a:solidFill>
                  <a:srgbClr val="000000"/>
                </a:solidFill>
                <a:latin typeface="Times New Roman" panose="02020603050405020304" pitchFamily="18" charset="0"/>
                <a:cs typeface="Times New Roman" panose="02020603050405020304" pitchFamily="18" charset="0"/>
              </a:rPr>
              <a:t>vội</a:t>
            </a:r>
            <a:r>
              <a:rPr lang="en-US" altLang="en-US" sz="3600" i="1" dirty="0">
                <a:solidFill>
                  <a:srgbClr val="000000"/>
                </a:solidFill>
                <a:latin typeface="Times New Roman" panose="02020603050405020304" pitchFamily="18" charset="0"/>
                <a:cs typeface="Times New Roman" panose="02020603050405020304" pitchFamily="18" charset="0"/>
              </a:rPr>
              <a:t> quay </a:t>
            </a:r>
            <a:r>
              <a:rPr lang="en-US" altLang="en-US" sz="3600" i="1" dirty="0" err="1">
                <a:solidFill>
                  <a:srgbClr val="000000"/>
                </a:solidFill>
                <a:latin typeface="Times New Roman" panose="02020603050405020304" pitchFamily="18" charset="0"/>
                <a:cs typeface="Times New Roman" panose="02020603050405020304" pitchFamily="18" charset="0"/>
              </a:rPr>
              <a:t>đi</a:t>
            </a:r>
            <a:r>
              <a:rPr lang="en-US" sz="36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id-ID" sz="36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5" name="Rectangle 1">
            <a:extLst>
              <a:ext uri="{FF2B5EF4-FFF2-40B4-BE49-F238E27FC236}">
                <a16:creationId xmlns:a16="http://schemas.microsoft.com/office/drawing/2014/main" id="{40A88521-C166-4CB6-A9E9-887373F0D8A2}"/>
              </a:ext>
            </a:extLst>
          </p:cNvPr>
          <p:cNvSpPr>
            <a:spLocks noChangeArrowheads="1"/>
          </p:cNvSpPr>
          <p:nvPr/>
        </p:nvSpPr>
        <p:spPr bwMode="auto">
          <a:xfrm>
            <a:off x="8936718" y="733319"/>
            <a:ext cx="290592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gái</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tặng</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anh</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thanh</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niên</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khăn</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xoa</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kỉ</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niệm</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152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1" y="3432"/>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a:xfrm>
            <a:off x="2625387" y="62503"/>
            <a:ext cx="1319134" cy="1319134"/>
          </a:xfrm>
        </p:spPr>
      </p:pic>
      <p:sp>
        <p:nvSpPr>
          <p:cNvPr id="40" name="TextBox 8">
            <a:extLst>
              <a:ext uri="{FF2B5EF4-FFF2-40B4-BE49-F238E27FC236}">
                <a16:creationId xmlns:a16="http://schemas.microsoft.com/office/drawing/2014/main" id="{7812AC68-01F8-4A94-82D7-4CDD860F6661}"/>
              </a:ext>
            </a:extLst>
          </p:cNvPr>
          <p:cNvSpPr txBox="1"/>
          <p:nvPr/>
        </p:nvSpPr>
        <p:spPr>
          <a:xfrm>
            <a:off x="0" y="75739"/>
            <a:ext cx="4326694" cy="646331"/>
          </a:xfrm>
          <a:prstGeom prst="rect">
            <a:avLst/>
          </a:prstGeom>
          <a:noFill/>
        </p:spPr>
        <p:txBody>
          <a:bodyPr wrap="square" rtlCol="0">
            <a:spAutoFit/>
          </a:bodyPr>
          <a:lstStyle/>
          <a:p>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Lưu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ý:</a:t>
            </a:r>
            <a:endParaRPr lang="id-ID"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Hình chữ nhật 1"/>
          <p:cNvSpPr/>
          <p:nvPr/>
        </p:nvSpPr>
        <p:spPr>
          <a:xfrm>
            <a:off x="3944521" y="76890"/>
            <a:ext cx="8202390" cy="1569660"/>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báo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dùng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mang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minh;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nhị</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mỉa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chê</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dùng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r>
              <a:rPr lang="en-US" sz="3200" dirty="0">
                <a:latin typeface="Times New Roman" panose="02020603050405020304" pitchFamily="18" charset="0"/>
                <a:cs typeface="Times New Roman" panose="02020603050405020304" pitchFamily="18" charset="0"/>
              </a:rPr>
              <a:t>.</a:t>
            </a:r>
          </a:p>
        </p:txBody>
      </p:sp>
      <p:pic>
        <p:nvPicPr>
          <p:cNvPr id="38" name="图片占位符 40">
            <a:extLst>
              <a:ext uri="{FF2B5EF4-FFF2-40B4-BE49-F238E27FC236}">
                <a16:creationId xmlns:a16="http://schemas.microsoft.com/office/drawing/2014/main" id="{DE6B9992-5F92-45F4-BAB0-B554A7BCA989}"/>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a:xfrm>
            <a:off x="2510542" y="1646550"/>
            <a:ext cx="1319134" cy="1319134"/>
          </a:xfrm>
        </p:spPr>
      </p:pic>
      <p:sp>
        <p:nvSpPr>
          <p:cNvPr id="39" name="Rectangle 38">
            <a:extLst>
              <a:ext uri="{FF2B5EF4-FFF2-40B4-BE49-F238E27FC236}">
                <a16:creationId xmlns:a16="http://schemas.microsoft.com/office/drawing/2014/main" id="{C338D6EE-8AB9-4271-876F-4E6DF2C4F3F6}"/>
              </a:ext>
            </a:extLst>
          </p:cNvPr>
          <p:cNvSpPr/>
          <p:nvPr/>
        </p:nvSpPr>
        <p:spPr>
          <a:xfrm>
            <a:off x="4043901" y="1755140"/>
            <a:ext cx="7334698"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pic>
        <p:nvPicPr>
          <p:cNvPr id="42" name="图片占位符 42">
            <a:extLst>
              <a:ext uri="{FF2B5EF4-FFF2-40B4-BE49-F238E27FC236}">
                <a16:creationId xmlns:a16="http://schemas.microsoft.com/office/drawing/2014/main" id="{029A0699-6CAC-405D-A137-7B3F9A7972AC}"/>
              </a:ext>
            </a:extLst>
          </p:cNvPr>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10000" b="10000"/>
          <a:stretch>
            <a:fillRect/>
          </a:stretch>
        </p:blipFill>
        <p:spPr>
          <a:xfrm>
            <a:off x="2533406" y="3255180"/>
            <a:ext cx="1319134" cy="1319134"/>
          </a:xfrm>
        </p:spPr>
      </p:pic>
      <p:sp>
        <p:nvSpPr>
          <p:cNvPr id="44" name="Rectangle 41">
            <a:extLst>
              <a:ext uri="{FF2B5EF4-FFF2-40B4-BE49-F238E27FC236}">
                <a16:creationId xmlns:a16="http://schemas.microsoft.com/office/drawing/2014/main" id="{0CB702D8-411E-4DDE-9FB6-49293143D3D3}"/>
              </a:ext>
            </a:extLst>
          </p:cNvPr>
          <p:cNvSpPr/>
          <p:nvPr/>
        </p:nvSpPr>
        <p:spPr>
          <a:xfrm>
            <a:off x="3944521" y="3355230"/>
            <a:ext cx="7866930"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còn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xuất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hiện</a:t>
            </a:r>
            <a:r>
              <a:rPr lang="en-US" altLang="en-US" sz="3200" b="1" dirty="0">
                <a:solidFill>
                  <a:srgbClr val="0070C0"/>
                </a:solidFill>
                <a:latin typeface="Times New Roman" panose="02020603050405020304" pitchFamily="18" charset="0"/>
              </a:rPr>
              <a:t> qua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động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chỉ</a:t>
            </a:r>
            <a:r>
              <a:rPr lang="en-US" altLang="en-US" sz="3200" b="1" dirty="0">
                <a:solidFill>
                  <a:srgbClr val="0070C0"/>
                </a:solidFill>
                <a:latin typeface="Times New Roman" panose="02020603050405020304" pitchFamily="18" charset="0"/>
              </a:rPr>
              <a:t>.</a:t>
            </a:r>
          </a:p>
        </p:txBody>
      </p:sp>
      <p:pic>
        <p:nvPicPr>
          <p:cNvPr id="45" name="图片占位符 41">
            <a:extLst>
              <a:ext uri="{FF2B5EF4-FFF2-40B4-BE49-F238E27FC236}">
                <a16:creationId xmlns:a16="http://schemas.microsoft.com/office/drawing/2014/main" id="{2B70A2C3-6A7D-4336-9940-A1D0D91F32DA}"/>
              </a:ext>
            </a:extLst>
          </p:cNvPr>
          <p:cNvPicPr>
            <a:picLocks noChangeAspect="1"/>
          </p:cNvPicPr>
          <p:nvPr/>
        </p:nvPicPr>
        <p:blipFill>
          <a:blip r:embed="rId6" cstate="print">
            <a:extLst>
              <a:ext uri="{28A0092B-C50C-407E-A947-70E740481C1C}">
                <a14:useLocalDpi xmlns:a14="http://schemas.microsoft.com/office/drawing/2010/main" val="0"/>
              </a:ext>
            </a:extLst>
          </a:blip>
          <a:srcRect l="16667" r="16667"/>
          <a:stretch>
            <a:fillRect/>
          </a:stretch>
        </p:blipFill>
        <p:spPr>
          <a:xfrm>
            <a:off x="2387880" y="500204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pic>
      <p:sp>
        <p:nvSpPr>
          <p:cNvPr id="46" name="Rectangle 39">
            <a:extLst>
              <a:ext uri="{FF2B5EF4-FFF2-40B4-BE49-F238E27FC236}">
                <a16:creationId xmlns:a16="http://schemas.microsoft.com/office/drawing/2014/main" id="{D048E988-1CDA-40B1-92CA-5AB0C0D5FD81}"/>
              </a:ext>
            </a:extLst>
          </p:cNvPr>
          <p:cNvSpPr/>
          <p:nvPr/>
        </p:nvSpPr>
        <p:spPr>
          <a:xfrm>
            <a:off x="3967301" y="5122999"/>
            <a:ext cx="8022701"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đời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ngày</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1191104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a:extLst>
              <a:ext uri="{FF2B5EF4-FFF2-40B4-BE49-F238E27FC236}">
                <a16:creationId xmlns:a16="http://schemas.microsoft.com/office/drawing/2014/main" id="{993AB22F-F1D3-405B-A67F-B7F8FB9B4051}"/>
              </a:ext>
            </a:extLst>
          </p:cNvPr>
          <p:cNvGrpSpPr/>
          <p:nvPr/>
        </p:nvGrpSpPr>
        <p:grpSpPr>
          <a:xfrm>
            <a:off x="8713540" y="2139389"/>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34269" y="636982"/>
            <a:ext cx="11420468" cy="461665"/>
          </a:xfrm>
          <a:prstGeom prst="rect">
            <a:avLst/>
          </a:prstGeom>
          <a:noFill/>
        </p:spPr>
        <p:txBody>
          <a:bodyPr wrap="square" rtlCol="0">
            <a:spAutoFit/>
          </a:bodyPr>
          <a:lstStyle/>
          <a:p>
            <a:pPr>
              <a:defRPr/>
            </a:pPr>
            <a:r>
              <a:rPr lang="en-US" altLang="zh-CN" sz="2400" b="1" dirty="0">
                <a:solidFill>
                  <a:srgbClr val="280BD9"/>
                </a:solidFill>
                <a:latin typeface="Times New Roman" panose="02020603050405020304" pitchFamily="18" charset="0"/>
                <a:cs typeface="Times New Roman" panose="02020603050405020304" pitchFamily="18" charset="0"/>
              </a:rPr>
              <a:t>I. </a:t>
            </a:r>
            <a:r>
              <a:rPr lang="en-US" altLang="zh-CN" sz="2400" b="1" dirty="0" err="1">
                <a:solidFill>
                  <a:srgbClr val="280BD9"/>
                </a:solidFill>
                <a:latin typeface="Times New Roman" panose="02020603050405020304" pitchFamily="18" charset="0"/>
                <a:cs typeface="Times New Roman" panose="02020603050405020304" pitchFamily="18" charset="0"/>
              </a:rPr>
              <a:t>Phân</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biệt</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nghĩa</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tường</a:t>
            </a:r>
            <a:r>
              <a:rPr lang="en-US" altLang="zh-CN" sz="2400" b="1" dirty="0">
                <a:solidFill>
                  <a:srgbClr val="280BD9"/>
                </a:solidFill>
                <a:latin typeface="Times New Roman" panose="02020603050405020304" pitchFamily="18" charset="0"/>
                <a:cs typeface="Times New Roman" panose="02020603050405020304" pitchFamily="18" charset="0"/>
              </a:rPr>
              <a:t> minh </a:t>
            </a:r>
            <a:r>
              <a:rPr lang="en-US" altLang="zh-CN" sz="2400" b="1" dirty="0" err="1">
                <a:solidFill>
                  <a:srgbClr val="280BD9"/>
                </a:solidFill>
                <a:latin typeface="Times New Roman" panose="02020603050405020304" pitchFamily="18" charset="0"/>
                <a:cs typeface="Times New Roman" panose="02020603050405020304" pitchFamily="18" charset="0"/>
              </a:rPr>
              <a:t>và</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hàm</a:t>
            </a:r>
            <a:r>
              <a:rPr lang="en-US" altLang="zh-CN" sz="2400" b="1" dirty="0">
                <a:solidFill>
                  <a:srgbClr val="280BD9"/>
                </a:solidFill>
                <a:latin typeface="Times New Roman" panose="02020603050405020304" pitchFamily="18" charset="0"/>
                <a:cs typeface="Times New Roman" panose="02020603050405020304" pitchFamily="18" charset="0"/>
              </a:rPr>
              <a:t> ý</a:t>
            </a:r>
            <a:endParaRPr lang="id-ID" altLang="zh-CN" sz="2400" b="1" dirty="0">
              <a:solidFill>
                <a:srgbClr val="280BD9"/>
              </a:solidFill>
              <a:latin typeface="Times New Roman" panose="02020603050405020304" pitchFamily="18" charset="0"/>
              <a:cs typeface="Times New Roman" panose="02020603050405020304" pitchFamily="18" charset="0"/>
            </a:endParaRPr>
          </a:p>
        </p:txBody>
      </p:sp>
      <p:sp>
        <p:nvSpPr>
          <p:cNvPr id="47" name="TextBox 23">
            <a:extLst>
              <a:ext uri="{FF2B5EF4-FFF2-40B4-BE49-F238E27FC236}">
                <a16:creationId xmlns:a16="http://schemas.microsoft.com/office/drawing/2014/main" id="{6BE40EA6-4F76-4B5C-A09E-9F6E840C3B4A}"/>
              </a:ext>
            </a:extLst>
          </p:cNvPr>
          <p:cNvSpPr txBox="1"/>
          <p:nvPr/>
        </p:nvSpPr>
        <p:spPr>
          <a:xfrm>
            <a:off x="1623195" y="144539"/>
            <a:ext cx="6664645" cy="492443"/>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NGHĨA TƯỜNG MINH VÀ HÀM Ý.</a:t>
            </a:r>
            <a:endParaRPr lang="zh-CN" altLang="en-US" sz="4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37">
            <a:extLst>
              <a:ext uri="{FF2B5EF4-FFF2-40B4-BE49-F238E27FC236}">
                <a16:creationId xmlns:a16="http://schemas.microsoft.com/office/drawing/2014/main" id="{24854080-A58E-4E88-AA00-E3445FAA90DE}"/>
              </a:ext>
            </a:extLst>
          </p:cNvPr>
          <p:cNvSpPr txBox="1"/>
          <p:nvPr/>
        </p:nvSpPr>
        <p:spPr>
          <a:xfrm>
            <a:off x="94387" y="1085565"/>
            <a:ext cx="11420468" cy="461665"/>
          </a:xfrm>
          <a:prstGeom prst="rect">
            <a:avLst/>
          </a:prstGeom>
          <a:noFill/>
        </p:spPr>
        <p:txBody>
          <a:bodyPr wrap="square" rtlCol="0">
            <a:spAutoFit/>
          </a:bodyPr>
          <a:lstStyle/>
          <a:p>
            <a:pPr>
              <a:defRPr/>
            </a:pPr>
            <a:r>
              <a:rPr lang="en-US" altLang="zh-CN" sz="2400" b="1" dirty="0">
                <a:solidFill>
                  <a:srgbClr val="280BD9"/>
                </a:solidFill>
                <a:latin typeface="Times New Roman" panose="02020603050405020304" pitchFamily="18" charset="0"/>
                <a:cs typeface="Times New Roman" panose="02020603050405020304" pitchFamily="18" charset="0"/>
              </a:rPr>
              <a:t>1. </a:t>
            </a:r>
            <a:r>
              <a:rPr lang="en-US" altLang="zh-CN" sz="2400" b="1" dirty="0" err="1">
                <a:solidFill>
                  <a:srgbClr val="280BD9"/>
                </a:solidFill>
                <a:latin typeface="Times New Roman" panose="02020603050405020304" pitchFamily="18" charset="0"/>
                <a:cs typeface="Times New Roman" panose="02020603050405020304" pitchFamily="18" charset="0"/>
              </a:rPr>
              <a:t>Khảo</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sát</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phân</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tích</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ngữ</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liệu</a:t>
            </a:r>
            <a:r>
              <a:rPr lang="en-US" altLang="zh-CN" sz="2400" b="1" dirty="0">
                <a:solidFill>
                  <a:srgbClr val="280BD9"/>
                </a:solidFill>
                <a:latin typeface="Times New Roman" panose="02020603050405020304" pitchFamily="18" charset="0"/>
                <a:cs typeface="Times New Roman" panose="02020603050405020304" pitchFamily="18" charset="0"/>
              </a:rPr>
              <a:t>/ </a:t>
            </a:r>
            <a:r>
              <a:rPr lang="en-US" altLang="zh-CN" sz="2400" b="1" dirty="0" err="1">
                <a:solidFill>
                  <a:srgbClr val="280BD9"/>
                </a:solidFill>
                <a:latin typeface="Times New Roman" panose="02020603050405020304" pitchFamily="18" charset="0"/>
                <a:cs typeface="Times New Roman" panose="02020603050405020304" pitchFamily="18" charset="0"/>
              </a:rPr>
              <a:t>sgk</a:t>
            </a:r>
            <a:endParaRPr lang="id-ID" altLang="zh-CN" sz="2400" b="1" dirty="0">
              <a:solidFill>
                <a:srgbClr val="280BD9"/>
              </a:solidFill>
              <a:latin typeface="Times New Roman" panose="02020603050405020304" pitchFamily="18" charset="0"/>
              <a:cs typeface="Times New Roman" panose="02020603050405020304" pitchFamily="18" charset="0"/>
            </a:endParaRPr>
          </a:p>
        </p:txBody>
      </p:sp>
      <p:sp>
        <p:nvSpPr>
          <p:cNvPr id="39" name="文本框 37">
            <a:extLst>
              <a:ext uri="{FF2B5EF4-FFF2-40B4-BE49-F238E27FC236}">
                <a16:creationId xmlns:a16="http://schemas.microsoft.com/office/drawing/2014/main" id="{24854080-A58E-4E88-AA00-E3445FAA90DE}"/>
              </a:ext>
            </a:extLst>
          </p:cNvPr>
          <p:cNvSpPr txBox="1"/>
          <p:nvPr/>
        </p:nvSpPr>
        <p:spPr>
          <a:xfrm>
            <a:off x="34269" y="3407485"/>
            <a:ext cx="11420468" cy="523220"/>
          </a:xfrm>
          <a:prstGeom prst="rect">
            <a:avLst/>
          </a:prstGeom>
          <a:noFill/>
        </p:spPr>
        <p:txBody>
          <a:bodyPr wrap="square" rtlCol="0">
            <a:spAutoFit/>
          </a:bodyPr>
          <a:lstStyle/>
          <a:p>
            <a:pPr>
              <a:defRPr/>
            </a:pPr>
            <a:r>
              <a:rPr lang="en-US" altLang="zh-CN" sz="2800" dirty="0">
                <a:solidFill>
                  <a:srgbClr val="280BD9"/>
                </a:solidFill>
                <a:latin typeface="Times New Roman" panose="02020603050405020304" pitchFamily="18" charset="0"/>
                <a:cs typeface="Times New Roman" panose="02020603050405020304" pitchFamily="18" charset="0"/>
              </a:rPr>
              <a:t>* . </a:t>
            </a:r>
            <a:r>
              <a:rPr lang="en-US" altLang="zh-CN" sz="2800" dirty="0" err="1">
                <a:solidFill>
                  <a:srgbClr val="280BD9"/>
                </a:solidFill>
                <a:latin typeface="Times New Roman" panose="02020603050405020304" pitchFamily="18" charset="0"/>
                <a:cs typeface="Times New Roman" panose="02020603050405020304" pitchFamily="18" charset="0"/>
              </a:rPr>
              <a:t>Lưu</a:t>
            </a:r>
            <a:r>
              <a:rPr lang="en-US" altLang="zh-CN" sz="2800" dirty="0">
                <a:solidFill>
                  <a:srgbClr val="280BD9"/>
                </a:solidFill>
                <a:latin typeface="Times New Roman" panose="02020603050405020304" pitchFamily="18" charset="0"/>
                <a:cs typeface="Times New Roman" panose="02020603050405020304" pitchFamily="18" charset="0"/>
              </a:rPr>
              <a:t> ý: </a:t>
            </a:r>
            <a:endParaRPr lang="id-ID" altLang="zh-CN" sz="2800" dirty="0">
              <a:solidFill>
                <a:srgbClr val="280BD9"/>
              </a:solidFill>
              <a:latin typeface="Times New Roman" panose="02020603050405020304" pitchFamily="18" charset="0"/>
              <a:cs typeface="Times New Roman" panose="02020603050405020304" pitchFamily="18" charset="0"/>
            </a:endParaRPr>
          </a:p>
        </p:txBody>
      </p:sp>
      <p:sp>
        <p:nvSpPr>
          <p:cNvPr id="40" name="TextBox 5">
            <a:extLst>
              <a:ext uri="{FF2B5EF4-FFF2-40B4-BE49-F238E27FC236}">
                <a16:creationId xmlns:a16="http://schemas.microsoft.com/office/drawing/2014/main" id="{F8D8C56F-F8DC-4200-BAE4-6A9713B2FA8E}"/>
              </a:ext>
            </a:extLst>
          </p:cNvPr>
          <p:cNvSpPr txBox="1"/>
          <p:nvPr/>
        </p:nvSpPr>
        <p:spPr>
          <a:xfrm>
            <a:off x="125046" y="1523685"/>
            <a:ext cx="10635535" cy="2585323"/>
          </a:xfrm>
          <a:prstGeom prst="rect">
            <a:avLst/>
          </a:prstGeom>
          <a:noFill/>
        </p:spPr>
        <p:txBody>
          <a:bodyPr wrap="square" rtlCol="0">
            <a:spAutoFit/>
          </a:bodyPr>
          <a:lstStyle/>
          <a:p>
            <a:pPr algn="just"/>
            <a:r>
              <a:rPr lang="en-US" altLang="en-US" sz="2400" b="1" dirty="0">
                <a:solidFill>
                  <a:srgbClr val="280BD9"/>
                </a:solidFill>
                <a:latin typeface="Times New Roman" panose="02020603050405020304" pitchFamily="18" charset="0"/>
              </a:rPr>
              <a:t>2. </a:t>
            </a:r>
            <a:r>
              <a:rPr lang="en-US" altLang="en-US" sz="2400" b="1" dirty="0" err="1">
                <a:solidFill>
                  <a:srgbClr val="280BD9"/>
                </a:solidFill>
                <a:latin typeface="Times New Roman" panose="02020603050405020304" pitchFamily="18" charset="0"/>
              </a:rPr>
              <a:t>Ghi</a:t>
            </a:r>
            <a:r>
              <a:rPr lang="en-US" altLang="en-US" sz="2400" b="1" dirty="0">
                <a:solidFill>
                  <a:srgbClr val="280BD9"/>
                </a:solidFill>
                <a:latin typeface="Times New Roman" panose="02020603050405020304" pitchFamily="18" charset="0"/>
              </a:rPr>
              <a:t> </a:t>
            </a:r>
            <a:r>
              <a:rPr lang="en-US" altLang="en-US" sz="2400" b="1" dirty="0" err="1">
                <a:solidFill>
                  <a:srgbClr val="280BD9"/>
                </a:solidFill>
                <a:latin typeface="Times New Roman" panose="02020603050405020304" pitchFamily="18" charset="0"/>
              </a:rPr>
              <a:t>nhớ</a:t>
            </a:r>
            <a:r>
              <a:rPr lang="en-US" altLang="en-US" sz="2400" b="1" dirty="0">
                <a:solidFill>
                  <a:srgbClr val="280BD9"/>
                </a:solidFill>
                <a:latin typeface="Times New Roman" panose="02020603050405020304" pitchFamily="18" charset="0"/>
              </a:rPr>
              <a:t>: </a:t>
            </a:r>
          </a:p>
          <a:p>
            <a:pPr algn="just"/>
            <a:r>
              <a:rPr lang="en-US" altLang="en-US" sz="2400" dirty="0">
                <a:latin typeface="Times New Roman" panose="02020603050405020304" pitchFamily="18" charset="0"/>
              </a:rPr>
              <a:t>- </a:t>
            </a:r>
            <a:r>
              <a:rPr lang="en-US" altLang="en-US" sz="2400" dirty="0" err="1">
                <a:latin typeface="Times New Roman" panose="02020603050405020304" pitchFamily="18" charset="0"/>
              </a:rPr>
              <a:t>Nghĩa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tường</a:t>
            </a:r>
            <a:r>
              <a:rPr lang="en-US" altLang="en-US" sz="2400" dirty="0">
                <a:latin typeface="Times New Roman" panose="02020603050405020304" pitchFamily="18" charset="0"/>
              </a:rPr>
              <a:t> minh: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diễn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trực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tiếp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bằng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ngữ</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câu</a:t>
            </a:r>
            <a:r>
              <a:rPr lang="en-US" altLang="en-US" sz="2400" dirty="0">
                <a:latin typeface="Times New Roman" panose="02020603050405020304" pitchFamily="18" charset="0"/>
              </a:rPr>
              <a:t>. </a:t>
            </a:r>
          </a:p>
          <a:p>
            <a:pPr algn="just"/>
            <a:r>
              <a:rPr lang="en-US" altLang="en-US" sz="2400" dirty="0">
                <a:latin typeface="Times New Roman" panose="02020603050405020304" pitchFamily="18" charset="0"/>
              </a:rPr>
              <a:t>- </a:t>
            </a:r>
            <a:r>
              <a:rPr lang="en-US" altLang="en-US" sz="2400" dirty="0" err="1">
                <a:latin typeface="Times New Roman" panose="02020603050405020304" pitchFamily="18" charset="0"/>
              </a:rPr>
              <a:t>Hàm</a:t>
            </a:r>
            <a:r>
              <a:rPr lang="en-US" altLang="en-US" sz="2400" dirty="0">
                <a:latin typeface="Times New Roman" panose="02020603050405020304" pitchFamily="18" charset="0"/>
              </a:rPr>
              <a:t> ý: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diễn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trực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tiếp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bằng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ngữ</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câu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nhưng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những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ngữ</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ấy</a:t>
            </a:r>
            <a:r>
              <a:rPr lang="en-US" altLang="en-US" sz="2400" dirty="0">
                <a:latin typeface="Times New Roman" panose="02020603050405020304" pitchFamily="18" charset="0"/>
              </a:rPr>
              <a:t>.</a:t>
            </a:r>
          </a:p>
          <a:p>
            <a:pPr algn="just">
              <a:spcBef>
                <a:spcPct val="50000"/>
              </a:spcBef>
              <a:buClrTx/>
              <a:buFontTx/>
              <a:buNone/>
            </a:pPr>
            <a:endParaRPr lang="en-US" altLang="en-US" sz="2800" dirty="0">
              <a:latin typeface="Times New Roman" panose="02020603050405020304" pitchFamily="18" charset="0"/>
            </a:endParaRPr>
          </a:p>
        </p:txBody>
      </p:sp>
      <p:sp>
        <p:nvSpPr>
          <p:cNvPr id="2" name="Hình chữ nhật 1"/>
          <p:cNvSpPr/>
          <p:nvPr/>
        </p:nvSpPr>
        <p:spPr>
          <a:xfrm>
            <a:off x="110017" y="3878490"/>
            <a:ext cx="11766362"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tường</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ý.</a:t>
            </a:r>
          </a:p>
        </p:txBody>
      </p:sp>
      <p:sp>
        <p:nvSpPr>
          <p:cNvPr id="41" name="Rectangle 38">
            <a:extLst>
              <a:ext uri="{FF2B5EF4-FFF2-40B4-BE49-F238E27FC236}">
                <a16:creationId xmlns:a16="http://schemas.microsoft.com/office/drawing/2014/main" id="{C338D6EE-8AB9-4271-876F-4E6DF2C4F3F6}"/>
              </a:ext>
            </a:extLst>
          </p:cNvPr>
          <p:cNvSpPr/>
          <p:nvPr/>
        </p:nvSpPr>
        <p:spPr>
          <a:xfrm>
            <a:off x="94387" y="4645190"/>
            <a:ext cx="10832468" cy="461665"/>
          </a:xfrm>
          <a:prstGeom prst="rect">
            <a:avLst/>
          </a:prstGeom>
        </p:spPr>
        <p:txBody>
          <a:bodyPr wrap="square">
            <a:spAutoFit/>
          </a:bodyPr>
          <a:lstStyle/>
          <a:p>
            <a:pPr algn="just">
              <a:spcBef>
                <a:spcPct val="0"/>
              </a:spcBef>
              <a:buClrTx/>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Hàm</a:t>
            </a:r>
            <a:r>
              <a:rPr lang="en-US" altLang="en-US" sz="2400" dirty="0">
                <a:latin typeface="Times New Roman" panose="02020603050405020304" pitchFamily="18" charset="0"/>
              </a:rPr>
              <a:t> ý </a:t>
            </a:r>
            <a:r>
              <a:rPr lang="en-US" altLang="en-US" sz="2400" dirty="0" err="1">
                <a:latin typeface="Times New Roman" panose="02020603050405020304" pitchFamily="18" charset="0"/>
              </a:rPr>
              <a:t>phụ</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thuộc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huống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giao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tiếp</a:t>
            </a:r>
            <a:r>
              <a:rPr lang="en-US" altLang="en-US" sz="2400" dirty="0">
                <a:latin typeface="Times New Roman" panose="02020603050405020304" pitchFamily="18" charset="0"/>
              </a:rPr>
              <a:t>.</a:t>
            </a:r>
          </a:p>
        </p:txBody>
      </p:sp>
      <p:sp>
        <p:nvSpPr>
          <p:cNvPr id="42" name="Rectangle 41">
            <a:extLst>
              <a:ext uri="{FF2B5EF4-FFF2-40B4-BE49-F238E27FC236}">
                <a16:creationId xmlns:a16="http://schemas.microsoft.com/office/drawing/2014/main" id="{0CB702D8-411E-4DDE-9FB6-49293143D3D3}"/>
              </a:ext>
            </a:extLst>
          </p:cNvPr>
          <p:cNvSpPr/>
          <p:nvPr/>
        </p:nvSpPr>
        <p:spPr>
          <a:xfrm>
            <a:off x="110017" y="5106855"/>
            <a:ext cx="11928079" cy="461665"/>
          </a:xfrm>
          <a:prstGeom prst="rect">
            <a:avLst/>
          </a:prstGeom>
        </p:spPr>
        <p:txBody>
          <a:bodyPr wrap="square">
            <a:spAutoFit/>
          </a:bodyPr>
          <a:lstStyle/>
          <a:p>
            <a:pPr algn="just">
              <a:spcBef>
                <a:spcPct val="0"/>
              </a:spcBef>
              <a:buClrTx/>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Hàm</a:t>
            </a:r>
            <a:r>
              <a:rPr lang="en-US" altLang="en-US" sz="2400" dirty="0">
                <a:latin typeface="Times New Roman" panose="02020603050405020304" pitchFamily="18" charset="0"/>
              </a:rPr>
              <a:t> ý </a:t>
            </a:r>
            <a:r>
              <a:rPr lang="en-US" altLang="en-US" sz="2400" dirty="0" err="1">
                <a:latin typeface="Times New Roman" panose="02020603050405020304" pitchFamily="18" charset="0"/>
              </a:rPr>
              <a:t>còn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hiện</a:t>
            </a:r>
            <a:r>
              <a:rPr lang="en-US" altLang="en-US" sz="2400" dirty="0">
                <a:latin typeface="Times New Roman" panose="02020603050405020304" pitchFamily="18" charset="0"/>
              </a:rPr>
              <a:t> qua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chỉ</a:t>
            </a:r>
            <a:r>
              <a:rPr lang="en-US" altLang="en-US" sz="2400" dirty="0">
                <a:latin typeface="Times New Roman" panose="02020603050405020304" pitchFamily="18" charset="0"/>
              </a:rPr>
              <a:t>.</a:t>
            </a:r>
          </a:p>
        </p:txBody>
      </p:sp>
      <p:sp>
        <p:nvSpPr>
          <p:cNvPr id="43" name="Rectangle 39">
            <a:extLst>
              <a:ext uri="{FF2B5EF4-FFF2-40B4-BE49-F238E27FC236}">
                <a16:creationId xmlns:a16="http://schemas.microsoft.com/office/drawing/2014/main" id="{D048E988-1CDA-40B1-92CA-5AB0C0D5FD81}"/>
              </a:ext>
            </a:extLst>
          </p:cNvPr>
          <p:cNvSpPr/>
          <p:nvPr/>
        </p:nvSpPr>
        <p:spPr>
          <a:xfrm>
            <a:off x="94386" y="5486450"/>
            <a:ext cx="11928079" cy="461665"/>
          </a:xfrm>
          <a:prstGeom prst="rect">
            <a:avLst/>
          </a:prstGeom>
        </p:spPr>
        <p:txBody>
          <a:bodyPr wrap="square">
            <a:spAutoFit/>
          </a:bodyPr>
          <a:lstStyle/>
          <a:p>
            <a:pPr algn="just">
              <a:spcBef>
                <a:spcPct val="0"/>
              </a:spcBef>
              <a:buClrTx/>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Hàm</a:t>
            </a:r>
            <a:r>
              <a:rPr lang="en-US" altLang="en-US" sz="2400" dirty="0">
                <a:latin typeface="Times New Roman" panose="02020603050405020304" pitchFamily="18" charset="0"/>
              </a:rPr>
              <a:t> ý </a:t>
            </a:r>
            <a:r>
              <a:rPr lang="en-US" altLang="en-US" sz="2400" dirty="0" err="1">
                <a:latin typeface="Times New Roman" panose="02020603050405020304" pitchFamily="18" charset="0"/>
              </a:rPr>
              <a:t>thường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dụng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bản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nghệ</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sống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hàng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ngày</a:t>
            </a:r>
            <a:r>
              <a:rPr lang="en-US" altLang="en-US" sz="2400" dirty="0">
                <a:solidFill>
                  <a:srgbClr val="0070C0"/>
                </a:solidFill>
                <a:latin typeface="Times New Roman" panose="02020603050405020304" pitchFamily="18" charset="0"/>
              </a:rPr>
              <a:t>.</a:t>
            </a:r>
          </a:p>
        </p:txBody>
      </p:sp>
      <p:sp>
        <p:nvSpPr>
          <p:cNvPr id="44" name="文本框 37">
            <a:extLst>
              <a:ext uri="{FF2B5EF4-FFF2-40B4-BE49-F238E27FC236}">
                <a16:creationId xmlns:a16="http://schemas.microsoft.com/office/drawing/2014/main" id="{24854080-A58E-4E88-AA00-E3445FAA90DE}"/>
              </a:ext>
            </a:extLst>
          </p:cNvPr>
          <p:cNvSpPr txBox="1"/>
          <p:nvPr/>
        </p:nvSpPr>
        <p:spPr>
          <a:xfrm>
            <a:off x="34269" y="6065696"/>
            <a:ext cx="7338710" cy="461665"/>
          </a:xfrm>
          <a:prstGeom prst="rect">
            <a:avLst/>
          </a:prstGeom>
          <a:noFill/>
        </p:spPr>
        <p:txBody>
          <a:bodyPr wrap="square" rtlCol="0">
            <a:spAutoFit/>
          </a:bodyPr>
          <a:lstStyle/>
          <a:p>
            <a:pPr>
              <a:defRPr/>
            </a:pPr>
            <a:r>
              <a:rPr lang="en-SG" altLang="zh-CN" sz="2400" b="1" dirty="0">
                <a:solidFill>
                  <a:srgbClr val="280BD9"/>
                </a:solidFill>
                <a:latin typeface="Times New Roman" panose="02020603050405020304" pitchFamily="18" charset="0"/>
                <a:cs typeface="Times New Roman" panose="02020603050405020304" pitchFamily="18" charset="0"/>
              </a:rPr>
              <a:t>II. </a:t>
            </a:r>
            <a:r>
              <a:rPr lang="en-SG" altLang="zh-CN" sz="2400" b="1" dirty="0" err="1">
                <a:solidFill>
                  <a:srgbClr val="280BD9"/>
                </a:solidFill>
                <a:latin typeface="Times New Roman" panose="02020603050405020304" pitchFamily="18" charset="0"/>
                <a:cs typeface="Times New Roman" panose="02020603050405020304" pitchFamily="18" charset="0"/>
              </a:rPr>
              <a:t>Luyện</a:t>
            </a:r>
            <a:r>
              <a:rPr lang="en-SG" altLang="zh-CN" sz="2400" b="1" dirty="0">
                <a:solidFill>
                  <a:srgbClr val="280BD9"/>
                </a:solidFill>
                <a:latin typeface="Times New Roman" panose="02020603050405020304" pitchFamily="18" charset="0"/>
                <a:cs typeface="Times New Roman" panose="02020603050405020304" pitchFamily="18" charset="0"/>
              </a:rPr>
              <a:t> </a:t>
            </a:r>
            <a:r>
              <a:rPr lang="en-SG" altLang="zh-CN" sz="2400" b="1" dirty="0" err="1">
                <a:solidFill>
                  <a:srgbClr val="280BD9"/>
                </a:solidFill>
                <a:latin typeface="Times New Roman" panose="02020603050405020304" pitchFamily="18" charset="0"/>
                <a:cs typeface="Times New Roman" panose="02020603050405020304" pitchFamily="18" charset="0"/>
              </a:rPr>
              <a:t>tập</a:t>
            </a:r>
            <a:endParaRPr lang="id-ID" altLang="zh-CN" sz="2400" b="1" dirty="0">
              <a:solidFill>
                <a:srgbClr val="280BD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794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7030387"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331"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7423931" y="210878"/>
            <a:ext cx="1718443" cy="1795222"/>
          </a:xfrm>
          <a:prstGeom prst="rect">
            <a:avLst/>
          </a:prstGeom>
        </p:spPr>
      </p:pic>
      <p:sp>
        <p:nvSpPr>
          <p:cNvPr id="47" name="Text Box 2">
            <a:extLst>
              <a:ext uri="{FF2B5EF4-FFF2-40B4-BE49-F238E27FC236}">
                <a16:creationId xmlns:a16="http://schemas.microsoft.com/office/drawing/2014/main" id="{37E30431-3884-4C54-833E-6953786C8C28}"/>
              </a:ext>
            </a:extLst>
          </p:cNvPr>
          <p:cNvSpPr txBox="1">
            <a:spLocks noChangeArrowheads="1"/>
          </p:cNvSpPr>
          <p:nvPr/>
        </p:nvSpPr>
        <p:spPr bwMode="auto">
          <a:xfrm>
            <a:off x="334513" y="758335"/>
            <a:ext cx="62429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50000"/>
              </a:spcBef>
              <a:buClrTx/>
              <a:buFontTx/>
              <a:buNone/>
            </a:pPr>
            <a:r>
              <a:rPr lang="en-US" altLang="en-US" dirty="0" err="1">
                <a:solidFill>
                  <a:srgbClr val="0070C0"/>
                </a:solidFill>
                <a:latin typeface="Times New Roman" panose="02020603050405020304" pitchFamily="18" charset="0"/>
              </a:rPr>
              <a:t>Trống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lớp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đã</a:t>
            </a:r>
            <a:r>
              <a:rPr lang="en-US" altLang="en-US" dirty="0">
                <a:solidFill>
                  <a:srgbClr val="0070C0"/>
                </a:solidFill>
                <a:latin typeface="Times New Roman" panose="02020603050405020304" pitchFamily="18" charset="0"/>
              </a:rPr>
              <a:t> 10 </a:t>
            </a:r>
            <a:r>
              <a:rPr lang="en-US" altLang="en-US" dirty="0" err="1">
                <a:solidFill>
                  <a:srgbClr val="0070C0"/>
                </a:solidFill>
                <a:latin typeface="Times New Roman" panose="02020603050405020304" pitchFamily="18" charset="0"/>
              </a:rPr>
              <a:t>phút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Hiếu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hớt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hải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chạy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giáo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nhìn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đồng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hồ</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p>
        </p:txBody>
      </p:sp>
      <p:sp>
        <p:nvSpPr>
          <p:cNvPr id="48" name="Text Box 2">
            <a:extLst>
              <a:ext uri="{FF2B5EF4-FFF2-40B4-BE49-F238E27FC236}">
                <a16:creationId xmlns:a16="http://schemas.microsoft.com/office/drawing/2014/main" id="{51808818-8C59-4FF2-B55B-0429D5E1385F}"/>
              </a:ext>
            </a:extLst>
          </p:cNvPr>
          <p:cNvSpPr txBox="1">
            <a:spLocks noChangeArrowheads="1"/>
          </p:cNvSpPr>
          <p:nvPr/>
        </p:nvSpPr>
        <p:spPr bwMode="auto">
          <a:xfrm>
            <a:off x="397192" y="4093880"/>
            <a:ext cx="6083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0"/>
              </a:spcBef>
              <a:buClrTx/>
              <a:buFontTx/>
              <a:buNone/>
            </a:pPr>
            <a:r>
              <a:rPr lang="en-US" altLang="en-US" dirty="0" err="1">
                <a:solidFill>
                  <a:srgbClr val="0070C0"/>
                </a:solidFill>
                <a:latin typeface="Times New Roman" panose="02020603050405020304" pitchFamily="18" charset="0"/>
              </a:rPr>
              <a:t>Em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hãy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đạt</a:t>
            </a:r>
            <a:r>
              <a:rPr lang="en-US" altLang="en-US" dirty="0">
                <a:solidFill>
                  <a:srgbClr val="0070C0"/>
                </a:solidFill>
                <a:latin typeface="Times New Roman" panose="02020603050405020304" pitchFamily="18" charset="0"/>
              </a:rPr>
              <a:t> ý </a:t>
            </a:r>
            <a:r>
              <a:rPr lang="en-US" altLang="en-US" dirty="0" err="1">
                <a:solidFill>
                  <a:srgbClr val="0070C0"/>
                </a:solidFill>
                <a:latin typeface="Times New Roman" panose="02020603050405020304" pitchFamily="18" charset="0"/>
              </a:rPr>
              <a:t>muốn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bằng</a:t>
            </a:r>
            <a:r>
              <a:rPr lang="en-US" altLang="en-US" dirty="0">
                <a:solidFill>
                  <a:srgbClr val="0070C0"/>
                </a:solidFill>
                <a:latin typeface="Times New Roman" panose="02020603050405020304" pitchFamily="18" charset="0"/>
              </a:rPr>
              <a:t> 2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có</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nghĩa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tường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minh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dùng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hàm</a:t>
            </a:r>
            <a:r>
              <a:rPr lang="en-US" altLang="en-US" dirty="0">
                <a:solidFill>
                  <a:srgbClr val="0070C0"/>
                </a:solidFill>
                <a:latin typeface="Times New Roman" panose="02020603050405020304" pitchFamily="18" charset="0"/>
              </a:rPr>
              <a:t> ý.</a:t>
            </a:r>
          </a:p>
        </p:txBody>
      </p:sp>
      <p:pic>
        <p:nvPicPr>
          <p:cNvPr id="50" name="Picture 49">
            <a:extLst>
              <a:ext uri="{FF2B5EF4-FFF2-40B4-BE49-F238E27FC236}">
                <a16:creationId xmlns:a16="http://schemas.microsoft.com/office/drawing/2014/main" id="{5D770380-A1D8-4016-AA18-6457B1900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2439964" y="2624021"/>
            <a:ext cx="1569661" cy="1569661"/>
          </a:xfrm>
          <a:prstGeom prst="rect">
            <a:avLst/>
          </a:prstGeom>
        </p:spPr>
      </p:pic>
    </p:spTree>
    <p:extLst>
      <p:ext uri="{BB962C8B-B14F-4D97-AF65-F5344CB8AC3E}">
        <p14:creationId xmlns:p14="http://schemas.microsoft.com/office/powerpoint/2010/main" val="3270953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checkerboard(across)">
                                      <p:cBhvr>
                                        <p:cTn id="3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533401"/>
            <a:ext cx="11887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u="sng" dirty="0" err="1">
                <a:solidFill>
                  <a:srgbClr val="FF0066"/>
                </a:solidFill>
                <a:latin typeface="Times New Roman" panose="02020603050405020304" pitchFamily="18" charset="0"/>
                <a:cs typeface="Times New Roman" panose="02020603050405020304" pitchFamily="18" charset="0"/>
              </a:rPr>
              <a:t>Tình</a:t>
            </a:r>
            <a:r>
              <a:rPr lang="en-US" sz="3600" b="1" u="sng" dirty="0">
                <a:solidFill>
                  <a:srgbClr val="FF0066"/>
                </a:solidFill>
                <a:latin typeface="Times New Roman" panose="02020603050405020304" pitchFamily="18" charset="0"/>
                <a:cs typeface="Times New Roman" panose="02020603050405020304" pitchFamily="18" charset="0"/>
              </a:rPr>
              <a:t> </a:t>
            </a:r>
            <a:r>
              <a:rPr lang="en-US" sz="3600" b="1" u="sng" dirty="0" err="1">
                <a:solidFill>
                  <a:srgbClr val="FF0066"/>
                </a:solidFill>
                <a:latin typeface="Times New Roman" panose="02020603050405020304" pitchFamily="18" charset="0"/>
                <a:cs typeface="Times New Roman" panose="02020603050405020304" pitchFamily="18" charset="0"/>
              </a:rPr>
              <a:t>huống</a:t>
            </a:r>
            <a:endParaRPr lang="en-US" sz="3600" b="1" u="sng" dirty="0">
              <a:solidFill>
                <a:srgbClr val="FF0066"/>
              </a:solidFill>
              <a:latin typeface="Times New Roman" panose="02020603050405020304" pitchFamily="18" charset="0"/>
              <a:cs typeface="Times New Roman" panose="02020603050405020304" pitchFamily="18" charset="0"/>
            </a:endParaRPr>
          </a:p>
          <a:p>
            <a:pPr algn="just">
              <a:defRPr/>
            </a:pPr>
            <a:r>
              <a:rPr lang="en-US" sz="2800" b="1" dirty="0">
                <a:solidFill>
                  <a:srgbClr val="0000FF"/>
                </a:solidFill>
                <a:effectLst>
                  <a:outerShdw blurRad="38100" dist="38100" dir="2700000" algn="tl">
                    <a:srgbClr val="C0C0C0"/>
                  </a:outerShdw>
                </a:effectLst>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Sáng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nay,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mẹ</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chợ</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dặn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Minh ở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xong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Minh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đang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bạn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mời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mà</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cứ</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ngồi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ì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huyên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thuyên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mọi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thứ</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chuyện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Minh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sao</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dứt</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đó</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mẹ</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sắp</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về</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rồi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algn="just">
              <a:defRPr/>
            </a:pP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Nếu</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Minh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sẽ</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bạn</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về</a:t>
            </a:r>
            <a:r>
              <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88067" name="Text Box 3"/>
          <p:cNvSpPr txBox="1">
            <a:spLocks noChangeArrowheads="1"/>
          </p:cNvSpPr>
          <p:nvPr/>
        </p:nvSpPr>
        <p:spPr bwMode="auto">
          <a:xfrm>
            <a:off x="741259" y="4892158"/>
            <a:ext cx="911694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600" dirty="0">
                <a:solidFill>
                  <a:srgbClr val="FF6600"/>
                </a:solidFill>
              </a:rPr>
              <a:t>2. </a:t>
            </a:r>
            <a:r>
              <a:rPr lang="en-US" altLang="en-US" sz="3600" dirty="0" err="1">
                <a:solidFill>
                  <a:srgbClr val="FF6600"/>
                </a:solidFill>
              </a:rPr>
              <a:t>Mình</a:t>
            </a:r>
            <a:r>
              <a:rPr lang="en-US" altLang="en-US" sz="3600" dirty="0">
                <a:solidFill>
                  <a:srgbClr val="FF6600"/>
                </a:solidFill>
              </a:rPr>
              <a:t> </a:t>
            </a:r>
            <a:r>
              <a:rPr lang="en-US" altLang="en-US" sz="3600" dirty="0" err="1">
                <a:solidFill>
                  <a:srgbClr val="FF6600"/>
                </a:solidFill>
              </a:rPr>
              <a:t>còn</a:t>
            </a:r>
            <a:r>
              <a:rPr lang="en-US" altLang="en-US" sz="3600" dirty="0">
                <a:solidFill>
                  <a:srgbClr val="FF6600"/>
                </a:solidFill>
              </a:rPr>
              <a:t> </a:t>
            </a:r>
            <a:r>
              <a:rPr lang="en-US" altLang="en-US" sz="3600" dirty="0" err="1">
                <a:solidFill>
                  <a:srgbClr val="FF6600"/>
                </a:solidFill>
              </a:rPr>
              <a:t>nhiều</a:t>
            </a:r>
            <a:r>
              <a:rPr lang="en-US" altLang="en-US" sz="3600" dirty="0">
                <a:solidFill>
                  <a:srgbClr val="FF6600"/>
                </a:solidFill>
              </a:rPr>
              <a:t> </a:t>
            </a:r>
            <a:r>
              <a:rPr lang="en-US" altLang="en-US" sz="3600" dirty="0" err="1">
                <a:solidFill>
                  <a:srgbClr val="FF6600"/>
                </a:solidFill>
              </a:rPr>
              <a:t>bài</a:t>
            </a:r>
            <a:r>
              <a:rPr lang="en-US" altLang="en-US" sz="3600" dirty="0">
                <a:solidFill>
                  <a:srgbClr val="FF6600"/>
                </a:solidFill>
              </a:rPr>
              <a:t> </a:t>
            </a:r>
            <a:r>
              <a:rPr lang="en-US" altLang="en-US" sz="3600" dirty="0" err="1">
                <a:solidFill>
                  <a:srgbClr val="FF6600"/>
                </a:solidFill>
              </a:rPr>
              <a:t>tập</a:t>
            </a:r>
            <a:r>
              <a:rPr lang="en-US" altLang="en-US" sz="3600" dirty="0">
                <a:solidFill>
                  <a:srgbClr val="FF6600"/>
                </a:solidFill>
              </a:rPr>
              <a:t> </a:t>
            </a:r>
            <a:r>
              <a:rPr lang="en-US" altLang="en-US" sz="3600" dirty="0" err="1">
                <a:solidFill>
                  <a:srgbClr val="FF6600"/>
                </a:solidFill>
              </a:rPr>
              <a:t>chưa</a:t>
            </a:r>
            <a:r>
              <a:rPr lang="en-US" altLang="en-US" sz="3600" dirty="0">
                <a:solidFill>
                  <a:srgbClr val="FF6600"/>
                </a:solidFill>
              </a:rPr>
              <a:t> </a:t>
            </a:r>
            <a:r>
              <a:rPr lang="en-US" altLang="en-US" sz="3600" dirty="0" err="1">
                <a:solidFill>
                  <a:srgbClr val="FF6600"/>
                </a:solidFill>
              </a:rPr>
              <a:t>làm</a:t>
            </a:r>
            <a:r>
              <a:rPr lang="en-US" altLang="en-US" sz="3600" dirty="0">
                <a:solidFill>
                  <a:srgbClr val="FF6600"/>
                </a:solidFill>
              </a:rPr>
              <a:t>. </a:t>
            </a:r>
          </a:p>
        </p:txBody>
      </p:sp>
      <p:sp>
        <p:nvSpPr>
          <p:cNvPr id="88068" name="Text Box 4"/>
          <p:cNvSpPr txBox="1">
            <a:spLocks noChangeArrowheads="1"/>
          </p:cNvSpPr>
          <p:nvPr/>
        </p:nvSpPr>
        <p:spPr bwMode="auto">
          <a:xfrm>
            <a:off x="654690" y="5591437"/>
            <a:ext cx="69797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3600" dirty="0">
                <a:solidFill>
                  <a:srgbClr val="FF6600"/>
                </a:solidFill>
              </a:rPr>
              <a:t>3. </a:t>
            </a:r>
            <a:r>
              <a:rPr lang="en-US" altLang="en-US" sz="3600" dirty="0" err="1">
                <a:solidFill>
                  <a:srgbClr val="FF6600"/>
                </a:solidFill>
              </a:rPr>
              <a:t>Mẹ</a:t>
            </a:r>
            <a:r>
              <a:rPr lang="en-US" altLang="en-US" sz="3600" dirty="0">
                <a:solidFill>
                  <a:srgbClr val="FF6600"/>
                </a:solidFill>
              </a:rPr>
              <a:t> </a:t>
            </a:r>
            <a:r>
              <a:rPr lang="en-US" altLang="en-US" sz="3600" dirty="0" err="1">
                <a:solidFill>
                  <a:srgbClr val="FF6600"/>
                </a:solidFill>
              </a:rPr>
              <a:t>mình</a:t>
            </a:r>
            <a:r>
              <a:rPr lang="en-US" altLang="en-US" sz="3600" dirty="0">
                <a:solidFill>
                  <a:srgbClr val="FF6600"/>
                </a:solidFill>
              </a:rPr>
              <a:t> </a:t>
            </a:r>
            <a:r>
              <a:rPr lang="en-US" altLang="en-US" sz="3600" dirty="0" err="1">
                <a:solidFill>
                  <a:srgbClr val="FF6600"/>
                </a:solidFill>
              </a:rPr>
              <a:t>đi</a:t>
            </a:r>
            <a:r>
              <a:rPr lang="en-US" altLang="en-US" sz="3600" dirty="0">
                <a:solidFill>
                  <a:srgbClr val="FF6600"/>
                </a:solidFill>
              </a:rPr>
              <a:t> </a:t>
            </a:r>
            <a:r>
              <a:rPr lang="en-US" altLang="en-US" sz="3600" dirty="0" err="1">
                <a:solidFill>
                  <a:srgbClr val="FF6600"/>
                </a:solidFill>
              </a:rPr>
              <a:t>chợ</a:t>
            </a:r>
            <a:r>
              <a:rPr lang="en-US" altLang="en-US" sz="3600" dirty="0">
                <a:solidFill>
                  <a:srgbClr val="FF6600"/>
                </a:solidFill>
              </a:rPr>
              <a:t> </a:t>
            </a:r>
            <a:r>
              <a:rPr lang="en-US" altLang="en-US" sz="3600" dirty="0" err="1">
                <a:solidFill>
                  <a:srgbClr val="FF6600"/>
                </a:solidFill>
              </a:rPr>
              <a:t>chắc</a:t>
            </a:r>
            <a:r>
              <a:rPr lang="en-US" altLang="en-US" sz="3600" dirty="0">
                <a:solidFill>
                  <a:srgbClr val="FF6600"/>
                </a:solidFill>
              </a:rPr>
              <a:t> </a:t>
            </a:r>
            <a:r>
              <a:rPr lang="en-US" altLang="en-US" sz="3600" dirty="0" err="1">
                <a:solidFill>
                  <a:srgbClr val="FF6600"/>
                </a:solidFill>
              </a:rPr>
              <a:t>cũng</a:t>
            </a:r>
            <a:r>
              <a:rPr lang="en-US" altLang="en-US" sz="3600" dirty="0">
                <a:solidFill>
                  <a:srgbClr val="FF6600"/>
                </a:solidFill>
              </a:rPr>
              <a:t> </a:t>
            </a:r>
            <a:r>
              <a:rPr lang="en-US" altLang="en-US" sz="3600" dirty="0" err="1">
                <a:solidFill>
                  <a:srgbClr val="FF6600"/>
                </a:solidFill>
              </a:rPr>
              <a:t>sắp</a:t>
            </a:r>
            <a:r>
              <a:rPr lang="en-US" altLang="en-US" sz="3600" dirty="0">
                <a:solidFill>
                  <a:srgbClr val="FF6600"/>
                </a:solidFill>
              </a:rPr>
              <a:t> </a:t>
            </a:r>
            <a:r>
              <a:rPr lang="en-US" altLang="en-US" sz="3600" dirty="0" err="1">
                <a:solidFill>
                  <a:srgbClr val="FF6600"/>
                </a:solidFill>
              </a:rPr>
              <a:t>về</a:t>
            </a:r>
            <a:r>
              <a:rPr lang="en-US" altLang="en-US" sz="3600" dirty="0">
                <a:solidFill>
                  <a:srgbClr val="FF6600"/>
                </a:solidFill>
              </a:rPr>
              <a:t>.</a:t>
            </a:r>
          </a:p>
        </p:txBody>
      </p:sp>
      <p:graphicFrame>
        <p:nvGraphicFramePr>
          <p:cNvPr id="3077" name="Object 5"/>
          <p:cNvGraphicFramePr>
            <a:graphicFrameLocks noChangeAspect="1"/>
          </p:cNvGraphicFramePr>
          <p:nvPr/>
        </p:nvGraphicFramePr>
        <p:xfrm>
          <a:off x="914400" y="6634164"/>
          <a:ext cx="11277600" cy="223837"/>
        </p:xfrm>
        <a:graphic>
          <a:graphicData uri="http://schemas.openxmlformats.org/presentationml/2006/ole">
            <mc:AlternateContent xmlns:mc="http://schemas.openxmlformats.org/markup-compatibility/2006">
              <mc:Choice xmlns:v="urn:schemas-microsoft-com:vml" Requires="v">
                <p:oleObj name="Clip" r:id="rId2" imgW="4686954" imgH="181096" progId="MS_ClipArt_Gallery.5">
                  <p:embed/>
                </p:oleObj>
              </mc:Choice>
              <mc:Fallback>
                <p:oleObj name="Clip" r:id="rId2" imgW="4686954" imgH="181096" progId="MS_ClipArt_Gallery.5">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634164"/>
                        <a:ext cx="11277600"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914400" y="0"/>
          <a:ext cx="11277600" cy="228600"/>
        </p:xfrm>
        <a:graphic>
          <a:graphicData uri="http://schemas.openxmlformats.org/presentationml/2006/ole">
            <mc:AlternateContent xmlns:mc="http://schemas.openxmlformats.org/markup-compatibility/2006">
              <mc:Choice xmlns:v="urn:schemas-microsoft-com:vml" Requires="v">
                <p:oleObj name="Clip" r:id="rId4" imgW="4686954" imgH="181096" progId="MS_ClipArt_Gallery.5">
                  <p:embed/>
                </p:oleObj>
              </mc:Choice>
              <mc:Fallback>
                <p:oleObj name="Clip" r:id="rId4" imgW="4686954" imgH="181096" progId="MS_ClipArt_Gallery.5">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11277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1" name="Rectangle 7"/>
          <p:cNvSpPr>
            <a:spLocks noChangeArrowheads="1"/>
          </p:cNvSpPr>
          <p:nvPr/>
        </p:nvSpPr>
        <p:spPr bwMode="auto">
          <a:xfrm>
            <a:off x="697373" y="4271709"/>
            <a:ext cx="86360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dirty="0">
                <a:solidFill>
                  <a:srgbClr val="FF6600"/>
                </a:solidFill>
              </a:rPr>
              <a:t> 1. </a:t>
            </a:r>
            <a:r>
              <a:rPr lang="en-US" altLang="en-US" sz="3600" dirty="0" err="1">
                <a:solidFill>
                  <a:srgbClr val="FF6600"/>
                </a:solidFill>
              </a:rPr>
              <a:t>Bạn</a:t>
            </a:r>
            <a:r>
              <a:rPr lang="en-US" altLang="en-US" sz="3600" dirty="0">
                <a:solidFill>
                  <a:srgbClr val="FF6600"/>
                </a:solidFill>
              </a:rPr>
              <a:t> </a:t>
            </a:r>
            <a:r>
              <a:rPr lang="en-US" altLang="en-US" sz="3600" dirty="0" err="1">
                <a:solidFill>
                  <a:srgbClr val="FF6600"/>
                </a:solidFill>
              </a:rPr>
              <a:t>về</a:t>
            </a:r>
            <a:r>
              <a:rPr lang="en-US" altLang="en-US" sz="3600" dirty="0">
                <a:solidFill>
                  <a:srgbClr val="FF6600"/>
                </a:solidFill>
              </a:rPr>
              <a:t> </a:t>
            </a:r>
            <a:r>
              <a:rPr lang="en-US" altLang="en-US" sz="3600" dirty="0" err="1">
                <a:solidFill>
                  <a:srgbClr val="FF6600"/>
                </a:solidFill>
              </a:rPr>
              <a:t>đi</a:t>
            </a:r>
            <a:r>
              <a:rPr lang="en-US" altLang="en-US" sz="3600" dirty="0">
                <a:solidFill>
                  <a:srgbClr val="FF6600"/>
                </a:solidFill>
              </a:rPr>
              <a:t> </a:t>
            </a:r>
            <a:r>
              <a:rPr lang="en-US" altLang="en-US" sz="3600" dirty="0" err="1">
                <a:solidFill>
                  <a:srgbClr val="FF6600"/>
                </a:solidFill>
              </a:rPr>
              <a:t>cho</a:t>
            </a:r>
            <a:r>
              <a:rPr lang="en-US" altLang="en-US" sz="3600" dirty="0">
                <a:solidFill>
                  <a:srgbClr val="FF6600"/>
                </a:solidFill>
              </a:rPr>
              <a:t> </a:t>
            </a:r>
            <a:r>
              <a:rPr lang="en-US" altLang="en-US" sz="3600" dirty="0" err="1">
                <a:solidFill>
                  <a:srgbClr val="FF6600"/>
                </a:solidFill>
              </a:rPr>
              <a:t>tớ</a:t>
            </a:r>
            <a:r>
              <a:rPr lang="en-US" altLang="en-US" sz="3600" dirty="0">
                <a:solidFill>
                  <a:srgbClr val="FF6600"/>
                </a:solidFill>
              </a:rPr>
              <a:t> </a:t>
            </a:r>
            <a:r>
              <a:rPr lang="en-US" altLang="en-US" sz="3600" dirty="0" err="1">
                <a:solidFill>
                  <a:srgbClr val="FF6600"/>
                </a:solidFill>
              </a:rPr>
              <a:t>làm</a:t>
            </a:r>
            <a:r>
              <a:rPr lang="en-US" altLang="en-US" sz="3600" dirty="0">
                <a:solidFill>
                  <a:srgbClr val="FF6600"/>
                </a:solidFill>
              </a:rPr>
              <a:t> </a:t>
            </a:r>
            <a:r>
              <a:rPr lang="en-US" altLang="en-US" sz="3600" dirty="0" err="1">
                <a:solidFill>
                  <a:srgbClr val="FF6600"/>
                </a:solidFill>
              </a:rPr>
              <a:t>bài</a:t>
            </a:r>
            <a:r>
              <a:rPr lang="en-US" altLang="en-US" sz="3600" dirty="0">
                <a:solidFill>
                  <a:srgbClr val="FF6600"/>
                </a:solidFill>
              </a:rPr>
              <a:t> </a:t>
            </a:r>
            <a:r>
              <a:rPr lang="en-US" altLang="en-US" sz="3600" dirty="0" err="1">
                <a:solidFill>
                  <a:srgbClr val="FF6600"/>
                </a:solidFill>
              </a:rPr>
              <a:t>tập</a:t>
            </a:r>
            <a:r>
              <a:rPr lang="en-US" altLang="en-US" sz="3600" dirty="0">
                <a:solidFill>
                  <a:srgbClr val="FF6600"/>
                </a:solidFill>
              </a:rPr>
              <a:t>.</a:t>
            </a:r>
            <a:endParaRPr lang="vi-VN" altLang="en-US" sz="3600" dirty="0">
              <a:solidFill>
                <a:srgbClr val="FF6600"/>
              </a:solidFill>
            </a:endParaRPr>
          </a:p>
        </p:txBody>
      </p:sp>
    </p:spTree>
    <p:extLst>
      <p:ext uri="{BB962C8B-B14F-4D97-AF65-F5344CB8AC3E}">
        <p14:creationId xmlns:p14="http://schemas.microsoft.com/office/powerpoint/2010/main" val="306344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blinds(horizontal)">
                                      <p:cBhvr>
                                        <p:cTn id="7" dur="500"/>
                                        <p:tgtEl>
                                          <p:spTgt spid="88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box(in)">
                                      <p:cBhvr>
                                        <p:cTn id="12" dur="500"/>
                                        <p:tgtEl>
                                          <p:spTgt spid="880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 calcmode="lin" valueType="num">
                                      <p:cBhvr additive="base">
                                        <p:cTn id="17" dur="500" fill="hold"/>
                                        <p:tgtEl>
                                          <p:spTgt spid="8806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8071"/>
                                        </p:tgtEl>
                                        <p:attrNameLst>
                                          <p:attrName>style.visibility</p:attrName>
                                        </p:attrNameLst>
                                      </p:cBhvr>
                                      <p:to>
                                        <p:strVal val="visible"/>
                                      </p:to>
                                    </p:set>
                                    <p:animEffect transition="in" filter="box(in)">
                                      <p:cBhvr>
                                        <p:cTn id="23" dur="500"/>
                                        <p:tgtEl>
                                          <p:spTgt spid="880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8067"/>
                                        </p:tgtEl>
                                        <p:attrNameLst>
                                          <p:attrName>style.visibility</p:attrName>
                                        </p:attrNameLst>
                                      </p:cBhvr>
                                      <p:to>
                                        <p:strVal val="visible"/>
                                      </p:to>
                                    </p:set>
                                    <p:animEffect transition="in" filter="box(in)">
                                      <p:cBhvr>
                                        <p:cTn id="28" dur="500"/>
                                        <p:tgtEl>
                                          <p:spTgt spid="880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8068"/>
                                        </p:tgtEl>
                                        <p:attrNameLst>
                                          <p:attrName>style.visibility</p:attrName>
                                        </p:attrNameLst>
                                      </p:cBhvr>
                                      <p:to>
                                        <p:strVal val="visible"/>
                                      </p:to>
                                    </p:set>
                                    <p:animEffect transition="in" filter="box(in)">
                                      <p:cBhvr>
                                        <p:cTn id="33"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p:bldP spid="880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0"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6"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393544" y="210878"/>
            <a:ext cx="1718443" cy="1795222"/>
          </a:xfrm>
          <a:prstGeom prst="rect">
            <a:avLst/>
          </a:prstGeom>
        </p:spPr>
      </p:pic>
      <p:sp>
        <p:nvSpPr>
          <p:cNvPr id="34" name="Text Box 3">
            <a:extLst>
              <a:ext uri="{FF2B5EF4-FFF2-40B4-BE49-F238E27FC236}">
                <a16:creationId xmlns:a16="http://schemas.microsoft.com/office/drawing/2014/main" id="{7EA03B2B-366E-42DB-B9E7-FA59B6C9D341}"/>
              </a:ext>
            </a:extLst>
          </p:cNvPr>
          <p:cNvSpPr txBox="1">
            <a:spLocks noChangeArrowheads="1"/>
          </p:cNvSpPr>
          <p:nvPr/>
        </p:nvSpPr>
        <p:spPr bwMode="auto">
          <a:xfrm>
            <a:off x="6909552" y="676979"/>
            <a:ext cx="4313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Nghĩa</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tường</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minh</a:t>
            </a:r>
            <a:endParaRPr lang="en-US" altLang="en-US" sz="3600" b="1" dirty="0">
              <a:latin typeface="Times New Roman" panose="02020603050405020304" pitchFamily="18" charset="0"/>
            </a:endParaRPr>
          </a:p>
        </p:txBody>
      </p:sp>
      <p:sp>
        <p:nvSpPr>
          <p:cNvPr id="35" name="Text Box 3">
            <a:extLst>
              <a:ext uri="{FF2B5EF4-FFF2-40B4-BE49-F238E27FC236}">
                <a16:creationId xmlns:a16="http://schemas.microsoft.com/office/drawing/2014/main" id="{3C69B28D-26F7-4551-B4D2-C6FCECE30A8B}"/>
              </a:ext>
            </a:extLst>
          </p:cNvPr>
          <p:cNvSpPr txBox="1">
            <a:spLocks noChangeArrowheads="1"/>
          </p:cNvSpPr>
          <p:nvPr/>
        </p:nvSpPr>
        <p:spPr bwMode="auto">
          <a:xfrm>
            <a:off x="5880726" y="1881347"/>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đến</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trễ</a:t>
            </a:r>
            <a:r>
              <a:rPr lang="en-US" altLang="en-US" sz="4000" i="1" dirty="0">
                <a:solidFill>
                  <a:srgbClr val="0070C0"/>
                </a:solidFill>
                <a:latin typeface="Times New Roman" panose="02020603050405020304" pitchFamily="18" charset="0"/>
              </a:rPr>
              <a:t> 10 </a:t>
            </a:r>
            <a:r>
              <a:rPr lang="en-US" altLang="en-US" sz="4000" i="1" dirty="0" err="1">
                <a:solidFill>
                  <a:srgbClr val="0070C0"/>
                </a:solidFill>
                <a:latin typeface="Times New Roman" panose="02020603050405020304" pitchFamily="18" charset="0"/>
              </a:rPr>
              <a:t>phút</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rồi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đấy</a:t>
            </a:r>
            <a:r>
              <a:rPr lang="en-US" altLang="en-US" sz="4000" i="1" dirty="0">
                <a:solidFill>
                  <a:srgbClr val="0070C0"/>
                </a:solidFill>
                <a:latin typeface="Times New Roman" panose="02020603050405020304" pitchFamily="18" charset="0"/>
              </a:rPr>
              <a:t>!</a:t>
            </a:r>
          </a:p>
        </p:txBody>
      </p:sp>
      <p:sp>
        <p:nvSpPr>
          <p:cNvPr id="37" name="Text Box 3">
            <a:extLst>
              <a:ext uri="{FF2B5EF4-FFF2-40B4-BE49-F238E27FC236}">
                <a16:creationId xmlns:a16="http://schemas.microsoft.com/office/drawing/2014/main" id="{04FC6B5B-99D9-455D-B322-6855FDD23A25}"/>
              </a:ext>
            </a:extLst>
          </p:cNvPr>
          <p:cNvSpPr txBox="1">
            <a:spLocks noChangeArrowheads="1"/>
          </p:cNvSpPr>
          <p:nvPr/>
        </p:nvSpPr>
        <p:spPr bwMode="auto">
          <a:xfrm>
            <a:off x="7938654" y="3212537"/>
            <a:ext cx="3284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Hàm</a:t>
            </a:r>
            <a:r>
              <a:rPr lang="en-US" altLang="en-US" sz="3600" b="1" u="sng" dirty="0">
                <a:latin typeface="Times New Roman" panose="02020603050405020304" pitchFamily="18" charset="0"/>
              </a:rPr>
              <a:t> ý</a:t>
            </a:r>
            <a:endParaRPr lang="en-US" altLang="en-US" sz="3600" b="1" dirty="0">
              <a:latin typeface="Times New Roman" panose="02020603050405020304" pitchFamily="18" charset="0"/>
            </a:endParaRPr>
          </a:p>
        </p:txBody>
      </p:sp>
      <p:sp>
        <p:nvSpPr>
          <p:cNvPr id="38" name="Text Box 3">
            <a:extLst>
              <a:ext uri="{FF2B5EF4-FFF2-40B4-BE49-F238E27FC236}">
                <a16:creationId xmlns:a16="http://schemas.microsoft.com/office/drawing/2014/main" id="{CAF5B859-247C-4912-9A66-636AE585EE53}"/>
              </a:ext>
            </a:extLst>
          </p:cNvPr>
          <p:cNvSpPr txBox="1">
            <a:spLocks noChangeArrowheads="1"/>
          </p:cNvSpPr>
          <p:nvPr/>
        </p:nvSpPr>
        <p:spPr bwMode="auto">
          <a:xfrm>
            <a:off x="5880726" y="441690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đồng</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hồ</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không</a:t>
            </a:r>
            <a:r>
              <a:rPr lang="en-US" altLang="en-US" sz="4000" i="1" dirty="0">
                <a:solidFill>
                  <a:srgbClr val="0070C0"/>
                </a:solidFill>
                <a:latin typeface="Times New Roman" panose="02020603050405020304" pitchFamily="18" charset="0"/>
              </a:rPr>
              <a:t>? </a:t>
            </a:r>
          </a:p>
        </p:txBody>
      </p:sp>
      <p:sp>
        <p:nvSpPr>
          <p:cNvPr id="39" name="Text Box 3">
            <a:extLst>
              <a:ext uri="{FF2B5EF4-FFF2-40B4-BE49-F238E27FC236}">
                <a16:creationId xmlns:a16="http://schemas.microsoft.com/office/drawing/2014/main" id="{7FF75D21-4DF4-40EC-88D8-F5BE00D27F20}"/>
              </a:ext>
            </a:extLst>
          </p:cNvPr>
          <p:cNvSpPr txBox="1">
            <a:spLocks noChangeArrowheads="1"/>
          </p:cNvSpPr>
          <p:nvPr/>
        </p:nvSpPr>
        <p:spPr bwMode="auto">
          <a:xfrm>
            <a:off x="5880726" y="532888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Ngoài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kia</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gì</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vui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lắm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nhỉ</a:t>
            </a:r>
            <a:r>
              <a:rPr lang="en-US" altLang="en-US" sz="4000" i="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414910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checkerboard(across)">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checkerboard(across)">
                                      <p:cBhvr>
                                        <p:cTn id="37" dur="500"/>
                                        <p:tgtEl>
                                          <p:spTgt spid="3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4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09BC45E-FAE0-4801-96F0-3777ED382BAD}"/>
              </a:ext>
            </a:extLst>
          </p:cNvPr>
          <p:cNvGrpSpPr/>
          <p:nvPr/>
        </p:nvGrpSpPr>
        <p:grpSpPr>
          <a:xfrm>
            <a:off x="1136250" y="3074524"/>
            <a:ext cx="1672710" cy="1672710"/>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1BDBC9CD-BDDE-459E-9813-8E542769EE5B}"/>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0CB4DDDD-B62D-45F6-848E-473AC2D2DF4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3C7E05-8959-40D8-8637-26438EC5D27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C5E86D3B-DCFE-401A-839F-BA6F2DA217F0}"/>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8C2762F0-8356-403D-941B-403F86717805}"/>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D20E2E14-5030-4162-87DB-9022201C4D6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2CBD07FA-3FBD-49BC-A50C-08F4A434C67A}"/>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FDB0C01D-0A10-47DD-88E4-0ECF9EC80ED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D9CD41C-FA50-4E00-93D0-03106144A95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07F9744-84C2-4B59-8C99-CE06B6A7500E}"/>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E7F82653-275F-4E1F-8467-DFD4B5F399F7}"/>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A3E73D48-0950-4A44-9832-9A9BF2451E2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5B29E7BD-DFA0-4FAF-9A47-75AF7E50EA7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E947C2E3-0496-4D37-9411-9E547BADAC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92A536A8-46BA-4727-A8BB-8A3B2A99A569}"/>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5CDBE89F-A25B-4C5B-BB78-2E7BF4FA01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0B991F8A-97D9-428F-BF0D-9B30B3187D7A}"/>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AA2CA4EC-AEFD-4DCD-B564-ACCCC1CCB47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0027106A-F84D-4E94-9705-50E2B8AE5F5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FA91F64-2B6B-4C2A-B24D-468B89F9FC4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5395557B-826A-4D6A-A932-8BD55DB9C55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481DBB4E-6F83-4C6A-970B-88DD12A4D08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C1F5DCAF-0699-45B7-96C1-C9F16EA8286B}"/>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0034D0A3-72C3-4E69-A081-B79E951AFC3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EC613820-6D48-485E-A7D4-15B20CF44B3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 name="Rectangle 3">
            <a:extLst>
              <a:ext uri="{FF2B5EF4-FFF2-40B4-BE49-F238E27FC236}">
                <a16:creationId xmlns:a16="http://schemas.microsoft.com/office/drawing/2014/main" id="{5A374CD8-E194-4036-9C79-CDEFB5AD9597}"/>
              </a:ext>
            </a:extLst>
          </p:cNvPr>
          <p:cNvSpPr/>
          <p:nvPr/>
        </p:nvSpPr>
        <p:spPr>
          <a:xfrm>
            <a:off x="1" y="5255176"/>
            <a:ext cx="12192000" cy="1602823"/>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F4657DBD-4F62-4F00-BB46-74B25E0EA17E}"/>
              </a:ext>
            </a:extLst>
          </p:cNvPr>
          <p:cNvSpPr txBox="1"/>
          <p:nvPr/>
        </p:nvSpPr>
        <p:spPr>
          <a:xfrm>
            <a:off x="261467" y="246205"/>
            <a:ext cx="5084916" cy="954107"/>
          </a:xfrm>
          <a:prstGeom prst="rect">
            <a:avLst/>
          </a:prstGeom>
          <a:noFill/>
        </p:spPr>
        <p:txBody>
          <a:bodyPr wrap="square" rtlCol="0">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2: Cho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in </a:t>
            </a:r>
            <a:r>
              <a:rPr lang="en-US" sz="2800" dirty="0" err="1">
                <a:solidFill>
                  <a:srgbClr val="0070C0"/>
                </a:solidFill>
                <a:latin typeface="Times New Roman" panose="02020603050405020304" pitchFamily="18" charset="0"/>
                <a:cs typeface="Times New Roman" panose="02020603050405020304" pitchFamily="18" charset="0"/>
              </a:rPr>
              <a:t>đậm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đây</a:t>
            </a:r>
            <a:r>
              <a:rPr lang="en-US" sz="2800" dirty="0">
                <a:solidFill>
                  <a:srgbClr val="0070C0"/>
                </a:solidFill>
                <a:latin typeface="Times New Roman" panose="02020603050405020304" pitchFamily="18" charset="0"/>
                <a:cs typeface="Times New Roman" panose="02020603050405020304" pitchFamily="18" charset="0"/>
              </a:rPr>
              <a:t>:</a:t>
            </a:r>
            <a:endParaRPr lang="id-ID" sz="2800" b="1" dirty="0">
              <a:solidFill>
                <a:srgbClr val="0070C0"/>
              </a:solidFill>
              <a:latin typeface="Times New Roman" panose="02020603050405020304" pitchFamily="18" charset="0"/>
              <a:cs typeface="Times New Roman" panose="02020603050405020304" pitchFamily="18" charset="0"/>
            </a:endParaRPr>
          </a:p>
        </p:txBody>
      </p:sp>
      <p:pic>
        <p:nvPicPr>
          <p:cNvPr id="43" name="图片占位符 42">
            <a:extLst>
              <a:ext uri="{FF2B5EF4-FFF2-40B4-BE49-F238E27FC236}">
                <a16:creationId xmlns:a16="http://schemas.microsoft.com/office/drawing/2014/main" id="{D0D1BA1E-CD05-4E69-AEB9-987E5568F2DF}"/>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7058" r="17058" b="69635"/>
          <a:stretch/>
        </p:blipFill>
        <p:spPr>
          <a:xfrm>
            <a:off x="5621910" y="0"/>
            <a:ext cx="6570090" cy="5255176"/>
          </a:xfrm>
        </p:spPr>
      </p:pic>
      <p:pic>
        <p:nvPicPr>
          <p:cNvPr id="41" name="图片占位符 40">
            <a:extLst>
              <a:ext uri="{FF2B5EF4-FFF2-40B4-BE49-F238E27FC236}">
                <a16:creationId xmlns:a16="http://schemas.microsoft.com/office/drawing/2014/main" id="{9FE536BD-8B64-446D-8112-3D06D117FAEC}"/>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9514" b="9514"/>
          <a:stretch>
            <a:fillRect/>
          </a:stretch>
        </p:blipFill>
        <p:spPr>
          <a:xfrm>
            <a:off x="1742462" y="3741060"/>
            <a:ext cx="2743199" cy="2775828"/>
          </a:xfrm>
        </p:spPr>
      </p:pic>
      <p:sp>
        <p:nvSpPr>
          <p:cNvPr id="2" name="Rectangle 1">
            <a:extLst>
              <a:ext uri="{FF2B5EF4-FFF2-40B4-BE49-F238E27FC236}">
                <a16:creationId xmlns:a16="http://schemas.microsoft.com/office/drawing/2014/main" id="{49AFA023-E67E-4429-A1E6-90FD0D8A3010}"/>
              </a:ext>
            </a:extLst>
          </p:cNvPr>
          <p:cNvSpPr/>
          <p:nvPr/>
        </p:nvSpPr>
        <p:spPr>
          <a:xfrm>
            <a:off x="5781182" y="391372"/>
            <a:ext cx="6204619" cy="4524315"/>
          </a:xfrm>
          <a:prstGeom prst="rect">
            <a:avLst/>
          </a:prstGeom>
        </p:spPr>
        <p:txBody>
          <a:bodyPr wrap="square">
            <a:spAutoFit/>
          </a:bodyPr>
          <a:lstStyle/>
          <a:p>
            <a:pPr algn="just"/>
            <a:r>
              <a:rPr lang="en-SG" sz="3200" i="1" dirty="0">
                <a:solidFill>
                  <a:srgbClr val="000000"/>
                </a:solidFill>
                <a:latin typeface="+mj-lt"/>
              </a:rPr>
              <a:t>       </a:t>
            </a:r>
            <a:r>
              <a:rPr lang="vi-VN" sz="3200" i="1" dirty="0">
                <a:solidFill>
                  <a:srgbClr val="000000"/>
                </a:solidFill>
                <a:latin typeface="+mj-lt"/>
              </a:rPr>
              <a:t>Bác lái xe dắt anh ta lại chỗ nhà hội họa và cô gái:</a:t>
            </a:r>
          </a:p>
          <a:p>
            <a:pPr algn="just"/>
            <a:r>
              <a:rPr lang="en-SG" sz="3200" i="1" dirty="0">
                <a:solidFill>
                  <a:srgbClr val="000000"/>
                </a:solidFill>
                <a:latin typeface="+mj-lt"/>
              </a:rPr>
              <a:t>       </a:t>
            </a:r>
            <a:r>
              <a:rPr lang="vi-VN" sz="3200" i="1" dirty="0">
                <a:solidFill>
                  <a:srgbClr val="000000"/>
                </a:solidFill>
                <a:latin typeface="+mj-lt"/>
              </a:rPr>
              <a:t>- Đây, tôi xin giới thiệu với anh một họa sĩ lão thành nhé. Và cô đây là kĩ sư nông nghiệp. Anh đưa khách về nhà đi. </a:t>
            </a:r>
            <a:r>
              <a:rPr lang="vi-VN" sz="3200" b="1" i="1" dirty="0">
                <a:solidFill>
                  <a:srgbClr val="000000"/>
                </a:solidFill>
                <a:latin typeface="+mj-lt"/>
              </a:rPr>
              <a:t>Tuổi già cần nước chè: ở Lào Cai đi sớm quá</a:t>
            </a:r>
            <a:r>
              <a:rPr lang="vi-VN" sz="3200" i="1" dirty="0">
                <a:solidFill>
                  <a:srgbClr val="000000"/>
                </a:solidFill>
                <a:latin typeface="+mj-lt"/>
              </a:rPr>
              <a:t>. Anh hãy đưa ra cái món chè pha nước mưa thơm như nước hoa của Yên Sơn nhà anh.</a:t>
            </a:r>
          </a:p>
        </p:txBody>
      </p:sp>
    </p:spTree>
    <p:extLst>
      <p:ext uri="{BB962C8B-B14F-4D97-AF65-F5344CB8AC3E}">
        <p14:creationId xmlns:p14="http://schemas.microsoft.com/office/powerpoint/2010/main" val="991996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a:extLst>
              <a:ext uri="{FF2B5EF4-FFF2-40B4-BE49-F238E27FC236}">
                <a16:creationId xmlns:a16="http://schemas.microsoft.com/office/drawing/2014/main" id="{3522086F-40D1-496D-88AD-63CE80E98D1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1250386" y="-20103"/>
            <a:ext cx="3950584" cy="6886717"/>
          </a:xfrm>
        </p:spPr>
      </p:pic>
      <p:sp>
        <p:nvSpPr>
          <p:cNvPr id="2" name="Rectangle 1">
            <a:extLst>
              <a:ext uri="{FF2B5EF4-FFF2-40B4-BE49-F238E27FC236}">
                <a16:creationId xmlns:a16="http://schemas.microsoft.com/office/drawing/2014/main" id="{CA8DB7E8-4656-4FB2-9BF9-41E715E78F48}"/>
              </a:ext>
            </a:extLst>
          </p:cNvPr>
          <p:cNvSpPr/>
          <p:nvPr/>
        </p:nvSpPr>
        <p:spPr>
          <a:xfrm>
            <a:off x="0" y="1986196"/>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77D6A417-8062-49BE-B68F-CCDB3A7EE602}"/>
              </a:ext>
            </a:extLst>
          </p:cNvPr>
          <p:cNvGrpSpPr/>
          <p:nvPr/>
        </p:nvGrpSpPr>
        <p:grpSpPr>
          <a:xfrm>
            <a:off x="9519740" y="-184184"/>
            <a:ext cx="2803161" cy="2803161"/>
            <a:chOff x="684358" y="2902022"/>
            <a:chExt cx="3364308" cy="3364307"/>
          </a:xfrm>
          <a:solidFill>
            <a:schemeClr val="bg1">
              <a:lumMod val="95000"/>
            </a:schemeClr>
          </a:solidFill>
        </p:grpSpPr>
        <p:sp>
          <p:nvSpPr>
            <p:cNvPr id="14" name="Freeform 6">
              <a:extLst>
                <a:ext uri="{FF2B5EF4-FFF2-40B4-BE49-F238E27FC236}">
                  <a16:creationId xmlns:a16="http://schemas.microsoft.com/office/drawing/2014/main" id="{14218FA1-EB6C-4686-84A5-F4FE8E99CA1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7">
              <a:extLst>
                <a:ext uri="{FF2B5EF4-FFF2-40B4-BE49-F238E27FC236}">
                  <a16:creationId xmlns:a16="http://schemas.microsoft.com/office/drawing/2014/main" id="{20BE3041-36B1-4F5C-AEC1-143A357C5C03}"/>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8">
              <a:extLst>
                <a:ext uri="{FF2B5EF4-FFF2-40B4-BE49-F238E27FC236}">
                  <a16:creationId xmlns:a16="http://schemas.microsoft.com/office/drawing/2014/main" id="{F3301C6C-988F-4475-985F-2D6905DBC96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9">
              <a:extLst>
                <a:ext uri="{FF2B5EF4-FFF2-40B4-BE49-F238E27FC236}">
                  <a16:creationId xmlns:a16="http://schemas.microsoft.com/office/drawing/2014/main" id="{1A67E095-9221-4B78-9AE1-87933817B6C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0">
              <a:extLst>
                <a:ext uri="{FF2B5EF4-FFF2-40B4-BE49-F238E27FC236}">
                  <a16:creationId xmlns:a16="http://schemas.microsoft.com/office/drawing/2014/main" id="{A66291F9-85A6-4DBA-A347-DC7DF6694BC9}"/>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1">
              <a:extLst>
                <a:ext uri="{FF2B5EF4-FFF2-40B4-BE49-F238E27FC236}">
                  <a16:creationId xmlns:a16="http://schemas.microsoft.com/office/drawing/2014/main" id="{78B09502-A5B7-4349-B37C-E1EC6E9B452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2">
              <a:extLst>
                <a:ext uri="{FF2B5EF4-FFF2-40B4-BE49-F238E27FC236}">
                  <a16:creationId xmlns:a16="http://schemas.microsoft.com/office/drawing/2014/main" id="{0CB1CED6-0998-49DD-9296-B45DD270183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3">
              <a:extLst>
                <a:ext uri="{FF2B5EF4-FFF2-40B4-BE49-F238E27FC236}">
                  <a16:creationId xmlns:a16="http://schemas.microsoft.com/office/drawing/2014/main" id="{8402651F-BAE3-4996-B66D-665C6A7AD15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4">
              <a:extLst>
                <a:ext uri="{FF2B5EF4-FFF2-40B4-BE49-F238E27FC236}">
                  <a16:creationId xmlns:a16="http://schemas.microsoft.com/office/drawing/2014/main" id="{72A483E1-7376-4D12-A455-2F789C3A5A7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
              <a:extLst>
                <a:ext uri="{FF2B5EF4-FFF2-40B4-BE49-F238E27FC236}">
                  <a16:creationId xmlns:a16="http://schemas.microsoft.com/office/drawing/2014/main" id="{CA016874-62F5-46D5-8937-E04742C707F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6">
              <a:extLst>
                <a:ext uri="{FF2B5EF4-FFF2-40B4-BE49-F238E27FC236}">
                  <a16:creationId xmlns:a16="http://schemas.microsoft.com/office/drawing/2014/main" id="{8926071B-0DF9-4955-AA58-31E829D3F45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7">
              <a:extLst>
                <a:ext uri="{FF2B5EF4-FFF2-40B4-BE49-F238E27FC236}">
                  <a16:creationId xmlns:a16="http://schemas.microsoft.com/office/drawing/2014/main" id="{E309F639-16F1-455F-9923-996D1D5E6DA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8">
              <a:extLst>
                <a:ext uri="{FF2B5EF4-FFF2-40B4-BE49-F238E27FC236}">
                  <a16:creationId xmlns:a16="http://schemas.microsoft.com/office/drawing/2014/main" id="{756DD72D-DE64-41D6-BA6C-091464662F1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9">
              <a:extLst>
                <a:ext uri="{FF2B5EF4-FFF2-40B4-BE49-F238E27FC236}">
                  <a16:creationId xmlns:a16="http://schemas.microsoft.com/office/drawing/2014/main" id="{ABB2BA7B-89D1-40A6-A89D-A8A85BC73F3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0">
              <a:extLst>
                <a:ext uri="{FF2B5EF4-FFF2-40B4-BE49-F238E27FC236}">
                  <a16:creationId xmlns:a16="http://schemas.microsoft.com/office/drawing/2014/main" id="{3FFE04E7-7F7C-43E4-9E79-1FED66242ED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1">
              <a:extLst>
                <a:ext uri="{FF2B5EF4-FFF2-40B4-BE49-F238E27FC236}">
                  <a16:creationId xmlns:a16="http://schemas.microsoft.com/office/drawing/2014/main" id="{F90386A1-4A87-4DE7-AC65-02272822558E}"/>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2">
              <a:extLst>
                <a:ext uri="{FF2B5EF4-FFF2-40B4-BE49-F238E27FC236}">
                  <a16:creationId xmlns:a16="http://schemas.microsoft.com/office/drawing/2014/main" id="{2C277919-4462-4E23-9411-1243C230C2E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3">
              <a:extLst>
                <a:ext uri="{FF2B5EF4-FFF2-40B4-BE49-F238E27FC236}">
                  <a16:creationId xmlns:a16="http://schemas.microsoft.com/office/drawing/2014/main" id="{297D2266-0CC4-46B7-9C1F-ED3253EF5E7E}"/>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4">
              <a:extLst>
                <a:ext uri="{FF2B5EF4-FFF2-40B4-BE49-F238E27FC236}">
                  <a16:creationId xmlns:a16="http://schemas.microsoft.com/office/drawing/2014/main" id="{B71B4159-0820-42BE-AB24-21134B70B34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5">
              <a:extLst>
                <a:ext uri="{FF2B5EF4-FFF2-40B4-BE49-F238E27FC236}">
                  <a16:creationId xmlns:a16="http://schemas.microsoft.com/office/drawing/2014/main" id="{B7313C79-01A8-4BB0-B1F1-2B10B2ADD703}"/>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6">
              <a:extLst>
                <a:ext uri="{FF2B5EF4-FFF2-40B4-BE49-F238E27FC236}">
                  <a16:creationId xmlns:a16="http://schemas.microsoft.com/office/drawing/2014/main" id="{07646DF8-C5D3-4BB3-971C-813DC33B4F8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7">
              <a:extLst>
                <a:ext uri="{FF2B5EF4-FFF2-40B4-BE49-F238E27FC236}">
                  <a16:creationId xmlns:a16="http://schemas.microsoft.com/office/drawing/2014/main" id="{FEAE1559-D097-468F-9555-1ECBC895D6ED}"/>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8">
              <a:extLst>
                <a:ext uri="{FF2B5EF4-FFF2-40B4-BE49-F238E27FC236}">
                  <a16:creationId xmlns:a16="http://schemas.microsoft.com/office/drawing/2014/main" id="{A8032BD3-D788-4033-A1DE-4D40057D3155}"/>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9">
              <a:extLst>
                <a:ext uri="{FF2B5EF4-FFF2-40B4-BE49-F238E27FC236}">
                  <a16:creationId xmlns:a16="http://schemas.microsoft.com/office/drawing/2014/main" id="{A2B5F09E-9580-4C17-AAD2-55B46DCA586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30">
              <a:extLst>
                <a:ext uri="{FF2B5EF4-FFF2-40B4-BE49-F238E27FC236}">
                  <a16:creationId xmlns:a16="http://schemas.microsoft.com/office/drawing/2014/main" id="{E95F3B3B-67B1-44A0-8378-CC86617C256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5" name="Rectangle 44">
            <a:extLst>
              <a:ext uri="{FF2B5EF4-FFF2-40B4-BE49-F238E27FC236}">
                <a16:creationId xmlns:a16="http://schemas.microsoft.com/office/drawing/2014/main" id="{326B2F29-A76B-490E-BB54-0343604DD086}"/>
              </a:ext>
            </a:extLst>
          </p:cNvPr>
          <p:cNvSpPr/>
          <p:nvPr/>
        </p:nvSpPr>
        <p:spPr>
          <a:xfrm>
            <a:off x="6095999" y="837687"/>
            <a:ext cx="5279709" cy="1323439"/>
          </a:xfrm>
          <a:prstGeom prst="rect">
            <a:avLst/>
          </a:prstGeom>
        </p:spPr>
        <p:txBody>
          <a:bodyPr wrap="square">
            <a:spAutoFit/>
          </a:bodyPr>
          <a:lstStyle/>
          <a:p>
            <a:pPr algn="ctr"/>
            <a:r>
              <a:rPr lang="vi-VN" sz="4000" b="1" i="1" dirty="0">
                <a:solidFill>
                  <a:srgbClr val="0070C0"/>
                </a:solidFill>
                <a:latin typeface="+mj-lt"/>
              </a:rPr>
              <a:t>Tuổi già cần nước chè: ở Lào Cai đi sớm quá</a:t>
            </a:r>
            <a:r>
              <a:rPr lang="vi-VN" sz="4000" i="1" dirty="0">
                <a:solidFill>
                  <a:srgbClr val="0070C0"/>
                </a:solidFill>
                <a:latin typeface="+mj-lt"/>
              </a:rPr>
              <a:t>. </a:t>
            </a:r>
          </a:p>
        </p:txBody>
      </p:sp>
      <p:pic>
        <p:nvPicPr>
          <p:cNvPr id="47" name="Picture 46">
            <a:extLst>
              <a:ext uri="{FF2B5EF4-FFF2-40B4-BE49-F238E27FC236}">
                <a16:creationId xmlns:a16="http://schemas.microsoft.com/office/drawing/2014/main" id="{8462C4AE-1259-47ED-B399-7679D4A2C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8079032" y="2517526"/>
            <a:ext cx="1373908" cy="1373908"/>
          </a:xfrm>
          <a:prstGeom prst="rect">
            <a:avLst/>
          </a:prstGeom>
        </p:spPr>
      </p:pic>
      <p:sp>
        <p:nvSpPr>
          <p:cNvPr id="49" name="Rectangle 48">
            <a:extLst>
              <a:ext uri="{FF2B5EF4-FFF2-40B4-BE49-F238E27FC236}">
                <a16:creationId xmlns:a16="http://schemas.microsoft.com/office/drawing/2014/main" id="{A61F04A4-905B-4EED-95B2-187DFE18022E}"/>
              </a:ext>
            </a:extLst>
          </p:cNvPr>
          <p:cNvSpPr/>
          <p:nvPr/>
        </p:nvSpPr>
        <p:spPr>
          <a:xfrm>
            <a:off x="5798130" y="3838807"/>
            <a:ext cx="6058394" cy="2308324"/>
          </a:xfrm>
          <a:prstGeom prst="rect">
            <a:avLst/>
          </a:prstGeom>
        </p:spPr>
        <p:txBody>
          <a:bodyPr wrap="square">
            <a:spAutoFit/>
          </a:bodyPr>
          <a:lstStyle/>
          <a:p>
            <a:pPr algn="ctr"/>
            <a:r>
              <a:rPr lang="en-SG" sz="3600" b="1" dirty="0">
                <a:solidFill>
                  <a:srgbClr val="000000"/>
                </a:solidFill>
                <a:latin typeface="Times New Roman" panose="02020603050405020304" pitchFamily="18" charset="0"/>
                <a:cs typeface="Times New Roman" panose="02020603050405020304" pitchFamily="18" charset="0"/>
              </a:rPr>
              <a:t>H</a:t>
            </a:r>
            <a:r>
              <a:rPr lang="vi-VN" sz="3600" b="1" dirty="0">
                <a:solidFill>
                  <a:srgbClr val="000000"/>
                </a:solidFill>
                <a:latin typeface="Times New Roman" panose="02020603050405020304" pitchFamily="18" charset="0"/>
                <a:cs typeface="Times New Roman" panose="02020603050405020304" pitchFamily="18" charset="0"/>
              </a:rPr>
              <a:t>àm ý: </a:t>
            </a:r>
            <a:r>
              <a:rPr lang="vi-VN" sz="3600" dirty="0">
                <a:solidFill>
                  <a:srgbClr val="000000"/>
                </a:solidFill>
                <a:latin typeface="Times New Roman" panose="02020603050405020304" pitchFamily="18" charset="0"/>
                <a:cs typeface="Times New Roman" panose="02020603050405020304" pitchFamily="18" charset="0"/>
              </a:rPr>
              <a:t>Ông họa sĩ già rất thích uống nước chè nhưng sáng nay đi sớm chưa kịp uống, anh hãy về chuẩn bị để tiếp khách.</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4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70CD913-7147-478B-9991-BD81D84094E1}"/>
              </a:ext>
            </a:extLst>
          </p:cNvPr>
          <p:cNvGrpSpPr/>
          <p:nvPr/>
        </p:nvGrpSpPr>
        <p:grpSpPr>
          <a:xfrm>
            <a:off x="5912427" y="3901195"/>
            <a:ext cx="2483378" cy="2483378"/>
            <a:chOff x="684358" y="2902022"/>
            <a:chExt cx="3364308" cy="3364307"/>
          </a:xfrm>
          <a:solidFill>
            <a:schemeClr val="bg1">
              <a:lumMod val="95000"/>
            </a:schemeClr>
          </a:solidFill>
        </p:grpSpPr>
        <p:sp>
          <p:nvSpPr>
            <p:cNvPr id="24" name="Freeform 6">
              <a:extLst>
                <a:ext uri="{FF2B5EF4-FFF2-40B4-BE49-F238E27FC236}">
                  <a16:creationId xmlns:a16="http://schemas.microsoft.com/office/drawing/2014/main" id="{5FCCAB36-7BA6-469A-9B16-D6DAD3F20F3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2929D725-4B8A-42C7-A7F1-2C73EE0CCDD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09E13BC2-8DC7-41CD-8330-20EBDACC3287}"/>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93565479-B41E-4522-9619-3CCDCA2985F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988291BF-8438-4CF5-8C46-4FB76861A16C}"/>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BA6E8FE6-C3B7-484E-8767-0669289942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F3A9F02D-56FE-4A4E-BA67-CD2773FCF94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000B19BF-F2BA-4A70-89B5-14D43955AF8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786F6D79-9C1D-42DC-A6ED-9B3CD35AEA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9ED518AA-D2A9-4036-B648-08F138AF73D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1B4026C4-58AA-4A62-ADCB-7E8529A65EB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7">
              <a:extLst>
                <a:ext uri="{FF2B5EF4-FFF2-40B4-BE49-F238E27FC236}">
                  <a16:creationId xmlns:a16="http://schemas.microsoft.com/office/drawing/2014/main" id="{210ACE24-95E1-48B7-B960-318D7F456F1A}"/>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8">
              <a:extLst>
                <a:ext uri="{FF2B5EF4-FFF2-40B4-BE49-F238E27FC236}">
                  <a16:creationId xmlns:a16="http://schemas.microsoft.com/office/drawing/2014/main" id="{3AAEB8BE-DD17-4ACD-ADC5-D730A01C24FB}"/>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9">
              <a:extLst>
                <a:ext uri="{FF2B5EF4-FFF2-40B4-BE49-F238E27FC236}">
                  <a16:creationId xmlns:a16="http://schemas.microsoft.com/office/drawing/2014/main" id="{6D23DADD-9E79-4757-8211-2FCC2B62E8AB}"/>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0">
              <a:extLst>
                <a:ext uri="{FF2B5EF4-FFF2-40B4-BE49-F238E27FC236}">
                  <a16:creationId xmlns:a16="http://schemas.microsoft.com/office/drawing/2014/main" id="{D449A8EE-5A96-4198-9E1C-300454FF182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1">
              <a:extLst>
                <a:ext uri="{FF2B5EF4-FFF2-40B4-BE49-F238E27FC236}">
                  <a16:creationId xmlns:a16="http://schemas.microsoft.com/office/drawing/2014/main" id="{B711A131-1B3D-4A88-9E94-D3F91D342FE8}"/>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2">
              <a:extLst>
                <a:ext uri="{FF2B5EF4-FFF2-40B4-BE49-F238E27FC236}">
                  <a16:creationId xmlns:a16="http://schemas.microsoft.com/office/drawing/2014/main" id="{7F194432-7106-4F2F-BE70-E28077B8FC86}"/>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3">
              <a:extLst>
                <a:ext uri="{FF2B5EF4-FFF2-40B4-BE49-F238E27FC236}">
                  <a16:creationId xmlns:a16="http://schemas.microsoft.com/office/drawing/2014/main" id="{7CCF1E59-93C6-4DA0-89E0-FD76B9AE3B1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4">
              <a:extLst>
                <a:ext uri="{FF2B5EF4-FFF2-40B4-BE49-F238E27FC236}">
                  <a16:creationId xmlns:a16="http://schemas.microsoft.com/office/drawing/2014/main" id="{1290DB51-7E2E-473F-840C-6751BF75478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5">
              <a:extLst>
                <a:ext uri="{FF2B5EF4-FFF2-40B4-BE49-F238E27FC236}">
                  <a16:creationId xmlns:a16="http://schemas.microsoft.com/office/drawing/2014/main" id="{3BFB6D9C-1634-41A1-A18B-1D2A34931ACD}"/>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6">
              <a:extLst>
                <a:ext uri="{FF2B5EF4-FFF2-40B4-BE49-F238E27FC236}">
                  <a16:creationId xmlns:a16="http://schemas.microsoft.com/office/drawing/2014/main" id="{3255FF3B-2BA0-4C66-BD93-654E6B28800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7">
              <a:extLst>
                <a:ext uri="{FF2B5EF4-FFF2-40B4-BE49-F238E27FC236}">
                  <a16:creationId xmlns:a16="http://schemas.microsoft.com/office/drawing/2014/main" id="{74D7A419-EE90-43E4-B522-1173674C8890}"/>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8">
              <a:extLst>
                <a:ext uri="{FF2B5EF4-FFF2-40B4-BE49-F238E27FC236}">
                  <a16:creationId xmlns:a16="http://schemas.microsoft.com/office/drawing/2014/main" id="{F471D9E1-6FC5-41D7-ACB4-16A5513F5316}"/>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9">
              <a:extLst>
                <a:ext uri="{FF2B5EF4-FFF2-40B4-BE49-F238E27FC236}">
                  <a16:creationId xmlns:a16="http://schemas.microsoft.com/office/drawing/2014/main" id="{9D2B2CEE-DA45-4523-80A0-12A54270199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0">
              <a:extLst>
                <a:ext uri="{FF2B5EF4-FFF2-40B4-BE49-F238E27FC236}">
                  <a16:creationId xmlns:a16="http://schemas.microsoft.com/office/drawing/2014/main" id="{4429F803-B1E3-448D-910E-60AE5DB6290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2" name="Rectangle 21">
            <a:extLst>
              <a:ext uri="{FF2B5EF4-FFF2-40B4-BE49-F238E27FC236}">
                <a16:creationId xmlns:a16="http://schemas.microsoft.com/office/drawing/2014/main" id="{95CBA8AF-5019-4DD8-9EC3-FC08B84E5C83}"/>
              </a:ext>
            </a:extLst>
          </p:cNvPr>
          <p:cNvSpPr/>
          <p:nvPr/>
        </p:nvSpPr>
        <p:spPr>
          <a:xfrm flipH="1">
            <a:off x="8813372" y="0"/>
            <a:ext cx="2481546"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30" name="Picture 6" descr="Nghá» luáº­n vá» truyá»n ngáº¯n &quot;Chiáº¿c lÆ°á»£c ngÃ &quot; - VÄn máº«u nghá» luáº­n lá»p ...">
            <a:extLst>
              <a:ext uri="{FF2B5EF4-FFF2-40B4-BE49-F238E27FC236}">
                <a16:creationId xmlns:a16="http://schemas.microsoft.com/office/drawing/2014/main" id="{9F9E7019-4553-46AC-B99F-F69B4928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57" y="1806231"/>
            <a:ext cx="2798170" cy="361020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BB5F73-E15A-49D6-95ED-CEDE59CD2D08}"/>
              </a:ext>
            </a:extLst>
          </p:cNvPr>
          <p:cNvSpPr txBox="1"/>
          <p:nvPr/>
        </p:nvSpPr>
        <p:spPr>
          <a:xfrm>
            <a:off x="447302" y="473427"/>
            <a:ext cx="7254728" cy="1200329"/>
          </a:xfrm>
          <a:prstGeom prst="rect">
            <a:avLst/>
          </a:prstGeom>
          <a:noFill/>
        </p:spPr>
        <p:txBody>
          <a:bodyPr wrap="square" rtlCol="0">
            <a:spAutoFit/>
          </a:bodyPr>
          <a:lstStyle/>
          <a:p>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tập</a:t>
            </a:r>
            <a:r>
              <a:rPr lang="en-US" sz="3600" dirty="0">
                <a:solidFill>
                  <a:srgbClr val="0070C0"/>
                </a:solidFill>
                <a:latin typeface="Times New Roman" panose="02020603050405020304" pitchFamily="18" charset="0"/>
                <a:cs typeface="Times New Roman" panose="02020603050405020304" pitchFamily="18" charset="0"/>
              </a:rPr>
              <a:t> 3: </a:t>
            </a:r>
            <a:r>
              <a:rPr lang="en-US" sz="3600" dirty="0" err="1">
                <a:solidFill>
                  <a:srgbClr val="0070C0"/>
                </a:solidFill>
                <a:latin typeface="Times New Roman" panose="02020603050405020304" pitchFamily="18" charset="0"/>
                <a:cs typeface="Times New Roman" panose="02020603050405020304" pitchFamily="18" charset="0"/>
              </a:rPr>
              <a:t>Tìm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nêu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nội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câu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chứa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hàm</a:t>
            </a:r>
            <a:r>
              <a:rPr lang="en-US" sz="3600" dirty="0">
                <a:solidFill>
                  <a:srgbClr val="0070C0"/>
                </a:solidFill>
                <a:latin typeface="Times New Roman" panose="02020603050405020304" pitchFamily="18" charset="0"/>
                <a:cs typeface="Times New Roman" panose="02020603050405020304" pitchFamily="18" charset="0"/>
              </a:rPr>
              <a:t> ý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trích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sau</a:t>
            </a:r>
            <a:r>
              <a:rPr lang="en-US" sz="3600" dirty="0">
                <a:solidFill>
                  <a:srgbClr val="0070C0"/>
                </a:solidFill>
                <a:latin typeface="Times New Roman" panose="02020603050405020304" pitchFamily="18" charset="0"/>
                <a:cs typeface="Times New Roman" panose="02020603050405020304" pitchFamily="18" charset="0"/>
              </a:rPr>
              <a:t>:</a:t>
            </a:r>
            <a:endParaRPr lang="id-ID" sz="3600" b="1" dirty="0">
              <a:solidFill>
                <a:srgbClr val="0070C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89DD817-E788-4CFF-A2FA-6301A5B59D39}"/>
              </a:ext>
            </a:extLst>
          </p:cNvPr>
          <p:cNvSpPr/>
          <p:nvPr/>
        </p:nvSpPr>
        <p:spPr>
          <a:xfrm>
            <a:off x="398539" y="2555236"/>
            <a:ext cx="6723354" cy="3539430"/>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Mẹ nó đâm nổi giận quơ đũa bếp doạ đánh, nó phải gọi nhưng lại nói trổng:</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Vô ăn cơm!</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Sáu vẫn ngồi im, giả vờ không nghe, chờ nó gọi “Ba vô ăn cơm”. Con bé cứ đứng trong bếp nói vọng ra:</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Cơm chín rồi!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cũng không quay lại.</a:t>
            </a:r>
            <a:endParaRPr lang="vi-VN" sz="2800" b="0" i="0" dirty="0">
              <a:solidFill>
                <a:srgbClr val="000000"/>
              </a:solidFill>
              <a:effectLst/>
              <a:latin typeface="+mj-lt"/>
            </a:endParaRPr>
          </a:p>
        </p:txBody>
      </p:sp>
    </p:spTree>
    <p:extLst>
      <p:ext uri="{BB962C8B-B14F-4D97-AF65-F5344CB8AC3E}">
        <p14:creationId xmlns:p14="http://schemas.microsoft.com/office/powerpoint/2010/main" val="2035778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BC89F-D4CF-430C-97F2-EC538F9613FD}"/>
              </a:ext>
            </a:extLst>
          </p:cNvPr>
          <p:cNvSpPr/>
          <p:nvPr/>
        </p:nvSpPr>
        <p:spPr>
          <a:xfrm>
            <a:off x="-11807" y="0"/>
            <a:ext cx="558177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50">
            <a:extLst>
              <a:ext uri="{FF2B5EF4-FFF2-40B4-BE49-F238E27FC236}">
                <a16:creationId xmlns:a16="http://schemas.microsoft.com/office/drawing/2014/main" id="{0EC3A55B-EDCC-40BB-8842-577A9C14A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1798183"/>
            <a:ext cx="4610334" cy="1529161"/>
          </a:xfrm>
          <a:prstGeom prst="rect">
            <a:avLst/>
          </a:prstGeom>
        </p:spPr>
      </p:pic>
      <p:sp>
        <p:nvSpPr>
          <p:cNvPr id="52" name="Rectangle 51">
            <a:extLst>
              <a:ext uri="{FF2B5EF4-FFF2-40B4-BE49-F238E27FC236}">
                <a16:creationId xmlns:a16="http://schemas.microsoft.com/office/drawing/2014/main" id="{96370951-8E6A-4AEC-AEF6-A83BCF0B1FBE}"/>
              </a:ext>
            </a:extLst>
          </p:cNvPr>
          <p:cNvSpPr/>
          <p:nvPr/>
        </p:nvSpPr>
        <p:spPr>
          <a:xfrm flipH="1">
            <a:off x="6518199" y="1226785"/>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Câu</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chứa</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3" name="Rectangle 52">
            <a:extLst>
              <a:ext uri="{FF2B5EF4-FFF2-40B4-BE49-F238E27FC236}">
                <a16:creationId xmlns:a16="http://schemas.microsoft.com/office/drawing/2014/main" id="{5A2EB36C-772B-49F8-A72C-251724BEC9C4}"/>
              </a:ext>
            </a:extLst>
          </p:cNvPr>
          <p:cNvSpPr/>
          <p:nvPr/>
        </p:nvSpPr>
        <p:spPr>
          <a:xfrm>
            <a:off x="8394450" y="2217671"/>
            <a:ext cx="6096000" cy="646331"/>
          </a:xfrm>
          <a:prstGeom prst="rect">
            <a:avLst/>
          </a:prstGeom>
        </p:spPr>
        <p:txBody>
          <a:bodyPr>
            <a:spAutoFit/>
          </a:bodyPr>
          <a:lstStyle/>
          <a:p>
            <a:r>
              <a:rPr lang="vi-VN" sz="3600" b="1" i="1" dirty="0">
                <a:solidFill>
                  <a:srgbClr val="000000"/>
                </a:solidFill>
                <a:latin typeface="+mj-lt"/>
              </a:rPr>
              <a:t>Cơm chín rồi!</a:t>
            </a:r>
            <a:endParaRPr lang="vi-VN" sz="3600" b="1" i="0" dirty="0">
              <a:solidFill>
                <a:srgbClr val="000000"/>
              </a:solidFill>
              <a:effectLst/>
              <a:latin typeface="+mj-lt"/>
            </a:endParaRPr>
          </a:p>
        </p:txBody>
      </p:sp>
      <p:pic>
        <p:nvPicPr>
          <p:cNvPr id="54" name="Picture 53">
            <a:extLst>
              <a:ext uri="{FF2B5EF4-FFF2-40B4-BE49-F238E27FC236}">
                <a16:creationId xmlns:a16="http://schemas.microsoft.com/office/drawing/2014/main" id="{493C5C70-FD6F-426D-9BAB-CD65FD0A6C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4637465"/>
            <a:ext cx="4610334" cy="1529161"/>
          </a:xfrm>
          <a:prstGeom prst="rect">
            <a:avLst/>
          </a:prstGeom>
        </p:spPr>
      </p:pic>
      <p:sp>
        <p:nvSpPr>
          <p:cNvPr id="55" name="Rectangle 54">
            <a:extLst>
              <a:ext uri="{FF2B5EF4-FFF2-40B4-BE49-F238E27FC236}">
                <a16:creationId xmlns:a16="http://schemas.microsoft.com/office/drawing/2014/main" id="{CD749AF0-AC13-4F4A-A7E8-4A62DF4ECB04}"/>
              </a:ext>
            </a:extLst>
          </p:cNvPr>
          <p:cNvSpPr/>
          <p:nvPr/>
        </p:nvSpPr>
        <p:spPr>
          <a:xfrm flipH="1">
            <a:off x="6518199" y="4066067"/>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6" name="Rectangle 55">
            <a:extLst>
              <a:ext uri="{FF2B5EF4-FFF2-40B4-BE49-F238E27FC236}">
                <a16:creationId xmlns:a16="http://schemas.microsoft.com/office/drawing/2014/main" id="{DF87DA57-30FA-42F7-AC11-80E9E7D96E6A}"/>
              </a:ext>
            </a:extLst>
          </p:cNvPr>
          <p:cNvSpPr/>
          <p:nvPr/>
        </p:nvSpPr>
        <p:spPr>
          <a:xfrm>
            <a:off x="8299483" y="5165999"/>
            <a:ext cx="6096000" cy="646331"/>
          </a:xfrm>
          <a:prstGeom prst="rect">
            <a:avLst/>
          </a:prstGeom>
        </p:spPr>
        <p:txBody>
          <a:bodyPr>
            <a:spAutoFit/>
          </a:bodyPr>
          <a:lstStyle/>
          <a:p>
            <a:r>
              <a:rPr lang="vi-VN" sz="3600" b="1" i="1" dirty="0">
                <a:solidFill>
                  <a:srgbClr val="000000"/>
                </a:solidFill>
                <a:latin typeface="+mj-lt"/>
              </a:rPr>
              <a:t>Ông vô ăn cơm!</a:t>
            </a:r>
            <a:endParaRPr lang="vi-VN" sz="3600" b="1" i="0" dirty="0">
              <a:solidFill>
                <a:srgbClr val="000000"/>
              </a:solidFill>
              <a:effectLst/>
              <a:latin typeface="+mj-lt"/>
            </a:endParaRPr>
          </a:p>
        </p:txBody>
      </p:sp>
      <p:grpSp>
        <p:nvGrpSpPr>
          <p:cNvPr id="57" name="Group 56">
            <a:extLst>
              <a:ext uri="{FF2B5EF4-FFF2-40B4-BE49-F238E27FC236}">
                <a16:creationId xmlns:a16="http://schemas.microsoft.com/office/drawing/2014/main" id="{79E36D8D-1AAB-4AA4-A8B8-1A2C572D9441}"/>
              </a:ext>
            </a:extLst>
          </p:cNvPr>
          <p:cNvGrpSpPr/>
          <p:nvPr/>
        </p:nvGrpSpPr>
        <p:grpSpPr>
          <a:xfrm>
            <a:off x="303501" y="746288"/>
            <a:ext cx="2483378" cy="2483378"/>
            <a:chOff x="684358" y="2902022"/>
            <a:chExt cx="3364308" cy="3364307"/>
          </a:xfrm>
          <a:solidFill>
            <a:schemeClr val="bg1">
              <a:lumMod val="95000"/>
            </a:schemeClr>
          </a:solidFill>
        </p:grpSpPr>
        <p:sp>
          <p:nvSpPr>
            <p:cNvPr id="58" name="Freeform 6">
              <a:extLst>
                <a:ext uri="{FF2B5EF4-FFF2-40B4-BE49-F238E27FC236}">
                  <a16:creationId xmlns:a16="http://schemas.microsoft.com/office/drawing/2014/main" id="{C996DBFE-CF7D-4DB9-87B3-17927EAC2AF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7">
              <a:extLst>
                <a:ext uri="{FF2B5EF4-FFF2-40B4-BE49-F238E27FC236}">
                  <a16:creationId xmlns:a16="http://schemas.microsoft.com/office/drawing/2014/main" id="{DFF8BC7E-A2D8-4818-81EE-15481DC06DA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8">
              <a:extLst>
                <a:ext uri="{FF2B5EF4-FFF2-40B4-BE49-F238E27FC236}">
                  <a16:creationId xmlns:a16="http://schemas.microsoft.com/office/drawing/2014/main" id="{506C706B-7C31-457D-B378-6D503EC87D3B}"/>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9">
              <a:extLst>
                <a:ext uri="{FF2B5EF4-FFF2-40B4-BE49-F238E27FC236}">
                  <a16:creationId xmlns:a16="http://schemas.microsoft.com/office/drawing/2014/main" id="{3404356D-8625-4BCB-858C-92BB32E29EDC}"/>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0">
              <a:extLst>
                <a:ext uri="{FF2B5EF4-FFF2-40B4-BE49-F238E27FC236}">
                  <a16:creationId xmlns:a16="http://schemas.microsoft.com/office/drawing/2014/main" id="{A62FC461-EB81-4897-B20D-BF8315F8B46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1">
              <a:extLst>
                <a:ext uri="{FF2B5EF4-FFF2-40B4-BE49-F238E27FC236}">
                  <a16:creationId xmlns:a16="http://schemas.microsoft.com/office/drawing/2014/main" id="{6944A40E-26CD-43F2-952F-E1E3F865B28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2">
              <a:extLst>
                <a:ext uri="{FF2B5EF4-FFF2-40B4-BE49-F238E27FC236}">
                  <a16:creationId xmlns:a16="http://schemas.microsoft.com/office/drawing/2014/main" id="{27C77506-6A03-401F-9012-02F1D68B3FA5}"/>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3">
              <a:extLst>
                <a:ext uri="{FF2B5EF4-FFF2-40B4-BE49-F238E27FC236}">
                  <a16:creationId xmlns:a16="http://schemas.microsoft.com/office/drawing/2014/main" id="{95E11B6E-D6DB-4C35-824F-8D0BC144F11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4">
              <a:extLst>
                <a:ext uri="{FF2B5EF4-FFF2-40B4-BE49-F238E27FC236}">
                  <a16:creationId xmlns:a16="http://schemas.microsoft.com/office/drawing/2014/main" id="{9FF309F6-236C-47F0-8958-50A40514F52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5">
              <a:extLst>
                <a:ext uri="{FF2B5EF4-FFF2-40B4-BE49-F238E27FC236}">
                  <a16:creationId xmlns:a16="http://schemas.microsoft.com/office/drawing/2014/main" id="{4ABD8E84-E3C4-4F1D-B1EE-923E1C38F0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6">
              <a:extLst>
                <a:ext uri="{FF2B5EF4-FFF2-40B4-BE49-F238E27FC236}">
                  <a16:creationId xmlns:a16="http://schemas.microsoft.com/office/drawing/2014/main" id="{BF8414DE-2760-456E-84E2-D59FF65220B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7">
              <a:extLst>
                <a:ext uri="{FF2B5EF4-FFF2-40B4-BE49-F238E27FC236}">
                  <a16:creationId xmlns:a16="http://schemas.microsoft.com/office/drawing/2014/main" id="{4CCDF86B-D2A1-4A87-B9D8-9FE970F1466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8">
              <a:extLst>
                <a:ext uri="{FF2B5EF4-FFF2-40B4-BE49-F238E27FC236}">
                  <a16:creationId xmlns:a16="http://schemas.microsoft.com/office/drawing/2014/main" id="{CF5C10F1-5441-42C1-82C6-9BC393CBA70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
              <a:extLst>
                <a:ext uri="{FF2B5EF4-FFF2-40B4-BE49-F238E27FC236}">
                  <a16:creationId xmlns:a16="http://schemas.microsoft.com/office/drawing/2014/main" id="{613563E8-16A0-4A88-893E-7979C9B37B9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
              <a:extLst>
                <a:ext uri="{FF2B5EF4-FFF2-40B4-BE49-F238E27FC236}">
                  <a16:creationId xmlns:a16="http://schemas.microsoft.com/office/drawing/2014/main" id="{612E52EC-413C-4FDA-BB3B-4B251DFD7AD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1">
              <a:extLst>
                <a:ext uri="{FF2B5EF4-FFF2-40B4-BE49-F238E27FC236}">
                  <a16:creationId xmlns:a16="http://schemas.microsoft.com/office/drawing/2014/main" id="{965BC0E0-7A21-40BE-9D18-349B18876B1C}"/>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2">
              <a:extLst>
                <a:ext uri="{FF2B5EF4-FFF2-40B4-BE49-F238E27FC236}">
                  <a16:creationId xmlns:a16="http://schemas.microsoft.com/office/drawing/2014/main" id="{4BC5050F-9E04-4876-BE7B-4E73C92C0DE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3">
              <a:extLst>
                <a:ext uri="{FF2B5EF4-FFF2-40B4-BE49-F238E27FC236}">
                  <a16:creationId xmlns:a16="http://schemas.microsoft.com/office/drawing/2014/main" id="{6F725B73-6A1C-47E7-86B2-D88E49D49C5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4">
              <a:extLst>
                <a:ext uri="{FF2B5EF4-FFF2-40B4-BE49-F238E27FC236}">
                  <a16:creationId xmlns:a16="http://schemas.microsoft.com/office/drawing/2014/main" id="{AB4FB774-059D-4EB6-8063-DD71D9F51FB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5">
              <a:extLst>
                <a:ext uri="{FF2B5EF4-FFF2-40B4-BE49-F238E27FC236}">
                  <a16:creationId xmlns:a16="http://schemas.microsoft.com/office/drawing/2014/main" id="{E44A7535-FDD7-4D9D-ABC8-554BDF4A5E1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6">
              <a:extLst>
                <a:ext uri="{FF2B5EF4-FFF2-40B4-BE49-F238E27FC236}">
                  <a16:creationId xmlns:a16="http://schemas.microsoft.com/office/drawing/2014/main" id="{5737E3C6-C584-4377-8154-669B1DB430A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7">
              <a:extLst>
                <a:ext uri="{FF2B5EF4-FFF2-40B4-BE49-F238E27FC236}">
                  <a16:creationId xmlns:a16="http://schemas.microsoft.com/office/drawing/2014/main" id="{CC6ED752-64CE-4884-B6EE-4DF141F57A9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8">
              <a:extLst>
                <a:ext uri="{FF2B5EF4-FFF2-40B4-BE49-F238E27FC236}">
                  <a16:creationId xmlns:a16="http://schemas.microsoft.com/office/drawing/2014/main" id="{5D9DE7C4-FDCB-40C0-89CB-1707AC9F4B3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9">
              <a:extLst>
                <a:ext uri="{FF2B5EF4-FFF2-40B4-BE49-F238E27FC236}">
                  <a16:creationId xmlns:a16="http://schemas.microsoft.com/office/drawing/2014/main" id="{9FD4B4E1-97C2-4F0B-836E-4AAD428C8EFA}"/>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30">
              <a:extLst>
                <a:ext uri="{FF2B5EF4-FFF2-40B4-BE49-F238E27FC236}">
                  <a16:creationId xmlns:a16="http://schemas.microsoft.com/office/drawing/2014/main" id="{1C9A587D-A3DE-4201-B28A-49D125C27EF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83" name="Picture 6" descr="Nghá» luáº­n vá» truyá»n ngáº¯n &quot;Chiáº¿c lÆ°á»£c ngÃ &quot; - VÄn máº«u nghá» luáº­n lá»p ...">
            <a:extLst>
              <a:ext uri="{FF2B5EF4-FFF2-40B4-BE49-F238E27FC236}">
                <a16:creationId xmlns:a16="http://schemas.microsoft.com/office/drawing/2014/main" id="{A57A04A9-C8E7-49D9-BC78-2FD267795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16" y="1783303"/>
            <a:ext cx="3801247" cy="394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82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2862322"/>
          </a:xfrm>
          <a:prstGeom prst="rect">
            <a:avLst/>
          </a:prstGeom>
          <a:noFill/>
        </p:spPr>
        <p:txBody>
          <a:bodyPr wrap="square" rtlCol="0">
            <a:spAutoFit/>
          </a:bodyPr>
          <a:lstStyle/>
          <a:p>
            <a:pPr algn="ctr"/>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tập</a:t>
            </a:r>
            <a:r>
              <a:rPr lang="en-US" sz="3600" dirty="0">
                <a:solidFill>
                  <a:srgbClr val="0070C0"/>
                </a:solidFill>
                <a:latin typeface="Times New Roman" panose="02020603050405020304" pitchFamily="18" charset="0"/>
                <a:cs typeface="Times New Roman" panose="02020603050405020304" pitchFamily="18" charset="0"/>
              </a:rPr>
              <a:t> 4: Cho </a:t>
            </a:r>
            <a:r>
              <a:rPr lang="en-US" sz="3600" dirty="0" err="1">
                <a:solidFill>
                  <a:srgbClr val="0070C0"/>
                </a:solidFill>
                <a:latin typeface="Times New Roman" panose="02020603050405020304" pitchFamily="18" charset="0"/>
                <a:cs typeface="Times New Roman" panose="02020603050405020304" pitchFamily="18" charset="0"/>
              </a:rPr>
              <a:t>biết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câu</a:t>
            </a:r>
            <a:r>
              <a:rPr lang="en-US" sz="3600" dirty="0">
                <a:solidFill>
                  <a:srgbClr val="0070C0"/>
                </a:solidFill>
                <a:latin typeface="Times New Roman" panose="02020603050405020304" pitchFamily="18" charset="0"/>
                <a:cs typeface="Times New Roman" panose="02020603050405020304" pitchFamily="18" charset="0"/>
              </a:rPr>
              <a:t> in </a:t>
            </a:r>
            <a:r>
              <a:rPr lang="en-US" sz="3600" dirty="0" err="1">
                <a:solidFill>
                  <a:srgbClr val="0070C0"/>
                </a:solidFill>
                <a:latin typeface="Times New Roman" panose="02020603050405020304" pitchFamily="18" charset="0"/>
                <a:cs typeface="Times New Roman" panose="02020603050405020304" pitchFamily="18" charset="0"/>
              </a:rPr>
              <a:t>đậm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trích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hàm</a:t>
            </a:r>
            <a:r>
              <a:rPr lang="en-US" sz="3600" dirty="0">
                <a:solidFill>
                  <a:srgbClr val="0070C0"/>
                </a:solidFill>
                <a:latin typeface="Times New Roman" panose="02020603050405020304" pitchFamily="18" charset="0"/>
                <a:cs typeface="Times New Roman" panose="02020603050405020304" pitchFamily="18" charset="0"/>
              </a:rPr>
              <a:t> ý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endParaRPr lang="id-ID" sz="3600" b="1"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a:t>
            </a:r>
            <a:r>
              <a:rPr lang="en-SG" sz="3200" dirty="0" err="1">
                <a:solidFill>
                  <a:schemeClr val="bg1"/>
                </a:solidFill>
                <a:latin typeface="Times New Roman" panose="02020603050405020304" pitchFamily="18" charset="0"/>
                <a:cs typeface="Times New Roman" panose="02020603050405020304" pitchFamily="18" charset="0"/>
              </a:rPr>
              <a:t>nói</a:t>
            </a:r>
            <a:r>
              <a:rPr lang="en-SG" sz="3200" dirty="0">
                <a:solidFill>
                  <a:schemeClr val="bg1"/>
                </a:solidFill>
                <a:latin typeface="Times New Roman" panose="02020603050405020304" pitchFamily="18" charset="0"/>
                <a:cs typeface="Times New Roman" panose="02020603050405020304" pitchFamily="18" charset="0"/>
              </a:rPr>
              <a:t> </a:t>
            </a:r>
            <a:r>
              <a:rPr lang="en-SG" sz="3200" dirty="0" err="1">
                <a:solidFill>
                  <a:schemeClr val="bg1"/>
                </a:solidFill>
                <a:latin typeface="Times New Roman" panose="02020603050405020304" pitchFamily="18" charset="0"/>
                <a:cs typeface="Times New Roman" panose="02020603050405020304" pitchFamily="18" charset="0"/>
              </a:rPr>
              <a:t>lảng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7CEB9F6C-AF98-4312-8858-0898BBF2197F}"/>
              </a:ext>
            </a:extLst>
          </p:cNvPr>
          <p:cNvSpPr/>
          <p:nvPr/>
        </p:nvSpPr>
        <p:spPr>
          <a:xfrm>
            <a:off x="233626" y="170885"/>
            <a:ext cx="8079101" cy="3970318"/>
          </a:xfrm>
          <a:prstGeom prst="rect">
            <a:avLst/>
          </a:prstGeom>
        </p:spPr>
        <p:txBody>
          <a:bodyPr wrap="square">
            <a:spAutoFit/>
          </a:bodyPr>
          <a:lstStyle/>
          <a:p>
            <a:pPr algn="just"/>
            <a:r>
              <a:rPr lang="en-SG"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a</a:t>
            </a:r>
            <a:r>
              <a:rPr lang="en-SG" sz="2800" i="1" dirty="0">
                <a:solidFill>
                  <a:srgbClr val="000000"/>
                </a:solidFill>
                <a:latin typeface="+mj-lt"/>
              </a:rPr>
              <a:t>.  </a:t>
            </a:r>
            <a:r>
              <a:rPr lang="vi-VN" sz="2800" i="1" dirty="0">
                <a:solidFill>
                  <a:srgbClr val="000000"/>
                </a:solidFill>
                <a:latin typeface="+mj-lt"/>
              </a:rPr>
              <a:t>Có người hỏi: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Sao bảo làng Chợ Dầu tinh thần lắm cơ mà?…</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Ấ</a:t>
            </a:r>
            <a:r>
              <a:rPr lang="vi-VN" sz="2800" i="1" dirty="0">
                <a:solidFill>
                  <a:srgbClr val="000000"/>
                </a:solidFill>
                <a:latin typeface="+mj-lt"/>
              </a:rPr>
              <a:t>y thế mà bây giờ đổ đốn ra thế đấy!</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Hai trả tiền nước, đứng dậy, chèm chẹp miệng, cười nhạt một tiếng, vươn vai nói to:</a:t>
            </a:r>
            <a:endParaRPr lang="vi-VN" sz="2800" dirty="0">
              <a:solidFill>
                <a:srgbClr val="000000"/>
              </a:solidFill>
              <a:latin typeface="+mj-lt"/>
            </a:endParaRPr>
          </a:p>
          <a:p>
            <a:pPr algn="just"/>
            <a:r>
              <a:rPr lang="en-SG" sz="2800" b="1" i="1" dirty="0">
                <a:solidFill>
                  <a:srgbClr val="000000"/>
                </a:solidFill>
                <a:latin typeface="+mj-lt"/>
              </a:rPr>
              <a:t>         </a:t>
            </a:r>
            <a:r>
              <a:rPr lang="vi-VN" sz="2800" b="1" i="1" dirty="0">
                <a:solidFill>
                  <a:srgbClr val="000000"/>
                </a:solidFill>
                <a:latin typeface="+mj-lt"/>
              </a:rPr>
              <a:t>- Hà, nắng gớm, về nào…</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lão vờ vờ đứng lảng ra chỗ khác, rồi đi thẳng. Tiếng cười nói xôn xao của đám người mới tản cư lên ấy vẫn dõi theo.</a:t>
            </a:r>
            <a:endParaRPr lang="vi-VN" sz="2800" b="0" i="0" dirty="0">
              <a:solidFill>
                <a:srgbClr val="000000"/>
              </a:solidFill>
              <a:effectLst/>
              <a:latin typeface="+mj-lt"/>
            </a:endParaRPr>
          </a:p>
        </p:txBody>
      </p:sp>
    </p:spTree>
    <p:extLst>
      <p:ext uri="{BB962C8B-B14F-4D97-AF65-F5344CB8AC3E}">
        <p14:creationId xmlns:p14="http://schemas.microsoft.com/office/powerpoint/2010/main" val="293499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2308324"/>
          </a:xfrm>
          <a:prstGeom prst="rect">
            <a:avLst/>
          </a:prstGeom>
          <a:noFill/>
        </p:spPr>
        <p:txBody>
          <a:bodyPr wrap="squar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Cho </a:t>
            </a:r>
            <a:r>
              <a:rPr lang="en-US" sz="3600" dirty="0" err="1">
                <a:solidFill>
                  <a:srgbClr val="0070C0"/>
                </a:solidFill>
                <a:latin typeface="Times New Roman" panose="02020603050405020304" pitchFamily="18" charset="0"/>
                <a:cs typeface="Times New Roman" panose="02020603050405020304" pitchFamily="18" charset="0"/>
              </a:rPr>
              <a:t>biết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câu</a:t>
            </a:r>
            <a:r>
              <a:rPr lang="en-US" sz="3600" dirty="0">
                <a:solidFill>
                  <a:srgbClr val="0070C0"/>
                </a:solidFill>
                <a:latin typeface="Times New Roman" panose="02020603050405020304" pitchFamily="18" charset="0"/>
                <a:cs typeface="Times New Roman" panose="02020603050405020304" pitchFamily="18" charset="0"/>
              </a:rPr>
              <a:t> in </a:t>
            </a:r>
            <a:r>
              <a:rPr lang="en-US" sz="3600" dirty="0" err="1">
                <a:solidFill>
                  <a:srgbClr val="0070C0"/>
                </a:solidFill>
                <a:latin typeface="Times New Roman" panose="02020603050405020304" pitchFamily="18" charset="0"/>
                <a:cs typeface="Times New Roman" panose="02020603050405020304" pitchFamily="18" charset="0"/>
              </a:rPr>
              <a:t>đậm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trích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hàm</a:t>
            </a:r>
            <a:r>
              <a:rPr lang="en-US" sz="3600" dirty="0">
                <a:solidFill>
                  <a:srgbClr val="0070C0"/>
                </a:solidFill>
                <a:latin typeface="Times New Roman" panose="02020603050405020304" pitchFamily="18" charset="0"/>
                <a:cs typeface="Times New Roman" panose="02020603050405020304" pitchFamily="18" charset="0"/>
              </a:rPr>
              <a:t> ý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endParaRPr lang="id-ID" sz="3600" b="1" dirty="0">
              <a:solidFill>
                <a:srgbClr val="0070C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1DB37F3B-EBED-4E9D-815B-854871CC2724}"/>
              </a:ext>
            </a:extLst>
          </p:cNvPr>
          <p:cNvSpPr/>
          <p:nvPr/>
        </p:nvSpPr>
        <p:spPr>
          <a:xfrm>
            <a:off x="1007252" y="128237"/>
            <a:ext cx="8137239" cy="3970318"/>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b.</a:t>
            </a:r>
            <a:r>
              <a:rPr lang="vi-VN" sz="2800" i="1" dirty="0">
                <a:latin typeface="Times New Roman" panose="02020603050405020304" pitchFamily="18" charset="0"/>
                <a:cs typeface="Times New Roman" panose="02020603050405020304" pitchFamily="18" charset="0"/>
              </a:rPr>
              <a:t>– Này, thầy nó ạ.</a:t>
            </a:r>
            <a:endParaRPr lang="vi-VN" sz="2800" dirty="0">
              <a:latin typeface="Times New Roman" panose="02020603050405020304" pitchFamily="18" charset="0"/>
              <a:cs typeface="Times New Roman" panose="02020603050405020304" pitchFamily="18" charset="0"/>
            </a:endParaRPr>
          </a:p>
          <a:p>
            <a:r>
              <a:rPr lang="en-SG"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ng Hai nằm rũ ra trên giường không nói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Thầy nó ngủ rồi à?</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khẽ nhúc nhích.</a:t>
            </a:r>
            <a:endParaRPr lang="vi-VN"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Tôi thấy người ta đồn…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gắt lên: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Biết rồi!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Bà Hai nín bặt. Gian nhà lặng đi, hiu hắt.</a:t>
            </a:r>
            <a:endParaRPr lang="vi-V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bị chen ngắt ngang.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013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4A77D6-EEA6-4E59-B7A5-5C2124D32979}"/>
              </a:ext>
            </a:extLst>
          </p:cNvPr>
          <p:cNvSpPr/>
          <p:nvPr/>
        </p:nvSpPr>
        <p:spPr>
          <a:xfrm flipH="1">
            <a:off x="-6" y="3"/>
            <a:ext cx="10276342" cy="1558634"/>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a:extLst>
              <a:ext uri="{FF2B5EF4-FFF2-40B4-BE49-F238E27FC236}">
                <a16:creationId xmlns:a16="http://schemas.microsoft.com/office/drawing/2014/main" id="{5B5E495B-086C-4307-96A9-F7429F2899F4}"/>
              </a:ext>
            </a:extLst>
          </p:cNvPr>
          <p:cNvSpPr txBox="1"/>
          <p:nvPr/>
        </p:nvSpPr>
        <p:spPr>
          <a:xfrm>
            <a:off x="214287" y="238604"/>
            <a:ext cx="9677857" cy="646331"/>
          </a:xfrm>
          <a:prstGeom prst="rect">
            <a:avLst/>
          </a:prstGeom>
          <a:noFill/>
        </p:spPr>
        <p:txBody>
          <a:bodyPr wrap="square" rtlCol="0">
            <a:spAutoFit/>
          </a:bodyPr>
          <a:lstStyle/>
          <a:p>
            <a:pPr algn="ctr"/>
            <a:r>
              <a:rPr lang="en-US" sz="3600" b="1" dirty="0" err="1">
                <a:solidFill>
                  <a:srgbClr val="0070C0"/>
                </a:solidFill>
                <a:latin typeface="Times New Roman" panose="02020603050405020304" pitchFamily="18" charset="0"/>
                <a:cs typeface="Times New Roman" panose="02020603050405020304" pitchFamily="18" charset="0"/>
              </a:rPr>
              <a:t>Tìm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hàm</a:t>
            </a:r>
            <a:r>
              <a:rPr lang="en-US" sz="3600" b="1" dirty="0">
                <a:solidFill>
                  <a:srgbClr val="0070C0"/>
                </a:solidFill>
                <a:latin typeface="Times New Roman" panose="02020603050405020304" pitchFamily="18" charset="0"/>
                <a:cs typeface="Times New Roman" panose="02020603050405020304" pitchFamily="18" charset="0"/>
              </a:rPr>
              <a:t> ý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truyện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cười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sau</a:t>
            </a:r>
            <a:r>
              <a:rPr lang="en-US" sz="3600" b="1" dirty="0">
                <a:solidFill>
                  <a:srgbClr val="0070C0"/>
                </a:solidFill>
                <a:latin typeface="Times New Roman" panose="02020603050405020304" pitchFamily="18" charset="0"/>
                <a:cs typeface="Times New Roman" panose="02020603050405020304" pitchFamily="18" charset="0"/>
              </a:rPr>
              <a:t>:</a:t>
            </a:r>
            <a:endParaRPr lang="id-ID" sz="3600" b="1" dirty="0">
              <a:solidFill>
                <a:srgbClr val="0070C0"/>
              </a:solidFill>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D893F2DE-43EC-4993-8C56-4B70845E9174}"/>
              </a:ext>
            </a:extLst>
          </p:cNvPr>
          <p:cNvSpPr/>
          <p:nvPr/>
        </p:nvSpPr>
        <p:spPr>
          <a:xfrm>
            <a:off x="-138406" y="2009368"/>
            <a:ext cx="8977746" cy="769441"/>
          </a:xfrm>
          <a:prstGeom prst="rect">
            <a:avLst/>
          </a:prstGeom>
        </p:spPr>
        <p:txBody>
          <a:bodyPr wrap="square">
            <a:spAutoFit/>
          </a:bodyPr>
          <a:lstStyle/>
          <a:p>
            <a:pPr algn="ctr"/>
            <a:r>
              <a:rPr lang="vi-VN" sz="4400" dirty="0">
                <a:solidFill>
                  <a:srgbClr val="333333"/>
                </a:solidFill>
                <a:latin typeface="#9Slide03 Arima Madurai ExtraBo" panose="00000900000000000000" pitchFamily="2" charset="0"/>
                <a:cs typeface="#9Slide03 Arima Madurai ExtraBo" panose="00000900000000000000" pitchFamily="2" charset="0"/>
              </a:rPr>
              <a:t>Xin Nước Lạnh</a:t>
            </a:r>
            <a:endParaRPr lang="vi-VN" sz="4400" b="0" i="0" dirty="0">
              <a:solidFill>
                <a:srgbClr val="333333"/>
              </a:solidFill>
              <a:effectLst/>
              <a:latin typeface="#9Slide03 Arima Madurai ExtraBo" panose="00000900000000000000" pitchFamily="2" charset="0"/>
              <a:cs typeface="#9Slide03 Arima Madurai ExtraBo" panose="00000900000000000000" pitchFamily="2" charset="0"/>
            </a:endParaRPr>
          </a:p>
        </p:txBody>
      </p:sp>
      <p:sp>
        <p:nvSpPr>
          <p:cNvPr id="52" name="Rectangle 51">
            <a:extLst>
              <a:ext uri="{FF2B5EF4-FFF2-40B4-BE49-F238E27FC236}">
                <a16:creationId xmlns:a16="http://schemas.microsoft.com/office/drawing/2014/main" id="{479FE8CB-451C-44FB-8235-7D943AC68E94}"/>
              </a:ext>
            </a:extLst>
          </p:cNvPr>
          <p:cNvSpPr/>
          <p:nvPr/>
        </p:nvSpPr>
        <p:spPr>
          <a:xfrm>
            <a:off x="492792" y="3079966"/>
            <a:ext cx="9222708" cy="3539430"/>
          </a:xfrm>
          <a:prstGeom prst="rect">
            <a:avLst/>
          </a:prstGeom>
        </p:spPr>
        <p:txBody>
          <a:bodyPr wrap="square">
            <a:spAutoFit/>
          </a:bodyPr>
          <a:lstStyle/>
          <a:p>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Dọn cơm cho khách mà thiếu một đôi đũa, ai nấy đều cầm đũa mời nhau, anh không có đũa đứng dậy nói với chủ nhà:</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Cho tôi xin một ít nước lạnh!</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Chủ nhà ngạc nhiên hỏi lại:</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Ủa chi vậy?</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Anh tỉnh rụi nói rằng:</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Đặng rửa tay cho sạch đặng bốc đồ ăn.</a:t>
            </a:r>
            <a:endParaRPr lang="vi-VN" sz="28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53" name="图片占位符 42">
            <a:extLst>
              <a:ext uri="{FF2B5EF4-FFF2-40B4-BE49-F238E27FC236}">
                <a16:creationId xmlns:a16="http://schemas.microsoft.com/office/drawing/2014/main" id="{7F1C569D-04EE-4CAE-9E94-4C8BC52E3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8" r="17058" b="69635"/>
          <a:stretch/>
        </p:blipFill>
        <p:spPr>
          <a:xfrm>
            <a:off x="10260228" y="1558636"/>
            <a:ext cx="1931772" cy="5299364"/>
          </a:xfrm>
          <a:prstGeom prst="rect">
            <a:avLst/>
          </a:prstGeom>
        </p:spPr>
      </p:pic>
      <p:cxnSp>
        <p:nvCxnSpPr>
          <p:cNvPr id="55" name="Straight Connector 54">
            <a:extLst>
              <a:ext uri="{FF2B5EF4-FFF2-40B4-BE49-F238E27FC236}">
                <a16:creationId xmlns:a16="http://schemas.microsoft.com/office/drawing/2014/main" id="{59F19B0C-DCCE-46E2-AE32-04B179EB4B0A}"/>
              </a:ext>
            </a:extLst>
          </p:cNvPr>
          <p:cNvCxnSpPr/>
          <p:nvPr/>
        </p:nvCxnSpPr>
        <p:spPr>
          <a:xfrm>
            <a:off x="1278082" y="6442364"/>
            <a:ext cx="62657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95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3">
            <a:extLst>
              <a:ext uri="{FF2B5EF4-FFF2-40B4-BE49-F238E27FC236}">
                <a16:creationId xmlns:a16="http://schemas.microsoft.com/office/drawing/2014/main" id="{612F51CB-E650-4926-9654-9D4EB5562425}"/>
              </a:ext>
            </a:extLst>
          </p:cNvPr>
          <p:cNvPicPr>
            <a:picLocks noChangeAspect="1"/>
          </p:cNvPicPr>
          <p:nvPr/>
        </p:nvPicPr>
        <p:blipFill>
          <a:blip r:embed="rId2" cstate="print">
            <a:extLst>
              <a:ext uri="{28A0092B-C50C-407E-A947-70E740481C1C}">
                <a14:useLocalDpi xmlns:a14="http://schemas.microsoft.com/office/drawing/2010/main" val="0"/>
              </a:ext>
            </a:extLst>
          </a:blip>
          <a:srcRect l="21045" r="21045"/>
          <a:stretch>
            <a:fillRect/>
          </a:stretch>
        </p:blipFill>
        <p:spPr>
          <a:xfrm>
            <a:off x="0" y="1"/>
            <a:ext cx="2877669" cy="6857999"/>
          </a:xfrm>
          <a:prstGeom prst="rect">
            <a:avLst/>
          </a:prstGeom>
        </p:spPr>
      </p:pic>
      <p:sp>
        <p:nvSpPr>
          <p:cNvPr id="3" name="Rectangle 2">
            <a:extLst>
              <a:ext uri="{FF2B5EF4-FFF2-40B4-BE49-F238E27FC236}">
                <a16:creationId xmlns:a16="http://schemas.microsoft.com/office/drawing/2014/main" id="{CC6206DA-2BA9-4240-BF4C-7B4CC2CA9ACC}"/>
              </a:ext>
            </a:extLst>
          </p:cNvPr>
          <p:cNvSpPr/>
          <p:nvPr/>
        </p:nvSpPr>
        <p:spPr>
          <a:xfrm flipH="1">
            <a:off x="2877668" y="0"/>
            <a:ext cx="9314332" cy="3429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8B92603F-33AE-46A1-9CD3-D321950AF842}"/>
              </a:ext>
            </a:extLst>
          </p:cNvPr>
          <p:cNvSpPr/>
          <p:nvPr/>
        </p:nvSpPr>
        <p:spPr>
          <a:xfrm>
            <a:off x="6321138" y="1093237"/>
            <a:ext cx="5202380" cy="1323439"/>
          </a:xfrm>
          <a:prstGeom prst="rect">
            <a:avLst/>
          </a:prstGeom>
        </p:spPr>
        <p:txBody>
          <a:bodyPr wrap="square">
            <a:spAutoFit/>
          </a:bodyPr>
          <a:lstStyle/>
          <a:p>
            <a:pPr algn="ctr"/>
            <a:r>
              <a:rPr lang="vi-VN" sz="4000" dirty="0">
                <a:solidFill>
                  <a:srgbClr val="333333"/>
                </a:solidFill>
                <a:latin typeface="#9Slide03 Arima Madurai Bold" panose="00000800000000000000" pitchFamily="2" charset="0"/>
                <a:cs typeface="#9Slide03 Arima Madurai Bold" panose="00000800000000000000" pitchFamily="2" charset="0"/>
              </a:rPr>
              <a:t>Đặng rửa tay cho sạch đặng bốc đồ ăn.</a:t>
            </a:r>
            <a:endParaRPr lang="vi-VN" sz="40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6" name="Picture 5">
            <a:extLst>
              <a:ext uri="{FF2B5EF4-FFF2-40B4-BE49-F238E27FC236}">
                <a16:creationId xmlns:a16="http://schemas.microsoft.com/office/drawing/2014/main" id="{A9ED7C5B-2BF2-43B4-BC88-A3404A07B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97" y="763070"/>
            <a:ext cx="2359267" cy="1949000"/>
          </a:xfrm>
          <a:prstGeom prst="rect">
            <a:avLst/>
          </a:prstGeom>
        </p:spPr>
      </p:pic>
      <p:sp>
        <p:nvSpPr>
          <p:cNvPr id="7" name="TextBox 6">
            <a:extLst>
              <a:ext uri="{FF2B5EF4-FFF2-40B4-BE49-F238E27FC236}">
                <a16:creationId xmlns:a16="http://schemas.microsoft.com/office/drawing/2014/main" id="{F0AAA93D-6272-4D19-BE6F-1163DB879937}"/>
              </a:ext>
            </a:extLst>
          </p:cNvPr>
          <p:cNvSpPr txBox="1"/>
          <p:nvPr/>
        </p:nvSpPr>
        <p:spPr>
          <a:xfrm>
            <a:off x="3625897" y="4441324"/>
            <a:ext cx="7923333" cy="1323439"/>
          </a:xfrm>
          <a:prstGeom prst="rect">
            <a:avLst/>
          </a:prstGeom>
          <a:noFill/>
        </p:spPr>
        <p:txBody>
          <a:bodyPr wrap="square" rtlCol="0">
            <a:spAutoFit/>
          </a:bodyPr>
          <a:lstStyle/>
          <a:p>
            <a:pPr algn="just"/>
            <a:r>
              <a:rPr lang="en-SG" sz="4000" dirty="0">
                <a:latin typeface="Times New Roman" panose="02020603050405020304" pitchFamily="18" charset="0"/>
                <a:cs typeface="Times New Roman" panose="02020603050405020304" pitchFamily="18" charset="0"/>
                <a:sym typeface="Wingdings" panose="05000000000000000000" pitchFamily="2" charset="2"/>
              </a:rPr>
              <a:t> </a:t>
            </a:r>
            <a:r>
              <a:rPr lang="en-SG" sz="4000" dirty="0" err="1">
                <a:latin typeface="Times New Roman" panose="02020603050405020304" pitchFamily="18" charset="0"/>
                <a:cs typeface="Times New Roman" panose="02020603050405020304" pitchFamily="18" charset="0"/>
              </a:rPr>
              <a:t>Lời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trách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khéo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của</a:t>
            </a:r>
            <a:r>
              <a:rPr lang="en-SG"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a:t>
            </a:r>
            <a:r>
              <a:rPr lang="en-SG" sz="4000" dirty="0" err="1">
                <a:latin typeface="Times New Roman" panose="02020603050405020304" pitchFamily="18" charset="0"/>
                <a:cs typeface="Times New Roman" panose="02020603050405020304" pitchFamily="18" charset="0"/>
              </a:rPr>
              <a:t>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vì</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sự</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tiếp</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đón</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không</a:t>
            </a:r>
            <a:r>
              <a:rPr lang="en-SG" sz="4000" dirty="0">
                <a:latin typeface="Times New Roman" panose="02020603050405020304" pitchFamily="18" charset="0"/>
                <a:cs typeface="Times New Roman" panose="02020603050405020304" pitchFamily="18" charset="0"/>
              </a:rPr>
              <a:t> chu </a:t>
            </a:r>
            <a:r>
              <a:rPr lang="en-SG" sz="4000" dirty="0" err="1">
                <a:latin typeface="Times New Roman" panose="02020603050405020304" pitchFamily="18" charset="0"/>
                <a:cs typeface="Times New Roman" panose="02020603050405020304" pitchFamily="18" charset="0"/>
              </a:rPr>
              <a:t>đáo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từ</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gia</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chủ</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flipH="1" flipV="1">
            <a:off x="12903200" y="3962400"/>
            <a:ext cx="101600" cy="76200"/>
          </a:xfrm>
        </p:spPr>
        <p:txBody>
          <a:bodyPr>
            <a:normAutofit fontScale="90000"/>
          </a:bodyPr>
          <a:lstStyle/>
          <a:p>
            <a:pPr eaLnBrk="1" hangingPunct="1"/>
            <a:endParaRPr lang="vi-VN" altLang="en-US" sz="4000"/>
          </a:p>
        </p:txBody>
      </p:sp>
      <p:sp>
        <p:nvSpPr>
          <p:cNvPr id="10243" name="Text Box 6"/>
          <p:cNvSpPr txBox="1">
            <a:spLocks noChangeArrowheads="1"/>
          </p:cNvSpPr>
          <p:nvPr/>
        </p:nvSpPr>
        <p:spPr bwMode="auto">
          <a:xfrm>
            <a:off x="1117600" y="685801"/>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en-US"/>
          </a:p>
        </p:txBody>
      </p:sp>
      <p:sp>
        <p:nvSpPr>
          <p:cNvPr id="10244" name="Text Box 7"/>
          <p:cNvSpPr txBox="1">
            <a:spLocks noChangeArrowheads="1"/>
          </p:cNvSpPr>
          <p:nvPr/>
        </p:nvSpPr>
        <p:spPr bwMode="auto">
          <a:xfrm>
            <a:off x="711200" y="685800"/>
            <a:ext cx="1127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b="1" u="sng">
                <a:solidFill>
                  <a:srgbClr val="FF0000"/>
                </a:solidFill>
              </a:rPr>
              <a:t>Bài tập:</a:t>
            </a:r>
            <a:r>
              <a:rPr lang="en-US" altLang="en-US" sz="2800"/>
              <a:t> </a:t>
            </a:r>
            <a:r>
              <a:rPr lang="en-US" altLang="en-US" sz="2800">
                <a:solidFill>
                  <a:srgbClr val="0000FF"/>
                </a:solidFill>
              </a:rPr>
              <a:t>Viết 1đoạn văn ngắn ( từ 3- 5 câu, nội dung tự chọn) trong đoạn văn có sử dụng hàm ý? Chỉ rõ hàm ý được sử dụng.</a:t>
            </a:r>
            <a:endParaRPr lang="vi-VN" altLang="en-US" sz="2800">
              <a:solidFill>
                <a:srgbClr val="0000FF"/>
              </a:solidFill>
            </a:endParaRPr>
          </a:p>
        </p:txBody>
      </p:sp>
    </p:spTree>
    <p:extLst>
      <p:ext uri="{BB962C8B-B14F-4D97-AF65-F5344CB8AC3E}">
        <p14:creationId xmlns:p14="http://schemas.microsoft.com/office/powerpoint/2010/main" val="180647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9B27E7E-3693-4A17-A2F7-11B57F55D173}"/>
              </a:ext>
            </a:extLst>
          </p:cNvPr>
          <p:cNvGrpSpPr/>
          <p:nvPr/>
        </p:nvGrpSpPr>
        <p:grpSpPr>
          <a:xfrm>
            <a:off x="6790112" y="1593306"/>
            <a:ext cx="3180174" cy="3180174"/>
            <a:chOff x="684358" y="2902022"/>
            <a:chExt cx="3364308" cy="3364307"/>
          </a:xfrm>
          <a:solidFill>
            <a:schemeClr val="bg1">
              <a:lumMod val="95000"/>
            </a:schemeClr>
          </a:solidFill>
        </p:grpSpPr>
        <p:sp>
          <p:nvSpPr>
            <p:cNvPr id="19" name="Freeform 6">
              <a:extLst>
                <a:ext uri="{FF2B5EF4-FFF2-40B4-BE49-F238E27FC236}">
                  <a16:creationId xmlns:a16="http://schemas.microsoft.com/office/drawing/2014/main" id="{7B6F400E-4971-4AD0-A965-2C2AB98693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7">
              <a:extLst>
                <a:ext uri="{FF2B5EF4-FFF2-40B4-BE49-F238E27FC236}">
                  <a16:creationId xmlns:a16="http://schemas.microsoft.com/office/drawing/2014/main" id="{2CAF8797-69C9-4FCD-95C5-9266EB24C4C8}"/>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8">
              <a:extLst>
                <a:ext uri="{FF2B5EF4-FFF2-40B4-BE49-F238E27FC236}">
                  <a16:creationId xmlns:a16="http://schemas.microsoft.com/office/drawing/2014/main" id="{6CFA7F60-96C8-4B96-BCDA-8D81CFEC5F1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9">
              <a:extLst>
                <a:ext uri="{FF2B5EF4-FFF2-40B4-BE49-F238E27FC236}">
                  <a16:creationId xmlns:a16="http://schemas.microsoft.com/office/drawing/2014/main" id="{F8FB8AF3-EF8F-4DC8-96C6-43122E9EC23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0">
              <a:extLst>
                <a:ext uri="{FF2B5EF4-FFF2-40B4-BE49-F238E27FC236}">
                  <a16:creationId xmlns:a16="http://schemas.microsoft.com/office/drawing/2014/main" id="{F8680206-27E4-4BAB-9610-B646131057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1">
              <a:extLst>
                <a:ext uri="{FF2B5EF4-FFF2-40B4-BE49-F238E27FC236}">
                  <a16:creationId xmlns:a16="http://schemas.microsoft.com/office/drawing/2014/main" id="{B9D1CB2F-D8C7-45AB-9E7A-ADBF4CB573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2">
              <a:extLst>
                <a:ext uri="{FF2B5EF4-FFF2-40B4-BE49-F238E27FC236}">
                  <a16:creationId xmlns:a16="http://schemas.microsoft.com/office/drawing/2014/main" id="{686D3F71-92E6-42F6-9791-409DB9DD6DA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3">
              <a:extLst>
                <a:ext uri="{FF2B5EF4-FFF2-40B4-BE49-F238E27FC236}">
                  <a16:creationId xmlns:a16="http://schemas.microsoft.com/office/drawing/2014/main" id="{757E8D77-1253-47B9-86F3-32E46744511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4">
              <a:extLst>
                <a:ext uri="{FF2B5EF4-FFF2-40B4-BE49-F238E27FC236}">
                  <a16:creationId xmlns:a16="http://schemas.microsoft.com/office/drawing/2014/main" id="{EA2B51A7-5862-4FD5-838D-0D83FF98D5D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5">
              <a:extLst>
                <a:ext uri="{FF2B5EF4-FFF2-40B4-BE49-F238E27FC236}">
                  <a16:creationId xmlns:a16="http://schemas.microsoft.com/office/drawing/2014/main" id="{ECDE3D30-61AD-484C-AEA1-5380D38D462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
              <a:extLst>
                <a:ext uri="{FF2B5EF4-FFF2-40B4-BE49-F238E27FC236}">
                  <a16:creationId xmlns:a16="http://schemas.microsoft.com/office/drawing/2014/main" id="{2EFDF482-54EC-4281-969E-F52FB449C3BC}"/>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7">
              <a:extLst>
                <a:ext uri="{FF2B5EF4-FFF2-40B4-BE49-F238E27FC236}">
                  <a16:creationId xmlns:a16="http://schemas.microsoft.com/office/drawing/2014/main" id="{5D73AAA0-7459-4130-9683-E56BD79C0EA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8">
              <a:extLst>
                <a:ext uri="{FF2B5EF4-FFF2-40B4-BE49-F238E27FC236}">
                  <a16:creationId xmlns:a16="http://schemas.microsoft.com/office/drawing/2014/main" id="{B78F806D-C91A-4755-9964-A96E7B45BD7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9">
              <a:extLst>
                <a:ext uri="{FF2B5EF4-FFF2-40B4-BE49-F238E27FC236}">
                  <a16:creationId xmlns:a16="http://schemas.microsoft.com/office/drawing/2014/main" id="{DF8AF83F-CC86-4E0C-9471-DC0A4F110EC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0">
              <a:extLst>
                <a:ext uri="{FF2B5EF4-FFF2-40B4-BE49-F238E27FC236}">
                  <a16:creationId xmlns:a16="http://schemas.microsoft.com/office/drawing/2014/main" id="{94D7884F-920E-4154-8745-ED781217C9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1">
              <a:extLst>
                <a:ext uri="{FF2B5EF4-FFF2-40B4-BE49-F238E27FC236}">
                  <a16:creationId xmlns:a16="http://schemas.microsoft.com/office/drawing/2014/main" id="{EC5130CC-923F-4B7A-BA9B-C0119D5020F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2">
              <a:extLst>
                <a:ext uri="{FF2B5EF4-FFF2-40B4-BE49-F238E27FC236}">
                  <a16:creationId xmlns:a16="http://schemas.microsoft.com/office/drawing/2014/main" id="{64F2D5A1-6B91-4AA6-BF04-564D669CCD7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3">
              <a:extLst>
                <a:ext uri="{FF2B5EF4-FFF2-40B4-BE49-F238E27FC236}">
                  <a16:creationId xmlns:a16="http://schemas.microsoft.com/office/drawing/2014/main" id="{EE74FE53-DB94-45C6-886B-299FF61088C8}"/>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4">
              <a:extLst>
                <a:ext uri="{FF2B5EF4-FFF2-40B4-BE49-F238E27FC236}">
                  <a16:creationId xmlns:a16="http://schemas.microsoft.com/office/drawing/2014/main" id="{C665279C-5E95-41AB-B267-E990DA6C86AF}"/>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5">
              <a:extLst>
                <a:ext uri="{FF2B5EF4-FFF2-40B4-BE49-F238E27FC236}">
                  <a16:creationId xmlns:a16="http://schemas.microsoft.com/office/drawing/2014/main" id="{44669EDB-E62E-4EDA-9906-271C40EC0256}"/>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6">
              <a:extLst>
                <a:ext uri="{FF2B5EF4-FFF2-40B4-BE49-F238E27FC236}">
                  <a16:creationId xmlns:a16="http://schemas.microsoft.com/office/drawing/2014/main" id="{136BE987-40BF-432E-A617-D7C1E493CCEA}"/>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7">
              <a:extLst>
                <a:ext uri="{FF2B5EF4-FFF2-40B4-BE49-F238E27FC236}">
                  <a16:creationId xmlns:a16="http://schemas.microsoft.com/office/drawing/2014/main" id="{1C7FA06F-57E1-4460-83F3-64F60D0B069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8">
              <a:extLst>
                <a:ext uri="{FF2B5EF4-FFF2-40B4-BE49-F238E27FC236}">
                  <a16:creationId xmlns:a16="http://schemas.microsoft.com/office/drawing/2014/main" id="{820E67EA-80EE-49B2-8351-266CEC5B2368}"/>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9">
              <a:extLst>
                <a:ext uri="{FF2B5EF4-FFF2-40B4-BE49-F238E27FC236}">
                  <a16:creationId xmlns:a16="http://schemas.microsoft.com/office/drawing/2014/main" id="{F484B0E1-768E-4844-8B0B-CA44614EEE91}"/>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30">
              <a:extLst>
                <a:ext uri="{FF2B5EF4-FFF2-40B4-BE49-F238E27FC236}">
                  <a16:creationId xmlns:a16="http://schemas.microsoft.com/office/drawing/2014/main" id="{5CA572DA-3B9C-4445-9D02-23C3E9381F4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7" name="Rectangle 16">
            <a:extLst>
              <a:ext uri="{FF2B5EF4-FFF2-40B4-BE49-F238E27FC236}">
                <a16:creationId xmlns:a16="http://schemas.microsoft.com/office/drawing/2014/main" id="{C8653284-15AE-4A5A-8DDB-65826FFA2383}"/>
              </a:ext>
            </a:extLst>
          </p:cNvPr>
          <p:cNvSpPr/>
          <p:nvPr/>
        </p:nvSpPr>
        <p:spPr>
          <a:xfrm flipH="1">
            <a:off x="-4999" y="0"/>
            <a:ext cx="12196998" cy="2487306"/>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6">
            <a:extLst>
              <a:ext uri="{FF2B5EF4-FFF2-40B4-BE49-F238E27FC236}">
                <a16:creationId xmlns:a16="http://schemas.microsoft.com/office/drawing/2014/main" id="{8A0C1E7F-3FC9-4557-983C-AFFD395D14A7}"/>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38001" r="38001"/>
          <a:stretch>
            <a:fillRect/>
          </a:stretch>
        </p:blipFill>
        <p:spPr/>
      </p:pic>
      <p:grpSp>
        <p:nvGrpSpPr>
          <p:cNvPr id="48" name="组合 15">
            <a:extLst>
              <a:ext uri="{FF2B5EF4-FFF2-40B4-BE49-F238E27FC236}">
                <a16:creationId xmlns:a16="http://schemas.microsoft.com/office/drawing/2014/main" id="{13D0CA2D-9F29-4728-BF87-1846C44BEAF7}"/>
              </a:ext>
            </a:extLst>
          </p:cNvPr>
          <p:cNvGrpSpPr/>
          <p:nvPr/>
        </p:nvGrpSpPr>
        <p:grpSpPr>
          <a:xfrm>
            <a:off x="1763872" y="641507"/>
            <a:ext cx="9625548" cy="1166204"/>
            <a:chOff x="4480884" y="963042"/>
            <a:chExt cx="2894558" cy="1290811"/>
          </a:xfrm>
          <a:solidFill>
            <a:srgbClr val="35DB91"/>
          </a:solidFill>
        </p:grpSpPr>
        <p:grpSp>
          <p:nvGrpSpPr>
            <p:cNvPr id="50" name="组 19">
              <a:extLst>
                <a:ext uri="{FF2B5EF4-FFF2-40B4-BE49-F238E27FC236}">
                  <a16:creationId xmlns:a16="http://schemas.microsoft.com/office/drawing/2014/main" id="{C3867282-D25F-4B5B-94CB-6015CBF783DF}"/>
                </a:ext>
              </a:extLst>
            </p:cNvPr>
            <p:cNvGrpSpPr/>
            <p:nvPr/>
          </p:nvGrpSpPr>
          <p:grpSpPr>
            <a:xfrm>
              <a:off x="5970701" y="963042"/>
              <a:ext cx="1404741" cy="1290811"/>
              <a:chOff x="2798288" y="-216920"/>
              <a:chExt cx="1971191" cy="2170282"/>
            </a:xfrm>
            <a:grpFill/>
          </p:grpSpPr>
          <p:sp>
            <p:nvSpPr>
              <p:cNvPr id="52" name="矩形 18">
                <a:extLst>
                  <a:ext uri="{FF2B5EF4-FFF2-40B4-BE49-F238E27FC236}">
                    <a16:creationId xmlns:a16="http://schemas.microsoft.com/office/drawing/2014/main" id="{8ACB621A-10B6-4168-91D3-38DB72B81DE6}"/>
                  </a:ext>
                </a:extLst>
              </p:cNvPr>
              <p:cNvSpPr/>
              <p:nvPr/>
            </p:nvSpPr>
            <p:spPr>
              <a:xfrm>
                <a:off x="2798288" y="-216920"/>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3" name="矩形 19">
                <a:extLst>
                  <a:ext uri="{FF2B5EF4-FFF2-40B4-BE49-F238E27FC236}">
                    <a16:creationId xmlns:a16="http://schemas.microsoft.com/office/drawing/2014/main" id="{6B42190D-925B-47BC-BA8E-FAD5DA1F2247}"/>
                  </a:ext>
                </a:extLst>
              </p:cNvPr>
              <p:cNvSpPr/>
              <p:nvPr/>
            </p:nvSpPr>
            <p:spPr>
              <a:xfrm>
                <a:off x="2798288" y="-216920"/>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4" name="矩形 20">
                <a:extLst>
                  <a:ext uri="{FF2B5EF4-FFF2-40B4-BE49-F238E27FC236}">
                    <a16:creationId xmlns:a16="http://schemas.microsoft.com/office/drawing/2014/main" id="{2A7B6337-CD70-45F0-98FC-0D2DCEBEAE10}"/>
                  </a:ext>
                </a:extLst>
              </p:cNvPr>
              <p:cNvSpPr/>
              <p:nvPr/>
            </p:nvSpPr>
            <p:spPr>
              <a:xfrm rot="5400000">
                <a:off x="3641486" y="825369"/>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5" name="矩形 21">
                <a:extLst>
                  <a:ext uri="{FF2B5EF4-FFF2-40B4-BE49-F238E27FC236}">
                    <a16:creationId xmlns:a16="http://schemas.microsoft.com/office/drawing/2014/main" id="{839B9086-0C9A-46F8-B6F7-1E09B10BF813}"/>
                  </a:ext>
                </a:extLst>
              </p:cNvPr>
              <p:cNvSpPr/>
              <p:nvPr/>
            </p:nvSpPr>
            <p:spPr>
              <a:xfrm flipV="1">
                <a:off x="2798288" y="1513411"/>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6" name="矩形 22">
                <a:extLst>
                  <a:ext uri="{FF2B5EF4-FFF2-40B4-BE49-F238E27FC236}">
                    <a16:creationId xmlns:a16="http://schemas.microsoft.com/office/drawing/2014/main" id="{CFE00CEA-15F3-40A3-BF8F-B60175DFC3FC}"/>
                  </a:ext>
                </a:extLst>
              </p:cNvPr>
              <p:cNvSpPr/>
              <p:nvPr/>
            </p:nvSpPr>
            <p:spPr>
              <a:xfrm flipV="1">
                <a:off x="2798288" y="1882955"/>
                <a:ext cx="1971191" cy="7040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grpSp>
        <p:sp>
          <p:nvSpPr>
            <p:cNvPr id="51" name="TextBox 23">
              <a:extLst>
                <a:ext uri="{FF2B5EF4-FFF2-40B4-BE49-F238E27FC236}">
                  <a16:creationId xmlns:a16="http://schemas.microsoft.com/office/drawing/2014/main" id="{6BE40EA6-4F76-4B5C-A09E-9F6E840C3B4A}"/>
                </a:ext>
              </a:extLst>
            </p:cNvPr>
            <p:cNvSpPr txBox="1"/>
            <p:nvPr/>
          </p:nvSpPr>
          <p:spPr>
            <a:xfrm>
              <a:off x="4480884" y="1301315"/>
              <a:ext cx="2004167" cy="545060"/>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NGHĨA TƯỜNG MINH VÀ HÀM Ý.</a:t>
              </a:r>
              <a:endParaRPr lang="zh-CN" altLang="en-US" sz="4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7" name="矩形: 圆角 10">
            <a:extLst>
              <a:ext uri="{FF2B5EF4-FFF2-40B4-BE49-F238E27FC236}">
                <a16:creationId xmlns:a16="http://schemas.microsoft.com/office/drawing/2014/main" id="{E249A5EA-ABEC-47FD-8292-9E6E3CB3693A}"/>
              </a:ext>
            </a:extLst>
          </p:cNvPr>
          <p:cNvSpPr/>
          <p:nvPr/>
        </p:nvSpPr>
        <p:spPr>
          <a:xfrm>
            <a:off x="2476999" y="3521912"/>
            <a:ext cx="735017" cy="668160"/>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Times New Roman" panose="02020603050405020304" pitchFamily="18" charset="0"/>
                <a:ea typeface="黑体" panose="02010609060101010101" pitchFamily="49" charset="-122"/>
                <a:cs typeface="Times New Roman" panose="02020603050405020304" pitchFamily="18" charset="0"/>
              </a:rPr>
              <a:t>01</a:t>
            </a:r>
            <a:endParaRPr lang="zh-CN" altLang="en-US" sz="3200" b="1" dirty="0">
              <a:solidFill>
                <a:srgbClr val="42424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8" name="文本框 48">
            <a:extLst>
              <a:ext uri="{FF2B5EF4-FFF2-40B4-BE49-F238E27FC236}">
                <a16:creationId xmlns:a16="http://schemas.microsoft.com/office/drawing/2014/main" id="{D57768C0-457F-4D35-962C-C7181485D55A}"/>
              </a:ext>
            </a:extLst>
          </p:cNvPr>
          <p:cNvSpPr txBox="1">
            <a:spLocks noChangeArrowheads="1"/>
          </p:cNvSpPr>
          <p:nvPr/>
        </p:nvSpPr>
        <p:spPr bwMode="auto">
          <a:xfrm>
            <a:off x="3486126" y="2924722"/>
            <a:ext cx="7153276" cy="175432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Times New Roman" panose="02020603050405020304" pitchFamily="18" charset="0"/>
                <a:cs typeface="Times New Roman" panose="02020603050405020304" pitchFamily="18" charset="0"/>
              </a:rPr>
              <a:t>Phân</a:t>
            </a:r>
            <a:r>
              <a:rPr lang="en-US" altLang="zh-CN" sz="5400" dirty="0">
                <a:solidFill>
                  <a:srgbClr val="424242"/>
                </a:solidFill>
                <a:latin typeface="Times New Roman" panose="02020603050405020304" pitchFamily="18" charset="0"/>
                <a:cs typeface="Times New Roman" panose="02020603050405020304" pitchFamily="18" charset="0"/>
              </a:rPr>
              <a:t> </a:t>
            </a:r>
            <a:r>
              <a:rPr lang="en-US" altLang="zh-CN" sz="5400" dirty="0" err="1">
                <a:solidFill>
                  <a:srgbClr val="424242"/>
                </a:solidFill>
                <a:latin typeface="Times New Roman" panose="02020603050405020304" pitchFamily="18" charset="0"/>
                <a:cs typeface="Times New Roman" panose="02020603050405020304" pitchFamily="18" charset="0"/>
              </a:rPr>
              <a:t>biệt</a:t>
            </a:r>
            <a:r>
              <a:rPr lang="en-US" altLang="zh-CN" sz="5400" dirty="0">
                <a:solidFill>
                  <a:srgbClr val="424242"/>
                </a:solidFill>
                <a:latin typeface="Times New Roman" panose="02020603050405020304" pitchFamily="18" charset="0"/>
                <a:cs typeface="Times New Roman" panose="02020603050405020304" pitchFamily="18" charset="0"/>
              </a:rPr>
              <a:t> </a:t>
            </a:r>
            <a:r>
              <a:rPr lang="en-US" altLang="zh-CN" sz="5400" dirty="0" err="1">
                <a:solidFill>
                  <a:srgbClr val="424242"/>
                </a:solidFill>
                <a:latin typeface="Times New Roman" panose="02020603050405020304" pitchFamily="18" charset="0"/>
                <a:cs typeface="Times New Roman" panose="02020603050405020304" pitchFamily="18" charset="0"/>
              </a:rPr>
              <a:t>nghĩa</a:t>
            </a:r>
            <a:r>
              <a:rPr lang="en-US" altLang="zh-CN" sz="5400" dirty="0">
                <a:solidFill>
                  <a:srgbClr val="424242"/>
                </a:solidFill>
                <a:latin typeface="Times New Roman" panose="02020603050405020304" pitchFamily="18" charset="0"/>
                <a:cs typeface="Times New Roman" panose="02020603050405020304" pitchFamily="18" charset="0"/>
              </a:rPr>
              <a:t> t</a:t>
            </a:r>
            <a:r>
              <a:rPr lang="vi-VN" altLang="zh-CN" sz="5400" dirty="0">
                <a:solidFill>
                  <a:srgbClr val="424242"/>
                </a:solidFill>
                <a:latin typeface="Times New Roman" panose="02020603050405020304" pitchFamily="18" charset="0"/>
                <a:cs typeface="Times New Roman" panose="02020603050405020304" pitchFamily="18" charset="0"/>
              </a:rPr>
              <a:t>ư</a:t>
            </a:r>
            <a:r>
              <a:rPr lang="en-SG" altLang="zh-CN" sz="5400" dirty="0" err="1">
                <a:solidFill>
                  <a:srgbClr val="424242"/>
                </a:solidFill>
                <a:latin typeface="Times New Roman" panose="02020603050405020304" pitchFamily="18" charset="0"/>
                <a:cs typeface="Times New Roman" panose="02020603050405020304" pitchFamily="18" charset="0"/>
              </a:rPr>
              <a:t>ờng</a:t>
            </a:r>
            <a:r>
              <a:rPr lang="en-SG" altLang="zh-CN" sz="5400" dirty="0">
                <a:solidFill>
                  <a:srgbClr val="424242"/>
                </a:solidFill>
                <a:latin typeface="Times New Roman" panose="02020603050405020304" pitchFamily="18" charset="0"/>
                <a:cs typeface="Times New Roman" panose="02020603050405020304" pitchFamily="18" charset="0"/>
              </a:rPr>
              <a:t> </a:t>
            </a:r>
            <a:r>
              <a:rPr lang="en-SG" altLang="zh-CN" sz="5400" dirty="0" err="1">
                <a:solidFill>
                  <a:srgbClr val="424242"/>
                </a:solidFill>
                <a:latin typeface="Times New Roman" panose="02020603050405020304" pitchFamily="18" charset="0"/>
                <a:cs typeface="Times New Roman" panose="02020603050405020304" pitchFamily="18" charset="0"/>
              </a:rPr>
              <a:t>minh</a:t>
            </a:r>
            <a:r>
              <a:rPr lang="en-SG" altLang="zh-CN" sz="5400" dirty="0">
                <a:solidFill>
                  <a:srgbClr val="424242"/>
                </a:solidFill>
                <a:latin typeface="Times New Roman" panose="02020603050405020304" pitchFamily="18" charset="0"/>
                <a:cs typeface="Times New Roman" panose="02020603050405020304" pitchFamily="18" charset="0"/>
              </a:rPr>
              <a:t> </a:t>
            </a:r>
            <a:r>
              <a:rPr lang="en-SG" altLang="zh-CN" sz="5400" dirty="0" err="1">
                <a:solidFill>
                  <a:srgbClr val="424242"/>
                </a:solidFill>
                <a:latin typeface="Times New Roman" panose="02020603050405020304" pitchFamily="18" charset="0"/>
                <a:cs typeface="Times New Roman" panose="02020603050405020304" pitchFamily="18" charset="0"/>
              </a:rPr>
              <a:t>và</a:t>
            </a:r>
            <a:r>
              <a:rPr lang="en-SG" altLang="zh-CN" sz="5400" dirty="0">
                <a:solidFill>
                  <a:srgbClr val="424242"/>
                </a:solidFill>
                <a:latin typeface="Times New Roman" panose="02020603050405020304" pitchFamily="18" charset="0"/>
                <a:cs typeface="Times New Roman" panose="02020603050405020304" pitchFamily="18" charset="0"/>
              </a:rPr>
              <a:t> </a:t>
            </a:r>
            <a:r>
              <a:rPr lang="en-SG" altLang="zh-CN" sz="5400" dirty="0" err="1">
                <a:solidFill>
                  <a:srgbClr val="424242"/>
                </a:solidFill>
                <a:latin typeface="Times New Roman" panose="02020603050405020304" pitchFamily="18" charset="0"/>
                <a:cs typeface="Times New Roman" panose="02020603050405020304" pitchFamily="18" charset="0"/>
              </a:rPr>
              <a:t>hàm</a:t>
            </a:r>
            <a:r>
              <a:rPr lang="en-SG" altLang="zh-CN" sz="5400" dirty="0">
                <a:solidFill>
                  <a:srgbClr val="424242"/>
                </a:solidFill>
                <a:latin typeface="Times New Roman" panose="02020603050405020304" pitchFamily="18" charset="0"/>
                <a:cs typeface="Times New Roman" panose="02020603050405020304" pitchFamily="18" charset="0"/>
              </a:rPr>
              <a:t> ý</a:t>
            </a:r>
            <a:endParaRPr lang="id-ID" altLang="zh-CN" sz="5400" dirty="0">
              <a:solidFill>
                <a:srgbClr val="424242"/>
              </a:solidFill>
              <a:latin typeface="Times New Roman" panose="02020603050405020304" pitchFamily="18" charset="0"/>
              <a:cs typeface="Times New Roman" panose="02020603050405020304" pitchFamily="18" charset="0"/>
            </a:endParaRPr>
          </a:p>
        </p:txBody>
      </p:sp>
      <p:sp>
        <p:nvSpPr>
          <p:cNvPr id="59" name="文本框 48">
            <a:extLst>
              <a:ext uri="{FF2B5EF4-FFF2-40B4-BE49-F238E27FC236}">
                <a16:creationId xmlns:a16="http://schemas.microsoft.com/office/drawing/2014/main" id="{BE9A0E11-06ED-4A3A-92DD-B3E70F5D43C2}"/>
              </a:ext>
            </a:extLst>
          </p:cNvPr>
          <p:cNvSpPr txBox="1">
            <a:spLocks noChangeArrowheads="1"/>
          </p:cNvSpPr>
          <p:nvPr/>
        </p:nvSpPr>
        <p:spPr bwMode="auto">
          <a:xfrm>
            <a:off x="3559750" y="5286796"/>
            <a:ext cx="438072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Times New Roman" panose="02020603050405020304" pitchFamily="18" charset="0"/>
                <a:cs typeface="Times New Roman" panose="02020603050405020304" pitchFamily="18" charset="0"/>
              </a:rPr>
              <a:t>Luyện</a:t>
            </a:r>
            <a:r>
              <a:rPr lang="en-US" altLang="zh-CN" sz="5400" dirty="0">
                <a:solidFill>
                  <a:srgbClr val="424242"/>
                </a:solidFill>
                <a:latin typeface="Times New Roman" panose="02020603050405020304" pitchFamily="18" charset="0"/>
                <a:cs typeface="Times New Roman" panose="02020603050405020304" pitchFamily="18" charset="0"/>
              </a:rPr>
              <a:t> </a:t>
            </a:r>
            <a:r>
              <a:rPr lang="en-US" altLang="zh-CN" sz="5400" dirty="0" err="1">
                <a:solidFill>
                  <a:srgbClr val="424242"/>
                </a:solidFill>
                <a:latin typeface="Times New Roman" panose="02020603050405020304" pitchFamily="18" charset="0"/>
                <a:cs typeface="Times New Roman" panose="02020603050405020304" pitchFamily="18" charset="0"/>
              </a:rPr>
              <a:t>tập</a:t>
            </a:r>
            <a:endParaRPr lang="id-ID" altLang="zh-CN" sz="5400" dirty="0">
              <a:solidFill>
                <a:srgbClr val="424242"/>
              </a:solidFill>
              <a:latin typeface="Times New Roman" panose="02020603050405020304" pitchFamily="18" charset="0"/>
              <a:cs typeface="Times New Roman" panose="02020603050405020304" pitchFamily="18" charset="0"/>
            </a:endParaRPr>
          </a:p>
        </p:txBody>
      </p:sp>
      <p:sp>
        <p:nvSpPr>
          <p:cNvPr id="60" name="矩形: 圆角 10">
            <a:extLst>
              <a:ext uri="{FF2B5EF4-FFF2-40B4-BE49-F238E27FC236}">
                <a16:creationId xmlns:a16="http://schemas.microsoft.com/office/drawing/2014/main" id="{8C789582-FB30-4CBC-8BCB-884A6EEBFD6F}"/>
              </a:ext>
            </a:extLst>
          </p:cNvPr>
          <p:cNvSpPr/>
          <p:nvPr/>
        </p:nvSpPr>
        <p:spPr>
          <a:xfrm>
            <a:off x="2561472" y="5444480"/>
            <a:ext cx="735017" cy="668160"/>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Times New Roman" panose="02020603050405020304" pitchFamily="18" charset="0"/>
                <a:ea typeface="黑体" panose="02010609060101010101" pitchFamily="49" charset="-122"/>
                <a:cs typeface="Times New Roman" panose="02020603050405020304" pitchFamily="18" charset="0"/>
              </a:rPr>
              <a:t>02</a:t>
            </a:r>
            <a:endParaRPr lang="zh-CN" altLang="en-US" sz="3200" b="1" dirty="0">
              <a:solidFill>
                <a:srgbClr val="424242"/>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93345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03</a:t>
            </a:r>
            <a:endParaRPr lang="zh-CN" altLang="en-US" sz="2400" dirty="0">
              <a:solidFill>
                <a:schemeClr val="bg1"/>
              </a:solidFill>
            </a:endParaRPr>
          </a:p>
        </p:txBody>
      </p:sp>
      <p:grpSp>
        <p:nvGrpSpPr>
          <p:cNvPr id="11" name="组合 10"/>
          <p:cNvGrpSpPr/>
          <p:nvPr/>
        </p:nvGrpSpPr>
        <p:grpSpPr>
          <a:xfrm>
            <a:off x="3951624" y="2321178"/>
            <a:ext cx="4033731" cy="4022489"/>
            <a:chOff x="4078694" y="1789907"/>
            <a:chExt cx="4033731" cy="4022489"/>
          </a:xfrm>
        </p:grpSpPr>
        <p:grpSp>
          <p:nvGrpSpPr>
            <p:cNvPr id="12" name="Group 15"/>
            <p:cNvGrpSpPr/>
            <p:nvPr/>
          </p:nvGrpSpPr>
          <p:grpSpPr>
            <a:xfrm rot="2700000" flipV="1">
              <a:off x="4744353" y="1800409"/>
              <a:ext cx="321494" cy="1652812"/>
              <a:chOff x="2476500" y="2038350"/>
              <a:chExt cx="571500" cy="1828800"/>
            </a:xfrm>
            <a:solidFill>
              <a:srgbClr val="ECCEAA"/>
            </a:solidFill>
          </p:grpSpPr>
          <p:sp>
            <p:nvSpPr>
              <p:cNvPr id="52"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53" name="Rectangle 6"/>
              <p:cNvSpPr/>
              <p:nvPr/>
            </p:nvSpPr>
            <p:spPr bwMode="auto">
              <a:xfrm>
                <a:off x="2514600" y="2038350"/>
                <a:ext cx="533400" cy="45719"/>
              </a:xfrm>
              <a:prstGeom prst="rect">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grpSp>
        <p:grpSp>
          <p:nvGrpSpPr>
            <p:cNvPr id="13" name="Group 18"/>
            <p:cNvGrpSpPr/>
            <p:nvPr/>
          </p:nvGrpSpPr>
          <p:grpSpPr>
            <a:xfrm rot="18900000" flipV="1">
              <a:off x="4722610" y="4159584"/>
              <a:ext cx="321493" cy="1652812"/>
              <a:chOff x="2476500" y="2038350"/>
              <a:chExt cx="571500" cy="1828800"/>
            </a:xfrm>
            <a:solidFill>
              <a:srgbClr val="F8AF43"/>
            </a:solidFill>
          </p:grpSpPr>
          <p:sp>
            <p:nvSpPr>
              <p:cNvPr id="50"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sp>
            <p:nvSpPr>
              <p:cNvPr id="51" name="Rectangle 9"/>
              <p:cNvSpPr/>
              <p:nvPr/>
            </p:nvSpPr>
            <p:spPr bwMode="auto">
              <a:xfrm>
                <a:off x="2514600" y="2038350"/>
                <a:ext cx="533400" cy="45719"/>
              </a:xfrm>
              <a:prstGeom prst="rect">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grpSp>
        <p:grpSp>
          <p:nvGrpSpPr>
            <p:cNvPr id="14" name="Group 21"/>
            <p:cNvGrpSpPr/>
            <p:nvPr/>
          </p:nvGrpSpPr>
          <p:grpSpPr>
            <a:xfrm rot="18900000" flipH="1">
              <a:off x="7092285" y="1789907"/>
              <a:ext cx="321493" cy="1652812"/>
              <a:chOff x="2476500" y="2038350"/>
              <a:chExt cx="571500" cy="1828800"/>
            </a:xfrm>
            <a:solidFill>
              <a:srgbClr val="F8AF43"/>
            </a:solidFill>
          </p:grpSpPr>
          <p:sp>
            <p:nvSpPr>
              <p:cNvPr id="48"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49" name="Rectangle 12"/>
              <p:cNvSpPr/>
              <p:nvPr/>
            </p:nvSpPr>
            <p:spPr bwMode="auto">
              <a:xfrm>
                <a:off x="2514600" y="2038350"/>
                <a:ext cx="533400" cy="45719"/>
              </a:xfrm>
              <a:prstGeom prst="rect">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grpSp>
        <p:grpSp>
          <p:nvGrpSpPr>
            <p:cNvPr id="15" name="Group 24"/>
            <p:cNvGrpSpPr/>
            <p:nvPr/>
          </p:nvGrpSpPr>
          <p:grpSpPr>
            <a:xfrm rot="2700000" flipH="1">
              <a:off x="7125272" y="4181327"/>
              <a:ext cx="321494" cy="1652812"/>
              <a:chOff x="2476500" y="2038350"/>
              <a:chExt cx="571500" cy="1828800"/>
            </a:xfrm>
            <a:solidFill>
              <a:srgbClr val="ECCEAA"/>
            </a:solidFill>
          </p:grpSpPr>
          <p:sp>
            <p:nvSpPr>
              <p:cNvPr id="46"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sp>
            <p:nvSpPr>
              <p:cNvPr id="47" name="Rectangle 15"/>
              <p:cNvSpPr/>
              <p:nvPr/>
            </p:nvSpPr>
            <p:spPr bwMode="auto">
              <a:xfrm>
                <a:off x="2514600" y="2038350"/>
                <a:ext cx="533400" cy="45719"/>
              </a:xfrm>
              <a:prstGeom prst="rect">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grpSp>
          <p:nvGrpSpPr>
            <p:cNvPr id="16" name="Group 1"/>
            <p:cNvGrpSpPr/>
            <p:nvPr/>
          </p:nvGrpSpPr>
          <p:grpSpPr>
            <a:xfrm>
              <a:off x="6455778" y="3074438"/>
              <a:ext cx="1485674" cy="1485674"/>
              <a:chOff x="6455778" y="3074438"/>
              <a:chExt cx="1485674" cy="1485674"/>
            </a:xfrm>
          </p:grpSpPr>
          <p:sp>
            <p:nvSpPr>
              <p:cNvPr id="30" name="Rounded Rectangle 20"/>
              <p:cNvSpPr/>
              <p:nvPr/>
            </p:nvSpPr>
            <p:spPr bwMode="auto">
              <a:xfrm rot="18900000" flipV="1">
                <a:off x="6455778" y="3074438"/>
                <a:ext cx="1485674" cy="1485674"/>
              </a:xfrm>
              <a:prstGeom prst="roundRect">
                <a:avLst>
                  <a:gd name="adj" fmla="val 9646"/>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nvGrpSpPr>
              <p:cNvPr id="31" name="Group 34"/>
              <p:cNvGrpSpPr/>
              <p:nvPr/>
            </p:nvGrpSpPr>
            <p:grpSpPr>
              <a:xfrm>
                <a:off x="6880423" y="3544610"/>
                <a:ext cx="613402" cy="593867"/>
                <a:chOff x="2339975" y="3200401"/>
                <a:chExt cx="249238" cy="241301"/>
              </a:xfrm>
              <a:solidFill>
                <a:schemeClr val="bg1"/>
              </a:solidFill>
            </p:grpSpPr>
            <p:sp>
              <p:nvSpPr>
                <p:cNvPr id="3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7" name="Group 2"/>
            <p:cNvGrpSpPr/>
            <p:nvPr/>
          </p:nvGrpSpPr>
          <p:grpSpPr>
            <a:xfrm>
              <a:off x="5352721" y="4177495"/>
              <a:ext cx="1485674" cy="1485674"/>
              <a:chOff x="5352721" y="4177495"/>
              <a:chExt cx="1485674" cy="1485674"/>
            </a:xfrm>
          </p:grpSpPr>
          <p:sp>
            <p:nvSpPr>
              <p:cNvPr id="28" name="Rounded Rectangle 17"/>
              <p:cNvSpPr/>
              <p:nvPr/>
            </p:nvSpPr>
            <p:spPr bwMode="auto">
              <a:xfrm rot="18900000" flipV="1">
                <a:off x="5352721" y="4177495"/>
                <a:ext cx="1485674" cy="1485674"/>
              </a:xfrm>
              <a:prstGeom prst="roundRect">
                <a:avLst>
                  <a:gd name="adj" fmla="val 9646"/>
                </a:avLst>
              </a:prstGeom>
              <a:solidFill>
                <a:srgbClr val="F7B759"/>
              </a:solidFill>
              <a:ln w="9525">
                <a:noFill/>
                <a:round/>
              </a:ln>
            </p:spPr>
            <p:txBody>
              <a:bodyPr vert="horz" wrap="square" lIns="91440" tIns="45720" rIns="91440" bIns="45720" numCol="1" rtlCol="0" anchor="t" anchorCtr="0" compatLnSpc="1"/>
              <a:lstStyle/>
              <a:p>
                <a:pPr algn="ctr"/>
                <a:endParaRPr lang="en-US" dirty="0"/>
              </a:p>
            </p:txBody>
          </p:sp>
          <p:sp>
            <p:nvSpPr>
              <p:cNvPr id="29"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8" name="Group 3"/>
            <p:cNvGrpSpPr/>
            <p:nvPr/>
          </p:nvGrpSpPr>
          <p:grpSpPr>
            <a:xfrm>
              <a:off x="4249665" y="3074438"/>
              <a:ext cx="1485674" cy="1485674"/>
              <a:chOff x="4249665" y="3074438"/>
              <a:chExt cx="1485674" cy="1485674"/>
            </a:xfrm>
          </p:grpSpPr>
          <p:sp>
            <p:nvSpPr>
              <p:cNvPr id="26" name="Rounded Rectangle 23"/>
              <p:cNvSpPr/>
              <p:nvPr/>
            </p:nvSpPr>
            <p:spPr bwMode="auto">
              <a:xfrm rot="18900000" flipV="1">
                <a:off x="4249665" y="3074438"/>
                <a:ext cx="1485674" cy="1485674"/>
              </a:xfrm>
              <a:prstGeom prst="roundRect">
                <a:avLst>
                  <a:gd name="adj" fmla="val 9646"/>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27"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9" name="Group 16"/>
            <p:cNvGrpSpPr/>
            <p:nvPr/>
          </p:nvGrpSpPr>
          <p:grpSpPr>
            <a:xfrm>
              <a:off x="5352721" y="1971381"/>
              <a:ext cx="1485674" cy="1485674"/>
              <a:chOff x="5352721" y="1971381"/>
              <a:chExt cx="1485674" cy="1485674"/>
            </a:xfrm>
          </p:grpSpPr>
          <p:sp>
            <p:nvSpPr>
              <p:cNvPr id="24" name="Rounded Rectangle 26"/>
              <p:cNvSpPr/>
              <p:nvPr/>
            </p:nvSpPr>
            <p:spPr bwMode="auto">
              <a:xfrm rot="18900000" flipV="1">
                <a:off x="5352721" y="1971381"/>
                <a:ext cx="1485674" cy="1485674"/>
              </a:xfrm>
              <a:prstGeom prst="roundRect">
                <a:avLst>
                  <a:gd name="adj" fmla="val 9646"/>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25"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sp>
        <p:nvSpPr>
          <p:cNvPr id="2" name="TextBox 1">
            <a:extLst>
              <a:ext uri="{FF2B5EF4-FFF2-40B4-BE49-F238E27FC236}">
                <a16:creationId xmlns:a16="http://schemas.microsoft.com/office/drawing/2014/main" id="{60F11B7F-2361-4D49-886A-66263A5BCA86}"/>
              </a:ext>
            </a:extLst>
          </p:cNvPr>
          <p:cNvSpPr txBox="1"/>
          <p:nvPr/>
        </p:nvSpPr>
        <p:spPr>
          <a:xfrm flipH="1">
            <a:off x="3372388" y="349319"/>
            <a:ext cx="6983153" cy="1015663"/>
          </a:xfrm>
          <a:prstGeom prst="rect">
            <a:avLst/>
          </a:prstGeom>
          <a:noFill/>
        </p:spPr>
        <p:txBody>
          <a:bodyPr wrap="square" rtlCol="0">
            <a:spAutoFit/>
          </a:bodyPr>
          <a:lstStyle/>
          <a:p>
            <a:r>
              <a:rPr lang="en-SG" sz="6000" dirty="0">
                <a:solidFill>
                  <a:srgbClr val="FF0000"/>
                </a:solidFill>
                <a:latin typeface="Amazone" panose="03020702060507090A04" pitchFamily="66" charset="0"/>
              </a:rPr>
              <a:t>H</a:t>
            </a:r>
            <a:r>
              <a:rPr lang="vi-VN" sz="6000" dirty="0">
                <a:solidFill>
                  <a:srgbClr val="FF0000"/>
                </a:solidFill>
                <a:latin typeface="Amazone" panose="03020702060507090A04" pitchFamily="66" charset="0"/>
              </a:rPr>
              <a:t>ư</a:t>
            </a:r>
            <a:r>
              <a:rPr lang="en-SG" sz="6000" dirty="0" err="1">
                <a:solidFill>
                  <a:srgbClr val="FF0000"/>
                </a:solidFill>
                <a:latin typeface="Amazone" panose="03020702060507090A04" pitchFamily="66" charset="0"/>
              </a:rPr>
              <a:t>ớng</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dẫn</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tự</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học</a:t>
            </a:r>
            <a:endParaRPr lang="en-SG" sz="6000" dirty="0">
              <a:solidFill>
                <a:srgbClr val="FF0000"/>
              </a:solidFill>
              <a:latin typeface="Amazone" panose="03020702060507090A04" pitchFamily="66" charset="0"/>
            </a:endParaRPr>
          </a:p>
        </p:txBody>
      </p:sp>
      <p:sp>
        <p:nvSpPr>
          <p:cNvPr id="54" name="Text Placeholder 32">
            <a:extLst>
              <a:ext uri="{FF2B5EF4-FFF2-40B4-BE49-F238E27FC236}">
                <a16:creationId xmlns:a16="http://schemas.microsoft.com/office/drawing/2014/main" id="{3AB766E8-D361-4980-8952-52B156C0D9A8}"/>
              </a:ext>
            </a:extLst>
          </p:cNvPr>
          <p:cNvSpPr txBox="1"/>
          <p:nvPr/>
        </p:nvSpPr>
        <p:spPr>
          <a:xfrm>
            <a:off x="677386" y="2398036"/>
            <a:ext cx="3334393"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Placeholder 32">
            <a:extLst>
              <a:ext uri="{FF2B5EF4-FFF2-40B4-BE49-F238E27FC236}">
                <a16:creationId xmlns:a16="http://schemas.microsoft.com/office/drawing/2014/main" id="{31866841-6C02-4AD0-BFE9-FE87846B1683}"/>
              </a:ext>
            </a:extLst>
          </p:cNvPr>
          <p:cNvSpPr txBox="1"/>
          <p:nvPr/>
        </p:nvSpPr>
        <p:spPr>
          <a:xfrm>
            <a:off x="462175" y="5676062"/>
            <a:ext cx="372897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Hoàn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thiện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bài</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tập</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vở</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Text Placeholder 32">
            <a:extLst>
              <a:ext uri="{FF2B5EF4-FFF2-40B4-BE49-F238E27FC236}">
                <a16:creationId xmlns:a16="http://schemas.microsoft.com/office/drawing/2014/main" id="{38172DEE-59C6-4D58-B60D-FFFBE2388DED}"/>
              </a:ext>
            </a:extLst>
          </p:cNvPr>
          <p:cNvSpPr txBox="1"/>
          <p:nvPr/>
        </p:nvSpPr>
        <p:spPr>
          <a:xfrm>
            <a:off x="8248008" y="2471674"/>
            <a:ext cx="360802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Text Placeholder 32">
            <a:extLst>
              <a:ext uri="{FF2B5EF4-FFF2-40B4-BE49-F238E27FC236}">
                <a16:creationId xmlns:a16="http://schemas.microsoft.com/office/drawing/2014/main" id="{13285F93-9AEA-4EA1-B39E-002D8F6FF8D5}"/>
              </a:ext>
            </a:extLst>
          </p:cNvPr>
          <p:cNvSpPr txBox="1"/>
          <p:nvPr/>
        </p:nvSpPr>
        <p:spPr>
          <a:xfrm>
            <a:off x="7702560" y="5312703"/>
            <a:ext cx="3685878"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err="1">
                <a:latin typeface="Times New Roman" panose="02020603050405020304" pitchFamily="18" charset="0"/>
                <a:cs typeface="Times New Roman" panose="02020603050405020304" pitchFamily="18" charset="0"/>
              </a:rPr>
              <a:t>Soạn</a:t>
            </a:r>
            <a:r>
              <a:rPr lang="en-US" altLang="en-US" sz="2800"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bản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Mùa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xuân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nhỏ</a:t>
            </a:r>
            <a:endParaRPr lang="en-US" alt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713540" y="2139389"/>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43286" y="820683"/>
            <a:ext cx="11420468" cy="523220"/>
          </a:xfrm>
          <a:prstGeom prst="rect">
            <a:avLst/>
          </a:prstGeom>
          <a:noFill/>
        </p:spPr>
        <p:txBody>
          <a:bodyPr wrap="square" rtlCol="0">
            <a:spAutoFit/>
          </a:bodyPr>
          <a:lstStyle/>
          <a:p>
            <a:pPr>
              <a:defRPr/>
            </a:pPr>
            <a:r>
              <a:rPr lang="en-US" altLang="zh-CN" sz="2800" dirty="0">
                <a:solidFill>
                  <a:srgbClr val="280BD9"/>
                </a:solidFill>
                <a:latin typeface="Times New Roman" panose="02020603050405020304" pitchFamily="18" charset="0"/>
                <a:cs typeface="Times New Roman" panose="02020603050405020304" pitchFamily="18" charset="0"/>
              </a:rPr>
              <a:t>I. </a:t>
            </a:r>
            <a:r>
              <a:rPr lang="en-US" altLang="zh-CN" sz="2800" dirty="0" err="1">
                <a:solidFill>
                  <a:srgbClr val="280BD9"/>
                </a:solidFill>
                <a:latin typeface="Times New Roman" panose="02020603050405020304" pitchFamily="18" charset="0"/>
                <a:cs typeface="Times New Roman" panose="02020603050405020304" pitchFamily="18" charset="0"/>
              </a:rPr>
              <a:t>Phân</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biệt</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nghĩa</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tường</a:t>
            </a:r>
            <a:r>
              <a:rPr lang="en-US" altLang="zh-CN" sz="2800" dirty="0">
                <a:solidFill>
                  <a:srgbClr val="280BD9"/>
                </a:solidFill>
                <a:latin typeface="Times New Roman" panose="02020603050405020304" pitchFamily="18" charset="0"/>
                <a:cs typeface="Times New Roman" panose="02020603050405020304" pitchFamily="18" charset="0"/>
              </a:rPr>
              <a:t> minh </a:t>
            </a:r>
            <a:r>
              <a:rPr lang="en-US" altLang="zh-CN" sz="2800" dirty="0" err="1">
                <a:solidFill>
                  <a:srgbClr val="280BD9"/>
                </a:solidFill>
                <a:latin typeface="Times New Roman" panose="02020603050405020304" pitchFamily="18" charset="0"/>
                <a:cs typeface="Times New Roman" panose="02020603050405020304" pitchFamily="18" charset="0"/>
              </a:rPr>
              <a:t>và</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hàm</a:t>
            </a:r>
            <a:r>
              <a:rPr lang="en-US" altLang="zh-CN" sz="2800" dirty="0">
                <a:solidFill>
                  <a:srgbClr val="280BD9"/>
                </a:solidFill>
                <a:latin typeface="Times New Roman" panose="02020603050405020304" pitchFamily="18" charset="0"/>
                <a:cs typeface="Times New Roman" panose="02020603050405020304" pitchFamily="18" charset="0"/>
              </a:rPr>
              <a:t> ý</a:t>
            </a:r>
            <a:endParaRPr lang="id-ID" altLang="zh-CN" sz="2800" dirty="0">
              <a:solidFill>
                <a:srgbClr val="280BD9"/>
              </a:solidFill>
              <a:latin typeface="Times New Roman" panose="02020603050405020304" pitchFamily="18" charset="0"/>
              <a:cs typeface="Times New Roman" panose="02020603050405020304" pitchFamily="18" charset="0"/>
            </a:endParaRPr>
          </a:p>
        </p:txBody>
      </p:sp>
      <p:sp>
        <p:nvSpPr>
          <p:cNvPr id="47" name="TextBox 23">
            <a:extLst>
              <a:ext uri="{FF2B5EF4-FFF2-40B4-BE49-F238E27FC236}">
                <a16:creationId xmlns:a16="http://schemas.microsoft.com/office/drawing/2014/main" id="{6BE40EA6-4F76-4B5C-A09E-9F6E840C3B4A}"/>
              </a:ext>
            </a:extLst>
          </p:cNvPr>
          <p:cNvSpPr txBox="1"/>
          <p:nvPr/>
        </p:nvSpPr>
        <p:spPr>
          <a:xfrm>
            <a:off x="1623195" y="144539"/>
            <a:ext cx="6664645" cy="492443"/>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NGHĨA TƯỜNG MINH VÀ HÀM Ý.</a:t>
            </a:r>
            <a:endParaRPr lang="zh-CN" altLang="en-US" sz="4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37">
            <a:extLst>
              <a:ext uri="{FF2B5EF4-FFF2-40B4-BE49-F238E27FC236}">
                <a16:creationId xmlns:a16="http://schemas.microsoft.com/office/drawing/2014/main" id="{24854080-A58E-4E88-AA00-E3445FAA90DE}"/>
              </a:ext>
            </a:extLst>
          </p:cNvPr>
          <p:cNvSpPr txBox="1"/>
          <p:nvPr/>
        </p:nvSpPr>
        <p:spPr>
          <a:xfrm>
            <a:off x="43286" y="1325224"/>
            <a:ext cx="11420468" cy="523220"/>
          </a:xfrm>
          <a:prstGeom prst="rect">
            <a:avLst/>
          </a:prstGeom>
          <a:noFill/>
        </p:spPr>
        <p:txBody>
          <a:bodyPr wrap="square" rtlCol="0">
            <a:spAutoFit/>
          </a:bodyPr>
          <a:lstStyle/>
          <a:p>
            <a:pPr>
              <a:defRPr/>
            </a:pPr>
            <a:r>
              <a:rPr lang="en-US" altLang="zh-CN" sz="2800" dirty="0">
                <a:solidFill>
                  <a:srgbClr val="280BD9"/>
                </a:solidFill>
                <a:latin typeface="Times New Roman" panose="02020603050405020304" pitchFamily="18" charset="0"/>
                <a:cs typeface="Times New Roman" panose="02020603050405020304" pitchFamily="18" charset="0"/>
              </a:rPr>
              <a:t>1. </a:t>
            </a:r>
            <a:r>
              <a:rPr lang="en-US" altLang="zh-CN" sz="2800" dirty="0" err="1">
                <a:solidFill>
                  <a:srgbClr val="280BD9"/>
                </a:solidFill>
                <a:latin typeface="Times New Roman" panose="02020603050405020304" pitchFamily="18" charset="0"/>
                <a:cs typeface="Times New Roman" panose="02020603050405020304" pitchFamily="18" charset="0"/>
              </a:rPr>
              <a:t>Khảo</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sát</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phân</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tích</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ngữ</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liệu</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sgk</a:t>
            </a:r>
            <a:endParaRPr lang="id-ID" altLang="zh-CN" sz="2800" dirty="0">
              <a:solidFill>
                <a:srgbClr val="280BD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345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áº·ng Láº½ Sapa - Nguyá»n ThÃ nh Long # mobile">
            <a:extLst>
              <a:ext uri="{FF2B5EF4-FFF2-40B4-BE49-F238E27FC236}">
                <a16:creationId xmlns:a16="http://schemas.microsoft.com/office/drawing/2014/main" id="{13EF97EE-1A53-4A6C-AFAB-30EF83FC8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656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5FAE4E07-1EC4-4B0D-8551-2514063DE1BC}"/>
              </a:ext>
            </a:extLst>
          </p:cNvPr>
          <p:cNvGrpSpPr/>
          <p:nvPr/>
        </p:nvGrpSpPr>
        <p:grpSpPr>
          <a:xfrm>
            <a:off x="3867896" y="3429000"/>
            <a:ext cx="1938992" cy="1938992"/>
            <a:chOff x="684358" y="2902022"/>
            <a:chExt cx="3364308" cy="3364307"/>
          </a:xfrm>
          <a:solidFill>
            <a:schemeClr val="bg1">
              <a:lumMod val="95000"/>
            </a:schemeClr>
          </a:solidFill>
        </p:grpSpPr>
        <p:sp>
          <p:nvSpPr>
            <p:cNvPr id="68" name="Freeform 6">
              <a:extLst>
                <a:ext uri="{FF2B5EF4-FFF2-40B4-BE49-F238E27FC236}">
                  <a16:creationId xmlns:a16="http://schemas.microsoft.com/office/drawing/2014/main" id="{15FB9A29-063F-4871-BFF0-B45569942B2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7">
              <a:extLst>
                <a:ext uri="{FF2B5EF4-FFF2-40B4-BE49-F238E27FC236}">
                  <a16:creationId xmlns:a16="http://schemas.microsoft.com/office/drawing/2014/main" id="{E89589F7-FC62-4E6C-B0FA-B15B2758438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8">
              <a:extLst>
                <a:ext uri="{FF2B5EF4-FFF2-40B4-BE49-F238E27FC236}">
                  <a16:creationId xmlns:a16="http://schemas.microsoft.com/office/drawing/2014/main" id="{0D5DE620-71C9-4DB1-9C42-EF7DFFC0677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9">
              <a:extLst>
                <a:ext uri="{FF2B5EF4-FFF2-40B4-BE49-F238E27FC236}">
                  <a16:creationId xmlns:a16="http://schemas.microsoft.com/office/drawing/2014/main" id="{4EA9515E-6C53-4B55-B2D7-82F8C4CF731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0">
              <a:extLst>
                <a:ext uri="{FF2B5EF4-FFF2-40B4-BE49-F238E27FC236}">
                  <a16:creationId xmlns:a16="http://schemas.microsoft.com/office/drawing/2014/main" id="{DFD5378F-AC55-4681-B49B-AE73C1BDFD3E}"/>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1">
              <a:extLst>
                <a:ext uri="{FF2B5EF4-FFF2-40B4-BE49-F238E27FC236}">
                  <a16:creationId xmlns:a16="http://schemas.microsoft.com/office/drawing/2014/main" id="{3BA529C9-B6FF-4F8A-8109-FEFA471830D0}"/>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2">
              <a:extLst>
                <a:ext uri="{FF2B5EF4-FFF2-40B4-BE49-F238E27FC236}">
                  <a16:creationId xmlns:a16="http://schemas.microsoft.com/office/drawing/2014/main" id="{BEAC195A-6C57-451E-A367-5DEBE60AF5E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3">
              <a:extLst>
                <a:ext uri="{FF2B5EF4-FFF2-40B4-BE49-F238E27FC236}">
                  <a16:creationId xmlns:a16="http://schemas.microsoft.com/office/drawing/2014/main" id="{EAD707F9-A799-431D-84C6-FC6EFEB61DD8}"/>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4">
              <a:extLst>
                <a:ext uri="{FF2B5EF4-FFF2-40B4-BE49-F238E27FC236}">
                  <a16:creationId xmlns:a16="http://schemas.microsoft.com/office/drawing/2014/main" id="{49FB4905-76E7-4FDF-8641-3495AE1AA9C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5">
              <a:extLst>
                <a:ext uri="{FF2B5EF4-FFF2-40B4-BE49-F238E27FC236}">
                  <a16:creationId xmlns:a16="http://schemas.microsoft.com/office/drawing/2014/main" id="{A3F230A2-4B2D-4259-A329-E90D336F0287}"/>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6">
              <a:extLst>
                <a:ext uri="{FF2B5EF4-FFF2-40B4-BE49-F238E27FC236}">
                  <a16:creationId xmlns:a16="http://schemas.microsoft.com/office/drawing/2014/main" id="{B2E4F03C-9B19-4230-84AF-92069317EA2D}"/>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7">
              <a:extLst>
                <a:ext uri="{FF2B5EF4-FFF2-40B4-BE49-F238E27FC236}">
                  <a16:creationId xmlns:a16="http://schemas.microsoft.com/office/drawing/2014/main" id="{87BBA0A9-D74C-46D2-AE3D-85C8F8DA7E18}"/>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18">
              <a:extLst>
                <a:ext uri="{FF2B5EF4-FFF2-40B4-BE49-F238E27FC236}">
                  <a16:creationId xmlns:a16="http://schemas.microsoft.com/office/drawing/2014/main" id="{AF58D474-037A-45CC-A479-F3279A2F483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19">
              <a:extLst>
                <a:ext uri="{FF2B5EF4-FFF2-40B4-BE49-F238E27FC236}">
                  <a16:creationId xmlns:a16="http://schemas.microsoft.com/office/drawing/2014/main" id="{E3198522-9E7B-4309-8917-D0562B21C11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0">
              <a:extLst>
                <a:ext uri="{FF2B5EF4-FFF2-40B4-BE49-F238E27FC236}">
                  <a16:creationId xmlns:a16="http://schemas.microsoft.com/office/drawing/2014/main" id="{D52D88AD-8DDA-47C4-A747-08DFF3D19E9C}"/>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
              <a:extLst>
                <a:ext uri="{FF2B5EF4-FFF2-40B4-BE49-F238E27FC236}">
                  <a16:creationId xmlns:a16="http://schemas.microsoft.com/office/drawing/2014/main" id="{C00CFA2C-0A71-4654-965B-B2C1548DCAF6}"/>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1E5995D7-778A-4ABF-9832-8BB5BB6165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37FE7996-B64B-458D-88B0-8713327FA2A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4">
              <a:extLst>
                <a:ext uri="{FF2B5EF4-FFF2-40B4-BE49-F238E27FC236}">
                  <a16:creationId xmlns:a16="http://schemas.microsoft.com/office/drawing/2014/main" id="{7271271B-C3FC-4C7F-B4B4-DB7FD096447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5">
              <a:extLst>
                <a:ext uri="{FF2B5EF4-FFF2-40B4-BE49-F238E27FC236}">
                  <a16:creationId xmlns:a16="http://schemas.microsoft.com/office/drawing/2014/main" id="{79723EA8-43EB-4D93-B384-9681D97D686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6">
              <a:extLst>
                <a:ext uri="{FF2B5EF4-FFF2-40B4-BE49-F238E27FC236}">
                  <a16:creationId xmlns:a16="http://schemas.microsoft.com/office/drawing/2014/main" id="{3A92E378-D444-43E2-98BC-94DA8E936935}"/>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7">
              <a:extLst>
                <a:ext uri="{FF2B5EF4-FFF2-40B4-BE49-F238E27FC236}">
                  <a16:creationId xmlns:a16="http://schemas.microsoft.com/office/drawing/2014/main" id="{09916EC6-E935-4089-A257-6D9BDC0A90E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8">
              <a:extLst>
                <a:ext uri="{FF2B5EF4-FFF2-40B4-BE49-F238E27FC236}">
                  <a16:creationId xmlns:a16="http://schemas.microsoft.com/office/drawing/2014/main" id="{9F9519BB-9E47-41A9-B938-127746915EC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9">
              <a:extLst>
                <a:ext uri="{FF2B5EF4-FFF2-40B4-BE49-F238E27FC236}">
                  <a16:creationId xmlns:a16="http://schemas.microsoft.com/office/drawing/2014/main" id="{F4F8EBB8-BF44-4841-86C7-3B176497861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30">
              <a:extLst>
                <a:ext uri="{FF2B5EF4-FFF2-40B4-BE49-F238E27FC236}">
                  <a16:creationId xmlns:a16="http://schemas.microsoft.com/office/drawing/2014/main" id="{AD8E43A0-5EA5-45D6-AD11-5BF8A5CA913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93" name="TextBox 92">
            <a:extLst>
              <a:ext uri="{FF2B5EF4-FFF2-40B4-BE49-F238E27FC236}">
                <a16:creationId xmlns:a16="http://schemas.microsoft.com/office/drawing/2014/main" id="{168C41A6-1A20-4038-BF0C-D14808AD3FD8}"/>
              </a:ext>
            </a:extLst>
          </p:cNvPr>
          <p:cNvSpPr txBox="1"/>
          <p:nvPr/>
        </p:nvSpPr>
        <p:spPr>
          <a:xfrm>
            <a:off x="4997472" y="172159"/>
            <a:ext cx="6900120" cy="6555641"/>
          </a:xfrm>
          <a:prstGeom prst="rect">
            <a:avLst/>
          </a:prstGeom>
          <a:noFill/>
        </p:spPr>
        <p:txBody>
          <a:bodyPr wrap="square" rtlCol="0">
            <a:spAutoFit/>
          </a:bodyPr>
          <a:lstStyle/>
          <a:p>
            <a:pPr algn="just"/>
            <a:r>
              <a:rPr lang="en-SG" sz="3000" dirty="0">
                <a:solidFill>
                  <a:srgbClr val="000000"/>
                </a:solidFill>
                <a:latin typeface="+mj-lt"/>
              </a:rPr>
              <a:t>	</a:t>
            </a:r>
            <a:r>
              <a:rPr lang="vi-VN" sz="3000" b="1" i="1" dirty="0">
                <a:solidFill>
                  <a:srgbClr val="FF0000"/>
                </a:solidFill>
                <a:latin typeface="+mj-lt"/>
              </a:rPr>
              <a:t>- Trời ơi, chỉ còn có năm phút!</a:t>
            </a:r>
          </a:p>
          <a:p>
            <a:pPr algn="just"/>
            <a:r>
              <a:rPr lang="en-SG" sz="3000" dirty="0">
                <a:solidFill>
                  <a:srgbClr val="000000"/>
                </a:solidFill>
                <a:latin typeface="+mj-lt"/>
              </a:rPr>
              <a:t>	</a:t>
            </a:r>
            <a:r>
              <a:rPr lang="vi-VN" sz="3000" dirty="0">
                <a:solidFill>
                  <a:srgbClr val="000000"/>
                </a:solidFill>
                <a:latin typeface="+mj-lt"/>
              </a:rPr>
              <a:t>Chính là anh thanh niên giật mình nói to, giọng cười nhưng đầy tiếc rẻ. Anh chạy ra nhà phía sau, rồi trở vào liền, tay cầm một cái làn. Nhà họa sĩ tặc lười đứng dậy. Cô gái cũng đứng lên, đặt lại chiếc ghế, thong thả đi đến chỗ bác già.</a:t>
            </a:r>
          </a:p>
          <a:p>
            <a:pPr algn="just"/>
            <a:r>
              <a:rPr lang="en-SG" sz="3000" dirty="0">
                <a:solidFill>
                  <a:srgbClr val="000000"/>
                </a:solidFill>
                <a:latin typeface="+mj-lt"/>
              </a:rPr>
              <a:t>	</a:t>
            </a:r>
            <a:r>
              <a:rPr lang="vi-VN" sz="3000" b="1" dirty="0">
                <a:solidFill>
                  <a:srgbClr val="FF0000"/>
                </a:solidFill>
                <a:latin typeface="+mj-lt"/>
              </a:rPr>
              <a:t>- Ô! Cô còn quên chiếc mùi soa đây này!</a:t>
            </a:r>
          </a:p>
          <a:p>
            <a:pPr algn="just"/>
            <a:r>
              <a:rPr lang="en-SG" sz="3000" dirty="0">
                <a:solidFill>
                  <a:srgbClr val="000000"/>
                </a:solidFill>
                <a:latin typeface="+mj-lt"/>
              </a:rPr>
              <a:t>	</a:t>
            </a:r>
            <a:r>
              <a:rPr lang="vi-VN" sz="3000" dirty="0">
                <a:solidFill>
                  <a:srgbClr val="000000"/>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p>
        </p:txBody>
      </p:sp>
    </p:spTree>
    <p:extLst>
      <p:ext uri="{BB962C8B-B14F-4D97-AF65-F5344CB8AC3E}">
        <p14:creationId xmlns:p14="http://schemas.microsoft.com/office/powerpoint/2010/main" val="632811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5A7F3-AA37-41B4-AC1F-10567E336C74}"/>
              </a:ext>
            </a:extLst>
          </p:cNvPr>
          <p:cNvSpPr/>
          <p:nvPr/>
        </p:nvSpPr>
        <p:spPr>
          <a:xfrm flipH="1">
            <a:off x="4112096" y="-29758"/>
            <a:ext cx="369006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Shape 1701">
            <a:extLst>
              <a:ext uri="{FF2B5EF4-FFF2-40B4-BE49-F238E27FC236}">
                <a16:creationId xmlns:a16="http://schemas.microsoft.com/office/drawing/2014/main" id="{E4FBABD6-6958-4DB5-89CF-BC260093507A}"/>
              </a:ext>
            </a:extLst>
          </p:cNvPr>
          <p:cNvPicPr preferRelativeResize="0"/>
          <p:nvPr/>
        </p:nvPicPr>
        <p:blipFill rotWithShape="1">
          <a:blip r:embed="rId3">
            <a:alphaModFix/>
          </a:blip>
          <a:srcRect/>
          <a:stretch/>
        </p:blipFill>
        <p:spPr>
          <a:xfrm>
            <a:off x="3947181" y="-15707"/>
            <a:ext cx="3992632" cy="4366484"/>
          </a:xfrm>
          <a:prstGeom prst="rect">
            <a:avLst/>
          </a:prstGeom>
          <a:noFill/>
          <a:ln>
            <a:noFill/>
          </a:ln>
        </p:spPr>
      </p:pic>
      <p:sp>
        <p:nvSpPr>
          <p:cNvPr id="6" name="Rectangle 5">
            <a:extLst>
              <a:ext uri="{FF2B5EF4-FFF2-40B4-BE49-F238E27FC236}">
                <a16:creationId xmlns:a16="http://schemas.microsoft.com/office/drawing/2014/main" id="{B04C5EDC-A946-472D-9B6F-EFBF1A4C9A7A}"/>
              </a:ext>
            </a:extLst>
          </p:cNvPr>
          <p:cNvSpPr/>
          <p:nvPr/>
        </p:nvSpPr>
        <p:spPr>
          <a:xfrm>
            <a:off x="218276" y="77614"/>
            <a:ext cx="3790100" cy="1015663"/>
          </a:xfrm>
          <a:prstGeom prst="rect">
            <a:avLst/>
          </a:prstGeom>
        </p:spPr>
        <p:txBody>
          <a:bodyPr wrap="square">
            <a:spAutoFit/>
          </a:bodyPr>
          <a:lstStyle/>
          <a:p>
            <a:pPr algn="just">
              <a:lnSpc>
                <a:spcPct val="150000"/>
              </a:lnSpc>
            </a:pP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phút</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tay</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-&gt;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rất</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ít</a:t>
            </a:r>
            <a:endParaRPr 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6" name="Picture Placeholder 45">
            <a:extLst>
              <a:ext uri="{FF2B5EF4-FFF2-40B4-BE49-F238E27FC236}">
                <a16:creationId xmlns:a16="http://schemas.microsoft.com/office/drawing/2014/main" id="{DB648F74-422A-4E6B-8649-640915ECE6A4}"/>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2630" r="2630"/>
          <a:stretch>
            <a:fillRect/>
          </a:stretch>
        </p:blipFill>
        <p:spPr>
          <a:xfrm>
            <a:off x="4176867" y="238341"/>
            <a:ext cx="3446690" cy="2046063"/>
          </a:xfrm>
        </p:spPr>
      </p:pic>
      <p:sp>
        <p:nvSpPr>
          <p:cNvPr id="48" name="Rectangle 47">
            <a:extLst>
              <a:ext uri="{FF2B5EF4-FFF2-40B4-BE49-F238E27FC236}">
                <a16:creationId xmlns:a16="http://schemas.microsoft.com/office/drawing/2014/main" id="{8D0646E9-C058-4847-9877-7A1158531D95}"/>
              </a:ext>
            </a:extLst>
          </p:cNvPr>
          <p:cNvSpPr/>
          <p:nvPr/>
        </p:nvSpPr>
        <p:spPr>
          <a:xfrm>
            <a:off x="4112096" y="168002"/>
            <a:ext cx="3827718" cy="400110"/>
          </a:xfrm>
          <a:prstGeom prst="rect">
            <a:avLst/>
          </a:prstGeom>
        </p:spPr>
        <p:txBody>
          <a:bodyPr wrap="square">
            <a:spAutoFit/>
          </a:bodyPr>
          <a:lstStyle/>
          <a:p>
            <a:r>
              <a:rPr lang="en-US" sz="2000" b="1" i="1" dirty="0">
                <a:solidFill>
                  <a:srgbClr val="FF0000"/>
                </a:solidFill>
                <a:latin typeface="Times New Roman" panose="02020603050405020304" pitchFamily="18" charset="0"/>
                <a:cs typeface="Times New Roman" panose="02020603050405020304" pitchFamily="18" charset="0"/>
              </a:rPr>
              <a:t>1.</a:t>
            </a:r>
            <a:r>
              <a:rPr lang="vi-VN" sz="2000" b="1" i="1" dirty="0" err="1">
                <a:solidFill>
                  <a:srgbClr val="FF0000"/>
                </a:solidFill>
                <a:latin typeface="+mj-lt"/>
              </a:rPr>
              <a:t>Trời</a:t>
            </a:r>
            <a:r>
              <a:rPr lang="vi-VN" sz="2000" b="1" i="1" dirty="0">
                <a:solidFill>
                  <a:srgbClr val="FF0000"/>
                </a:solidFill>
                <a:latin typeface="+mj-lt"/>
              </a:rPr>
              <a:t> ơi, chỉ còn có năm phút</a:t>
            </a:r>
            <a:r>
              <a:rPr lang="vi-VN" sz="2000" b="1" i="1" dirty="0">
                <a:solidFill>
                  <a:srgbClr val="FF0000"/>
                </a:solidFill>
              </a:rPr>
              <a:t>!</a:t>
            </a:r>
          </a:p>
        </p:txBody>
      </p:sp>
      <p:sp>
        <p:nvSpPr>
          <p:cNvPr id="76" name="Rectangle 75">
            <a:extLst>
              <a:ext uri="{FF2B5EF4-FFF2-40B4-BE49-F238E27FC236}">
                <a16:creationId xmlns:a16="http://schemas.microsoft.com/office/drawing/2014/main" id="{FAFDBE35-8536-4307-A60C-689C5665A979}"/>
              </a:ext>
            </a:extLst>
          </p:cNvPr>
          <p:cNvSpPr/>
          <p:nvPr/>
        </p:nvSpPr>
        <p:spPr>
          <a:xfrm>
            <a:off x="7864484" y="0"/>
            <a:ext cx="4385229" cy="2400657"/>
          </a:xfrm>
          <a:prstGeom prst="rect">
            <a:avLst/>
          </a:prstGeom>
        </p:spPr>
        <p:txBody>
          <a:bodyPr wrap="square">
            <a:spAutoFit/>
          </a:bodyPr>
          <a:lstStyle/>
          <a:p>
            <a:pPr>
              <a:lnSpc>
                <a:spcPct val="150000"/>
              </a:lnSpc>
            </a:pP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nSpc>
                <a:spcPct val="150000"/>
              </a:lnSpc>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-&gt;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sắp</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phải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tay</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nSpc>
                <a:spcPct val="150000"/>
              </a:lnSpc>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-&gt;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nhỉ</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nSpc>
                <a:spcPct val="150000"/>
              </a:lnSpc>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-&gt;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Thế</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lại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mình</a:t>
            </a:r>
            <a:endParaRPr 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7" name="Picture 76">
            <a:extLst>
              <a:ext uri="{FF2B5EF4-FFF2-40B4-BE49-F238E27FC236}">
                <a16:creationId xmlns:a16="http://schemas.microsoft.com/office/drawing/2014/main" id="{D3311994-EE9B-42DF-991F-61FE21C32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041898" y="3573847"/>
            <a:ext cx="1373908" cy="1373908"/>
          </a:xfrm>
          <a:prstGeom prst="rect">
            <a:avLst/>
          </a:prstGeom>
        </p:spPr>
      </p:pic>
      <p:sp>
        <p:nvSpPr>
          <p:cNvPr id="79" name="Rectangle 78">
            <a:extLst>
              <a:ext uri="{FF2B5EF4-FFF2-40B4-BE49-F238E27FC236}">
                <a16:creationId xmlns:a16="http://schemas.microsoft.com/office/drawing/2014/main" id="{F2592263-65BB-465B-9F12-0A1ED13B68AF}"/>
              </a:ext>
            </a:extLst>
          </p:cNvPr>
          <p:cNvSpPr/>
          <p:nvPr/>
        </p:nvSpPr>
        <p:spPr>
          <a:xfrm>
            <a:off x="0" y="4539289"/>
            <a:ext cx="3966940" cy="1015663"/>
          </a:xfrm>
          <a:prstGeom prst="rect">
            <a:avLst/>
          </a:prstGeom>
        </p:spPr>
        <p:txBody>
          <a:bodyPr wrap="square">
            <a:spAutoFit/>
          </a:bodyPr>
          <a:lstStyle/>
          <a:p>
            <a:pPr>
              <a:lnSpc>
                <a:spcPct val="150000"/>
              </a:lnSpc>
            </a:pPr>
            <a:r>
              <a:rPr lang="en-US" sz="2000" b="1" dirty="0" err="1">
                <a:solidFill>
                  <a:srgbClr val="00B0F0"/>
                </a:solidFill>
                <a:latin typeface="Times New Roman" panose="02020603050405020304" pitchFamily="18" charset="0"/>
                <a:cs typeface="Times New Roman" panose="02020603050405020304" pitchFamily="18" charset="0"/>
              </a:rPr>
              <a:t>Được</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diễn</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đạt</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trực</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tiếp</a:t>
            </a:r>
            <a:r>
              <a:rPr lang="en-US" sz="2000" b="1" dirty="0">
                <a:solidFill>
                  <a:srgbClr val="00B0F0"/>
                </a:solidFill>
                <a:latin typeface="Times New Roman" panose="02020603050405020304" pitchFamily="18" charset="0"/>
                <a:cs typeface="Times New Roman" panose="02020603050405020304" pitchFamily="18" charset="0"/>
              </a:rPr>
              <a:t> = </a:t>
            </a:r>
            <a:r>
              <a:rPr lang="en-US" sz="2000" b="1" dirty="0" err="1">
                <a:solidFill>
                  <a:srgbClr val="00B0F0"/>
                </a:solidFill>
                <a:latin typeface="Times New Roman" panose="02020603050405020304" pitchFamily="18" charset="0"/>
                <a:cs typeface="Times New Roman" panose="02020603050405020304" pitchFamily="18" charset="0"/>
              </a:rPr>
              <a:t>từ</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ngữ</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trong</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câu</a:t>
            </a:r>
            <a:endParaRPr lang="en-US" sz="2000" b="1" dirty="0">
              <a:solidFill>
                <a:srgbClr val="00B0F0"/>
              </a:solidFill>
              <a:latin typeface="Times New Roman" panose="02020603050405020304" pitchFamily="18" charset="0"/>
              <a:cs typeface="Times New Roman" panose="02020603050405020304" pitchFamily="18" charset="0"/>
            </a:endParaRPr>
          </a:p>
        </p:txBody>
      </p:sp>
      <p:pic>
        <p:nvPicPr>
          <p:cNvPr id="80" name="Picture 79">
            <a:extLst>
              <a:ext uri="{FF2B5EF4-FFF2-40B4-BE49-F238E27FC236}">
                <a16:creationId xmlns:a16="http://schemas.microsoft.com/office/drawing/2014/main" id="{C5E372ED-5E1C-40DC-9CA3-B8079F686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140770" y="3006746"/>
            <a:ext cx="1373908" cy="1373908"/>
          </a:xfrm>
          <a:prstGeom prst="rect">
            <a:avLst/>
          </a:prstGeom>
        </p:spPr>
      </p:pic>
      <p:sp>
        <p:nvSpPr>
          <p:cNvPr id="81" name="Rectangle 80">
            <a:extLst>
              <a:ext uri="{FF2B5EF4-FFF2-40B4-BE49-F238E27FC236}">
                <a16:creationId xmlns:a16="http://schemas.microsoft.com/office/drawing/2014/main" id="{BBA8D5B7-743B-45D0-B449-213C3950C165}"/>
              </a:ext>
            </a:extLst>
          </p:cNvPr>
          <p:cNvSpPr/>
          <p:nvPr/>
        </p:nvSpPr>
        <p:spPr>
          <a:xfrm>
            <a:off x="7864484" y="3916714"/>
            <a:ext cx="4183187" cy="1477328"/>
          </a:xfrm>
          <a:prstGeom prst="rect">
            <a:avLst/>
          </a:prstGeom>
        </p:spPr>
        <p:txBody>
          <a:bodyPr wrap="square">
            <a:spAutoFit/>
          </a:bodyPr>
          <a:lstStyle/>
          <a:p>
            <a:pPr>
              <a:lnSpc>
                <a:spcPct val="150000"/>
              </a:lnSpc>
            </a:pPr>
            <a:r>
              <a:rPr lang="en-US" sz="2000" b="1" dirty="0" err="1">
                <a:solidFill>
                  <a:srgbClr val="00B0F0"/>
                </a:solidFill>
                <a:latin typeface="Times New Roman" panose="02020603050405020304" pitchFamily="18" charset="0"/>
                <a:cs typeface="Times New Roman" panose="02020603050405020304" pitchFamily="18" charset="0"/>
              </a:rPr>
              <a:t>Không</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diễn</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đạt</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trực</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tiếp</a:t>
            </a:r>
            <a:r>
              <a:rPr lang="en-US" sz="2000" b="1" dirty="0">
                <a:solidFill>
                  <a:srgbClr val="00B0F0"/>
                </a:solidFill>
                <a:latin typeface="Times New Roman" panose="02020603050405020304" pitchFamily="18" charset="0"/>
                <a:cs typeface="Times New Roman" panose="02020603050405020304" pitchFamily="18" charset="0"/>
              </a:rPr>
              <a:t> = </a:t>
            </a:r>
            <a:r>
              <a:rPr lang="en-US" sz="2000" b="1" dirty="0" err="1">
                <a:solidFill>
                  <a:srgbClr val="00B0F0"/>
                </a:solidFill>
                <a:latin typeface="Times New Roman" panose="02020603050405020304" pitchFamily="18" charset="0"/>
                <a:cs typeface="Times New Roman" panose="02020603050405020304" pitchFamily="18" charset="0"/>
              </a:rPr>
              <a:t>từ</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ngữ</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trong</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câu</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mà</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phải</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suy</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luận</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từ</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những</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từ</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ngữ</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trong</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câu</a:t>
            </a:r>
            <a:endParaRPr lang="en-US" sz="2000" b="1" dirty="0">
              <a:solidFill>
                <a:srgbClr val="00B0F0"/>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9C6086B3-48C3-461D-AF2B-03980BE0D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131323" y="5274839"/>
            <a:ext cx="1373908" cy="1373908"/>
          </a:xfrm>
          <a:prstGeom prst="rect">
            <a:avLst/>
          </a:prstGeom>
        </p:spPr>
      </p:pic>
      <p:sp>
        <p:nvSpPr>
          <p:cNvPr id="88" name="Rectangle 87">
            <a:extLst>
              <a:ext uri="{FF2B5EF4-FFF2-40B4-BE49-F238E27FC236}">
                <a16:creationId xmlns:a16="http://schemas.microsoft.com/office/drawing/2014/main" id="{BCA85557-8F03-4E21-9C9D-18AA39F44E86}"/>
              </a:ext>
            </a:extLst>
          </p:cNvPr>
          <p:cNvSpPr/>
          <p:nvPr/>
        </p:nvSpPr>
        <p:spPr>
          <a:xfrm>
            <a:off x="0" y="6116746"/>
            <a:ext cx="3905682" cy="646331"/>
          </a:xfrm>
          <a:prstGeom prst="rect">
            <a:avLst/>
          </a:prstGeom>
        </p:spPr>
        <p:txBody>
          <a:bodyPr wrap="square">
            <a:spAutoFit/>
          </a:bodyPr>
          <a:lstStyle/>
          <a:p>
            <a:pPr algn="ctr">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minh</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0D557D16-D7AE-41BD-AE9E-E809895C3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137341" y="5149803"/>
            <a:ext cx="1373908" cy="1373908"/>
          </a:xfrm>
          <a:prstGeom prst="rect">
            <a:avLst/>
          </a:prstGeom>
        </p:spPr>
      </p:pic>
      <p:sp>
        <p:nvSpPr>
          <p:cNvPr id="90" name="Rectangle 89">
            <a:extLst>
              <a:ext uri="{FF2B5EF4-FFF2-40B4-BE49-F238E27FC236}">
                <a16:creationId xmlns:a16="http://schemas.microsoft.com/office/drawing/2014/main" id="{7743DAA4-FFDF-402B-897F-5B792CBB35A1}"/>
              </a:ext>
            </a:extLst>
          </p:cNvPr>
          <p:cNvSpPr/>
          <p:nvPr/>
        </p:nvSpPr>
        <p:spPr>
          <a:xfrm>
            <a:off x="7917188" y="6116746"/>
            <a:ext cx="3905682" cy="646331"/>
          </a:xfrm>
          <a:prstGeom prst="rect">
            <a:avLst/>
          </a:prstGeom>
        </p:spPr>
        <p:txBody>
          <a:bodyPr wrap="square">
            <a:spAutoFit/>
          </a:bodyPr>
          <a:lstStyle/>
          <a:p>
            <a:pPr algn="ctr">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Hàm</a:t>
            </a:r>
            <a:r>
              <a:rPr lang="en-US" sz="2400" b="1" dirty="0">
                <a:solidFill>
                  <a:srgbClr val="FF0000"/>
                </a:solidFill>
                <a:latin typeface="Times New Roman" panose="02020603050405020304" pitchFamily="18" charset="0"/>
                <a:cs typeface="Times New Roman" panose="02020603050405020304" pitchFamily="18" charset="0"/>
              </a:rPr>
              <a:t> ý</a:t>
            </a:r>
          </a:p>
        </p:txBody>
      </p:sp>
      <p:sp>
        <p:nvSpPr>
          <p:cNvPr id="5" name="Khung Chú Thích Bầu Dục 4"/>
          <p:cNvSpPr/>
          <p:nvPr/>
        </p:nvSpPr>
        <p:spPr>
          <a:xfrm>
            <a:off x="4112096" y="2030917"/>
            <a:ext cx="3514321" cy="2764842"/>
          </a:xfrm>
          <a:prstGeom prst="wedgeEllipseCallou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Câu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 </a:t>
            </a:r>
            <a:r>
              <a:rPr lang="en-US" sz="2000" b="1" i="1" dirty="0" err="1">
                <a:solidFill>
                  <a:srgbClr val="FF0000"/>
                </a:solidFill>
                <a:latin typeface="Times New Roman" panose="02020603050405020304" pitchFamily="18" charset="0"/>
                <a:cs typeface="Times New Roman" panose="02020603050405020304" pitchFamily="18" charset="0"/>
              </a:rPr>
              <a:t>Trời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ơi</a:t>
            </a:r>
            <a:r>
              <a:rPr lang="en-US" sz="2000" b="1" i="1" dirty="0">
                <a:solidFill>
                  <a:srgbClr val="FF0000"/>
                </a:solidFill>
                <a:latin typeface="Times New Roman" panose="02020603050405020304" pitchFamily="18" charset="0"/>
                <a:cs typeface="Times New Roman" panose="02020603050405020304" pitchFamily="18" charset="0"/>
              </a:rPr>
              <a:t>!...5 </a:t>
            </a:r>
            <a:r>
              <a:rPr lang="en-US" sz="2000" b="1" i="1" dirty="0" err="1">
                <a:solidFill>
                  <a:srgbClr val="FF0000"/>
                </a:solidFill>
                <a:latin typeface="Times New Roman" panose="02020603050405020304" pitchFamily="18" charset="0"/>
                <a:cs typeface="Times New Roman" panose="02020603050405020304" pitchFamily="18" charset="0"/>
              </a:rPr>
              <a:t>phút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là</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câu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của</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ai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Người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đó</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muốn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điều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gì</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9" name="Khung Chú Thích Bầu Dục 18"/>
          <p:cNvSpPr/>
          <p:nvPr/>
        </p:nvSpPr>
        <p:spPr>
          <a:xfrm>
            <a:off x="4186336" y="2069119"/>
            <a:ext cx="3514321" cy="2764842"/>
          </a:xfrm>
          <a:prstGeom prst="wedgeEllipseCallou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Ngoài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việc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thông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báo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thời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gian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còn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rất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ít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trong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câu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này</a:t>
            </a:r>
            <a:r>
              <a:rPr lang="en-US" sz="2000" b="1" i="1" dirty="0">
                <a:solidFill>
                  <a:srgbClr val="FF0000"/>
                </a:solidFill>
                <a:latin typeface="Times New Roman" panose="02020603050405020304" pitchFamily="18" charset="0"/>
                <a:cs typeface="Times New Roman" panose="02020603050405020304" pitchFamily="18" charset="0"/>
              </a:rPr>
              <a:t> ATN </a:t>
            </a:r>
            <a:r>
              <a:rPr lang="en-US" sz="2000" b="1" i="1" dirty="0" err="1">
                <a:solidFill>
                  <a:srgbClr val="FF0000"/>
                </a:solidFill>
                <a:latin typeface="Times New Roman" panose="02020603050405020304" pitchFamily="18" charset="0"/>
                <a:cs typeface="Times New Roman" panose="02020603050405020304" pitchFamily="18" charset="0"/>
              </a:rPr>
              <a:t>còn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muốn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điều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gì</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khác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bên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trong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nữa</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không</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0" name="Khung Chú Thích Bầu Dục 19"/>
          <p:cNvSpPr/>
          <p:nvPr/>
        </p:nvSpPr>
        <p:spPr>
          <a:xfrm>
            <a:off x="4112096" y="2167535"/>
            <a:ext cx="3514321" cy="2764842"/>
          </a:xfrm>
          <a:prstGeom prst="wedgeEllipseCallou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n-US" sz="2000" b="1" i="1" dirty="0">
                <a:solidFill>
                  <a:srgbClr val="FF0000"/>
                </a:solidFill>
                <a:latin typeface="Times New Roman" panose="02020603050405020304" pitchFamily="18" charset="0"/>
                <a:cs typeface="Times New Roman" panose="02020603050405020304" pitchFamily="18" charset="0"/>
              </a:rPr>
              <a:t>? Theo </a:t>
            </a:r>
            <a:r>
              <a:rPr lang="en-US" sz="2000" b="1" i="1" dirty="0" err="1">
                <a:solidFill>
                  <a:srgbClr val="FF0000"/>
                </a:solidFill>
                <a:latin typeface="Times New Roman" panose="02020603050405020304" pitchFamily="18" charset="0"/>
                <a:cs typeface="Times New Roman" panose="02020603050405020304" pitchFamily="18" charset="0"/>
              </a:rPr>
              <a:t>em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vì</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sao</a:t>
            </a:r>
            <a:r>
              <a:rPr lang="en-US" sz="2000" b="1" i="1" dirty="0">
                <a:solidFill>
                  <a:srgbClr val="FF0000"/>
                </a:solidFill>
                <a:latin typeface="Times New Roman" panose="02020603050405020304" pitchFamily="18" charset="0"/>
                <a:cs typeface="Times New Roman" panose="02020603050405020304" pitchFamily="18" charset="0"/>
              </a:rPr>
              <a:t>, ATN </a:t>
            </a:r>
            <a:r>
              <a:rPr lang="en-US" sz="2000" b="1" i="1" dirty="0" err="1">
                <a:solidFill>
                  <a:srgbClr val="FF0000"/>
                </a:solidFill>
                <a:latin typeface="Times New Roman" panose="02020603050405020304" pitchFamily="18" charset="0"/>
                <a:cs typeface="Times New Roman" panose="02020603050405020304" pitchFamily="18" charset="0"/>
              </a:rPr>
              <a:t>lại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thẳng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điều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này</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với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ông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họa</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sĩ</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và</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cô</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kỹ</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sư</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Hình chữ nhật 6"/>
          <p:cNvSpPr/>
          <p:nvPr/>
        </p:nvSpPr>
        <p:spPr>
          <a:xfrm>
            <a:off x="7802158" y="2330888"/>
            <a:ext cx="4512418" cy="707886"/>
          </a:xfrm>
          <a:prstGeom prst="rect">
            <a:avLst/>
          </a:prstGeom>
        </p:spPr>
        <p:txBody>
          <a:bodyPr wrap="square">
            <a:spAutoFit/>
          </a:bodyPr>
          <a:lstStyle/>
          <a:p>
            <a:pPr algn="just"/>
            <a:r>
              <a:rPr lang="en-US" sz="2000" b="1" dirty="0" err="1">
                <a:solidFill>
                  <a:srgbClr val="280BD9"/>
                </a:solidFill>
                <a:latin typeface="Times New Roman" panose="02020603050405020304" pitchFamily="18" charset="0"/>
                <a:cs typeface="Times New Roman" panose="02020603050405020304" pitchFamily="18" charset="0"/>
              </a:rPr>
              <a:t>Ngại</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ngùng</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không</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muốn</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người</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khác</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thấy</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tình</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cảm</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của</a:t>
            </a:r>
            <a:r>
              <a:rPr lang="en-US" sz="2000" b="1" dirty="0">
                <a:solidFill>
                  <a:srgbClr val="280BD9"/>
                </a:solidFill>
                <a:latin typeface="Times New Roman" panose="02020603050405020304" pitchFamily="18" charset="0"/>
                <a:cs typeface="Times New Roman" panose="02020603050405020304" pitchFamily="18" charset="0"/>
              </a:rPr>
              <a:t> </a:t>
            </a:r>
            <a:r>
              <a:rPr lang="en-US" sz="2000" b="1" dirty="0" err="1">
                <a:solidFill>
                  <a:srgbClr val="280BD9"/>
                </a:solidFill>
                <a:latin typeface="Times New Roman" panose="02020603050405020304" pitchFamily="18" charset="0"/>
                <a:cs typeface="Times New Roman" panose="02020603050405020304" pitchFamily="18" charset="0"/>
              </a:rPr>
              <a:t>mình</a:t>
            </a:r>
            <a:endParaRPr lang="en-US" sz="2000" b="1" dirty="0">
              <a:solidFill>
                <a:srgbClr val="280BD9"/>
              </a:solidFill>
              <a:latin typeface="Times New Roman" panose="02020603050405020304" pitchFamily="18" charset="0"/>
              <a:cs typeface="Times New Roman" panose="02020603050405020304" pitchFamily="18" charset="0"/>
            </a:endParaRPr>
          </a:p>
        </p:txBody>
      </p:sp>
      <p:sp>
        <p:nvSpPr>
          <p:cNvPr id="26" name="TextBox 9">
            <a:extLst>
              <a:ext uri="{FF2B5EF4-FFF2-40B4-BE49-F238E27FC236}">
                <a16:creationId xmlns:a16="http://schemas.microsoft.com/office/drawing/2014/main" id="{C79536CD-0490-4E73-9ADA-A2E2895B59FC}"/>
              </a:ext>
            </a:extLst>
          </p:cNvPr>
          <p:cNvSpPr txBox="1"/>
          <p:nvPr/>
        </p:nvSpPr>
        <p:spPr>
          <a:xfrm>
            <a:off x="4090348" y="3339758"/>
            <a:ext cx="3706296" cy="707886"/>
          </a:xfrm>
          <a:prstGeom prst="rect">
            <a:avLst/>
          </a:prstGeom>
          <a:noFill/>
        </p:spPr>
        <p:txBody>
          <a:bodyPr wrap="square" rtlCol="0">
            <a:spAutoFit/>
          </a:bodyPr>
          <a:lstStyle/>
          <a:p>
            <a:pPr algn="just"/>
            <a:r>
              <a:rPr lang="en-US" sz="2000" b="1" i="1" dirty="0">
                <a:solidFill>
                  <a:srgbClr val="FF0000"/>
                </a:solidFill>
                <a:latin typeface="Times New Roman" panose="02020603050405020304" pitchFamily="18" charset="0"/>
                <a:cs typeface="Times New Roman" panose="02020603050405020304" pitchFamily="18" charset="0"/>
              </a:rPr>
              <a:t>2. </a:t>
            </a:r>
            <a:r>
              <a:rPr lang="vi-VN" sz="2000" b="1" i="1" dirty="0">
                <a:solidFill>
                  <a:srgbClr val="FF0000"/>
                </a:solidFill>
                <a:latin typeface="Times New Roman" panose="02020603050405020304" pitchFamily="18" charset="0"/>
                <a:cs typeface="Times New Roman" panose="02020603050405020304" pitchFamily="18" charset="0"/>
              </a:rPr>
              <a:t>Ô! Cô còn quên chiếc mùi soa đây này!</a:t>
            </a:r>
            <a:endParaRPr lang="id-ID" sz="2000" b="1" i="1" dirty="0">
              <a:solidFill>
                <a:srgbClr val="FF0000"/>
              </a:solidFill>
              <a:latin typeface="Times New Roman" panose="02020603050405020304" pitchFamily="18" charset="0"/>
              <a:cs typeface="Times New Roman" panose="02020603050405020304" pitchFamily="18" charset="0"/>
            </a:endParaRPr>
          </a:p>
        </p:txBody>
      </p:sp>
      <p:sp>
        <p:nvSpPr>
          <p:cNvPr id="8" name="Lưu đồ: Lưu trữ Truy nhập Tuần tự 7"/>
          <p:cNvSpPr/>
          <p:nvPr/>
        </p:nvSpPr>
        <p:spPr>
          <a:xfrm>
            <a:off x="4090348" y="4260801"/>
            <a:ext cx="3690063" cy="1700993"/>
          </a:xfrm>
          <a:prstGeom prst="flowChartMagneticTape">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Câu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thứ</a:t>
            </a:r>
            <a:r>
              <a:rPr lang="en-US" sz="2000" b="1" i="1" dirty="0">
                <a:solidFill>
                  <a:srgbClr val="FF0000"/>
                </a:solidFill>
                <a:latin typeface="Times New Roman" panose="02020603050405020304" pitchFamily="18" charset="0"/>
                <a:cs typeface="Times New Roman" panose="02020603050405020304" pitchFamily="18" charset="0"/>
              </a:rPr>
              <a:t> 2 </a:t>
            </a:r>
            <a:r>
              <a:rPr lang="en-US" sz="2000" b="1" i="1" dirty="0" err="1">
                <a:solidFill>
                  <a:srgbClr val="FF0000"/>
                </a:solidFill>
                <a:latin typeface="Times New Roman" panose="02020603050405020304" pitchFamily="18" charset="0"/>
                <a:cs typeface="Times New Roman" panose="02020603050405020304" pitchFamily="18" charset="0"/>
              </a:rPr>
              <a:t>của</a:t>
            </a:r>
            <a:r>
              <a:rPr lang="en-US" sz="2000" b="1" i="1" dirty="0">
                <a:solidFill>
                  <a:srgbClr val="FF0000"/>
                </a:solidFill>
                <a:latin typeface="Times New Roman" panose="02020603050405020304" pitchFamily="18" charset="0"/>
                <a:cs typeface="Times New Roman" panose="02020603050405020304" pitchFamily="18" charset="0"/>
              </a:rPr>
              <a:t> ATN </a:t>
            </a:r>
            <a:r>
              <a:rPr lang="en-US" sz="2000" b="1" i="1" dirty="0" err="1">
                <a:solidFill>
                  <a:srgbClr val="FF0000"/>
                </a:solidFill>
                <a:latin typeface="Times New Roman" panose="02020603050405020304" pitchFamily="18" charset="0"/>
                <a:cs typeface="Times New Roman" panose="02020603050405020304" pitchFamily="18" charset="0"/>
              </a:rPr>
              <a:t>có</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ẩn</a:t>
            </a:r>
            <a:r>
              <a:rPr lang="en-US" sz="2000" b="1" i="1" dirty="0">
                <a:solidFill>
                  <a:srgbClr val="FF0000"/>
                </a:solidFill>
                <a:latin typeface="Times New Roman" panose="02020603050405020304" pitchFamily="18" charset="0"/>
                <a:cs typeface="Times New Roman" panose="02020603050405020304" pitchFamily="18" charset="0"/>
              </a:rPr>
              <a:t> ý </a:t>
            </a:r>
            <a:r>
              <a:rPr lang="en-US" sz="2000" b="1" i="1" dirty="0" err="1">
                <a:solidFill>
                  <a:srgbClr val="FF0000"/>
                </a:solidFill>
                <a:latin typeface="Times New Roman" panose="02020603050405020304" pitchFamily="18" charset="0"/>
                <a:cs typeface="Times New Roman" panose="02020603050405020304" pitchFamily="18" charset="0"/>
              </a:rPr>
              <a:t>gì</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không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Nội</a:t>
            </a:r>
            <a:r>
              <a:rPr lang="en-US" sz="2000" b="1" i="1" dirty="0">
                <a:solidFill>
                  <a:srgbClr val="FF0000"/>
                </a:solidFill>
                <a:latin typeface="Times New Roman" panose="02020603050405020304" pitchFamily="18" charset="0"/>
                <a:cs typeface="Times New Roman" panose="02020603050405020304" pitchFamily="18" charset="0"/>
              </a:rPr>
              <a:t> dung </a:t>
            </a:r>
            <a:r>
              <a:rPr lang="en-US" sz="2000" b="1" i="1" dirty="0" err="1">
                <a:solidFill>
                  <a:srgbClr val="FF0000"/>
                </a:solidFill>
                <a:latin typeface="Times New Roman" panose="02020603050405020304" pitchFamily="18" charset="0"/>
                <a:cs typeface="Times New Roman" panose="02020603050405020304" pitchFamily="18" charset="0"/>
              </a:rPr>
              <a:t>đó</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được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hiểu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ntn</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Hình chữ nhật 8"/>
          <p:cNvSpPr/>
          <p:nvPr/>
        </p:nvSpPr>
        <p:spPr>
          <a:xfrm>
            <a:off x="0" y="3051430"/>
            <a:ext cx="4091185" cy="707886"/>
          </a:xfrm>
          <a:prstGeom prst="rect">
            <a:avLst/>
          </a:prstGeom>
        </p:spPr>
        <p:txBody>
          <a:bodyPr wrap="none">
            <a:spAutoFit/>
          </a:bodyPr>
          <a:lstStyle/>
          <a:p>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chiếc</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khăn</a:t>
            </a:r>
            <a:endParaRPr lang="en-US" sz="2000" b="1" dirty="0">
              <a:latin typeface="Times New Roman" panose="02020603050405020304" pitchFamily="18" charset="0"/>
              <a:cs typeface="Times New Roman" panose="02020603050405020304" pitchFamily="18" charset="0"/>
            </a:endParaRPr>
          </a:p>
        </p:txBody>
      </p:sp>
      <p:sp>
        <p:nvSpPr>
          <p:cNvPr id="30" name="Lưu đồ: Lưu trữ Truy nhập Tuần tự 29"/>
          <p:cNvSpPr/>
          <p:nvPr/>
        </p:nvSpPr>
        <p:spPr>
          <a:xfrm>
            <a:off x="4174420" y="4193254"/>
            <a:ext cx="3690063" cy="2494001"/>
          </a:xfrm>
          <a:prstGeom prst="flowChartMagneticTape">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b="1" i="1" dirty="0">
                <a:solidFill>
                  <a:srgbClr val="FF0000"/>
                </a:solidFill>
                <a:latin typeface="Times New Roman" panose="02020603050405020304" pitchFamily="18" charset="0"/>
                <a:cs typeface="Times New Roman" panose="02020603050405020304" pitchFamily="18" charset="0"/>
              </a:rPr>
              <a:t>?</a:t>
            </a:r>
            <a:r>
              <a:rPr lang="en-US" sz="2000" b="1" i="1" dirty="0">
                <a:solidFill>
                  <a:srgbClr val="FF0000"/>
                </a:solidFill>
              </a:rPr>
              <a:t> </a:t>
            </a:r>
            <a:r>
              <a:rPr lang="en-US" sz="2000" b="1" i="1" dirty="0" err="1">
                <a:solidFill>
                  <a:srgbClr val="FF0000"/>
                </a:solidFill>
                <a:latin typeface="Times New Roman" panose="02020603050405020304" pitchFamily="18" charset="0"/>
                <a:cs typeface="Times New Roman" panose="02020603050405020304" pitchFamily="18" charset="0"/>
              </a:rPr>
              <a:t>Trong</a:t>
            </a:r>
            <a:r>
              <a:rPr lang="en-US" sz="2000" b="1" i="1" dirty="0">
                <a:solidFill>
                  <a:srgbClr val="FF0000"/>
                </a:solidFill>
                <a:latin typeface="Times New Roman" panose="02020603050405020304" pitchFamily="18" charset="0"/>
                <a:cs typeface="Times New Roman" panose="02020603050405020304" pitchFamily="18" charset="0"/>
              </a:rPr>
              <a:t> 2 </a:t>
            </a:r>
            <a:r>
              <a:rPr lang="en-US" sz="2000" b="1" i="1" dirty="0" err="1">
                <a:solidFill>
                  <a:srgbClr val="FF0000"/>
                </a:solidFill>
                <a:latin typeface="Times New Roman" panose="02020603050405020304" pitchFamily="18" charset="0"/>
                <a:cs typeface="Times New Roman" panose="02020603050405020304" pitchFamily="18" charset="0"/>
              </a:rPr>
              <a:t>cách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đó</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theo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em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cách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nói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nào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của</a:t>
            </a:r>
            <a:r>
              <a:rPr lang="en-US" sz="2000" b="1" i="1" dirty="0">
                <a:solidFill>
                  <a:srgbClr val="FF0000"/>
                </a:solidFill>
                <a:latin typeface="Times New Roman" panose="02020603050405020304" pitchFamily="18" charset="0"/>
                <a:cs typeface="Times New Roman" panose="02020603050405020304" pitchFamily="18" charset="0"/>
              </a:rPr>
              <a:t> ATN </a:t>
            </a:r>
            <a:r>
              <a:rPr lang="en-US" sz="2000" b="1" i="1" dirty="0" err="1">
                <a:solidFill>
                  <a:srgbClr val="FF0000"/>
                </a:solidFill>
                <a:latin typeface="Times New Roman" panose="02020603050405020304" pitchFamily="18" charset="0"/>
                <a:cs typeface="Times New Roman" panose="02020603050405020304" pitchFamily="18" charset="0"/>
              </a:rPr>
              <a:t>mà</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mọi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người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đều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hiểu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Cách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nào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mà</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người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nghe</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phải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suy</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luận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thì</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mới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hiểu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Vì</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sao</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86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par>
                                <p:cTn id="8" presetID="14"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8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8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8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88"/>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 grpId="0"/>
      <p:bldP spid="76" grpId="0"/>
      <p:bldP spid="79" grpId="0"/>
      <p:bldP spid="81" grpId="0"/>
      <p:bldP spid="88" grpId="0"/>
      <p:bldP spid="90" grpId="0"/>
      <p:bldP spid="5" grpId="0" animBg="1"/>
      <p:bldP spid="5" grpId="1" animBg="1"/>
      <p:bldP spid="19" grpId="0" animBg="1"/>
      <p:bldP spid="19" grpId="1" animBg="1"/>
      <p:bldP spid="20" grpId="0" animBg="1"/>
      <p:bldP spid="20" grpId="1" animBg="1"/>
      <p:bldP spid="7" grpId="0"/>
      <p:bldP spid="26" grpId="0"/>
      <p:bldP spid="8" grpId="0" animBg="1"/>
      <p:bldP spid="8" grpId="1" animBg="1"/>
      <p:bldP spid="9" grpId="0"/>
      <p:bldP spid="30" grpId="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713540" y="2139389"/>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43286" y="559073"/>
            <a:ext cx="11420468" cy="523220"/>
          </a:xfrm>
          <a:prstGeom prst="rect">
            <a:avLst/>
          </a:prstGeom>
          <a:noFill/>
        </p:spPr>
        <p:txBody>
          <a:bodyPr wrap="square" rtlCol="0">
            <a:spAutoFit/>
          </a:bodyPr>
          <a:lstStyle/>
          <a:p>
            <a:pPr>
              <a:defRPr/>
            </a:pPr>
            <a:r>
              <a:rPr lang="en-US" altLang="zh-CN" sz="2800" dirty="0">
                <a:solidFill>
                  <a:srgbClr val="280BD9"/>
                </a:solidFill>
                <a:latin typeface="Times New Roman" panose="02020603050405020304" pitchFamily="18" charset="0"/>
                <a:cs typeface="Times New Roman" panose="02020603050405020304" pitchFamily="18" charset="0"/>
              </a:rPr>
              <a:t>I. </a:t>
            </a:r>
            <a:r>
              <a:rPr lang="en-US" altLang="zh-CN" sz="2800" dirty="0" err="1">
                <a:solidFill>
                  <a:srgbClr val="280BD9"/>
                </a:solidFill>
                <a:latin typeface="Times New Roman" panose="02020603050405020304" pitchFamily="18" charset="0"/>
                <a:cs typeface="Times New Roman" panose="02020603050405020304" pitchFamily="18" charset="0"/>
              </a:rPr>
              <a:t>Phân</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biệt</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nghĩa</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tường</a:t>
            </a:r>
            <a:r>
              <a:rPr lang="en-US" altLang="zh-CN" sz="2800" dirty="0">
                <a:solidFill>
                  <a:srgbClr val="280BD9"/>
                </a:solidFill>
                <a:latin typeface="Times New Roman" panose="02020603050405020304" pitchFamily="18" charset="0"/>
                <a:cs typeface="Times New Roman" panose="02020603050405020304" pitchFamily="18" charset="0"/>
              </a:rPr>
              <a:t> minh </a:t>
            </a:r>
            <a:r>
              <a:rPr lang="en-US" altLang="zh-CN" sz="2800" dirty="0" err="1">
                <a:solidFill>
                  <a:srgbClr val="280BD9"/>
                </a:solidFill>
                <a:latin typeface="Times New Roman" panose="02020603050405020304" pitchFamily="18" charset="0"/>
                <a:cs typeface="Times New Roman" panose="02020603050405020304" pitchFamily="18" charset="0"/>
              </a:rPr>
              <a:t>và</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hàm</a:t>
            </a:r>
            <a:r>
              <a:rPr lang="en-US" altLang="zh-CN" sz="2800" dirty="0">
                <a:solidFill>
                  <a:srgbClr val="280BD9"/>
                </a:solidFill>
                <a:latin typeface="Times New Roman" panose="02020603050405020304" pitchFamily="18" charset="0"/>
                <a:cs typeface="Times New Roman" panose="02020603050405020304" pitchFamily="18" charset="0"/>
              </a:rPr>
              <a:t> ý</a:t>
            </a:r>
            <a:endParaRPr lang="id-ID" altLang="zh-CN" sz="2800" dirty="0">
              <a:solidFill>
                <a:srgbClr val="280BD9"/>
              </a:solidFill>
              <a:latin typeface="Times New Roman" panose="02020603050405020304" pitchFamily="18" charset="0"/>
              <a:cs typeface="Times New Roman" panose="02020603050405020304" pitchFamily="18" charset="0"/>
            </a:endParaRPr>
          </a:p>
        </p:txBody>
      </p:sp>
      <p:sp>
        <p:nvSpPr>
          <p:cNvPr id="47" name="TextBox 23">
            <a:extLst>
              <a:ext uri="{FF2B5EF4-FFF2-40B4-BE49-F238E27FC236}">
                <a16:creationId xmlns:a16="http://schemas.microsoft.com/office/drawing/2014/main" id="{6BE40EA6-4F76-4B5C-A09E-9F6E840C3B4A}"/>
              </a:ext>
            </a:extLst>
          </p:cNvPr>
          <p:cNvSpPr txBox="1"/>
          <p:nvPr/>
        </p:nvSpPr>
        <p:spPr>
          <a:xfrm>
            <a:off x="1623195" y="144539"/>
            <a:ext cx="6664645" cy="492443"/>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NGHĨA TƯỜNG MINH VÀ HÀM Ý.</a:t>
            </a:r>
            <a:endParaRPr lang="zh-CN" altLang="en-US" sz="4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37">
            <a:extLst>
              <a:ext uri="{FF2B5EF4-FFF2-40B4-BE49-F238E27FC236}">
                <a16:creationId xmlns:a16="http://schemas.microsoft.com/office/drawing/2014/main" id="{24854080-A58E-4E88-AA00-E3445FAA90DE}"/>
              </a:ext>
            </a:extLst>
          </p:cNvPr>
          <p:cNvSpPr txBox="1"/>
          <p:nvPr/>
        </p:nvSpPr>
        <p:spPr>
          <a:xfrm>
            <a:off x="43286" y="1082293"/>
            <a:ext cx="11420468" cy="523220"/>
          </a:xfrm>
          <a:prstGeom prst="rect">
            <a:avLst/>
          </a:prstGeom>
          <a:noFill/>
        </p:spPr>
        <p:txBody>
          <a:bodyPr wrap="square" rtlCol="0">
            <a:spAutoFit/>
          </a:bodyPr>
          <a:lstStyle/>
          <a:p>
            <a:pPr>
              <a:defRPr/>
            </a:pPr>
            <a:r>
              <a:rPr lang="en-US" altLang="zh-CN" sz="2800" dirty="0">
                <a:solidFill>
                  <a:srgbClr val="280BD9"/>
                </a:solidFill>
                <a:latin typeface="Times New Roman" panose="02020603050405020304" pitchFamily="18" charset="0"/>
                <a:cs typeface="Times New Roman" panose="02020603050405020304" pitchFamily="18" charset="0"/>
              </a:rPr>
              <a:t>1. </a:t>
            </a:r>
            <a:r>
              <a:rPr lang="en-US" altLang="zh-CN" sz="2800" dirty="0" err="1">
                <a:solidFill>
                  <a:srgbClr val="280BD9"/>
                </a:solidFill>
                <a:latin typeface="Times New Roman" panose="02020603050405020304" pitchFamily="18" charset="0"/>
                <a:cs typeface="Times New Roman" panose="02020603050405020304" pitchFamily="18" charset="0"/>
              </a:rPr>
              <a:t>Khảo</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sát</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phân</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tích</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ngữ</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liệu</a:t>
            </a:r>
            <a:r>
              <a:rPr lang="en-US" altLang="zh-CN" sz="2800" dirty="0">
                <a:solidFill>
                  <a:srgbClr val="280BD9"/>
                </a:solidFill>
                <a:latin typeface="Times New Roman" panose="02020603050405020304" pitchFamily="18" charset="0"/>
                <a:cs typeface="Times New Roman" panose="02020603050405020304" pitchFamily="18" charset="0"/>
              </a:rPr>
              <a:t>/ </a:t>
            </a:r>
            <a:r>
              <a:rPr lang="en-US" altLang="zh-CN" sz="2800" dirty="0" err="1">
                <a:solidFill>
                  <a:srgbClr val="280BD9"/>
                </a:solidFill>
                <a:latin typeface="Times New Roman" panose="02020603050405020304" pitchFamily="18" charset="0"/>
                <a:cs typeface="Times New Roman" panose="02020603050405020304" pitchFamily="18" charset="0"/>
              </a:rPr>
              <a:t>sgk</a:t>
            </a:r>
            <a:endParaRPr lang="id-ID" altLang="zh-CN" sz="2800" dirty="0">
              <a:solidFill>
                <a:srgbClr val="280BD9"/>
              </a:solidFill>
              <a:latin typeface="Times New Roman" panose="02020603050405020304" pitchFamily="18" charset="0"/>
              <a:cs typeface="Times New Roman" panose="02020603050405020304" pitchFamily="18" charset="0"/>
            </a:endParaRPr>
          </a:p>
        </p:txBody>
      </p:sp>
      <p:graphicFrame>
        <p:nvGraphicFramePr>
          <p:cNvPr id="2" name="Bảng 1"/>
          <p:cNvGraphicFramePr>
            <a:graphicFrameLocks noGrp="1"/>
          </p:cNvGraphicFramePr>
          <p:nvPr>
            <p:extLst>
              <p:ext uri="{D42A27DB-BD31-4B8C-83A1-F6EECF244321}">
                <p14:modId xmlns:p14="http://schemas.microsoft.com/office/powerpoint/2010/main" val="797464694"/>
              </p:ext>
            </p:extLst>
          </p:nvPr>
        </p:nvGraphicFramePr>
        <p:xfrm>
          <a:off x="237702" y="1688124"/>
          <a:ext cx="11676551" cy="4023720"/>
        </p:xfrm>
        <a:graphic>
          <a:graphicData uri="http://schemas.openxmlformats.org/drawingml/2006/table">
            <a:tbl>
              <a:tblPr firstRow="1" firstCol="1" lastRow="1" lastCol="1" bandRow="1" bandCol="1">
                <a:tableStyleId>{5C22544A-7EE6-4342-B048-85BDC9FD1C3A}</a:tableStyleId>
              </a:tblPr>
              <a:tblGrid>
                <a:gridCol w="1726364">
                  <a:extLst>
                    <a:ext uri="{9D8B030D-6E8A-4147-A177-3AD203B41FA5}">
                      <a16:colId xmlns:a16="http://schemas.microsoft.com/office/drawing/2014/main" val="20000"/>
                    </a:ext>
                  </a:extLst>
                </a:gridCol>
                <a:gridCol w="5015673">
                  <a:extLst>
                    <a:ext uri="{9D8B030D-6E8A-4147-A177-3AD203B41FA5}">
                      <a16:colId xmlns:a16="http://schemas.microsoft.com/office/drawing/2014/main" val="20001"/>
                    </a:ext>
                  </a:extLst>
                </a:gridCol>
                <a:gridCol w="4934514">
                  <a:extLst>
                    <a:ext uri="{9D8B030D-6E8A-4147-A177-3AD203B41FA5}">
                      <a16:colId xmlns:a16="http://schemas.microsoft.com/office/drawing/2014/main" val="20002"/>
                    </a:ext>
                  </a:extLst>
                </a:gridCol>
              </a:tblGrid>
              <a:tr h="670920">
                <a:tc>
                  <a:txBody>
                    <a:bodyPr/>
                    <a:lstStyle/>
                    <a:p>
                      <a:pPr algn="just">
                        <a:lnSpc>
                          <a:spcPct val="150000"/>
                        </a:lnSpc>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Câu</a:t>
                      </a:r>
                      <a:endParaRPr lang="en-US" sz="2000" dirty="0">
                        <a:effectLst/>
                        <a:latin typeface="Times New Roman" panose="02020603050405020304" pitchFamily="18" charset="0"/>
                        <a:ea typeface="Calibri"/>
                        <a:cs typeface="Times New Roman" panose="02020603050405020304" pitchFamily="18" charset="0"/>
                      </a:endParaRPr>
                    </a:p>
                  </a:txBody>
                  <a:tcPr marL="52253" marR="52253" marT="0" marB="0"/>
                </a:tc>
                <a:tc>
                  <a:txBody>
                    <a:bodyPr/>
                    <a:lstStyle/>
                    <a:p>
                      <a:pPr algn="just">
                        <a:lnSpc>
                          <a:spcPct val="150000"/>
                        </a:lnSpc>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Tường</a:t>
                      </a:r>
                      <a:r>
                        <a:rPr lang="en-US" sz="2000" dirty="0">
                          <a:effectLst/>
                          <a:latin typeface="Times New Roman" panose="02020603050405020304" pitchFamily="18" charset="0"/>
                          <a:cs typeface="Times New Roman" panose="02020603050405020304" pitchFamily="18" charset="0"/>
                        </a:rPr>
                        <a:t> minh</a:t>
                      </a:r>
                      <a:endParaRPr lang="en-US" sz="2000" dirty="0">
                        <a:effectLst/>
                        <a:latin typeface="Times New Roman" panose="02020603050405020304" pitchFamily="18" charset="0"/>
                        <a:ea typeface="Calibri"/>
                        <a:cs typeface="Times New Roman" panose="02020603050405020304" pitchFamily="18" charset="0"/>
                      </a:endParaRPr>
                    </a:p>
                  </a:txBody>
                  <a:tcPr marL="52253" marR="52253" marT="0" marB="0"/>
                </a:tc>
                <a:tc>
                  <a:txBody>
                    <a:bodyPr/>
                    <a:lstStyle/>
                    <a:p>
                      <a:pPr algn="just">
                        <a:lnSpc>
                          <a:spcPct val="150000"/>
                        </a:lnSpc>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Hàm</a:t>
                      </a:r>
                      <a:r>
                        <a:rPr lang="en-US" sz="2000" dirty="0">
                          <a:effectLst/>
                          <a:latin typeface="Times New Roman" panose="02020603050405020304" pitchFamily="18" charset="0"/>
                          <a:cs typeface="Times New Roman" panose="02020603050405020304" pitchFamily="18" charset="0"/>
                        </a:rPr>
                        <a:t> ý</a:t>
                      </a:r>
                      <a:endParaRPr lang="en-US" sz="2000" dirty="0">
                        <a:effectLst/>
                        <a:latin typeface="Times New Roman" panose="02020603050405020304" pitchFamily="18" charset="0"/>
                        <a:ea typeface="Calibri"/>
                        <a:cs typeface="Times New Roman" panose="02020603050405020304" pitchFamily="18" charset="0"/>
                      </a:endParaRPr>
                    </a:p>
                  </a:txBody>
                  <a:tcPr marL="52253" marR="52253" marT="0" marB="0"/>
                </a:tc>
                <a:extLst>
                  <a:ext uri="{0D108BD9-81ED-4DB2-BD59-A6C34878D82A}">
                    <a16:rowId xmlns:a16="http://schemas.microsoft.com/office/drawing/2014/main" val="10000"/>
                  </a:ext>
                </a:extLst>
              </a:tr>
              <a:tr h="1756443">
                <a:tc>
                  <a:txBody>
                    <a:bodyPr/>
                    <a:lstStyle/>
                    <a:p>
                      <a:pPr algn="just">
                        <a:lnSpc>
                          <a:spcPct val="100000"/>
                        </a:lnSpc>
                        <a:spcBef>
                          <a:spcPts val="600"/>
                        </a:spcBef>
                        <a:spcAft>
                          <a:spcPts val="600"/>
                        </a:spcAft>
                      </a:pPr>
                      <a:r>
                        <a:rPr lang="en-US" sz="2000" dirty="0">
                          <a:solidFill>
                            <a:srgbClr val="FF0000"/>
                          </a:solidFill>
                          <a:effectLst/>
                          <a:latin typeface="Times New Roman" panose="02020603050405020304" pitchFamily="18" charset="0"/>
                          <a:cs typeface="Times New Roman" panose="02020603050405020304" pitchFamily="18" charset="0"/>
                        </a:rPr>
                        <a:t>1. </a:t>
                      </a:r>
                      <a:r>
                        <a:rPr lang="en-US" sz="2000" dirty="0" err="1">
                          <a:solidFill>
                            <a:srgbClr val="FF0000"/>
                          </a:solidFill>
                          <a:effectLst/>
                          <a:latin typeface="Times New Roman" panose="02020603050405020304" pitchFamily="18" charset="0"/>
                          <a:cs typeface="Times New Roman" panose="02020603050405020304" pitchFamily="18" charset="0"/>
                        </a:rPr>
                        <a:t>Trời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ời</a:t>
                      </a:r>
                      <a:r>
                        <a:rPr lang="en-US" sz="2000" dirty="0">
                          <a:solidFill>
                            <a:srgbClr val="FF0000"/>
                          </a:solidFill>
                          <a:effectLst/>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000" dirty="0">
                          <a:solidFill>
                            <a:srgbClr val="FF0000"/>
                          </a:solidFill>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solidFill>
                            <a:srgbClr val="FF0000"/>
                          </a:solidFill>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solidFill>
                            <a:srgbClr val="FF0000"/>
                          </a:solidFill>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solidFill>
                            <a:srgbClr val="FF0000"/>
                          </a:solidFill>
                          <a:effectLst/>
                          <a:latin typeface="Times New Roman" panose="02020603050405020304" pitchFamily="18" charset="0"/>
                          <a:cs typeface="Times New Roman" panose="02020603050405020304" pitchFamily="18" charset="0"/>
                        </a:rPr>
                        <a:t> 2. Ồ…</a:t>
                      </a:r>
                      <a:endParaRPr lang="en-US" sz="2000" dirty="0">
                        <a:solidFill>
                          <a:srgbClr val="FF0000"/>
                        </a:solidFill>
                        <a:effectLst/>
                        <a:latin typeface="Times New Roman" panose="02020603050405020304" pitchFamily="18" charset="0"/>
                        <a:ea typeface="Calibri"/>
                        <a:cs typeface="Times New Roman" panose="02020603050405020304" pitchFamily="18" charset="0"/>
                      </a:endParaRPr>
                    </a:p>
                  </a:txBody>
                  <a:tcPr marL="52253" marR="52253" marT="0" marB="0"/>
                </a:tc>
                <a:tc>
                  <a:txBody>
                    <a:bodyPr/>
                    <a:lstStyle/>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ít</a:t>
                      </a:r>
                      <a:r>
                        <a:rPr lang="en-US" sz="2000" dirty="0">
                          <a:effectLst/>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khăn</a:t>
                      </a:r>
                      <a:endParaRPr lang="en-US" sz="2000" dirty="0">
                        <a:effectLst/>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Wingdings"/>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TN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52253" marR="52253"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cs typeface="Times New Roman" panose="02020603050405020304" pitchFamily="18" charset="0"/>
                        </a:rPr>
                        <a:t> chia </a:t>
                      </a:r>
                      <a:r>
                        <a:rPr lang="en-US" sz="2000" dirty="0" err="1">
                          <a:effectLst/>
                          <a:latin typeface="Times New Roman" panose="02020603050405020304" pitchFamily="18" charset="0"/>
                          <a:cs typeface="Times New Roman" panose="02020603050405020304" pitchFamily="18" charset="0"/>
                        </a:rPr>
                        <a:t>tay</a:t>
                      </a:r>
                      <a:r>
                        <a:rPr lang="en-US" sz="2000" dirty="0">
                          <a:effectLst/>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nhỉ</a:t>
                      </a:r>
                      <a:r>
                        <a:rPr lang="en-US" sz="2000" dirty="0">
                          <a:effectLst/>
                          <a:latin typeface="Times New Roman" panose="02020603050405020304" pitchFamily="18" charset="0"/>
                          <a:cs typeface="Times New Roman" panose="02020603050405020304" pitchFamily="18" charset="0"/>
                        </a:rPr>
                        <a:t>?</a:t>
                      </a:r>
                    </a:p>
                    <a:p>
                      <a:pPr>
                        <a:lnSpc>
                          <a:spcPct val="100000"/>
                        </a:lnSpc>
                        <a:spcBef>
                          <a:spcPts val="300"/>
                        </a:spcBef>
                        <a:spcAft>
                          <a:spcPts val="3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Wingdings"/>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luận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a:cs typeface="Times New Roman" panose="02020603050405020304" pitchFamily="18" charset="0"/>
                      </a:endParaRPr>
                    </a:p>
                  </a:txBody>
                  <a:tcPr marL="52253" marR="522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1381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0BE0739-4970-4E55-A108-8676FB97AD18}"/>
              </a:ext>
            </a:extLst>
          </p:cNvPr>
          <p:cNvGrpSpPr/>
          <p:nvPr/>
        </p:nvGrpSpPr>
        <p:grpSpPr>
          <a:xfrm>
            <a:off x="869411" y="1924406"/>
            <a:ext cx="3180174" cy="3180174"/>
            <a:chOff x="684358" y="2902022"/>
            <a:chExt cx="3364308" cy="3364307"/>
          </a:xfrm>
          <a:solidFill>
            <a:schemeClr val="bg1">
              <a:lumMod val="95000"/>
            </a:schemeClr>
          </a:solidFill>
        </p:grpSpPr>
        <p:sp>
          <p:nvSpPr>
            <p:cNvPr id="35" name="Freeform 6">
              <a:extLst>
                <a:ext uri="{FF2B5EF4-FFF2-40B4-BE49-F238E27FC236}">
                  <a16:creationId xmlns:a16="http://schemas.microsoft.com/office/drawing/2014/main" id="{39CE071B-2312-402F-8F18-C6670F201EE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7">
              <a:extLst>
                <a:ext uri="{FF2B5EF4-FFF2-40B4-BE49-F238E27FC236}">
                  <a16:creationId xmlns:a16="http://schemas.microsoft.com/office/drawing/2014/main" id="{8F0E7B14-6FD6-444B-B28F-99AD2530383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8">
              <a:extLst>
                <a:ext uri="{FF2B5EF4-FFF2-40B4-BE49-F238E27FC236}">
                  <a16:creationId xmlns:a16="http://schemas.microsoft.com/office/drawing/2014/main" id="{5B261616-7A9A-446C-B167-56325279B7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9">
              <a:extLst>
                <a:ext uri="{FF2B5EF4-FFF2-40B4-BE49-F238E27FC236}">
                  <a16:creationId xmlns:a16="http://schemas.microsoft.com/office/drawing/2014/main" id="{C4911E68-980E-4C2A-A4E1-2EE6A3C414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0">
              <a:extLst>
                <a:ext uri="{FF2B5EF4-FFF2-40B4-BE49-F238E27FC236}">
                  <a16:creationId xmlns:a16="http://schemas.microsoft.com/office/drawing/2014/main" id="{4626C702-9818-4DC6-9E3D-09AF796C932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1">
              <a:extLst>
                <a:ext uri="{FF2B5EF4-FFF2-40B4-BE49-F238E27FC236}">
                  <a16:creationId xmlns:a16="http://schemas.microsoft.com/office/drawing/2014/main" id="{4EED0521-871C-46F5-8495-7FF40935BE8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2">
              <a:extLst>
                <a:ext uri="{FF2B5EF4-FFF2-40B4-BE49-F238E27FC236}">
                  <a16:creationId xmlns:a16="http://schemas.microsoft.com/office/drawing/2014/main" id="{D0FB62D1-ACE8-44D3-B73B-CBE11F4CA8A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3">
              <a:extLst>
                <a:ext uri="{FF2B5EF4-FFF2-40B4-BE49-F238E27FC236}">
                  <a16:creationId xmlns:a16="http://schemas.microsoft.com/office/drawing/2014/main" id="{6BC79796-AC3E-4947-8EFC-238D6C7B363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314BFE69-CBE8-4CE8-8134-436E885683A0}"/>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3755A294-5DDD-4EF8-ADDB-07A09422803B}"/>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2AF7B07A-0DDA-4455-BCDA-A8DE437A26D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5A8C84C-440B-44DC-A71E-11603F5912C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8">
              <a:extLst>
                <a:ext uri="{FF2B5EF4-FFF2-40B4-BE49-F238E27FC236}">
                  <a16:creationId xmlns:a16="http://schemas.microsoft.com/office/drawing/2014/main" id="{2ED1459D-7582-47EB-B66B-F1B69732A8A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9">
              <a:extLst>
                <a:ext uri="{FF2B5EF4-FFF2-40B4-BE49-F238E27FC236}">
                  <a16:creationId xmlns:a16="http://schemas.microsoft.com/office/drawing/2014/main" id="{E221AD44-9AAB-49A6-99C5-17F8639375C6}"/>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0">
              <a:extLst>
                <a:ext uri="{FF2B5EF4-FFF2-40B4-BE49-F238E27FC236}">
                  <a16:creationId xmlns:a16="http://schemas.microsoft.com/office/drawing/2014/main" id="{86D54968-AF7A-4C48-9C30-4F55D73E287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1">
              <a:extLst>
                <a:ext uri="{FF2B5EF4-FFF2-40B4-BE49-F238E27FC236}">
                  <a16:creationId xmlns:a16="http://schemas.microsoft.com/office/drawing/2014/main" id="{08558AC3-09F6-44D3-AED6-F1564AD321DB}"/>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2">
              <a:extLst>
                <a:ext uri="{FF2B5EF4-FFF2-40B4-BE49-F238E27FC236}">
                  <a16:creationId xmlns:a16="http://schemas.microsoft.com/office/drawing/2014/main" id="{438738FE-2A11-491F-A3E5-3A903B6B629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3">
              <a:extLst>
                <a:ext uri="{FF2B5EF4-FFF2-40B4-BE49-F238E27FC236}">
                  <a16:creationId xmlns:a16="http://schemas.microsoft.com/office/drawing/2014/main" id="{3F0D8BC8-E8A8-4B01-80D7-EB62181E8284}"/>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24">
              <a:extLst>
                <a:ext uri="{FF2B5EF4-FFF2-40B4-BE49-F238E27FC236}">
                  <a16:creationId xmlns:a16="http://schemas.microsoft.com/office/drawing/2014/main" id="{4F50558D-CB34-4379-96DE-A7E60C8031E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25">
              <a:extLst>
                <a:ext uri="{FF2B5EF4-FFF2-40B4-BE49-F238E27FC236}">
                  <a16:creationId xmlns:a16="http://schemas.microsoft.com/office/drawing/2014/main" id="{DAD2803F-5061-4841-93E7-372AF04DCBF5}"/>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26">
              <a:extLst>
                <a:ext uri="{FF2B5EF4-FFF2-40B4-BE49-F238E27FC236}">
                  <a16:creationId xmlns:a16="http://schemas.microsoft.com/office/drawing/2014/main" id="{46BC3545-27FC-4CC2-BEC3-25045FF5789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27">
              <a:extLst>
                <a:ext uri="{FF2B5EF4-FFF2-40B4-BE49-F238E27FC236}">
                  <a16:creationId xmlns:a16="http://schemas.microsoft.com/office/drawing/2014/main" id="{56A217E9-EE3A-45ED-BCEA-67AA6FF0B43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28">
              <a:extLst>
                <a:ext uri="{FF2B5EF4-FFF2-40B4-BE49-F238E27FC236}">
                  <a16:creationId xmlns:a16="http://schemas.microsoft.com/office/drawing/2014/main" id="{E09CCE8E-F551-4D5B-A7AB-A6460A43421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29">
              <a:extLst>
                <a:ext uri="{FF2B5EF4-FFF2-40B4-BE49-F238E27FC236}">
                  <a16:creationId xmlns:a16="http://schemas.microsoft.com/office/drawing/2014/main" id="{6CA44B8B-2422-418D-AD6E-41A1213C266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0">
              <a:extLst>
                <a:ext uri="{FF2B5EF4-FFF2-40B4-BE49-F238E27FC236}">
                  <a16:creationId xmlns:a16="http://schemas.microsoft.com/office/drawing/2014/main" id="{C66C904A-150C-4A32-93A7-799D34B699E6}"/>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4" name="Rectangle 23">
            <a:extLst>
              <a:ext uri="{FF2B5EF4-FFF2-40B4-BE49-F238E27FC236}">
                <a16:creationId xmlns:a16="http://schemas.microsoft.com/office/drawing/2014/main" id="{780D07A7-FAA0-4034-8D62-AD8AD3BFEA76}"/>
              </a:ext>
            </a:extLst>
          </p:cNvPr>
          <p:cNvSpPr/>
          <p:nvPr/>
        </p:nvSpPr>
        <p:spPr>
          <a:xfrm flipH="1">
            <a:off x="-4998" y="0"/>
            <a:ext cx="2193561"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a:extLst>
              <a:ext uri="{FF2B5EF4-FFF2-40B4-BE49-F238E27FC236}">
                <a16:creationId xmlns:a16="http://schemas.microsoft.com/office/drawing/2014/main" id="{E37C41B9-C4C8-41C8-B568-6A461752B0F6}"/>
              </a:ext>
            </a:extLst>
          </p:cNvPr>
          <p:cNvSpPr txBox="1"/>
          <p:nvPr/>
        </p:nvSpPr>
        <p:spPr>
          <a:xfrm>
            <a:off x="483309" y="1806333"/>
            <a:ext cx="3566276" cy="2308324"/>
          </a:xfrm>
          <a:prstGeom prst="rect">
            <a:avLst/>
          </a:prstGeom>
          <a:noFill/>
        </p:spPr>
        <p:txBody>
          <a:bodyPr wrap="square" rtlCol="0">
            <a:spAutoFit/>
          </a:bodyPr>
          <a:lstStyle/>
          <a:p>
            <a:pPr algn="ct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Lập</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bảng</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so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sánh</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nghĩa</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tường</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minh</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lumOff val="25000"/>
                  </a:schemeClr>
                </a:solidFill>
                <a:latin typeface="Times New Roman" panose="02020603050405020304" pitchFamily="18" charset="0"/>
                <a:cs typeface="Times New Roman" panose="02020603050405020304" pitchFamily="18" charset="0"/>
              </a:rPr>
              <a:t>hàm</a:t>
            </a:r>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 ý</a:t>
            </a:r>
            <a:endParaRPr lang="id-ID"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23" name="Table 24">
            <a:extLst>
              <a:ext uri="{FF2B5EF4-FFF2-40B4-BE49-F238E27FC236}">
                <a16:creationId xmlns:a16="http://schemas.microsoft.com/office/drawing/2014/main" id="{45D572AF-2BEF-44EA-BD93-68E116C45E1B}"/>
              </a:ext>
            </a:extLst>
          </p:cNvPr>
          <p:cNvGraphicFramePr>
            <a:graphicFrameLocks noGrp="1"/>
          </p:cNvGraphicFramePr>
          <p:nvPr>
            <p:extLst>
              <p:ext uri="{D42A27DB-BD31-4B8C-83A1-F6EECF244321}">
                <p14:modId xmlns:p14="http://schemas.microsoft.com/office/powerpoint/2010/main" val="4057233093"/>
              </p:ext>
            </p:extLst>
          </p:nvPr>
        </p:nvGraphicFramePr>
        <p:xfrm>
          <a:off x="5043055" y="882972"/>
          <a:ext cx="6279534" cy="5310009"/>
        </p:xfrm>
        <a:graphic>
          <a:graphicData uri="http://schemas.openxmlformats.org/drawingml/2006/table">
            <a:tbl>
              <a:tblPr firstRow="1" bandRow="1">
                <a:tableStyleId>{5940675A-B579-460E-94D1-54222C63F5DA}</a:tableStyleId>
              </a:tblPr>
              <a:tblGrid>
                <a:gridCol w="1274618">
                  <a:extLst>
                    <a:ext uri="{9D8B030D-6E8A-4147-A177-3AD203B41FA5}">
                      <a16:colId xmlns:a16="http://schemas.microsoft.com/office/drawing/2014/main" val="3248504722"/>
                    </a:ext>
                  </a:extLst>
                </a:gridCol>
                <a:gridCol w="2452254">
                  <a:extLst>
                    <a:ext uri="{9D8B030D-6E8A-4147-A177-3AD203B41FA5}">
                      <a16:colId xmlns:a16="http://schemas.microsoft.com/office/drawing/2014/main" val="1496025221"/>
                    </a:ext>
                  </a:extLst>
                </a:gridCol>
                <a:gridCol w="2552662">
                  <a:extLst>
                    <a:ext uri="{9D8B030D-6E8A-4147-A177-3AD203B41FA5}">
                      <a16:colId xmlns:a16="http://schemas.microsoft.com/office/drawing/2014/main" val="2477213404"/>
                    </a:ext>
                  </a:extLst>
                </a:gridCol>
              </a:tblGrid>
              <a:tr h="1224343">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Nghĩa</a:t>
                      </a:r>
                      <a:r>
                        <a:rPr lang="en-SG"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SG" sz="3200" dirty="0" err="1">
                          <a:solidFill>
                            <a:srgbClr val="0070C0"/>
                          </a:solidFill>
                          <a:latin typeface="Times New Roman" panose="02020603050405020304" pitchFamily="18" charset="0"/>
                          <a:cs typeface="Times New Roman" panose="02020603050405020304" pitchFamily="18" charset="0"/>
                        </a:rPr>
                        <a:t>ờng</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minh</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Hàm</a:t>
                      </a:r>
                      <a:r>
                        <a:rPr lang="en-SG" sz="3200" dirty="0">
                          <a:solidFill>
                            <a:srgbClr val="0070C0"/>
                          </a:solidFill>
                          <a:latin typeface="Times New Roman" panose="02020603050405020304" pitchFamily="18" charset="0"/>
                          <a:cs typeface="Times New Roman" panose="02020603050405020304" pitchFamily="18" charset="0"/>
                        </a:rPr>
                        <a:t> ý</a:t>
                      </a:r>
                    </a:p>
                  </a:txBody>
                  <a:tcPr anchor="ctr"/>
                </a:tc>
                <a:extLst>
                  <a:ext uri="{0D108BD9-81ED-4DB2-BD59-A6C34878D82A}">
                    <a16:rowId xmlns:a16="http://schemas.microsoft.com/office/drawing/2014/main" val="696211393"/>
                  </a:ext>
                </a:extLst>
              </a:tr>
              <a:tr h="1369021">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Giống</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gridSpan="2">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hMerge="1">
                  <a:txBody>
                    <a:bodyPr/>
                    <a:lstStyle/>
                    <a:p>
                      <a:endParaRPr lang="en-SG"/>
                    </a:p>
                  </a:txBody>
                  <a:tcPr/>
                </a:tc>
                <a:extLst>
                  <a:ext uri="{0D108BD9-81ED-4DB2-BD59-A6C34878D82A}">
                    <a16:rowId xmlns:a16="http://schemas.microsoft.com/office/drawing/2014/main" val="2804379722"/>
                  </a:ext>
                </a:extLst>
              </a:tr>
              <a:tr h="2716645">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Khác</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20791694"/>
                  </a:ext>
                </a:extLst>
              </a:tr>
            </a:tbl>
          </a:graphicData>
        </a:graphic>
      </p:graphicFrame>
      <p:sp>
        <p:nvSpPr>
          <p:cNvPr id="60" name="TextBox 59">
            <a:extLst>
              <a:ext uri="{FF2B5EF4-FFF2-40B4-BE49-F238E27FC236}">
                <a16:creationId xmlns:a16="http://schemas.microsoft.com/office/drawing/2014/main" id="{9F5BCE58-75A3-4D2C-905F-98BF8180FEB7}"/>
              </a:ext>
            </a:extLst>
          </p:cNvPr>
          <p:cNvSpPr txBox="1"/>
          <p:nvPr/>
        </p:nvSpPr>
        <p:spPr>
          <a:xfrm flipH="1">
            <a:off x="6308436" y="2274154"/>
            <a:ext cx="5014152" cy="1077218"/>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nói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muốn</a:t>
            </a:r>
            <a:r>
              <a:rPr lang="en-SG" sz="3200" i="1" dirty="0">
                <a:latin typeface="Times New Roman" panose="02020603050405020304" pitchFamily="18" charset="0"/>
                <a:cs typeface="Times New Roman" panose="02020603050405020304" pitchFamily="18" charset="0"/>
              </a:rPr>
              <a:t> h</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đến</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nghe</a:t>
            </a:r>
            <a:endParaRPr lang="en-SG" sz="3200" i="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558623B-46EB-4E4C-AEA5-2819CC74C4CC}"/>
              </a:ext>
            </a:extLst>
          </p:cNvPr>
          <p:cNvSpPr txBox="1"/>
          <p:nvPr/>
        </p:nvSpPr>
        <p:spPr>
          <a:xfrm flipH="1">
            <a:off x="6308436" y="3545552"/>
            <a:ext cx="2396796"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diễn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đạt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trực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tiếp</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bằng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E3AE1464-6014-4494-8861-A1F900FCBCE8}"/>
              </a:ext>
            </a:extLst>
          </p:cNvPr>
          <p:cNvSpPr txBox="1"/>
          <p:nvPr/>
        </p:nvSpPr>
        <p:spPr>
          <a:xfrm flipH="1">
            <a:off x="8811490" y="3566334"/>
            <a:ext cx="2479923"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được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suy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ra</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những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7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80">
                                          <p:stCondLst>
                                            <p:cond delay="0"/>
                                          </p:stCondLst>
                                        </p:cTn>
                                        <p:tgtEl>
                                          <p:spTgt spid="60"/>
                                        </p:tgtEl>
                                      </p:cBhvr>
                                    </p:animEffect>
                                    <p:anim calcmode="lin" valueType="num">
                                      <p:cBhvr>
                                        <p:cTn id="2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 dur="26">
                                          <p:stCondLst>
                                            <p:cond delay="650"/>
                                          </p:stCondLst>
                                        </p:cTn>
                                        <p:tgtEl>
                                          <p:spTgt spid="60"/>
                                        </p:tgtEl>
                                      </p:cBhvr>
                                      <p:to x="100000" y="60000"/>
                                    </p:animScale>
                                    <p:animScale>
                                      <p:cBhvr>
                                        <p:cTn id="26" dur="166" decel="50000">
                                          <p:stCondLst>
                                            <p:cond delay="676"/>
                                          </p:stCondLst>
                                        </p:cTn>
                                        <p:tgtEl>
                                          <p:spTgt spid="60"/>
                                        </p:tgtEl>
                                      </p:cBhvr>
                                      <p:to x="100000" y="100000"/>
                                    </p:animScale>
                                    <p:animScale>
                                      <p:cBhvr>
                                        <p:cTn id="27" dur="26">
                                          <p:stCondLst>
                                            <p:cond delay="1312"/>
                                          </p:stCondLst>
                                        </p:cTn>
                                        <p:tgtEl>
                                          <p:spTgt spid="60"/>
                                        </p:tgtEl>
                                      </p:cBhvr>
                                      <p:to x="100000" y="80000"/>
                                    </p:animScale>
                                    <p:animScale>
                                      <p:cBhvr>
                                        <p:cTn id="28" dur="166" decel="50000">
                                          <p:stCondLst>
                                            <p:cond delay="1338"/>
                                          </p:stCondLst>
                                        </p:cTn>
                                        <p:tgtEl>
                                          <p:spTgt spid="60"/>
                                        </p:tgtEl>
                                      </p:cBhvr>
                                      <p:to x="100000" y="100000"/>
                                    </p:animScale>
                                    <p:animScale>
                                      <p:cBhvr>
                                        <p:cTn id="29" dur="26">
                                          <p:stCondLst>
                                            <p:cond delay="1642"/>
                                          </p:stCondLst>
                                        </p:cTn>
                                        <p:tgtEl>
                                          <p:spTgt spid="60"/>
                                        </p:tgtEl>
                                      </p:cBhvr>
                                      <p:to x="100000" y="90000"/>
                                    </p:animScale>
                                    <p:animScale>
                                      <p:cBhvr>
                                        <p:cTn id="30" dur="166" decel="50000">
                                          <p:stCondLst>
                                            <p:cond delay="1668"/>
                                          </p:stCondLst>
                                        </p:cTn>
                                        <p:tgtEl>
                                          <p:spTgt spid="60"/>
                                        </p:tgtEl>
                                      </p:cBhvr>
                                      <p:to x="100000" y="100000"/>
                                    </p:animScale>
                                    <p:animScale>
                                      <p:cBhvr>
                                        <p:cTn id="31" dur="26">
                                          <p:stCondLst>
                                            <p:cond delay="1808"/>
                                          </p:stCondLst>
                                        </p:cTn>
                                        <p:tgtEl>
                                          <p:spTgt spid="60"/>
                                        </p:tgtEl>
                                      </p:cBhvr>
                                      <p:to x="100000" y="95000"/>
                                    </p:animScale>
                                    <p:animScale>
                                      <p:cBhvr>
                                        <p:cTn id="32" dur="166" decel="50000">
                                          <p:stCondLst>
                                            <p:cond delay="1834"/>
                                          </p:stCondLst>
                                        </p:cTn>
                                        <p:tgtEl>
                                          <p:spTgt spid="6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18"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Nghĩa</a:t>
            </a:r>
            <a:r>
              <a:rPr lang="en-SG"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ờng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minh</a:t>
            </a:r>
            <a:endParaRPr lang="en-SG" sz="28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8" y="4100945"/>
            <a:ext cx="4935682"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chìm</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Hàm</a:t>
            </a:r>
            <a:r>
              <a:rPr lang="en-SG" sz="28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7669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2266</Words>
  <Application>Microsoft Office PowerPoint</Application>
  <PresentationFormat>Widescreen</PresentationFormat>
  <Paragraphs>205</Paragraphs>
  <Slides>30</Slides>
  <Notes>23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.VnTime</vt:lpstr>
      <vt:lpstr>#9Slide03 Arima Madurai Bold</vt:lpstr>
      <vt:lpstr>Calibri</vt:lpstr>
      <vt:lpstr>Helvetica Light</vt:lpstr>
      <vt:lpstr>#9Slide03 Arima Madurai ExtraBo</vt:lpstr>
      <vt:lpstr>Kontrapunkt Bob Bold</vt:lpstr>
      <vt:lpstr>Calibri Light</vt:lpstr>
      <vt:lpstr>Amazone</vt:lpstr>
      <vt:lpstr>Times New Roman</vt:lpstr>
      <vt:lpstr>Arial</vt:lpstr>
      <vt:lpstr>Open Sans</vt:lpstr>
      <vt:lpstr>https://www.freeppt7.com</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Nguyen Duc</cp:lastModifiedBy>
  <cp:revision>107</cp:revision>
  <dcterms:created xsi:type="dcterms:W3CDTF">2017-12-01T03:39:00Z</dcterms:created>
  <dcterms:modified xsi:type="dcterms:W3CDTF">2022-08-14T03:08:19Z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