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75" r:id="rId3"/>
    <p:sldId id="274" r:id="rId4"/>
    <p:sldId id="256" r:id="rId5"/>
    <p:sldId id="258" r:id="rId6"/>
    <p:sldId id="259" r:id="rId7"/>
    <p:sldId id="262" r:id="rId8"/>
    <p:sldId id="264" r:id="rId9"/>
    <p:sldId id="268" r:id="rId10"/>
    <p:sldId id="265" r:id="rId11"/>
    <p:sldId id="273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3366"/>
    <a:srgbClr val="00CC00"/>
    <a:srgbClr val="66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26" autoAdjust="0"/>
    <p:restoredTop sz="94810" autoAdjust="0"/>
  </p:normalViewPr>
  <p:slideViewPr>
    <p:cSldViewPr>
      <p:cViewPr varScale="1">
        <p:scale>
          <a:sx n="108" d="100"/>
          <a:sy n="108" d="100"/>
        </p:scale>
        <p:origin x="15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134A-55BE-4441-A266-FF829380A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88744-908D-44FF-97CB-42B1A4A8F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0050C-E42D-47FC-86A1-1DE855796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F5B28-47A1-4419-96E7-431A5F77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E9C1-F6DF-453F-B25C-B7F2848C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09D81-780B-4094-93DE-E34B31994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23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DEC2-4916-408B-A952-FDAED998E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34470-EC24-4FFB-8EAA-47B44824C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47E7F-BC71-4950-A23C-D37DA09F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225A7-9182-4808-9B00-5886F4FC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C6013-43DC-4E47-87F1-CD563EB7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AD6A6-BC68-4FD2-A07A-0BF5AB2A6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1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CC39F9-A03C-42D9-AFD2-62400EB99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B1F16-72CB-4CEA-9B22-554FB2D0B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01088-5517-4542-8C2C-4DB677747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B6A02-A9F2-40F2-B022-7ABA225A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1EFF9-01A0-411C-89F2-B1D8FCDB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8F471-8076-412B-8761-AABCF8BAF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04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8793-8FE0-45C6-8EF1-54C38515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89AFB-602E-486B-884D-F4C4E87F355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014E0-69C1-492B-9834-D3C334AB2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E06FB-7382-4A4D-ADE3-67E99BF7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28AC8-D354-4A15-9CCD-13D8C7BE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BAEE2-79E3-407A-BE09-8A84C5B6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FBC431-9800-4195-B818-B322A90A1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30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9F9C-1908-4C60-92FA-30690335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A8D13-256A-4935-93BB-38C1296BCE9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A920F-A6B9-413A-962F-139186714B4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EC9766-6953-49C3-8D0E-D97B7943A25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08317D0-8938-4476-8716-5B60E137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0E249D-26CE-47B2-B86B-4170FA52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64251A-3D6D-452B-8B09-DABEF40B1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F971DB-7F34-41FE-9B7E-D140E7AA2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10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B6C7-4C55-454D-8C51-50718385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4BF80-3309-4B44-899B-D37C3DF8BB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F9963-A3DA-4FA7-9A5C-AEA121710D7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BAD22F-BDF5-4465-9541-4CFF5D33C848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CE274C-FF5E-443A-BB82-AE1861D6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CCEB9A-DB41-4F9C-B761-C3714E84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60420E7-2963-4135-8BA6-8FE48711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CF87D-241A-4C37-A5AB-D78DF421A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510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008E-F6CD-43A2-AF27-52370329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8740-CB2F-4CF4-B9EA-BA333C741CF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3FD805FB-10E5-4111-A2D7-A8B4226E0EB5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675A1-2843-4710-AD34-3A937E9941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CD8FE-6CDE-4C9B-A956-85A0C3F5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E6030-4376-4BD7-951E-72877CEE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A976EC-800D-4AD3-82F3-E5B0759E0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7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98E8E-E3DC-4F7F-8733-4B5BC56E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2CE2925-B20D-40C5-9B59-91EBB608A9CB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D5446-5A0D-46A9-B111-7E4D8F87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E7348-1729-4FAD-AB00-6740ECF1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F36F-11DC-4252-8849-9B9D0BBF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098017-7C3A-4387-B144-089EF0415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471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723DD-6568-4560-A0EA-3F60C25B4B0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43116-B2E2-4570-88DD-91C03E660A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9359B-68D9-494C-904D-4549B503515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A8AC38-9F5B-4122-BA9A-0093809F90A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910FB-EA2B-4963-8503-9B5D99CAC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AA925-5419-4321-83CE-D645E89F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5845-810C-4109-88C6-C1AA493B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0B4DD-A4BC-4E1F-96C6-BC8BCF97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A2D35A-4203-41D0-967B-668241E71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405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>
            <a:extLst>
              <a:ext uri="{FF2B5EF4-FFF2-40B4-BE49-F238E27FC236}">
                <a16:creationId xmlns:a16="http://schemas.microsoft.com/office/drawing/2014/main" id="{93C3661B-4824-4E7F-8270-36D8F6C5A1FB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15C9E4A-4300-4AE9-9353-FEBE3A0C84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15FCA83A-5F8B-4317-9CC4-9E91B4AE39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01AB65F5-F3F5-464A-BD13-562CEFD98E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7F20483C-15F7-4883-955E-C83F45E759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40BC4282-E79C-471B-ADC1-24CBAED9EA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F0D8B7-7033-4288-A252-AE492F3B04D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1992" name="Group 8">
            <a:extLst>
              <a:ext uri="{FF2B5EF4-FFF2-40B4-BE49-F238E27FC236}">
                <a16:creationId xmlns:a16="http://schemas.microsoft.com/office/drawing/2014/main" id="{D80316B6-26AD-4F10-97C1-8094DD87156E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1993" name="Freeform 9">
              <a:extLst>
                <a:ext uri="{FF2B5EF4-FFF2-40B4-BE49-F238E27FC236}">
                  <a16:creationId xmlns:a16="http://schemas.microsoft.com/office/drawing/2014/main" id="{26BB300A-F8AC-4A0E-A9D9-4D26192551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1994" name="Freeform 10">
              <a:extLst>
                <a:ext uri="{FF2B5EF4-FFF2-40B4-BE49-F238E27FC236}">
                  <a16:creationId xmlns:a16="http://schemas.microsoft.com/office/drawing/2014/main" id="{3D6D3BCF-61FA-46BB-BFB1-2309C507F9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1995" name="Freeform 11">
              <a:extLst>
                <a:ext uri="{FF2B5EF4-FFF2-40B4-BE49-F238E27FC236}">
                  <a16:creationId xmlns:a16="http://schemas.microsoft.com/office/drawing/2014/main" id="{91DF4077-6E15-4B69-A14E-B3F734C66C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41996" name="Group 12">
              <a:extLst>
                <a:ext uri="{FF2B5EF4-FFF2-40B4-BE49-F238E27FC236}">
                  <a16:creationId xmlns:a16="http://schemas.microsoft.com/office/drawing/2014/main" id="{D1BA21BC-DD14-4771-ABC5-EB5116DA00B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1997" name="Freeform 13">
                <a:extLst>
                  <a:ext uri="{FF2B5EF4-FFF2-40B4-BE49-F238E27FC236}">
                    <a16:creationId xmlns:a16="http://schemas.microsoft.com/office/drawing/2014/main" id="{76FC06C8-09EC-4941-98CA-1406FA076A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1998" name="Freeform 14">
                <a:extLst>
                  <a:ext uri="{FF2B5EF4-FFF2-40B4-BE49-F238E27FC236}">
                    <a16:creationId xmlns:a16="http://schemas.microsoft.com/office/drawing/2014/main" id="{9DC75133-A00F-4820-AFC4-6F70A74584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1999" name="Freeform 15">
                <a:extLst>
                  <a:ext uri="{FF2B5EF4-FFF2-40B4-BE49-F238E27FC236}">
                    <a16:creationId xmlns:a16="http://schemas.microsoft.com/office/drawing/2014/main" id="{C59B4294-4901-4556-8E0E-BB44155D39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2000" name="Freeform 16">
                <a:extLst>
                  <a:ext uri="{FF2B5EF4-FFF2-40B4-BE49-F238E27FC236}">
                    <a16:creationId xmlns:a16="http://schemas.microsoft.com/office/drawing/2014/main" id="{ECFA6D19-7243-4D07-BB18-13A118009D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2001" name="Freeform 17">
                <a:extLst>
                  <a:ext uri="{FF2B5EF4-FFF2-40B4-BE49-F238E27FC236}">
                    <a16:creationId xmlns:a16="http://schemas.microsoft.com/office/drawing/2014/main" id="{43E68A70-2EF2-4A6C-9955-20E1A87CD7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</p:grpSp>
      <p:grpSp>
        <p:nvGrpSpPr>
          <p:cNvPr id="42002" name="Group 18">
            <a:extLst>
              <a:ext uri="{FF2B5EF4-FFF2-40B4-BE49-F238E27FC236}">
                <a16:creationId xmlns:a16="http://schemas.microsoft.com/office/drawing/2014/main" id="{7A5470C2-5301-4848-B5A8-11C2BE50267D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2003" name="Freeform 19">
              <a:extLst>
                <a:ext uri="{FF2B5EF4-FFF2-40B4-BE49-F238E27FC236}">
                  <a16:creationId xmlns:a16="http://schemas.microsoft.com/office/drawing/2014/main" id="{CB272D64-2EAF-492B-99AE-1E4F601845AC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2004" name="Freeform 20">
              <a:extLst>
                <a:ext uri="{FF2B5EF4-FFF2-40B4-BE49-F238E27FC236}">
                  <a16:creationId xmlns:a16="http://schemas.microsoft.com/office/drawing/2014/main" id="{90C148D9-2879-4FA1-97B2-5E2E69D5B7DA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2005" name="Freeform 21">
              <a:extLst>
                <a:ext uri="{FF2B5EF4-FFF2-40B4-BE49-F238E27FC236}">
                  <a16:creationId xmlns:a16="http://schemas.microsoft.com/office/drawing/2014/main" id="{F6AF8A82-7E9A-4037-8FBC-8A1B731183DF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42006" name="Group 22">
              <a:extLst>
                <a:ext uri="{FF2B5EF4-FFF2-40B4-BE49-F238E27FC236}">
                  <a16:creationId xmlns:a16="http://schemas.microsoft.com/office/drawing/2014/main" id="{DDFC7A11-61E0-45AF-9DBB-EF89421607D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2007" name="Freeform 23">
                <a:extLst>
                  <a:ext uri="{FF2B5EF4-FFF2-40B4-BE49-F238E27FC236}">
                    <a16:creationId xmlns:a16="http://schemas.microsoft.com/office/drawing/2014/main" id="{F823C911-572A-4608-B363-A6468922AC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2008" name="Freeform 24">
                <a:extLst>
                  <a:ext uri="{FF2B5EF4-FFF2-40B4-BE49-F238E27FC236}">
                    <a16:creationId xmlns:a16="http://schemas.microsoft.com/office/drawing/2014/main" id="{FC15D62E-C5EA-4A1E-8C81-31A858150B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2009" name="Freeform 25">
                <a:extLst>
                  <a:ext uri="{FF2B5EF4-FFF2-40B4-BE49-F238E27FC236}">
                    <a16:creationId xmlns:a16="http://schemas.microsoft.com/office/drawing/2014/main" id="{22FE8929-9DB5-4088-B5AD-4A24699E31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2010" name="Freeform 26">
                <a:extLst>
                  <a:ext uri="{FF2B5EF4-FFF2-40B4-BE49-F238E27FC236}">
                    <a16:creationId xmlns:a16="http://schemas.microsoft.com/office/drawing/2014/main" id="{F8173CF3-FDCB-49D1-908E-8EB51ADECA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2011" name="Freeform 27">
                <a:extLst>
                  <a:ext uri="{FF2B5EF4-FFF2-40B4-BE49-F238E27FC236}">
                    <a16:creationId xmlns:a16="http://schemas.microsoft.com/office/drawing/2014/main" id="{E988B0CD-42D8-420D-9171-09032F7156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</p:grpSp>
      <p:sp>
        <p:nvSpPr>
          <p:cNvPr id="42012" name="Freeform 28">
            <a:extLst>
              <a:ext uri="{FF2B5EF4-FFF2-40B4-BE49-F238E27FC236}">
                <a16:creationId xmlns:a16="http://schemas.microsoft.com/office/drawing/2014/main" id="{02ECA26E-E429-4834-8E8C-E504505F0E3A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2013" name="Freeform 29">
            <a:extLst>
              <a:ext uri="{FF2B5EF4-FFF2-40B4-BE49-F238E27FC236}">
                <a16:creationId xmlns:a16="http://schemas.microsoft.com/office/drawing/2014/main" id="{02567644-0D8C-4045-BBFD-CC4B0A7BA484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AB40-7840-473B-92D5-44B89F6D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DDF6E-E259-457A-B21A-54D22ADBE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7B4E-D5E1-4B82-BFF3-2E32F54F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45316-B3DE-4D96-86FA-E17B8410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5D7BF-1C07-442B-9911-14C844B4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64444-2354-43A2-A47A-0AA349DA7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18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A96F-9E41-4010-A5E1-6ECE570A9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70D16-C164-4213-89EB-2193F126C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70FD7-97F8-4BC2-AF02-367B56C81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325D1-B845-494E-8A47-C3B2626E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0CE68-B9C0-492D-A680-6B17024E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E02B2-EA35-4442-9AFB-E276852155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682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3AEC-B3F5-45FD-9FED-E606A83E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B48CF-B110-46F3-971F-060B328FA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2AA47-83E6-4E14-A8BE-83423142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3A89-9B50-4793-8BE2-70024A7F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0FA02-261E-4055-B13C-3C984FB0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34684-ABFA-49D7-8EE5-3C574E109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09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5146-6362-4458-A8A4-E63052F7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FD7EA-66CF-4547-8476-1BD15B832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F2A0E-033A-4856-A2A3-1DBF3CEFA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83F5E-23CE-477A-94CD-C7D66442B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A2994-91F3-4790-936C-CB0B16E8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0DAC7-4BC4-4EE2-AFA9-B7EF4B82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A765C-EB4F-4FF0-9477-9EF9EF0DE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965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1C0C-CF78-4E0E-A3B3-2AD609AC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20C56-EE8B-4123-B5B3-156102315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AA56D-5191-4175-9143-FD9D3584E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F98BD-B9B4-451B-BF1D-0907273EC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A90BC9-9B4F-4FC8-8A25-205234B76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6CA8FF-2943-4F32-8222-3E4C49B5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3B070-BD2F-4D40-8FF3-7F87F0DD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462B7-64DA-4E26-A2DB-A23A5AC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D9EA5-6C87-4C44-9FD1-6930B732D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408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067A-48C8-4CC3-B90B-87A1FCDED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2F5F8-E764-4F14-B568-601DF3B4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B616C-22A5-4492-89C6-2FA1D052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A5A68-E741-44D3-8C2D-5B04C2C5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B11E0-2DDC-4920-9135-23F5755AF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371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DF4B3-A5A6-4D4F-A390-7169BA27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D4F353-406E-4D3A-A0A9-6DBC0040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7F3D6-2FF7-4941-9C73-C92381CF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7D04A-4965-4E5B-86E2-9F48E246E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545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B626-E888-480C-883B-ECFBE77A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C958C-2D34-431C-AAEB-9F5496113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02386-FB79-4006-8200-5301128EA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02C9E-30F1-48B6-9418-DA70EB2C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3C351-2DBC-4DAB-A3C6-E9BABE29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C3F4E-6062-4179-ABD1-0CC98E51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C1DB0-8F95-478F-8D4A-32FB7EAE03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903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47AB-C5F6-4992-A7B7-AF1F1E2E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9A735-0CFF-4FC0-8D50-0222CC8A8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6947A-59C9-4F0E-8BF9-00EED01D7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618B5-D34E-4785-867F-BEF36FD0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0A423-131B-46AE-A54F-2A221D62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AC16-554B-42F2-9B4D-57DE4523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99D27-D8DF-496D-AF15-04F16F0B3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012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484B6-6638-4427-8E2D-34758225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C08BA-01C1-4C37-99B9-1040ED3E6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51611-FDC4-43F6-A185-4099C66E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64977-B66D-42BC-8D09-BD370A5C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D6801-B64F-4DCE-AD1E-093A6476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26B90-73E9-4267-85F6-5CDFCF808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041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DF2EC-882C-412E-9782-BDECA74EF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DB7C7-1994-4DD3-ACC7-C1924DAC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EF12D-8D92-4A0C-9D93-83A67217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CA767-B898-4E26-9449-D4D1FD6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3316E-3B06-46EC-AFFC-7F6C3524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19931-818B-4FCA-B1E1-F2B03645D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6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D179-3471-4937-8ED6-8E743DAA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20838-5BEB-4774-91F1-AB8693E7080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ED345-B31C-44DC-9086-C32FF8BEB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35CF3-7B25-41B5-8881-863AF942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4BDD5-72D1-4270-A106-38A53C91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8069C-7972-4EB9-9501-05FD0D76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4B7515-E4B0-480A-B518-DD8AD9E74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18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058F-6CA2-4116-BD3B-469C69B9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CBADC-71B6-424A-A559-2EFB4CD19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54FD3-04F2-415C-9523-1AEABF99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427D8-C9D4-463E-B48C-9501FD4E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255B5-C3C8-48D5-BF75-DCBDC283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FD02F-74CF-4C64-940F-3011C533F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43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FA82-EED1-45EA-A7CE-40BA052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5DD79-2741-42E3-94CA-FC4EB9A9E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4E8A2-2A27-46A5-A997-2A0614FD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BFBEA-BEEF-4CCB-84DB-E31C12DC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91154-58CB-4D29-A508-F0C1B973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24384-8B09-441B-BF83-CAE90E45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99930-E151-4DC4-9D8D-C97583C09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3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8B9B-69D8-4BB9-91A1-2B353F9F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BB897-6779-4E82-9852-790FCBBAF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251CB-243D-4F98-A47A-94834AC6E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9479B-B8BA-457B-903D-1BCAF6D75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42167-109D-46E5-A1A2-AD5A300FF6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B6773-C940-4BAB-A6CB-00F15DB1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291234-5C70-4336-9082-2B718FB3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B1D84-DF48-4B46-9EE7-465636DA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52ECB-017E-4632-86BC-865A16C39D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11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B0A2-5345-4E49-AB26-C9FAB204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E5098-7A35-43D5-9C85-264C0BC6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911F9-5EDB-496B-9D9B-2F1EC778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DD255-8C91-42C9-9E97-950B2AE4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67E91-A669-4BEA-A420-0A657BA4EA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78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7FBF9-E6E3-4652-B879-2672C899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036772-72A1-459D-BB1A-ADA6296E3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0670F-8B39-448E-8C0A-AC27F320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9A6A2-DDE8-4A8A-847E-30A83BB35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17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1D316-70B7-44A9-B0B8-236D214C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E36B-BFCF-49C4-A122-82653F46E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D8CAF-1B76-4EB9-99E3-01BEE86B9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84513-1D39-498B-B7DE-2D4DF3D5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F35DF-5EB6-49A9-AD65-AD966AB2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33421-2241-4383-87A5-AE2899AC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0A09D-866E-4B59-8923-AF611E34F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51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8F87-9904-4FB2-801F-F1A31565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CFC7E3-7F30-4E92-BCFD-638851400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65FEA-F4CA-46A2-9263-BA0B7CAC4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AC16B-C07C-4165-A03F-B3EF58DF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AB1A9-B686-48E8-8523-5906B7D6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ECF7B-AD6B-4184-967C-614E4FB4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E9FC6-29BC-4D53-96E4-C0088DB09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02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A733F1-2B55-45A3-B267-570EC6D1E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B43702-C4F7-4478-99C0-95F7FB622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C31AF5-6CCC-44DA-B6C0-1316BDD4C2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6F991E-0A45-47E6-AD6A-D06A51F6E2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208CDD-BDA7-4D1B-8092-854BACAEE3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8A2F0A-84BA-4E24-85FE-E2A3264BBE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6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>
            <a:extLst>
              <a:ext uri="{FF2B5EF4-FFF2-40B4-BE49-F238E27FC236}">
                <a16:creationId xmlns:a16="http://schemas.microsoft.com/office/drawing/2014/main" id="{399B1BEE-D046-4656-B345-DE76072A446F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4C07C54-ED91-45DA-B74F-A2FA44B0A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D7504FAD-5AF3-4FFD-8B75-AF6EA1FD1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DCF1A7B2-61B0-4956-AEDB-36A7C6E96E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8A48A5B3-10FE-4762-BDB0-AA96C598A3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1AD706AB-BDC6-473C-B10D-86D2D9E184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95C74B4-5CE0-4539-AC7B-808363B0290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0968" name="Freeform 8">
            <a:extLst>
              <a:ext uri="{FF2B5EF4-FFF2-40B4-BE49-F238E27FC236}">
                <a16:creationId xmlns:a16="http://schemas.microsoft.com/office/drawing/2014/main" id="{2022F4E7-D997-4CF4-892C-203A4B9EB0D5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0969" name="Freeform 9">
            <a:extLst>
              <a:ext uri="{FF2B5EF4-FFF2-40B4-BE49-F238E27FC236}">
                <a16:creationId xmlns:a16="http://schemas.microsoft.com/office/drawing/2014/main" id="{68F2ABA8-8883-4017-A501-F2C878BDFA13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grpSp>
        <p:nvGrpSpPr>
          <p:cNvPr id="40970" name="Group 10">
            <a:extLst>
              <a:ext uri="{FF2B5EF4-FFF2-40B4-BE49-F238E27FC236}">
                <a16:creationId xmlns:a16="http://schemas.microsoft.com/office/drawing/2014/main" id="{8DBF31C4-BEA6-43D9-9176-D1206EAFA9E6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0971" name="Freeform 11">
              <a:extLst>
                <a:ext uri="{FF2B5EF4-FFF2-40B4-BE49-F238E27FC236}">
                  <a16:creationId xmlns:a16="http://schemas.microsoft.com/office/drawing/2014/main" id="{E0C59886-16AD-4D87-92B0-3484A59178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0972" name="Freeform 12">
              <a:extLst>
                <a:ext uri="{FF2B5EF4-FFF2-40B4-BE49-F238E27FC236}">
                  <a16:creationId xmlns:a16="http://schemas.microsoft.com/office/drawing/2014/main" id="{5241BB2C-59B2-4674-8D83-D4A3857388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0973" name="Freeform 13">
              <a:extLst>
                <a:ext uri="{FF2B5EF4-FFF2-40B4-BE49-F238E27FC236}">
                  <a16:creationId xmlns:a16="http://schemas.microsoft.com/office/drawing/2014/main" id="{95DF3557-C17C-4537-8CDF-267D1285EF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0974" name="Freeform 14">
              <a:extLst>
                <a:ext uri="{FF2B5EF4-FFF2-40B4-BE49-F238E27FC236}">
                  <a16:creationId xmlns:a16="http://schemas.microsoft.com/office/drawing/2014/main" id="{F44E8992-4221-4178-BD09-6F2B2C45C9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0975" name="Freeform 15">
              <a:extLst>
                <a:ext uri="{FF2B5EF4-FFF2-40B4-BE49-F238E27FC236}">
                  <a16:creationId xmlns:a16="http://schemas.microsoft.com/office/drawing/2014/main" id="{E4BB1746-83F4-46F7-90D7-56E239122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0976" name="Freeform 16">
              <a:extLst>
                <a:ext uri="{FF2B5EF4-FFF2-40B4-BE49-F238E27FC236}">
                  <a16:creationId xmlns:a16="http://schemas.microsoft.com/office/drawing/2014/main" id="{D1EEDAC8-6D9F-4159-B546-285846046A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0977" name="Freeform 17">
              <a:extLst>
                <a:ext uri="{FF2B5EF4-FFF2-40B4-BE49-F238E27FC236}">
                  <a16:creationId xmlns:a16="http://schemas.microsoft.com/office/drawing/2014/main" id="{6ADF7DF1-E8FD-4FD9-8DBA-7BC61ED2A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0978" name="Freeform 18">
              <a:extLst>
                <a:ext uri="{FF2B5EF4-FFF2-40B4-BE49-F238E27FC236}">
                  <a16:creationId xmlns:a16="http://schemas.microsoft.com/office/drawing/2014/main" id="{617529CF-1CA1-4CFF-A9B6-2F412AB041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0979" name="Freeform 19">
              <a:extLst>
                <a:ext uri="{FF2B5EF4-FFF2-40B4-BE49-F238E27FC236}">
                  <a16:creationId xmlns:a16="http://schemas.microsoft.com/office/drawing/2014/main" id="{B5A54BEB-B321-4229-8E98-976B01010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40980" name="Group 20">
              <a:extLst>
                <a:ext uri="{FF2B5EF4-FFF2-40B4-BE49-F238E27FC236}">
                  <a16:creationId xmlns:a16="http://schemas.microsoft.com/office/drawing/2014/main" id="{C342F6C4-D33B-424D-A1CE-921716D1983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0981" name="Group 21">
                <a:extLst>
                  <a:ext uri="{FF2B5EF4-FFF2-40B4-BE49-F238E27FC236}">
                    <a16:creationId xmlns:a16="http://schemas.microsoft.com/office/drawing/2014/main" id="{91AB6AA4-7BCF-4E5F-B7C5-DD7975CD71E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0982" name="Freeform 22">
                  <a:extLst>
                    <a:ext uri="{FF2B5EF4-FFF2-40B4-BE49-F238E27FC236}">
                      <a16:creationId xmlns:a16="http://schemas.microsoft.com/office/drawing/2014/main" id="{618F92AB-AF7E-4560-BFFC-1BBABBA6D67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0983" name="Freeform 23">
                  <a:extLst>
                    <a:ext uri="{FF2B5EF4-FFF2-40B4-BE49-F238E27FC236}">
                      <a16:creationId xmlns:a16="http://schemas.microsoft.com/office/drawing/2014/main" id="{2E1D8737-7CDB-4F32-96FF-4DA4B831557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0984" name="Freeform 24">
                  <a:extLst>
                    <a:ext uri="{FF2B5EF4-FFF2-40B4-BE49-F238E27FC236}">
                      <a16:creationId xmlns:a16="http://schemas.microsoft.com/office/drawing/2014/main" id="{999EE019-1A1F-43ED-8C30-823DE7941BD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sp>
            <p:nvSpPr>
              <p:cNvPr id="40985" name="Freeform 25">
                <a:extLst>
                  <a:ext uri="{FF2B5EF4-FFF2-40B4-BE49-F238E27FC236}">
                    <a16:creationId xmlns:a16="http://schemas.microsoft.com/office/drawing/2014/main" id="{5BB32FC9-CB9F-4873-9F42-E5FB5BE95D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0986" name="Freeform 26">
                <a:extLst>
                  <a:ext uri="{FF2B5EF4-FFF2-40B4-BE49-F238E27FC236}">
                    <a16:creationId xmlns:a16="http://schemas.microsoft.com/office/drawing/2014/main" id="{1ED82FEC-AD41-4E99-AAE2-F388917191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40987" name="Freeform 27">
                <a:extLst>
                  <a:ext uri="{FF2B5EF4-FFF2-40B4-BE49-F238E27FC236}">
                    <a16:creationId xmlns:a16="http://schemas.microsoft.com/office/drawing/2014/main" id="{2A794EE9-77FE-42E4-AE6B-B6AB2DCE70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40988" name="Group 28">
                <a:extLst>
                  <a:ext uri="{FF2B5EF4-FFF2-40B4-BE49-F238E27FC236}">
                    <a16:creationId xmlns:a16="http://schemas.microsoft.com/office/drawing/2014/main" id="{F39F113F-B285-4352-9CD6-42D65F50617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0989" name="Freeform 29">
                  <a:extLst>
                    <a:ext uri="{FF2B5EF4-FFF2-40B4-BE49-F238E27FC236}">
                      <a16:creationId xmlns:a16="http://schemas.microsoft.com/office/drawing/2014/main" id="{60F3740E-6E0F-4B5E-B545-BD6A54FCE6C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0990" name="Freeform 30">
                  <a:extLst>
                    <a:ext uri="{FF2B5EF4-FFF2-40B4-BE49-F238E27FC236}">
                      <a16:creationId xmlns:a16="http://schemas.microsoft.com/office/drawing/2014/main" id="{AB1D55A5-2CD8-47C0-8EB5-8ADAEB7653A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0991" name="Freeform 31">
                  <a:extLst>
                    <a:ext uri="{FF2B5EF4-FFF2-40B4-BE49-F238E27FC236}">
                      <a16:creationId xmlns:a16="http://schemas.microsoft.com/office/drawing/2014/main" id="{751E6690-C18C-4B02-94FA-E75B01A6BE8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0992" name="Freeform 32">
                  <a:extLst>
                    <a:ext uri="{FF2B5EF4-FFF2-40B4-BE49-F238E27FC236}">
                      <a16:creationId xmlns:a16="http://schemas.microsoft.com/office/drawing/2014/main" id="{97CD2010-818D-42EA-9C5F-9880E537C75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0993" name="Freeform 33">
                  <a:extLst>
                    <a:ext uri="{FF2B5EF4-FFF2-40B4-BE49-F238E27FC236}">
                      <a16:creationId xmlns:a16="http://schemas.microsoft.com/office/drawing/2014/main" id="{80CFF0F7-48F9-4A5B-B277-F0C1A714F99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0994" name="Freeform 34">
                  <a:extLst>
                    <a:ext uri="{FF2B5EF4-FFF2-40B4-BE49-F238E27FC236}">
                      <a16:creationId xmlns:a16="http://schemas.microsoft.com/office/drawing/2014/main" id="{85DC4C29-68AB-4A91-9918-D4A33B6BBDD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0995" name="Freeform 35">
                  <a:extLst>
                    <a:ext uri="{FF2B5EF4-FFF2-40B4-BE49-F238E27FC236}">
                      <a16:creationId xmlns:a16="http://schemas.microsoft.com/office/drawing/2014/main" id="{A2E50F62-19A3-4D11-A832-CD05F41CEFA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0996" name="Freeform 36">
                  <a:extLst>
                    <a:ext uri="{FF2B5EF4-FFF2-40B4-BE49-F238E27FC236}">
                      <a16:creationId xmlns:a16="http://schemas.microsoft.com/office/drawing/2014/main" id="{4B6EF9E8-156F-43D6-A470-6A32085CB01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</p:grpSp>
      <p:grpSp>
        <p:nvGrpSpPr>
          <p:cNvPr id="40997" name="Group 37">
            <a:extLst>
              <a:ext uri="{FF2B5EF4-FFF2-40B4-BE49-F238E27FC236}">
                <a16:creationId xmlns:a16="http://schemas.microsoft.com/office/drawing/2014/main" id="{B9B239CC-7B2B-4444-9FFF-309DDD78506A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0998" name="Freeform 38">
              <a:extLst>
                <a:ext uri="{FF2B5EF4-FFF2-40B4-BE49-F238E27FC236}">
                  <a16:creationId xmlns:a16="http://schemas.microsoft.com/office/drawing/2014/main" id="{ED1AE893-8930-4C8A-A38B-FC021F833672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40999" name="Freeform 39">
              <a:extLst>
                <a:ext uri="{FF2B5EF4-FFF2-40B4-BE49-F238E27FC236}">
                  <a16:creationId xmlns:a16="http://schemas.microsoft.com/office/drawing/2014/main" id="{6CF36A83-797D-4B0F-9254-3CDC61E78FC5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41000" name="Group 40">
            <a:extLst>
              <a:ext uri="{FF2B5EF4-FFF2-40B4-BE49-F238E27FC236}">
                <a16:creationId xmlns:a16="http://schemas.microsoft.com/office/drawing/2014/main" id="{79FA7BFF-1AA1-479A-8D4F-1F992CB0049F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01" name="Group 41">
              <a:extLst>
                <a:ext uri="{FF2B5EF4-FFF2-40B4-BE49-F238E27FC236}">
                  <a16:creationId xmlns:a16="http://schemas.microsoft.com/office/drawing/2014/main" id="{3F808EBB-ED46-4236-939A-0B85037D70B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002" name="Freeform 42">
                <a:extLst>
                  <a:ext uri="{FF2B5EF4-FFF2-40B4-BE49-F238E27FC236}">
                    <a16:creationId xmlns:a16="http://schemas.microsoft.com/office/drawing/2014/main" id="{89C367DE-A423-441F-B9D5-9C5EEB6439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41003" name="Group 43">
                <a:extLst>
                  <a:ext uri="{FF2B5EF4-FFF2-40B4-BE49-F238E27FC236}">
                    <a16:creationId xmlns:a16="http://schemas.microsoft.com/office/drawing/2014/main" id="{4DB7790E-19A9-4900-B679-2F4435AE0FE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004" name="Freeform 44">
                  <a:extLst>
                    <a:ext uri="{FF2B5EF4-FFF2-40B4-BE49-F238E27FC236}">
                      <a16:creationId xmlns:a16="http://schemas.microsoft.com/office/drawing/2014/main" id="{42154E5A-EB3A-4067-9FDE-37BD334591C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1005" name="Freeform 45">
                  <a:extLst>
                    <a:ext uri="{FF2B5EF4-FFF2-40B4-BE49-F238E27FC236}">
                      <a16:creationId xmlns:a16="http://schemas.microsoft.com/office/drawing/2014/main" id="{88DCAA00-1B9A-4C48-B77E-90DC5347FD7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1006" name="Freeform 46">
                  <a:extLst>
                    <a:ext uri="{FF2B5EF4-FFF2-40B4-BE49-F238E27FC236}">
                      <a16:creationId xmlns:a16="http://schemas.microsoft.com/office/drawing/2014/main" id="{FE9E5A33-8EDA-425F-A77E-8FB242AFC80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1007" name="Freeform 47">
                  <a:extLst>
                    <a:ext uri="{FF2B5EF4-FFF2-40B4-BE49-F238E27FC236}">
                      <a16:creationId xmlns:a16="http://schemas.microsoft.com/office/drawing/2014/main" id="{40F6D7B1-7321-451B-8EF6-D29E85C357C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1008" name="Freeform 48">
                  <a:extLst>
                    <a:ext uri="{FF2B5EF4-FFF2-40B4-BE49-F238E27FC236}">
                      <a16:creationId xmlns:a16="http://schemas.microsoft.com/office/drawing/2014/main" id="{BE46AAF1-49B2-4AB3-BA34-41BBA42BA1F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1009" name="Freeform 49">
                  <a:extLst>
                    <a:ext uri="{FF2B5EF4-FFF2-40B4-BE49-F238E27FC236}">
                      <a16:creationId xmlns:a16="http://schemas.microsoft.com/office/drawing/2014/main" id="{084669E8-CAA4-404D-BCD6-E8B79E360D4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1010" name="Freeform 50">
                  <a:extLst>
                    <a:ext uri="{FF2B5EF4-FFF2-40B4-BE49-F238E27FC236}">
                      <a16:creationId xmlns:a16="http://schemas.microsoft.com/office/drawing/2014/main" id="{563B62B3-2D78-4957-A614-102E2BFC42E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41011" name="Freeform 51">
                  <a:extLst>
                    <a:ext uri="{FF2B5EF4-FFF2-40B4-BE49-F238E27FC236}">
                      <a16:creationId xmlns:a16="http://schemas.microsoft.com/office/drawing/2014/main" id="{57AC6A36-50EA-4CCC-B0EC-44662A8EC5A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  <p:sp>
          <p:nvSpPr>
            <p:cNvPr id="41012" name="Line 52">
              <a:extLst>
                <a:ext uri="{FF2B5EF4-FFF2-40B4-BE49-F238E27FC236}">
                  <a16:creationId xmlns:a16="http://schemas.microsoft.com/office/drawing/2014/main" id="{59C488AE-6278-477D-8361-6745FC8DE3A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0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F7B99EA-252F-417C-8904-1FF19D73A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algn="l"/>
            <a: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  <a:t>Unit 9: A- first aid course</a:t>
            </a:r>
            <a:b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</a:br>
            <a:r>
              <a:rPr lang="en-US" altLang="en-US" sz="2800" b="1"/>
              <a:t>Lesson 1: Getting started &amp; listen and read</a:t>
            </a:r>
            <a:br>
              <a:rPr lang="en-US" altLang="en-US" sz="2800" b="1"/>
            </a:br>
            <a:r>
              <a:rPr lang="en-US" altLang="en-US" sz="2800" i="1" u="sng">
                <a:latin typeface=".VnTime" panose="020B7200000000000000" pitchFamily="34" charset="0"/>
              </a:rPr>
              <a:t>I/ Getting started</a:t>
            </a:r>
            <a:br>
              <a:rPr lang="en-US" altLang="en-US" sz="2800" i="1" u="sng">
                <a:latin typeface=".VnTime" panose="020B7200000000000000" pitchFamily="34" charset="0"/>
              </a:rPr>
            </a:br>
            <a:r>
              <a:rPr lang="en-US" altLang="en-US" sz="2800" i="1" u="sng">
                <a:latin typeface=".VnTime" panose="020B7200000000000000" pitchFamily="34" charset="0"/>
              </a:rPr>
              <a:t>II/ Listen and read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CB14599-8572-4965-A881-B462FCBD4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36775"/>
            <a:ext cx="7696200" cy="31035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CC00"/>
              </a:buClr>
              <a:buFont typeface="Wingdings" panose="05000000000000000000" pitchFamily="2" charset="2"/>
              <a:buChar char="v"/>
            </a:pPr>
            <a:r>
              <a:rPr lang="en-US" altLang="en-US"/>
              <a:t>Model sentence2</a:t>
            </a:r>
          </a:p>
          <a:p>
            <a:pPr>
              <a:lnSpc>
                <a:spcPct val="150000"/>
              </a:lnSpc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CC00"/>
                </a:solidFill>
              </a:rPr>
              <a:t>b, Give a promise :</a:t>
            </a:r>
          </a:p>
          <a:p>
            <a:pPr>
              <a:lnSpc>
                <a:spcPct val="150000"/>
              </a:lnSpc>
              <a:buClr>
                <a:srgbClr val="00CC00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CC00"/>
                </a:solidFill>
              </a:rPr>
              <a:t>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/>
              <a:t>Lan: </a:t>
            </a:r>
            <a:r>
              <a:rPr lang="en-US" altLang="en-US" i="1">
                <a:latin typeface=".VnTime" panose="020B7200000000000000" pitchFamily="34" charset="0"/>
              </a:rPr>
              <a:t>I promise </a:t>
            </a:r>
            <a:r>
              <a:rPr lang="en-US" altLang="en-US" i="1" u="sng">
                <a:latin typeface=".VnTime" panose="020B7200000000000000" pitchFamily="34" charset="0"/>
              </a:rPr>
              <a:t>I’ll</a:t>
            </a:r>
            <a:r>
              <a:rPr lang="en-US" altLang="en-US" i="1">
                <a:latin typeface=".VnTime" panose="020B7200000000000000" pitchFamily="34" charset="0"/>
              </a:rPr>
              <a:t> keep her   awake</a:t>
            </a:r>
          </a:p>
          <a:p>
            <a:endParaRPr lang="en-US" altLang="en-US"/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D227AAB6-D811-4138-A1B8-BEC87CF4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862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  <a:latin typeface=".VnTime" panose="020B7200000000000000" pitchFamily="34" charset="0"/>
              </a:rPr>
              <a:t>I promise I’ll........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8B866C75-78B8-40D2-9E0E-40D7C9313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/>
            <a: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  <a:t>Unit 9 : A – first aid course</a:t>
            </a:r>
            <a:b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</a:br>
            <a:r>
              <a:rPr lang="en-US" altLang="en-US" sz="2800" b="1"/>
              <a:t>Lesson 1: Getting started &amp; Listen and read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9B2B6E7A-5660-4CA1-AE87-E9E25BB510D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i="1" u="sng">
                <a:solidFill>
                  <a:schemeClr val="accent2"/>
                </a:solidFill>
                <a:latin typeface=".VnTime" panose="020B7200000000000000" pitchFamily="34" charset="0"/>
              </a:rPr>
              <a:t>Complete the dialogue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/>
              <a:t>Nga</a:t>
            </a:r>
            <a:r>
              <a:rPr lang="en-US" altLang="en-US" sz="2400"/>
              <a:t>: Please....... ..............................(1)...to NCT street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          My brother.......................................(2)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/>
              <a:t>Nurse</a:t>
            </a:r>
            <a:r>
              <a:rPr lang="en-US" altLang="en-US" sz="2400"/>
              <a:t>: Calm down,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/>
              <a:t>Nurse</a:t>
            </a:r>
            <a:r>
              <a:rPr lang="en-US" altLang="en-US" sz="2400"/>
              <a:t>: Is he ..............................(3)..?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/>
              <a:t>Nga</a:t>
            </a:r>
            <a:r>
              <a:rPr lang="en-US" altLang="en-US" sz="2400"/>
              <a:t>:    Yes but it’s..............................(4)....badly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/>
              <a:t>Nurse</a:t>
            </a:r>
            <a:r>
              <a:rPr lang="en-US" altLang="en-US" sz="2400"/>
              <a:t>: Try to stop the bleeding with a towel to cover...... ...(5)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             hold it tight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/>
              <a:t>Nga</a:t>
            </a:r>
            <a:r>
              <a:rPr lang="en-US" altLang="en-US" sz="2400"/>
              <a:t>:   will...............................(6)........, please?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/>
              <a:t>Nurse</a:t>
            </a:r>
            <a:r>
              <a:rPr lang="en-US" altLang="en-US" sz="2400"/>
              <a:t>: of course, what........................................(7)....?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/>
              <a:t>Nga</a:t>
            </a:r>
            <a:r>
              <a:rPr lang="en-US" altLang="en-US" sz="2400"/>
              <a:t>:     No. 25 NCT street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/>
              <a:t>Nurse</a:t>
            </a:r>
            <a:r>
              <a:rPr lang="en-US" altLang="en-US" sz="2400"/>
              <a:t>: Keep him.. ..........   (8)    the ambulance will be there 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            15 minutes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/>
              <a:t>Nga:             </a:t>
            </a:r>
            <a:r>
              <a:rPr lang="en-US" altLang="en-US" sz="2400"/>
              <a:t> I..... ....................(9)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312B14F8-B524-439E-9725-706772B83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3300"/>
                </a:solidFill>
              </a:rPr>
              <a:t>send an ambulance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EE03438B-5FBE-4D90-A242-AE6DA70B6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050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3300"/>
                </a:solidFill>
              </a:rPr>
              <a:t>had a bad cut on his hand</a:t>
            </a: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912943E4-7B6E-4BC6-A95F-E587E762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667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3300"/>
                </a:solidFill>
              </a:rPr>
              <a:t>conscious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4F08C31B-4997-4C62-92FE-792BD21A1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004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3300"/>
                </a:solidFill>
              </a:rPr>
              <a:t>bleeding </a:t>
            </a: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B7515F94-A922-4165-8A23-36064B9E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29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C3300"/>
                </a:solidFill>
              </a:rPr>
              <a:t>the wound</a:t>
            </a:r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68280FAD-0E13-4398-8A50-7793F50BB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3434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3300"/>
                </a:solidFill>
              </a:rPr>
              <a:t>you hurry</a:t>
            </a:r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D5F1AF7E-33D3-4E7E-86FB-6D7D088A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86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C3300"/>
                </a:solidFill>
              </a:rPr>
              <a:t>awake</a:t>
            </a:r>
          </a:p>
        </p:txBody>
      </p:sp>
      <p:sp>
        <p:nvSpPr>
          <p:cNvPr id="30736" name="Text Box 16">
            <a:extLst>
              <a:ext uri="{FF2B5EF4-FFF2-40B4-BE49-F238E27FC236}">
                <a16:creationId xmlns:a16="http://schemas.microsoft.com/office/drawing/2014/main" id="{DFB14001-985F-4408-82E5-658D55D19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244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3300"/>
                </a:solidFill>
              </a:rPr>
              <a:t>is your address</a:t>
            </a:r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029DC524-2C79-45E9-BA4C-739B0F1DF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4912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3300"/>
                </a:solidFill>
              </a:rPr>
              <a:t>promise, I will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7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7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uild="p"/>
      <p:bldP spid="30729" grpId="0"/>
      <p:bldP spid="30730" grpId="0"/>
      <p:bldP spid="30731" grpId="0"/>
      <p:bldP spid="30732" grpId="0"/>
      <p:bldP spid="30733" grpId="0"/>
      <p:bldP spid="30734" grpId="0"/>
      <p:bldP spid="30735" grpId="0"/>
      <p:bldP spid="30736" grpId="0"/>
      <p:bldP spid="307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3C322E3-8E23-4962-9D70-7D6FCC155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Guessing game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91AF6FB-7DC3-4D99-99A0-0F4D3C3A82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54864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What ‘s this?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It has 8 letters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it may happen everyday if you are not careful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Everybody is afraid of this event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 The first letter of this word is A</a:t>
            </a:r>
          </a:p>
        </p:txBody>
      </p:sp>
      <p:graphicFrame>
        <p:nvGraphicFramePr>
          <p:cNvPr id="37956" name="Group 68">
            <a:extLst>
              <a:ext uri="{FF2B5EF4-FFF2-40B4-BE49-F238E27FC236}">
                <a16:creationId xmlns:a16="http://schemas.microsoft.com/office/drawing/2014/main" id="{93DA9E86-55FC-4CCC-94BF-53741E79BDB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391400" y="1752600"/>
          <a:ext cx="925513" cy="4216400"/>
        </p:xfrm>
        <a:graphic>
          <a:graphicData uri="http://schemas.openxmlformats.org/drawingml/2006/table">
            <a:tbl>
              <a:tblPr/>
              <a:tblGrid>
                <a:gridCol w="925513">
                  <a:extLst>
                    <a:ext uri="{9D8B030D-6E8A-4147-A177-3AD203B41FA5}">
                      <a16:colId xmlns:a16="http://schemas.microsoft.com/office/drawing/2014/main" val="2424005058"/>
                    </a:ext>
                  </a:extLst>
                </a:gridCol>
              </a:tblGrid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422972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687239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44823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703962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104100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19154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679144"/>
                  </a:ext>
                </a:extLst>
              </a:tr>
              <a:tr h="527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466975"/>
                  </a:ext>
                </a:extLst>
              </a:tr>
            </a:tbl>
          </a:graphicData>
        </a:graphic>
      </p:graphicFrame>
      <p:grpSp>
        <p:nvGrpSpPr>
          <p:cNvPr id="37955" name="Group 67">
            <a:extLst>
              <a:ext uri="{FF2B5EF4-FFF2-40B4-BE49-F238E27FC236}">
                <a16:creationId xmlns:a16="http://schemas.microsoft.com/office/drawing/2014/main" id="{D03C6D3B-B35E-477D-8CFF-B7E5C905FCD7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838200" cy="4481513"/>
            <a:chOff x="4704" y="1008"/>
            <a:chExt cx="528" cy="2823"/>
          </a:xfrm>
        </p:grpSpPr>
        <p:sp>
          <p:nvSpPr>
            <p:cNvPr id="37937" name="Text Box 49">
              <a:extLst>
                <a:ext uri="{FF2B5EF4-FFF2-40B4-BE49-F238E27FC236}">
                  <a16:creationId xmlns:a16="http://schemas.microsoft.com/office/drawing/2014/main" id="{544C56ED-248C-4C4D-93F1-CD997EBCF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008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chemeClr val="tx2"/>
                  </a:solidFill>
                  <a:latin typeface=".VnTimeH" panose="020B7200000000000000" pitchFamily="34" charset="0"/>
                </a:rPr>
                <a:t>A</a:t>
              </a:r>
            </a:p>
          </p:txBody>
        </p:sp>
        <p:sp>
          <p:nvSpPr>
            <p:cNvPr id="37948" name="Text Box 60">
              <a:extLst>
                <a:ext uri="{FF2B5EF4-FFF2-40B4-BE49-F238E27FC236}">
                  <a16:creationId xmlns:a16="http://schemas.microsoft.com/office/drawing/2014/main" id="{69A69AFC-62E7-4551-A9EF-9B15D9FDA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92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chemeClr val="tx2"/>
                  </a:solidFill>
                  <a:latin typeface=".VnTimeH" panose="020B7200000000000000" pitchFamily="34" charset="0"/>
                </a:rPr>
                <a:t>c</a:t>
              </a:r>
            </a:p>
          </p:txBody>
        </p:sp>
        <p:sp>
          <p:nvSpPr>
            <p:cNvPr id="37949" name="Text Box 61">
              <a:extLst>
                <a:ext uri="{FF2B5EF4-FFF2-40B4-BE49-F238E27FC236}">
                  <a16:creationId xmlns:a16="http://schemas.microsoft.com/office/drawing/2014/main" id="{983C31B2-A101-4EE1-A9C4-9382E3363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728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chemeClr val="tx2"/>
                  </a:solidFill>
                  <a:latin typeface=".VnTimeH" panose="020B7200000000000000" pitchFamily="34" charset="0"/>
                </a:rPr>
                <a:t>c</a:t>
              </a:r>
            </a:p>
          </p:txBody>
        </p:sp>
        <p:sp>
          <p:nvSpPr>
            <p:cNvPr id="37950" name="Text Box 62">
              <a:extLst>
                <a:ext uri="{FF2B5EF4-FFF2-40B4-BE49-F238E27FC236}">
                  <a16:creationId xmlns:a16="http://schemas.microsoft.com/office/drawing/2014/main" id="{D26517AE-9139-4FA1-9D96-FDBE48560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064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chemeClr val="tx2"/>
                  </a:solidFill>
                  <a:latin typeface=".VnTimeH" panose="020B7200000000000000" pitchFamily="34" charset="0"/>
                </a:rPr>
                <a:t>i</a:t>
              </a:r>
            </a:p>
          </p:txBody>
        </p:sp>
        <p:sp>
          <p:nvSpPr>
            <p:cNvPr id="37951" name="Text Box 63">
              <a:extLst>
                <a:ext uri="{FF2B5EF4-FFF2-40B4-BE49-F238E27FC236}">
                  <a16:creationId xmlns:a16="http://schemas.microsoft.com/office/drawing/2014/main" id="{4A6EA98F-5B74-4E7E-98F7-8CB56F808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448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chemeClr val="tx2"/>
                  </a:solidFill>
                  <a:latin typeface=".VnTimeH" panose="020B7200000000000000" pitchFamily="34" charset="0"/>
                </a:rPr>
                <a:t>d</a:t>
              </a:r>
            </a:p>
          </p:txBody>
        </p:sp>
        <p:sp>
          <p:nvSpPr>
            <p:cNvPr id="37952" name="Text Box 64">
              <a:extLst>
                <a:ext uri="{FF2B5EF4-FFF2-40B4-BE49-F238E27FC236}">
                  <a16:creationId xmlns:a16="http://schemas.microsoft.com/office/drawing/2014/main" id="{43D6E5B9-11D9-43EE-BADB-16DEDD3D2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784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chemeClr val="tx2"/>
                  </a:solidFill>
                  <a:latin typeface=".VnTimeH" panose="020B7200000000000000" pitchFamily="34" charset="0"/>
                </a:rPr>
                <a:t>e</a:t>
              </a:r>
            </a:p>
          </p:txBody>
        </p:sp>
        <p:sp>
          <p:nvSpPr>
            <p:cNvPr id="37953" name="Text Box 65">
              <a:extLst>
                <a:ext uri="{FF2B5EF4-FFF2-40B4-BE49-F238E27FC236}">
                  <a16:creationId xmlns:a16="http://schemas.microsoft.com/office/drawing/2014/main" id="{4985978B-B9E7-4494-A843-665E4FC17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168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chemeClr val="tx2"/>
                  </a:solidFill>
                  <a:latin typeface=".VnTimeH" panose="020B7200000000000000" pitchFamily="34" charset="0"/>
                </a:rPr>
                <a:t>n</a:t>
              </a:r>
            </a:p>
          </p:txBody>
        </p:sp>
        <p:sp>
          <p:nvSpPr>
            <p:cNvPr id="37954" name="Text Box 66">
              <a:extLst>
                <a:ext uri="{FF2B5EF4-FFF2-40B4-BE49-F238E27FC236}">
                  <a16:creationId xmlns:a16="http://schemas.microsoft.com/office/drawing/2014/main" id="{72FF269E-A599-4FBE-81CC-4890F3177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504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>
                  <a:solidFill>
                    <a:schemeClr val="tx2"/>
                  </a:solidFill>
                  <a:latin typeface=".VnTimeH" panose="020B7200000000000000" pitchFamily="34" charset="0"/>
                </a:rPr>
                <a:t>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6F61412-5D84-4EDA-88B9-E0B335A78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/>
          <a:lstStyle/>
          <a:p>
            <a:r>
              <a:rPr lang="en-US" altLang="en-US" sz="4000" b="1">
                <a:solidFill>
                  <a:srgbClr val="CC3300"/>
                </a:solidFill>
                <a:latin typeface=".VnTimeH" panose="020B7200000000000000" pitchFamily="34" charset="0"/>
              </a:rPr>
              <a:t>Unit 9: A first – aid course</a:t>
            </a:r>
            <a:br>
              <a:rPr lang="en-US" altLang="en-US" sz="4000" b="1">
                <a:latin typeface=".VnTimeH" panose="020B7200000000000000" pitchFamily="34" charset="0"/>
              </a:rPr>
            </a:br>
            <a:r>
              <a:rPr lang="en-US" altLang="en-US" sz="3600">
                <a:latin typeface=".VnRevue" panose="020B7200000000000000" pitchFamily="34" charset="0"/>
              </a:rPr>
              <a:t>Lesson 1:</a:t>
            </a:r>
            <a:br>
              <a:rPr lang="en-US" altLang="en-US" sz="3600">
                <a:latin typeface=".VnRevue" panose="020B7200000000000000" pitchFamily="34" charset="0"/>
              </a:rPr>
            </a:br>
            <a:r>
              <a:rPr lang="en-US" altLang="en-US" sz="3600">
                <a:latin typeface=".VnRevue" panose="020B7200000000000000" pitchFamily="34" charset="0"/>
              </a:rPr>
              <a:t>Getting started &amp; Listen and read</a:t>
            </a:r>
            <a:br>
              <a:rPr lang="en-US" altLang="en-US" sz="4000">
                <a:latin typeface=".VnRevue" panose="020B7200000000000000" pitchFamily="34" charset="0"/>
              </a:rPr>
            </a:br>
            <a:endParaRPr lang="en-US" altLang="en-US" sz="4000" b="1" i="1">
              <a:latin typeface=".VnTime" panose="020B7200000000000000" pitchFamily="34" charset="0"/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5EC613B8-5390-4AE1-A43B-E22E250885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8763000" cy="4572000"/>
          </a:xfrm>
        </p:spPr>
        <p:txBody>
          <a:bodyPr/>
          <a:lstStyle/>
          <a:p>
            <a:r>
              <a:rPr lang="en-US" altLang="en-US" b="1" u="sng">
                <a:latin typeface=".VnTime" panose="020B7200000000000000" pitchFamily="34" charset="0"/>
              </a:rPr>
              <a:t>I/ Getting started</a:t>
            </a:r>
          </a:p>
        </p:txBody>
      </p:sp>
      <p:pic>
        <p:nvPicPr>
          <p:cNvPr id="2059" name="Picture 11" descr="burn[1]">
            <a:extLst>
              <a:ext uri="{FF2B5EF4-FFF2-40B4-BE49-F238E27FC236}">
                <a16:creationId xmlns:a16="http://schemas.microsoft.com/office/drawing/2014/main" id="{CB480A19-E12B-4A9F-A324-265F7A092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37515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AQFAN27">
            <a:extLst>
              <a:ext uri="{FF2B5EF4-FFF2-40B4-BE49-F238E27FC236}">
                <a16:creationId xmlns:a16="http://schemas.microsoft.com/office/drawing/2014/main" id="{1E283BE9-1F2F-4AA7-915C-ACF933820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72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thumbnail[35]">
            <a:extLst>
              <a:ext uri="{FF2B5EF4-FFF2-40B4-BE49-F238E27FC236}">
                <a16:creationId xmlns:a16="http://schemas.microsoft.com/office/drawing/2014/main" id="{54642A4B-3579-4946-B74C-AACA2E56D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64978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ACH6TNS">
            <a:extLst>
              <a:ext uri="{FF2B5EF4-FFF2-40B4-BE49-F238E27FC236}">
                <a16:creationId xmlns:a16="http://schemas.microsoft.com/office/drawing/2014/main" id="{4EFFF5EE-73F9-4947-98F8-752C2BB2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6148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Text Box 16">
            <a:extLst>
              <a:ext uri="{FF2B5EF4-FFF2-40B4-BE49-F238E27FC236}">
                <a16:creationId xmlns:a16="http://schemas.microsoft.com/office/drawing/2014/main" id="{9BAB1145-9D61-4AE7-AB94-9B8FF5B6A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14600"/>
            <a:ext cx="297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 </a:t>
            </a:r>
            <a:r>
              <a:rPr lang="en-US" altLang="en-US" sz="2800" i="1"/>
              <a:t>a girl has a nose bleed</a:t>
            </a:r>
          </a:p>
        </p:txBody>
      </p:sp>
      <p:sp>
        <p:nvSpPr>
          <p:cNvPr id="2065" name="Text Box 17">
            <a:extLst>
              <a:ext uri="{FF2B5EF4-FFF2-40B4-BE49-F238E27FC236}">
                <a16:creationId xmlns:a16="http://schemas.microsoft.com/office/drawing/2014/main" id="{6224A81C-8956-470E-8D67-FE236DF6E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3271113"/>
            <a:ext cx="1981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boy has a bee sting</a:t>
            </a:r>
          </a:p>
        </p:txBody>
      </p:sp>
      <p:sp>
        <p:nvSpPr>
          <p:cNvPr id="2066" name="Text Box 18">
            <a:extLst>
              <a:ext uri="{FF2B5EF4-FFF2-40B4-BE49-F238E27FC236}">
                <a16:creationId xmlns:a16="http://schemas.microsoft.com/office/drawing/2014/main" id="{42A1E6B4-01BA-43AF-AC31-7361FCE18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16931"/>
            <a:ext cx="21336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a girl has a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/>
              <a:t>burn on her arm</a:t>
            </a:r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0DDC3C86-5F56-4CA9-ACFC-9A6E8555A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064863"/>
            <a:ext cx="373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/>
              <a:t>a boy has a bad cut on his leg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64" grpId="0"/>
      <p:bldP spid="2064" grpId="1"/>
      <p:bldP spid="2065" grpId="0"/>
      <p:bldP spid="2065" grpId="1"/>
      <p:bldP spid="2066" grpId="0"/>
      <p:bldP spid="2066" grpId="1"/>
      <p:bldP spid="20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3A3DA742-51A4-481D-86B6-E49AF252B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  <a:t>Unit 9: A first- aid course</a:t>
            </a:r>
            <a:b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</a:br>
            <a:r>
              <a:rPr lang="en-US" altLang="en-US" sz="2800" b="1"/>
              <a:t>Lesson 1: Getting Started &amp; Listen and read</a:t>
            </a:r>
            <a:br>
              <a:rPr lang="en-US" altLang="en-US" sz="2800" b="1"/>
            </a:br>
            <a:r>
              <a:rPr lang="en-US" altLang="en-US" sz="2800" b="1" i="1" u="sng"/>
              <a:t>I/ Getting started</a:t>
            </a:r>
          </a:p>
        </p:txBody>
      </p:sp>
      <p:pic>
        <p:nvPicPr>
          <p:cNvPr id="4102" name="Picture 6" descr="burn[1]">
            <a:extLst>
              <a:ext uri="{FF2B5EF4-FFF2-40B4-BE49-F238E27FC236}">
                <a16:creationId xmlns:a16="http://schemas.microsoft.com/office/drawing/2014/main" id="{D8C13922-F7CA-4F06-AEC0-A36A64331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311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AQFAN27">
            <a:extLst>
              <a:ext uri="{FF2B5EF4-FFF2-40B4-BE49-F238E27FC236}">
                <a16:creationId xmlns:a16="http://schemas.microsoft.com/office/drawing/2014/main" id="{E8473A18-A277-4805-B254-E0E0A3A80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828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umbnail[35]">
            <a:extLst>
              <a:ext uri="{FF2B5EF4-FFF2-40B4-BE49-F238E27FC236}">
                <a16:creationId xmlns:a16="http://schemas.microsoft.com/office/drawing/2014/main" id="{C779E769-73BF-4222-8B65-6D61AD97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676400"/>
            <a:ext cx="19843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ACH6TNS">
            <a:extLst>
              <a:ext uri="{FF2B5EF4-FFF2-40B4-BE49-F238E27FC236}">
                <a16:creationId xmlns:a16="http://schemas.microsoft.com/office/drawing/2014/main" id="{49F640C2-FF2C-424B-9D7B-9FAA1560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752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Text Box 12">
            <a:extLst>
              <a:ext uri="{FF2B5EF4-FFF2-40B4-BE49-F238E27FC236}">
                <a16:creationId xmlns:a16="http://schemas.microsoft.com/office/drawing/2014/main" id="{188CBC29-D4CA-4890-B652-36DD342D0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/>
              <a:t>A girl has a burn on her arm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B65875BF-8094-4490-A7C0-12D4B863C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7338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A girl has a nose bleed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2DB1A183-50E1-4C0E-AA99-CBAF67C1C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7338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/>
              <a:t>A boy has a bee sting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E66C4B5D-9AC6-4FF7-AF08-AAB84A693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733800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/>
              <a:t>A boy has a bad cut on his leg</a:t>
            </a:r>
          </a:p>
        </p:txBody>
      </p:sp>
      <p:pic>
        <p:nvPicPr>
          <p:cNvPr id="4112" name="Picture 16" descr="CAPYEQ90">
            <a:extLst>
              <a:ext uri="{FF2B5EF4-FFF2-40B4-BE49-F238E27FC236}">
                <a16:creationId xmlns:a16="http://schemas.microsoft.com/office/drawing/2014/main" id="{F2EF1326-4ACA-484D-97B8-2B03D73C5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1600200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CAW3ID6J">
            <a:extLst>
              <a:ext uri="{FF2B5EF4-FFF2-40B4-BE49-F238E27FC236}">
                <a16:creationId xmlns:a16="http://schemas.microsoft.com/office/drawing/2014/main" id="{DEB7C179-ACBE-4440-8B53-5A572C1D4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24400"/>
            <a:ext cx="1420813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AQ58JIB">
            <a:extLst>
              <a:ext uri="{FF2B5EF4-FFF2-40B4-BE49-F238E27FC236}">
                <a16:creationId xmlns:a16="http://schemas.microsoft.com/office/drawing/2014/main" id="{FDFF4502-B8BD-498E-B35F-836FBADC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244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CABH96QB">
            <a:extLst>
              <a:ext uri="{FF2B5EF4-FFF2-40B4-BE49-F238E27FC236}">
                <a16:creationId xmlns:a16="http://schemas.microsoft.com/office/drawing/2014/main" id="{2D946A83-53AD-4B80-8754-87A31FC0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152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ASTLVD8">
            <a:extLst>
              <a:ext uri="{FF2B5EF4-FFF2-40B4-BE49-F238E27FC236}">
                <a16:creationId xmlns:a16="http://schemas.microsoft.com/office/drawing/2014/main" id="{363D6CBF-78ED-488C-B122-F9315E362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1676400" cy="160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7" name="Text Box 21">
            <a:extLst>
              <a:ext uri="{FF2B5EF4-FFF2-40B4-BE49-F238E27FC236}">
                <a16:creationId xmlns:a16="http://schemas.microsoft.com/office/drawing/2014/main" id="{1A84BC49-8487-47E5-8B36-876671814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cotton</a:t>
            </a: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4F6A6321-19E4-409E-93DF-8FA231C9F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400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handkerchief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9ED9B42A-CCD1-4EDB-B6AB-E1CE1CFF8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ice bag</a:t>
            </a: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BD7C0BA3-BEE2-403A-A800-233F507F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24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bandage</a:t>
            </a: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73E1ECFA-2E88-4543-A948-3E12479BC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392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alcohol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20983A5-15E1-45A7-BBDB-E6D04874B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pPr algn="l"/>
            <a: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  <a:t>Unit 9: A first- aid course</a:t>
            </a:r>
            <a:b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</a:br>
            <a:r>
              <a:rPr lang="en-US" altLang="en-US" sz="2800" b="1"/>
              <a:t>Lesson 1: Getting Started &amp; Listen and read</a:t>
            </a:r>
            <a:br>
              <a:rPr lang="en-US" altLang="en-US" sz="2800" b="1"/>
            </a:br>
            <a:r>
              <a:rPr lang="en-US" altLang="en-US" sz="2800" b="1" i="1" u="sng"/>
              <a:t>I/ Getting started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EFD64E3-01A7-4838-ABBF-F3C5808C98BA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581400"/>
            <a:ext cx="8229600" cy="3276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i="1"/>
              <a:t>* Things may be necessary for first aid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.VnTime" panose="020B7200000000000000" pitchFamily="34" charset="0"/>
              </a:rPr>
              <a:t>handkerchief                                           -cotton balls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.VnTime" panose="020B7200000000000000" pitchFamily="34" charset="0"/>
              </a:rPr>
              <a:t>bandage                                                  -alcohol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latin typeface=".VnTime" panose="020B7200000000000000" pitchFamily="34" charset="0"/>
              </a:rPr>
              <a:t>ice bag                                                    -tiger balm </a:t>
            </a:r>
          </a:p>
          <a:p>
            <a:pPr>
              <a:lnSpc>
                <a:spcPct val="90000"/>
              </a:lnSpc>
            </a:pPr>
            <a:r>
              <a:rPr lang="en-US" altLang="en-US" sz="2400" b="1" i="1"/>
              <a:t>Discuss</a:t>
            </a:r>
            <a:r>
              <a:rPr lang="en-US" altLang="en-US" sz="2400"/>
              <a:t>: Ask your partners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What happened?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What would you do and what do you need for the first aid?</a:t>
            </a:r>
          </a:p>
          <a:p>
            <a:pPr>
              <a:lnSpc>
                <a:spcPct val="90000"/>
              </a:lnSpc>
            </a:pPr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00447D0C-8C9D-4FC1-9DA2-464AB46D3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810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47E30AD2-7C06-438F-8D93-10F269940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267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5DE371FA-E690-40B0-B256-587F7F856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962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4DDA7C3D-2CBD-422C-B133-94A7FE06D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343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>
            <a:extLst>
              <a:ext uri="{FF2B5EF4-FFF2-40B4-BE49-F238E27FC236}">
                <a16:creationId xmlns:a16="http://schemas.microsoft.com/office/drawing/2014/main" id="{2AD24088-D0DB-454A-9EEB-EB0C6BA70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68363"/>
          </a:xfrm>
          <a:noFill/>
          <a:ln/>
        </p:spPr>
        <p:txBody>
          <a:bodyPr/>
          <a:lstStyle/>
          <a:p>
            <a:pPr algn="l"/>
            <a: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  <a:t>Unit 9: A- first aid course</a:t>
            </a:r>
            <a:b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</a:br>
            <a:r>
              <a:rPr lang="en-US" altLang="en-US" sz="2800" b="1"/>
              <a:t>Lesson 1: Getting Started &amp; Listen and read</a:t>
            </a:r>
            <a:br>
              <a:rPr lang="en-US" altLang="en-US" sz="2800" b="1"/>
            </a:br>
            <a:endParaRPr lang="en-US" altLang="en-US" sz="2800" b="1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4BDC9031-DE9C-4897-B3E8-E9E0DE4C904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953000" cy="5105400"/>
          </a:xfrm>
        </p:spPr>
        <p:txBody>
          <a:bodyPr/>
          <a:lstStyle/>
          <a:p>
            <a:r>
              <a:rPr lang="en-US" altLang="en-US" sz="2800" b="1" i="1" u="sng">
                <a:latin typeface=".VnTime" panose="020B7200000000000000" pitchFamily="34" charset="0"/>
              </a:rPr>
              <a:t>I/ Getting started</a:t>
            </a:r>
          </a:p>
          <a:p>
            <a:r>
              <a:rPr lang="en-US" altLang="en-US" sz="2800" b="1" i="1" u="sng">
                <a:latin typeface=".VnTime" panose="020B7200000000000000" pitchFamily="34" charset="0"/>
              </a:rPr>
              <a:t>II/ Listen and read</a:t>
            </a:r>
          </a:p>
          <a:p>
            <a:r>
              <a:rPr lang="en-US" altLang="en-US" sz="2400" i="1" u="sng"/>
              <a:t>1, Vocabulary</a:t>
            </a:r>
            <a:r>
              <a:rPr lang="en-US" altLang="en-US" sz="2400"/>
              <a:t>:</a:t>
            </a:r>
          </a:p>
          <a:p>
            <a:pPr>
              <a:lnSpc>
                <a:spcPts val="3400"/>
              </a:lnSpc>
              <a:spcAft>
                <a:spcPct val="30000"/>
              </a:spcAft>
              <a:buFontTx/>
              <a:buNone/>
            </a:pPr>
            <a:r>
              <a:rPr lang="en-US" altLang="en-US" sz="2400"/>
              <a:t>  - Ambulance: </a:t>
            </a:r>
          </a:p>
          <a:p>
            <a:pPr>
              <a:lnSpc>
                <a:spcPts val="3400"/>
              </a:lnSpc>
              <a:spcAft>
                <a:spcPct val="30000"/>
              </a:spcAft>
              <a:buFontTx/>
              <a:buNone/>
            </a:pPr>
            <a:r>
              <a:rPr lang="en-US" altLang="en-US" sz="2400"/>
              <a:t>  -unconscious: </a:t>
            </a:r>
          </a:p>
          <a:p>
            <a:pPr>
              <a:lnSpc>
                <a:spcPts val="3400"/>
              </a:lnSpc>
              <a:spcAft>
                <a:spcPct val="30000"/>
              </a:spcAft>
              <a:buFontTx/>
              <a:buNone/>
            </a:pPr>
            <a:r>
              <a:rPr lang="en-US" altLang="en-US" sz="2400"/>
              <a:t>  -Conscious:  </a:t>
            </a:r>
          </a:p>
          <a:p>
            <a:pPr>
              <a:lnSpc>
                <a:spcPts val="3400"/>
              </a:lnSpc>
              <a:spcAft>
                <a:spcPct val="30000"/>
              </a:spcAft>
              <a:buFontTx/>
              <a:buNone/>
            </a:pPr>
            <a:r>
              <a:rPr lang="en-US" altLang="en-US" sz="2400"/>
              <a:t>  -(to) bleed:</a:t>
            </a:r>
            <a:r>
              <a:rPr lang="en-US" altLang="en-US" sz="2400">
                <a:latin typeface=".VnTime" panose="020B7200000000000000" pitchFamily="34" charset="0"/>
              </a:rPr>
              <a:t> </a:t>
            </a:r>
          </a:p>
          <a:p>
            <a:pPr>
              <a:lnSpc>
                <a:spcPts val="3400"/>
              </a:lnSpc>
              <a:spcAft>
                <a:spcPct val="30000"/>
              </a:spcAft>
              <a:buFontTx/>
              <a:buNone/>
            </a:pPr>
            <a:r>
              <a:rPr lang="en-US" altLang="en-US" sz="2400">
                <a:latin typeface=".VnTime" panose="020B7200000000000000" pitchFamily="34" charset="0"/>
              </a:rPr>
              <a:t>  </a:t>
            </a:r>
            <a:r>
              <a:rPr lang="en-US" altLang="en-US" sz="2400"/>
              <a:t>-(to) hold it tight: </a:t>
            </a:r>
          </a:p>
          <a:p>
            <a:pPr>
              <a:lnSpc>
                <a:spcPts val="3400"/>
              </a:lnSpc>
              <a:spcAft>
                <a:spcPct val="30000"/>
              </a:spcAft>
              <a:buFontTx/>
              <a:buNone/>
            </a:pPr>
            <a:r>
              <a:rPr lang="en-US" altLang="en-US" sz="2400"/>
              <a:t>  -Emergency:</a:t>
            </a:r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76C96A72-65F7-48CB-AD26-3A0D63BF2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A7D71A94-A326-4410-B451-2A9DC44F2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429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69075872-8859-4B55-9B86-978244071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867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2B8438BC-9B9D-43CE-A80C-23A6D29C1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62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6A452AE7-CA23-4EE2-B134-54307FC6A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743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xe cÊp cøu</a:t>
            </a: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7BF53A5D-8411-41F6-8E0D-E8CE9336C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429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bÊt tØnh</a:t>
            </a: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9FD66F20-3830-4D81-8D33-10858744F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9624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tinh t¸o</a:t>
            </a: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19DE3CC5-A9CC-458B-B1F2-2271F284E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572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ch¶y m¸u</a:t>
            </a:r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5C10CB0B-1996-47AD-B9F5-811178DA1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181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cÇm m¸u</a:t>
            </a: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6F7CD509-0904-4B0F-B239-ED95F1EE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638800"/>
            <a:ext cx="289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t×nh tr¹ng cÊp cøu, khÈn cÊp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73" grpId="0"/>
      <p:bldP spid="15374" grpId="0"/>
      <p:bldP spid="15375" grpId="0"/>
      <p:bldP spid="15376" grpId="0"/>
      <p:bldP spid="153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395C68A9-93BA-4AB9-BFA7-0A42F42C5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  <a:t>Unit 9: A- first aid course</a:t>
            </a:r>
            <a:b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</a:br>
            <a:r>
              <a:rPr lang="en-US" altLang="en-US" sz="2800" b="1"/>
              <a:t>Lesson 1: Getting Started &amp; Listen and read</a:t>
            </a:r>
            <a:br>
              <a:rPr lang="en-US" altLang="en-US" sz="2800" b="1"/>
            </a:br>
            <a:r>
              <a:rPr lang="en-US" altLang="en-US" sz="2800" b="1" i="1">
                <a:latin typeface=".VnTime" panose="020B7200000000000000" pitchFamily="34" charset="0"/>
              </a:rPr>
              <a:t>I/ Getting started</a:t>
            </a:r>
            <a:r>
              <a:rPr lang="en-US" altLang="en-US" sz="2800" b="1">
                <a:latin typeface=".VnTime" panose="020B7200000000000000" pitchFamily="34" charset="0"/>
              </a:rPr>
              <a:t>                      </a:t>
            </a:r>
            <a:r>
              <a:rPr lang="en-US" altLang="en-US" sz="2800" b="1" i="1">
                <a:latin typeface=".VnTime" panose="020B7200000000000000" pitchFamily="34" charset="0"/>
              </a:rPr>
              <a:t>II/ Listen and read</a:t>
            </a:r>
            <a:br>
              <a:rPr lang="en-US" altLang="en-US" sz="2800" b="1" i="1">
                <a:latin typeface=".VnTime" panose="020B7200000000000000" pitchFamily="34" charset="0"/>
              </a:rPr>
            </a:br>
            <a:endParaRPr lang="en-US" altLang="en-US" sz="2400" b="1" i="1">
              <a:latin typeface=".VnTime" panose="020B7200000000000000" pitchFamily="34" charset="0"/>
            </a:endParaRPr>
          </a:p>
        </p:txBody>
      </p:sp>
      <p:graphicFrame>
        <p:nvGraphicFramePr>
          <p:cNvPr id="19553" name="Group 97">
            <a:extLst>
              <a:ext uri="{FF2B5EF4-FFF2-40B4-BE49-F238E27FC236}">
                <a16:creationId xmlns:a16="http://schemas.microsoft.com/office/drawing/2014/main" id="{DFAD0CFD-391D-4F34-AD2A-88C6845374B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153400" cy="5438775"/>
        </p:xfrm>
        <a:graphic>
          <a:graphicData uri="http://schemas.openxmlformats.org/drawingml/2006/table">
            <a:tbl>
              <a:tblPr/>
              <a:tblGrid>
                <a:gridCol w="4865688">
                  <a:extLst>
                    <a:ext uri="{9D8B030D-6E8A-4147-A177-3AD203B41FA5}">
                      <a16:colId xmlns:a16="http://schemas.microsoft.com/office/drawing/2014/main" val="3427958229"/>
                    </a:ext>
                  </a:extLst>
                </a:gridCol>
                <a:gridCol w="855662">
                  <a:extLst>
                    <a:ext uri="{9D8B030D-6E8A-4147-A177-3AD203B41FA5}">
                      <a16:colId xmlns:a16="http://schemas.microsoft.com/office/drawing/2014/main" val="293803779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1765554204"/>
                    </a:ext>
                  </a:extLst>
                </a:gridCol>
                <a:gridCol w="1717675">
                  <a:extLst>
                    <a:ext uri="{9D8B030D-6E8A-4147-A177-3AD203B41FA5}">
                      <a16:colId xmlns:a16="http://schemas.microsoft.com/office/drawing/2014/main" val="1919374175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Predict the topics covered in the dialogue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correction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902423"/>
                  </a:ext>
                </a:extLst>
              </a:tr>
              <a:tr h="3794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a, Describing the condition of injured person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b, Asking for the address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c, Asking about the condition of injured person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d, Asking for advice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e, Giving first aid instructions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f, Arranging for an ambulance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g, Saying the injured person’s name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971963"/>
                  </a:ext>
                </a:extLst>
              </a:tr>
            </a:tbl>
          </a:graphicData>
        </a:graphic>
      </p:graphicFrame>
      <p:pic>
        <p:nvPicPr>
          <p:cNvPr id="19548" name="Picture 92">
            <a:hlinkClick r:id="" action="ppaction://media"/>
            <a:extLst>
              <a:ext uri="{FF2B5EF4-FFF2-40B4-BE49-F238E27FC236}">
                <a16:creationId xmlns:a16="http://schemas.microsoft.com/office/drawing/2014/main" id="{7B6B75C3-0C63-4E35-A58A-8A074AC566F4}"/>
              </a:ext>
            </a:extLst>
          </p:cNvPr>
          <p:cNvPicPr>
            <a:picLocks noGrp="1" noRot="1" noChangeAspect="1" noChangeArrowheads="1"/>
          </p:cNvPicPr>
          <p:nvPr>
            <p:ph sz="half" idx="2"/>
            <a:audioCd>
              <a:st track="9"/>
              <a:end track="9" time="69"/>
            </a:audioCd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8200" y="3810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9000" fill="hold"/>
                                        <p:tgtEl>
                                          <p:spTgt spid="195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000"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4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9C432DF-9ED5-403E-876D-6C1CE7C51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  <a:ln/>
        </p:spPr>
        <p:txBody>
          <a:bodyPr/>
          <a:lstStyle/>
          <a:p>
            <a:pPr algn="l"/>
            <a: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  <a:t>Unit 9: A- first aid course</a:t>
            </a:r>
            <a:b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</a:br>
            <a:r>
              <a:rPr lang="en-US" altLang="en-US" sz="2800" b="1"/>
              <a:t>Lesson 1: Getting Started &amp; Listen and read</a:t>
            </a:r>
            <a:br>
              <a:rPr lang="en-US" altLang="en-US" sz="2800" b="1"/>
            </a:br>
            <a:r>
              <a:rPr lang="en-US" altLang="en-US" sz="2800" b="1" i="1">
                <a:latin typeface=".VnTime" panose="020B7200000000000000" pitchFamily="34" charset="0"/>
              </a:rPr>
              <a:t>I/ Getting started                      II/ Listen and read</a:t>
            </a:r>
            <a:br>
              <a:rPr lang="en-US" altLang="en-US" sz="2800" b="1"/>
            </a:br>
            <a:endParaRPr lang="en-US" altLang="en-US" sz="2400" b="1"/>
          </a:p>
        </p:txBody>
      </p:sp>
      <p:graphicFrame>
        <p:nvGraphicFramePr>
          <p:cNvPr id="26670" name="Group 46">
            <a:extLst>
              <a:ext uri="{FF2B5EF4-FFF2-40B4-BE49-F238E27FC236}">
                <a16:creationId xmlns:a16="http://schemas.microsoft.com/office/drawing/2014/main" id="{DC2B66A9-70AD-4B9D-9D38-16375D06BC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144000" cy="5100638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1586875415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746632081"/>
                    </a:ext>
                  </a:extLst>
                </a:gridCol>
              </a:tblGrid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Selected topics covered in the dialogue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Topics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624624"/>
                  </a:ext>
                </a:extLst>
              </a:tr>
              <a:tr h="427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a, Describing the condition of injured person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b, Asking for the address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c, Asking about the condition of injured person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e, Giving first aid instructions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f, Arranging for an ambulance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828800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522393"/>
                  </a:ext>
                </a:extLst>
              </a:tr>
            </a:tbl>
          </a:graphicData>
        </a:graphic>
      </p:graphicFrame>
      <p:sp>
        <p:nvSpPr>
          <p:cNvPr id="26671" name="Text Box 47">
            <a:extLst>
              <a:ext uri="{FF2B5EF4-FFF2-40B4-BE49-F238E27FC236}">
                <a16:creationId xmlns:a16="http://schemas.microsoft.com/office/drawing/2014/main" id="{4B9FD18D-9539-459A-A9D9-642EAE83D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90800"/>
            <a:ext cx="487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- she has a bad cut on her head, it’s bleeding badly</a:t>
            </a:r>
          </a:p>
        </p:txBody>
      </p:sp>
      <p:sp>
        <p:nvSpPr>
          <p:cNvPr id="26672" name="Text Box 48">
            <a:extLst>
              <a:ext uri="{FF2B5EF4-FFF2-40B4-BE49-F238E27FC236}">
                <a16:creationId xmlns:a16="http://schemas.microsoft.com/office/drawing/2014/main" id="{0C5FCEA6-745E-4F1D-8C4A-BE599DEBC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4290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   -What is the address of the school</a:t>
            </a:r>
          </a:p>
        </p:txBody>
      </p:sp>
      <p:sp>
        <p:nvSpPr>
          <p:cNvPr id="26673" name="Text Box 49">
            <a:extLst>
              <a:ext uri="{FF2B5EF4-FFF2-40B4-BE49-F238E27FC236}">
                <a16:creationId xmlns:a16="http://schemas.microsoft.com/office/drawing/2014/main" id="{114980DD-0FDE-4051-B9C6-2116901FA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038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- Is she conscious?</a:t>
            </a:r>
          </a:p>
        </p:txBody>
      </p:sp>
      <p:sp>
        <p:nvSpPr>
          <p:cNvPr id="26674" name="Text Box 50">
            <a:extLst>
              <a:ext uri="{FF2B5EF4-FFF2-40B4-BE49-F238E27FC236}">
                <a16:creationId xmlns:a16="http://schemas.microsoft.com/office/drawing/2014/main" id="{DE388F47-8F99-4E0C-8356-C009D003C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95800"/>
            <a:ext cx="487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-Stop the bleeding, use a handkerchief to cover the wound</a:t>
            </a:r>
          </a:p>
        </p:txBody>
      </p:sp>
      <p:sp>
        <p:nvSpPr>
          <p:cNvPr id="26675" name="Text Box 51">
            <a:extLst>
              <a:ext uri="{FF2B5EF4-FFF2-40B4-BE49-F238E27FC236}">
                <a16:creationId xmlns:a16="http://schemas.microsoft.com/office/drawing/2014/main" id="{AF1691AE-E36E-4B9D-B63B-C6A9DD9B3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86400"/>
            <a:ext cx="502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  -The ambulance will be there in 10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6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1" grpId="0"/>
      <p:bldP spid="26672" grpId="0"/>
      <p:bldP spid="266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A5CE9F5-BFE7-4379-AB18-4BF84EF36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6870700" cy="1600200"/>
          </a:xfrm>
        </p:spPr>
        <p:txBody>
          <a:bodyPr/>
          <a:lstStyle/>
          <a:p>
            <a:pPr algn="l"/>
            <a: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  <a:t>Unit 9: A- first aid course</a:t>
            </a:r>
            <a:br>
              <a:rPr lang="en-US" altLang="en-US" sz="3200" b="1">
                <a:solidFill>
                  <a:srgbClr val="CC3300"/>
                </a:solidFill>
                <a:latin typeface=".VnTimeH" panose="020B7200000000000000" pitchFamily="34" charset="0"/>
              </a:rPr>
            </a:br>
            <a:r>
              <a:rPr lang="en-US" altLang="en-US" sz="2800" b="1"/>
              <a:t>Lesson 1: Getting started &amp; listen and read</a:t>
            </a:r>
            <a:br>
              <a:rPr lang="en-US" altLang="en-US" sz="2800" b="1"/>
            </a:br>
            <a:r>
              <a:rPr lang="en-US" altLang="en-US" sz="2800" i="1" u="sng">
                <a:latin typeface=".VnTime" panose="020B7200000000000000" pitchFamily="34" charset="0"/>
              </a:rPr>
              <a:t>I/ Getting started</a:t>
            </a:r>
            <a:br>
              <a:rPr lang="en-US" altLang="en-US" sz="2800" i="1" u="sng">
                <a:latin typeface=".VnTime" panose="020B7200000000000000" pitchFamily="34" charset="0"/>
              </a:rPr>
            </a:br>
            <a:r>
              <a:rPr lang="en-US" altLang="en-US" sz="2800" i="1" u="sng">
                <a:latin typeface=".VnTime" panose="020B7200000000000000" pitchFamily="34" charset="0"/>
              </a:rPr>
              <a:t>II/ Listen and read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0EF3D544-D817-4044-AFD6-DC70CEA9669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2667000"/>
            <a:ext cx="7162800" cy="4191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2400"/>
              <a:t> Model sentence1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a</a:t>
            </a:r>
            <a:r>
              <a:rPr lang="en-US" altLang="en-US" sz="2400"/>
              <a:t>,</a:t>
            </a:r>
            <a:r>
              <a:rPr lang="en-US" altLang="en-US" sz="2400">
                <a:solidFill>
                  <a:srgbClr val="00CC00"/>
                </a:solidFill>
              </a:rPr>
              <a:t>Make request:      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15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400"/>
              <a:t>Lan: </a:t>
            </a:r>
            <a:r>
              <a:rPr lang="en-US" altLang="en-US" sz="2400" i="1" u="sng">
                <a:latin typeface=".VnTime" panose="020B7200000000000000" pitchFamily="34" charset="0"/>
              </a:rPr>
              <a:t>Will</a:t>
            </a:r>
            <a:r>
              <a:rPr lang="en-US" altLang="en-US" sz="2400" i="1">
                <a:latin typeface=".VnTime" panose="020B7200000000000000" pitchFamily="34" charset="0"/>
              </a:rPr>
              <a:t> you </a:t>
            </a:r>
            <a:r>
              <a:rPr lang="en-US" altLang="en-US" sz="2400" i="1" u="sng">
                <a:latin typeface=".VnTime" panose="020B7200000000000000" pitchFamily="34" charset="0"/>
              </a:rPr>
              <a:t>hurry</a:t>
            </a:r>
            <a:r>
              <a:rPr lang="en-US" altLang="en-US" sz="2400" i="1">
                <a:latin typeface=".VnTime" panose="020B7200000000000000" pitchFamily="34" charset="0"/>
              </a:rPr>
              <a:t> ,please?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400"/>
              <a:t>Nurse: </a:t>
            </a:r>
            <a:r>
              <a:rPr lang="en-US" altLang="en-US" sz="2400" i="1">
                <a:latin typeface=".VnTime" panose="020B7200000000000000" pitchFamily="34" charset="0"/>
              </a:rPr>
              <a:t>yes, of course</a:t>
            </a:r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2E8DD5FC-E6B1-4D20-91C8-BB0B552E0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91000"/>
            <a:ext cx="320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CC3300"/>
                </a:solidFill>
                <a:latin typeface=".VnTime" panose="020B7200000000000000" pitchFamily="34" charset="0"/>
              </a:rPr>
              <a:t>Will....inf, please?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625</Words>
  <Application>Microsoft Office PowerPoint</Application>
  <PresentationFormat>On-screen Show (4:3)</PresentationFormat>
  <Paragraphs>123</Paragraphs>
  <Slides>11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.VnRevue</vt:lpstr>
      <vt:lpstr>.VnTime</vt:lpstr>
      <vt:lpstr>.VnTimeH</vt:lpstr>
      <vt:lpstr>Arial</vt:lpstr>
      <vt:lpstr>Comic Sans MS</vt:lpstr>
      <vt:lpstr>Wingdings</vt:lpstr>
      <vt:lpstr>Default Design</vt:lpstr>
      <vt:lpstr>Crayons</vt:lpstr>
      <vt:lpstr>ENGLISH 8</vt:lpstr>
      <vt:lpstr>Guessing game</vt:lpstr>
      <vt:lpstr>Unit 9: A first – aid course Lesson 1: Getting started &amp; Listen and read </vt:lpstr>
      <vt:lpstr>Unit 9: A first- aid course Lesson 1: Getting Started &amp; Listen and read I/ Getting started</vt:lpstr>
      <vt:lpstr>Unit 9: A first- aid course Lesson 1: Getting Started &amp; Listen and read I/ Getting started</vt:lpstr>
      <vt:lpstr>Unit 9: A- first aid course Lesson 1: Getting Started &amp; Listen and read </vt:lpstr>
      <vt:lpstr>Unit 9: A- first aid course Lesson 1: Getting Started &amp; Listen and read I/ Getting started                      II/ Listen and read </vt:lpstr>
      <vt:lpstr>Unit 9: A- first aid course Lesson 1: Getting Started &amp; Listen and read I/ Getting started                      II/ Listen and read </vt:lpstr>
      <vt:lpstr>Unit 9: A- first aid course Lesson 1: Getting started &amp; listen and read I/ Getting started II/ Listen and read</vt:lpstr>
      <vt:lpstr>Unit 9: A- first aid course Lesson 1: Getting started &amp; listen and read I/ Getting started II/ Listen and read</vt:lpstr>
      <vt:lpstr>Unit 9 : A – first aid course Lesson 1: Getting started &amp; Listen and read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9: A first – aid course Lesson 1:  Getting started &amp; Listen and read (Page 80-81)</dc:title>
  <dc:creator>Mr Vuong</dc:creator>
  <cp:lastModifiedBy>Mr Vuong</cp:lastModifiedBy>
  <cp:revision>18</cp:revision>
  <dcterms:created xsi:type="dcterms:W3CDTF">2006-12-29T10:30:34Z</dcterms:created>
  <dcterms:modified xsi:type="dcterms:W3CDTF">2022-08-21T06:48:31Z</dcterms:modified>
</cp:coreProperties>
</file>