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77" r:id="rId2"/>
    <p:sldId id="256" r:id="rId3"/>
    <p:sldId id="268" r:id="rId4"/>
    <p:sldId id="257" r:id="rId5"/>
    <p:sldId id="258" r:id="rId6"/>
    <p:sldId id="259" r:id="rId7"/>
    <p:sldId id="261" r:id="rId8"/>
    <p:sldId id="270" r:id="rId9"/>
    <p:sldId id="274" r:id="rId10"/>
    <p:sldId id="269" r:id="rId11"/>
    <p:sldId id="262" r:id="rId12"/>
    <p:sldId id="265" r:id="rId13"/>
    <p:sldId id="266" r:id="rId14"/>
    <p:sldId id="267" r:id="rId15"/>
    <p:sldId id="272" r:id="rId16"/>
    <p:sldId id="276" r:id="rId1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3F593"/>
    <a:srgbClr val="FF0000"/>
    <a:srgbClr val="CC3300"/>
    <a:srgbClr val="339933"/>
    <a:srgbClr val="0000CC"/>
    <a:srgbClr val="FF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3" autoAdjust="0"/>
    <p:restoredTop sz="85205" autoAdjust="0"/>
  </p:normalViewPr>
  <p:slideViewPr>
    <p:cSldViewPr>
      <p:cViewPr varScale="1">
        <p:scale>
          <a:sx n="97" d="100"/>
          <a:sy n="97" d="100"/>
        </p:scale>
        <p:origin x="17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F24C-D8D0-4BEB-8939-8E303962E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7E5B8-6FAE-4229-B7C7-B60FEB2D4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C4E4F-2831-4451-861A-3D88FD20A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41AD5-2FF5-4F65-AD57-6F47E211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FFAA6-4546-478D-A98E-AB90DE660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EB1C4-4A37-41F3-AACB-695D672591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0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17B1E-70B1-43FF-88F8-8453B93F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D6038-381E-46DB-A0A9-1A4CC4DB7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85A35-E7D7-4AA9-97EC-0D606FA29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9989F-8783-4369-BFDD-FEB003A4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D65DB-A32F-4BB0-A394-34A75563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602C6-C244-4C1F-ACF5-6329F2961D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08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32A08A-094C-4BAB-B23F-77D7BC3084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68E113-1DCF-49FE-9B81-248D2999E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D7041-8F5C-41B5-8E4E-12BF459FB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DE65C-AE2A-4EDB-A064-DD1408FD7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76E6E-1131-4A87-A696-5A34C477F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E13E0-F8C9-4798-9FF1-B1612EDFD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729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F44C26-7CB5-4C1C-975C-39B8ABCF8FF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5BD15-9602-44A6-9675-CFF325E995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1D75D-2C02-42A6-ACA1-C98C61BF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B4AAD-1FFF-4430-892C-70DCE3D2A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835B21-A361-49D2-9E44-2802F274C0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454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1C692-1553-43C6-8D9B-6BBA6779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846F3-43C7-4EB0-B501-D24369155FB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DEC3C-726F-45F6-965E-994DD0A9F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87E42-FF6B-45D7-B794-F2EFCA34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E051A-4DD4-4D99-BDA7-748226BBE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65D26-C083-4FC1-BA46-D0D2E132E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8B6D45-F761-43A6-A2D6-4700423252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48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ED99B-18C0-4B76-82D0-D963F2157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3F306-0DDA-45FF-84DB-1931436CC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9E968-AD06-47CA-BB9B-C2F4B1FA7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AB684-D3F4-4766-9FED-D21CB8373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59E7A-0F25-4609-8A1E-320A7EA83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E9C88-23AD-4460-BB15-82336A2044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28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38FD-228F-43AD-B5F7-1C43B38E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51992-B421-491C-B00F-3A1F38651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5FC5A-430C-456B-8E88-2605193ED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B3810-75EB-4769-9B1F-3D0E02507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B95DE-B112-4B06-9615-BE56D5BF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CEEC2-35D1-4535-BFEB-D2B2F56D9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90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9AA74-AEFE-4CDA-9DB7-FFABE5EB9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CCB6D-FBF9-48F2-B8A9-498F1FB41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C606B-8625-45E1-B475-F0F963012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3ADB0-0FF1-4656-BC91-C485E813A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C7321-A6BA-4D3E-B7EF-C8D6AE16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DE142-1659-44C5-A736-4A9B7571E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1533A-20C7-46E2-802B-41323DCF00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97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68530-4283-49A0-864E-A86FDC6F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6CEA8-C31A-496B-884E-C2194AE28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21C53F-B5CD-4A43-97DD-FA685E9B2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AABEA2-8A8E-44EF-ACD4-C83E04F372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849D5B-32A8-4CA5-B3E9-CDE8EF3BC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C8AC93-C510-439F-8538-D289FD1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449E7F-3CFF-4E54-A6E2-0F92BB25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935C2F-E62E-4EC7-A514-BC649A628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A36C9-6F52-4A31-89E3-65A30D9439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75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6B2B8-4366-4AD7-9995-A8AF0FC8A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DF71FF-0143-42C6-89F3-68DB987BF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6A13B-EFA3-47B3-BF17-C3B40F868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BF401-075A-437C-9CCB-12C7B671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2796-7555-4CF1-BAE6-2CB2EF49A1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715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3479F1-C08A-4BFB-A536-2D97FE2BD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05C04C-69A4-4BFD-BF70-8FF4526CB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CDA29-C759-4D39-9964-257408EC6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950E7-F344-40EC-8F99-62D5575489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98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9C10B-533C-4229-8B38-D8407EAA0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BD4E-8AB1-4EAE-9E7D-D5293BF05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28F34-2E27-485B-AD00-6C3D54278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4B6F9-F3F7-4EEE-9DE7-60D69CB15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ABC4A-456A-4DCC-B3E7-839CA55F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A14C1-5777-4584-99E0-F9C502A35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1399-F6A5-4E89-A6F6-7AB8CB54F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6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17CEA-70F7-4C59-90A6-0BE2EE4FC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EAAC83-A2A0-41D1-B407-9D339EE8D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BA020-0BA9-487F-A0AD-49C19B149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A20F0-6311-4517-ABB0-3532E12EA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3564C-4E7D-4E30-A5EB-1563D885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D2CC6-3476-42DF-8B5D-457AEDBA8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F4C87-9F18-4634-8FFC-8161AD8F77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45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469FB14F-D9E7-481C-942F-C1EECB3B1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593D5FA0-443E-4ACD-BEC4-5A63EF0CCD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49177994-054F-44C3-BFFF-CD762006A5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EECC9613-9672-4D48-B1FF-14406B779E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6EF7EE48-95E3-46DC-995C-FEB642A5CB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A4F3F2E-FF69-4A15-9486-2E261EBF24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27922-B228-4DDA-BD24-FB1DE626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949"/>
            <a:ext cx="9144000" cy="6056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26C88-FA63-43A4-AB39-3D3179E9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977" y="3787567"/>
            <a:ext cx="6801440" cy="9397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solidFill>
                  <a:srgbClr val="FFC000"/>
                </a:solidFill>
              </a:rPr>
              <a:t>ENGLISH 8</a:t>
            </a:r>
            <a:endParaRPr lang="en-SG" sz="72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766" y="343949"/>
            <a:ext cx="7630468" cy="57179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003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2CF07B6B-3C07-4FAB-BEF4-561F8125DA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305800" cy="3581400"/>
          </a:xfrm>
          <a:solidFill>
            <a:srgbClr val="E3BBCC"/>
          </a:solidFill>
          <a:ln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rgbClr val="0000CC"/>
                </a:solidFill>
              </a:rPr>
              <a:t>                   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0000CC"/>
                </a:solidFill>
              </a:rPr>
              <a:t>                    </a:t>
            </a:r>
            <a:r>
              <a:rPr lang="en-US" altLang="en-US" sz="4400" u="sng">
                <a:solidFill>
                  <a:srgbClr val="0000CC"/>
                </a:solidFill>
              </a:rPr>
              <a:t>Work in pairs</a:t>
            </a:r>
          </a:p>
          <a:p>
            <a:pPr>
              <a:buFontTx/>
              <a:buNone/>
            </a:pPr>
            <a:endParaRPr lang="en-US" altLang="en-US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0000CC"/>
                </a:solidFill>
              </a:rPr>
              <a:t>    </a:t>
            </a:r>
            <a:r>
              <a:rPr lang="en-US" altLang="en-US" b="1">
                <a:solidFill>
                  <a:srgbClr val="0000CC"/>
                </a:solidFill>
              </a:rPr>
              <a:t>Play the real situations for yourselves!</a:t>
            </a: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0279BFA7-9DAB-4CD1-9CDC-BF7A0AB91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 sz="6600"/>
            </a:br>
            <a:br>
              <a:rPr lang="en-US" altLang="en-US" sz="6600"/>
            </a:br>
            <a:endParaRPr lang="en-US" altLang="en-US" sz="6000">
              <a:solidFill>
                <a:srgbClr val="0000CC"/>
              </a:solidFill>
            </a:endParaRPr>
          </a:p>
        </p:txBody>
      </p:sp>
      <p:sp>
        <p:nvSpPr>
          <p:cNvPr id="26630" name="WordArt 6">
            <a:extLst>
              <a:ext uri="{FF2B5EF4-FFF2-40B4-BE49-F238E27FC236}">
                <a16:creationId xmlns:a16="http://schemas.microsoft.com/office/drawing/2014/main" id="{C4E1DB88-0C26-4F0C-BB3D-C7A9926904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228600"/>
            <a:ext cx="42672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r>
              <a:rPr lang="en-SG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Game!</a:t>
            </a:r>
          </a:p>
        </p:txBody>
      </p:sp>
      <p:sp>
        <p:nvSpPr>
          <p:cNvPr id="26632" name="WordArt 8">
            <a:extLst>
              <a:ext uri="{FF2B5EF4-FFF2-40B4-BE49-F238E27FC236}">
                <a16:creationId xmlns:a16="http://schemas.microsoft.com/office/drawing/2014/main" id="{F5901F40-DC3A-468E-BE94-15184A037E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828800"/>
            <a:ext cx="64960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“Who is the best actor or actress?”</a:t>
            </a:r>
            <a:endParaRPr lang="en-SG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66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extLst>
              <a:ext uri="{FF2B5EF4-FFF2-40B4-BE49-F238E27FC236}">
                <a16:creationId xmlns:a16="http://schemas.microsoft.com/office/drawing/2014/main" id="{D1AD461E-73E9-4F65-A3E1-97BBC1397ED4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" y="2130425"/>
            <a:ext cx="7772400" cy="4419600"/>
          </a:xfrm>
          <a:noFill/>
          <a:ln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2374" name="Group 86">
            <a:extLst>
              <a:ext uri="{FF2B5EF4-FFF2-40B4-BE49-F238E27FC236}">
                <a16:creationId xmlns:a16="http://schemas.microsoft.com/office/drawing/2014/main" id="{97666B53-2CC8-4AB3-80A9-3AAEA7063DFB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304800" y="1612900"/>
          <a:ext cx="4114800" cy="6096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1922412959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Look at the picture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060164"/>
                  </a:ext>
                </a:extLst>
              </a:tr>
            </a:tbl>
          </a:graphicData>
        </a:graphic>
      </p:graphicFrame>
      <p:sp>
        <p:nvSpPr>
          <p:cNvPr id="12375" name="Text Box 87">
            <a:extLst>
              <a:ext uri="{FF2B5EF4-FFF2-40B4-BE49-F238E27FC236}">
                <a16:creationId xmlns:a16="http://schemas.microsoft.com/office/drawing/2014/main" id="{2388F479-4F84-4EDE-91D6-C39CC9C8C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9225"/>
            <a:ext cx="4359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6600"/>
                </a:solidFill>
                <a:latin typeface=".VnTimeH" panose="020B7200000000000000" pitchFamily="34" charset="0"/>
              </a:rPr>
              <a:t>Unit 9. A first- aid course</a:t>
            </a:r>
          </a:p>
        </p:txBody>
      </p:sp>
      <p:sp>
        <p:nvSpPr>
          <p:cNvPr id="12376" name="Text Box 88">
            <a:extLst>
              <a:ext uri="{FF2B5EF4-FFF2-40B4-BE49-F238E27FC236}">
                <a16:creationId xmlns:a16="http://schemas.microsoft.com/office/drawing/2014/main" id="{5D46593D-B12D-4E49-9AB9-A551C6DEF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533400"/>
            <a:ext cx="1435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6600"/>
                </a:solidFill>
                <a:latin typeface=".VnTimeH" panose="020B7200000000000000" pitchFamily="34" charset="0"/>
              </a:rPr>
              <a:t>2. </a:t>
            </a:r>
            <a:r>
              <a:rPr lang="en-US" altLang="en-US" sz="2000" b="1" u="sng">
                <a:solidFill>
                  <a:srgbClr val="FF6600"/>
                </a:solidFill>
                <a:latin typeface=".VnTimeH" panose="020B7200000000000000" pitchFamily="34" charset="0"/>
              </a:rPr>
              <a:t>Listen</a:t>
            </a:r>
            <a:r>
              <a:rPr lang="en-US" altLang="en-US" sz="2000" b="1">
                <a:solidFill>
                  <a:srgbClr val="FF6600"/>
                </a:solidFill>
                <a:latin typeface=".VnTimeH" panose="020B7200000000000000" pitchFamily="34" charset="0"/>
              </a:rPr>
              <a:t>.</a:t>
            </a:r>
          </a:p>
        </p:txBody>
      </p:sp>
      <p:sp>
        <p:nvSpPr>
          <p:cNvPr id="12377" name="Text Box 89">
            <a:extLst>
              <a:ext uri="{FF2B5EF4-FFF2-40B4-BE49-F238E27FC236}">
                <a16:creationId xmlns:a16="http://schemas.microsoft.com/office/drawing/2014/main" id="{AD137F1B-6751-4BB8-8BCA-82B6B4689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14400"/>
            <a:ext cx="777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ts val="1200"/>
              </a:spcBef>
            </a:pPr>
            <a:r>
              <a:rPr lang="en-US" altLang="en-US" sz="2000" b="1" i="1">
                <a:solidFill>
                  <a:srgbClr val="000099"/>
                </a:solidFill>
                <a:latin typeface="Times New Roman" panose="02020603050405020304" pitchFamily="18" charset="0"/>
              </a:rPr>
              <a:t>Match the letters A, B, C, D, E or F to the correct words in the box, then put them in the correct order as you hear: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1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161" name="Group 1393">
            <a:extLst>
              <a:ext uri="{FF2B5EF4-FFF2-40B4-BE49-F238E27FC236}">
                <a16:creationId xmlns:a16="http://schemas.microsoft.com/office/drawing/2014/main" id="{EEA88026-5AF4-40A9-91AB-80F6211CC0D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438400" y="4292600"/>
          <a:ext cx="6400800" cy="25908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4124740591"/>
                    </a:ext>
                  </a:extLst>
                </a:gridCol>
                <a:gridCol w="1401763">
                  <a:extLst>
                    <a:ext uri="{9D8B030D-6E8A-4147-A177-3AD203B41FA5}">
                      <a16:colId xmlns:a16="http://schemas.microsoft.com/office/drawing/2014/main" val="1619611517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1692532560"/>
                    </a:ext>
                  </a:extLst>
                </a:gridCol>
                <a:gridCol w="2014537">
                  <a:extLst>
                    <a:ext uri="{9D8B030D-6E8A-4147-A177-3AD203B41FA5}">
                      <a16:colId xmlns:a16="http://schemas.microsoft.com/office/drawing/2014/main" val="1486961147"/>
                    </a:ext>
                  </a:extLst>
                </a:gridCol>
              </a:tblGrid>
              <a:tr h="35560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 Guess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Answer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Correct answer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828740"/>
                  </a:ext>
                </a:extLst>
              </a:tr>
              <a:tr h="35560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 A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031439"/>
                  </a:ext>
                </a:extLst>
              </a:tr>
              <a:tr h="35560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 B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258537"/>
                  </a:ext>
                </a:extLst>
              </a:tr>
              <a:tr h="35560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 C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805965"/>
                  </a:ext>
                </a:extLst>
              </a:tr>
              <a:tr h="35560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 D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925984"/>
                  </a:ext>
                </a:extLst>
              </a:tr>
              <a:tr h="35560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 E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700430"/>
                  </a:ext>
                </a:extLst>
              </a:tr>
              <a:tr h="26828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 F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439176"/>
                  </a:ext>
                </a:extLst>
              </a:tr>
            </a:tbl>
          </a:graphicData>
        </a:graphic>
      </p:graphicFrame>
      <p:graphicFrame>
        <p:nvGraphicFramePr>
          <p:cNvPr id="34151" name="Group 1383">
            <a:extLst>
              <a:ext uri="{FF2B5EF4-FFF2-40B4-BE49-F238E27FC236}">
                <a16:creationId xmlns:a16="http://schemas.microsoft.com/office/drawing/2014/main" id="{E13AFE1B-FEE0-4FD9-8FB2-83E9974F8C1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438400" y="685800"/>
          <a:ext cx="6400800" cy="685800"/>
        </p:xfrm>
        <a:graphic>
          <a:graphicData uri="http://schemas.openxmlformats.org/drawingml/2006/table">
            <a:tbl>
              <a:tblPr/>
              <a:tblGrid>
                <a:gridCol w="6400800">
                  <a:extLst>
                    <a:ext uri="{9D8B030D-6E8A-4147-A177-3AD203B41FA5}">
                      <a16:colId xmlns:a16="http://schemas.microsoft.com/office/drawing/2014/main" val="2299693872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037985"/>
                  </a:ext>
                </a:extLst>
              </a:tr>
            </a:tbl>
          </a:graphicData>
        </a:graphic>
      </p:graphicFrame>
      <p:pic>
        <p:nvPicPr>
          <p:cNvPr id="17412" name="Picture 4">
            <a:extLst>
              <a:ext uri="{FF2B5EF4-FFF2-40B4-BE49-F238E27FC236}">
                <a16:creationId xmlns:a16="http://schemas.microsoft.com/office/drawing/2014/main" id="{CDA84FBB-0376-443B-B875-58ECF2C0CF04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3" y="1371600"/>
            <a:ext cx="6400800" cy="2643188"/>
          </a:xfrm>
          <a:noFill/>
          <a:ln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Text Box 5">
            <a:extLst>
              <a:ext uri="{FF2B5EF4-FFF2-40B4-BE49-F238E27FC236}">
                <a16:creationId xmlns:a16="http://schemas.microsoft.com/office/drawing/2014/main" id="{40A34388-6D91-4FFD-B69A-6ED80A4F0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417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altLang="en-US">
              <a:solidFill>
                <a:srgbClr val="FF6600"/>
              </a:solidFill>
            </a:endParaRP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C3605CC7-6340-4A5B-B03A-C2C7EBC40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0"/>
            <a:ext cx="87312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</a:rPr>
              <a:t> 2. </a:t>
            </a:r>
            <a:r>
              <a:rPr lang="en-US" altLang="en-US" sz="2000" b="1" u="sng">
                <a:solidFill>
                  <a:srgbClr val="000099"/>
                </a:solidFill>
                <a:latin typeface=".VnTimeH" panose="020B7200000000000000" pitchFamily="34" charset="0"/>
              </a:rPr>
              <a:t>Listen</a:t>
            </a:r>
            <a:r>
              <a:rPr lang="en-US" altLang="en-US" sz="2000" b="1">
                <a:solidFill>
                  <a:srgbClr val="000099"/>
                </a:solidFill>
                <a:latin typeface=".VnTimeH" panose="020B7200000000000000" pitchFamily="34" charset="0"/>
              </a:rPr>
              <a:t>:</a:t>
            </a:r>
            <a:r>
              <a:rPr lang="en-US" altLang="en-US" sz="2400" b="1">
                <a:solidFill>
                  <a:srgbClr val="0000FF"/>
                </a:solidFill>
              </a:rPr>
              <a:t> </a:t>
            </a:r>
            <a:r>
              <a:rPr lang="en-US" altLang="en-US" b="1" i="1">
                <a:solidFill>
                  <a:srgbClr val="0000CC"/>
                </a:solidFill>
              </a:rPr>
              <a:t>Match the letters A, B, C, D, E or F to the correct words in the box, then put them in the correct order as you hear.</a:t>
            </a:r>
          </a:p>
        </p:txBody>
      </p:sp>
      <p:sp>
        <p:nvSpPr>
          <p:cNvPr id="17457" name="Text Box 49">
            <a:extLst>
              <a:ext uri="{FF2B5EF4-FFF2-40B4-BE49-F238E27FC236}">
                <a16:creationId xmlns:a16="http://schemas.microsoft.com/office/drawing/2014/main" id="{2C291356-0C89-4523-BA56-4AE1A930D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649663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altLang="en-US">
              <a:solidFill>
                <a:srgbClr val="FF6600"/>
              </a:solidFill>
            </a:endParaRPr>
          </a:p>
        </p:txBody>
      </p:sp>
      <p:sp>
        <p:nvSpPr>
          <p:cNvPr id="17458" name="Text Box 50">
            <a:extLst>
              <a:ext uri="{FF2B5EF4-FFF2-40B4-BE49-F238E27FC236}">
                <a16:creationId xmlns:a16="http://schemas.microsoft.com/office/drawing/2014/main" id="{C8A73C3A-2E83-46C6-9D5F-28FD3E67B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3541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7461" name="Text Box 53">
            <a:extLst>
              <a:ext uri="{FF2B5EF4-FFF2-40B4-BE49-F238E27FC236}">
                <a16:creationId xmlns:a16="http://schemas.microsoft.com/office/drawing/2014/main" id="{5D68E9A4-A95A-4A7B-B87D-952A0F2BE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492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</a:rPr>
              <a:t>ambulance</a:t>
            </a:r>
          </a:p>
        </p:txBody>
      </p:sp>
      <p:sp>
        <p:nvSpPr>
          <p:cNvPr id="17462" name="Text Box 54">
            <a:extLst>
              <a:ext uri="{FF2B5EF4-FFF2-40B4-BE49-F238E27FC236}">
                <a16:creationId xmlns:a16="http://schemas.microsoft.com/office/drawing/2014/main" id="{0EDB601D-8174-4F14-849E-0B4A9A036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58813"/>
            <a:ext cx="113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</a:rPr>
              <a:t>crutches</a:t>
            </a:r>
          </a:p>
        </p:txBody>
      </p:sp>
      <p:sp>
        <p:nvSpPr>
          <p:cNvPr id="17463" name="Text Box 55">
            <a:extLst>
              <a:ext uri="{FF2B5EF4-FFF2-40B4-BE49-F238E27FC236}">
                <a16:creationId xmlns:a16="http://schemas.microsoft.com/office/drawing/2014/main" id="{8FEAD647-7652-42D7-8733-D9EE8E357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477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</a:rPr>
              <a:t>scale</a:t>
            </a:r>
          </a:p>
        </p:txBody>
      </p:sp>
      <p:sp>
        <p:nvSpPr>
          <p:cNvPr id="17464" name="Text Box 56">
            <a:extLst>
              <a:ext uri="{FF2B5EF4-FFF2-40B4-BE49-F238E27FC236}">
                <a16:creationId xmlns:a16="http://schemas.microsoft.com/office/drawing/2014/main" id="{36266406-60F1-4F4B-BFEB-8FDC273A8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011238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</a:rPr>
              <a:t>stretcher</a:t>
            </a:r>
          </a:p>
        </p:txBody>
      </p:sp>
      <p:sp>
        <p:nvSpPr>
          <p:cNvPr id="17465" name="Text Box 57">
            <a:extLst>
              <a:ext uri="{FF2B5EF4-FFF2-40B4-BE49-F238E27FC236}">
                <a16:creationId xmlns:a16="http://schemas.microsoft.com/office/drawing/2014/main" id="{C63B5C4E-AD4E-4DF6-9A8D-31EBCA4F0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0160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</a:rPr>
              <a:t>wheelchair</a:t>
            </a:r>
          </a:p>
        </p:txBody>
      </p:sp>
      <p:sp>
        <p:nvSpPr>
          <p:cNvPr id="17466" name="Text Box 58">
            <a:extLst>
              <a:ext uri="{FF2B5EF4-FFF2-40B4-BE49-F238E27FC236}">
                <a16:creationId xmlns:a16="http://schemas.microsoft.com/office/drawing/2014/main" id="{5A0928F8-D018-4676-9E79-48EA30E29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0160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</a:rPr>
              <a:t>eyechart</a:t>
            </a:r>
          </a:p>
        </p:txBody>
      </p:sp>
      <p:sp>
        <p:nvSpPr>
          <p:cNvPr id="17469" name="Text Box 61">
            <a:extLst>
              <a:ext uri="{FF2B5EF4-FFF2-40B4-BE49-F238E27FC236}">
                <a16:creationId xmlns:a16="http://schemas.microsoft.com/office/drawing/2014/main" id="{F05D3DFB-2F7E-4A54-8475-07773CC25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946525"/>
            <a:ext cx="7507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 b="1" i="1">
                <a:solidFill>
                  <a:srgbClr val="0000CC"/>
                </a:solidFill>
              </a:rPr>
              <a:t>a.</a:t>
            </a:r>
            <a:r>
              <a:rPr lang="en-US" altLang="en-US" b="1" i="1">
                <a:solidFill>
                  <a:srgbClr val="0000CC"/>
                </a:solidFill>
              </a:rPr>
              <a:t> </a:t>
            </a:r>
            <a:r>
              <a:rPr lang="en-US" altLang="en-US" b="1" i="1" u="sng">
                <a:solidFill>
                  <a:srgbClr val="0000CC"/>
                </a:solidFill>
              </a:rPr>
              <a:t>Match the letter A, B, C, D, E or F to the correct words in the box:</a:t>
            </a:r>
          </a:p>
        </p:txBody>
      </p:sp>
      <p:sp>
        <p:nvSpPr>
          <p:cNvPr id="17470" name="Text Box 62">
            <a:extLst>
              <a:ext uri="{FF2B5EF4-FFF2-40B4-BE49-F238E27FC236}">
                <a16:creationId xmlns:a16="http://schemas.microsoft.com/office/drawing/2014/main" id="{48576E5C-3B99-46B4-8827-000D9DBA3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912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altLang="en-US" sz="1200" b="1">
              <a:solidFill>
                <a:srgbClr val="FF6600"/>
              </a:solidFill>
              <a:latin typeface=".VnTime" panose="020B7200000000000000" pitchFamily="34" charset="0"/>
            </a:endParaRPr>
          </a:p>
        </p:txBody>
      </p:sp>
      <p:sp>
        <p:nvSpPr>
          <p:cNvPr id="17473" name="Oval 65">
            <a:extLst>
              <a:ext uri="{FF2B5EF4-FFF2-40B4-BE49-F238E27FC236}">
                <a16:creationId xmlns:a16="http://schemas.microsoft.com/office/drawing/2014/main" id="{C32C2777-7EFA-4ABC-97FC-EDA16710D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025" y="2514600"/>
            <a:ext cx="304800" cy="304800"/>
          </a:xfrm>
          <a:prstGeom prst="ellipse">
            <a:avLst/>
          </a:prstGeom>
          <a:solidFill>
            <a:srgbClr val="EEFED4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C0000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7474" name="Text Box 66">
            <a:extLst>
              <a:ext uri="{FF2B5EF4-FFF2-40B4-BE49-F238E27FC236}">
                <a16:creationId xmlns:a16="http://schemas.microsoft.com/office/drawing/2014/main" id="{CFFEB3E0-7A28-4571-B46E-B84CFF11A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altLang="en-US" sz="1200" b="1">
              <a:solidFill>
                <a:srgbClr val="FF6600"/>
              </a:solidFill>
              <a:latin typeface=".VnTime" panose="020B7200000000000000" pitchFamily="34" charset="0"/>
            </a:endParaRPr>
          </a:p>
        </p:txBody>
      </p:sp>
      <p:sp>
        <p:nvSpPr>
          <p:cNvPr id="17475" name="Oval 67">
            <a:extLst>
              <a:ext uri="{FF2B5EF4-FFF2-40B4-BE49-F238E27FC236}">
                <a16:creationId xmlns:a16="http://schemas.microsoft.com/office/drawing/2014/main" id="{28B33E13-4E73-4861-9D2F-63CA7267A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667000"/>
            <a:ext cx="304800" cy="304800"/>
          </a:xfrm>
          <a:prstGeom prst="ellipse">
            <a:avLst/>
          </a:prstGeom>
          <a:solidFill>
            <a:srgbClr val="EEFED4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17476" name="Oval 68">
            <a:extLst>
              <a:ext uri="{FF2B5EF4-FFF2-40B4-BE49-F238E27FC236}">
                <a16:creationId xmlns:a16="http://schemas.microsoft.com/office/drawing/2014/main" id="{135A5B11-E652-443E-9917-1FA200C4D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025" y="2362200"/>
            <a:ext cx="304800" cy="304800"/>
          </a:xfrm>
          <a:prstGeom prst="ellipse">
            <a:avLst/>
          </a:prstGeom>
          <a:solidFill>
            <a:srgbClr val="EEFED4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C0000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17477" name="Oval 69">
            <a:extLst>
              <a:ext uri="{FF2B5EF4-FFF2-40B4-BE49-F238E27FC236}">
                <a16:creationId xmlns:a16="http://schemas.microsoft.com/office/drawing/2014/main" id="{CA1A3398-5929-4686-BFE6-360922ECE0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05613" y="1905000"/>
            <a:ext cx="304800" cy="304800"/>
          </a:xfrm>
          <a:prstGeom prst="ellipse">
            <a:avLst/>
          </a:prstGeom>
          <a:solidFill>
            <a:srgbClr val="EEFED4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17478" name="Oval 70">
            <a:extLst>
              <a:ext uri="{FF2B5EF4-FFF2-40B4-BE49-F238E27FC236}">
                <a16:creationId xmlns:a16="http://schemas.microsoft.com/office/drawing/2014/main" id="{EB5E20E3-BD82-4F90-934E-329B11788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3657600"/>
            <a:ext cx="304800" cy="304800"/>
          </a:xfrm>
          <a:prstGeom prst="ellipse">
            <a:avLst/>
          </a:prstGeom>
          <a:solidFill>
            <a:srgbClr val="EEFED4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  <a:latin typeface=".VnTime" panose="020B7200000000000000" pitchFamily="34" charset="0"/>
              </a:rPr>
              <a:t>E</a:t>
            </a:r>
          </a:p>
        </p:txBody>
      </p:sp>
      <p:sp>
        <p:nvSpPr>
          <p:cNvPr id="17479" name="Oval 71">
            <a:extLst>
              <a:ext uri="{FF2B5EF4-FFF2-40B4-BE49-F238E27FC236}">
                <a16:creationId xmlns:a16="http://schemas.microsoft.com/office/drawing/2014/main" id="{E6CD7ED4-63CB-41E4-A6BB-73F463963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505200"/>
            <a:ext cx="304800" cy="304800"/>
          </a:xfrm>
          <a:prstGeom prst="ellipse">
            <a:avLst/>
          </a:prstGeom>
          <a:solidFill>
            <a:srgbClr val="EEFED4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  <a:latin typeface=".VnTime" panose="020B7200000000000000" pitchFamily="34" charset="0"/>
              </a:rPr>
              <a:t>F</a:t>
            </a:r>
          </a:p>
        </p:txBody>
      </p:sp>
      <p:sp>
        <p:nvSpPr>
          <p:cNvPr id="17480" name="Rectangle 72">
            <a:extLst>
              <a:ext uri="{FF2B5EF4-FFF2-40B4-BE49-F238E27FC236}">
                <a16:creationId xmlns:a16="http://schemas.microsoft.com/office/drawing/2014/main" id="{0CD09219-1C49-4BF9-8B5F-3C21A4A0D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2286000"/>
            <a:ext cx="1495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  <a:latin typeface=".VnTime" panose="020B7200000000000000" pitchFamily="34" charset="0"/>
              </a:rPr>
              <a:t>+ eyesight (n)</a:t>
            </a:r>
          </a:p>
        </p:txBody>
      </p:sp>
      <p:sp>
        <p:nvSpPr>
          <p:cNvPr id="17481" name="Rectangle 73">
            <a:extLst>
              <a:ext uri="{FF2B5EF4-FFF2-40B4-BE49-F238E27FC236}">
                <a16:creationId xmlns:a16="http://schemas.microsoft.com/office/drawing/2014/main" id="{EF66648A-AA26-40A1-A99D-A8D9D519B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2605088"/>
            <a:ext cx="1447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  <a:latin typeface=".VnTime" panose="020B7200000000000000" pitchFamily="34" charset="0"/>
              </a:rPr>
              <a:t>+ to wheel</a:t>
            </a:r>
          </a:p>
        </p:txBody>
      </p:sp>
      <p:sp>
        <p:nvSpPr>
          <p:cNvPr id="17482" name="Rectangle 74">
            <a:extLst>
              <a:ext uri="{FF2B5EF4-FFF2-40B4-BE49-F238E27FC236}">
                <a16:creationId xmlns:a16="http://schemas.microsoft.com/office/drawing/2014/main" id="{F1C878CA-F712-46DF-A3EE-0A388636E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2971800"/>
            <a:ext cx="2111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  <a:latin typeface=".VnTime" panose="020B7200000000000000" pitchFamily="34" charset="0"/>
              </a:rPr>
              <a:t>+ to lean </a:t>
            </a:r>
            <a:r>
              <a:rPr lang="en-US" altLang="en-US">
                <a:solidFill>
                  <a:srgbClr val="CC0000"/>
                </a:solidFill>
                <a:latin typeface=".VnTime" panose="020B7200000000000000" pitchFamily="34" charset="0"/>
              </a:rPr>
              <a:t>(against)…</a:t>
            </a:r>
          </a:p>
        </p:txBody>
      </p:sp>
      <p:sp>
        <p:nvSpPr>
          <p:cNvPr id="17483" name="Rectangle 75">
            <a:extLst>
              <a:ext uri="{FF2B5EF4-FFF2-40B4-BE49-F238E27FC236}">
                <a16:creationId xmlns:a16="http://schemas.microsoft.com/office/drawing/2014/main" id="{00D150BA-3803-498E-B589-757305BBE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3" y="3352800"/>
            <a:ext cx="1749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  <a:latin typeface=".VnTime" panose="020B7200000000000000" pitchFamily="34" charset="0"/>
              </a:rPr>
              <a:t>+ paramedic (n)</a:t>
            </a:r>
          </a:p>
        </p:txBody>
      </p:sp>
      <p:sp>
        <p:nvSpPr>
          <p:cNvPr id="17559" name="Text Box 151">
            <a:extLst>
              <a:ext uri="{FF2B5EF4-FFF2-40B4-BE49-F238E27FC236}">
                <a16:creationId xmlns:a16="http://schemas.microsoft.com/office/drawing/2014/main" id="{F1B722FA-6162-4E50-BCCE-B0F2059D2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648200"/>
            <a:ext cx="8610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altLang="en-US" sz="1200" b="1">
              <a:solidFill>
                <a:srgbClr val="FF6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45833 0.58981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2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52601E-6 L 0.22917 0.59121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29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9.24855E-7 L 0.225 0.69919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34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52601E-6 L -0.01667 0.70219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350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125 0.80116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4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83237E-6 L 0.45313 0.79168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395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61" grpId="0" autoUpdateAnimBg="0"/>
      <p:bldP spid="17461" grpId="1"/>
      <p:bldP spid="17462" grpId="0" autoUpdateAnimBg="0"/>
      <p:bldP spid="17462" grpId="1"/>
      <p:bldP spid="17463" grpId="0" autoUpdateAnimBg="0"/>
      <p:bldP spid="17463" grpId="1"/>
      <p:bldP spid="17464" grpId="0" autoUpdateAnimBg="0"/>
      <p:bldP spid="17464" grpId="1"/>
      <p:bldP spid="17465" grpId="0" autoUpdateAnimBg="0"/>
      <p:bldP spid="17465" grpId="1"/>
      <p:bldP spid="17466" grpId="0" autoUpdateAnimBg="0"/>
      <p:bldP spid="17466" grpId="1"/>
      <p:bldP spid="17469" grpId="0" autoUpdateAnimBg="0"/>
      <p:bldP spid="17473" grpId="0" animBg="1" autoUpdateAnimBg="0"/>
      <p:bldP spid="17475" grpId="0" animBg="1" autoUpdateAnimBg="0"/>
      <p:bldP spid="17476" grpId="0" animBg="1" autoUpdateAnimBg="0"/>
      <p:bldP spid="17477" grpId="0" animBg="1" autoUpdateAnimBg="0"/>
      <p:bldP spid="17478" grpId="0" animBg="1" autoUpdateAnimBg="0"/>
      <p:bldP spid="17479" grpId="0" animBg="1" autoUpdateAnimBg="0"/>
      <p:bldP spid="17480" grpId="0" autoUpdateAnimBg="0"/>
      <p:bldP spid="17481" grpId="0" autoUpdateAnimBg="0"/>
      <p:bldP spid="17482" grpId="0" autoUpdateAnimBg="0"/>
      <p:bldP spid="1748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46266A39-3E34-4E3E-8239-7C069EB7D27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 flipH="1">
            <a:off x="457200" y="1600200"/>
            <a:ext cx="4035425" cy="4525963"/>
          </a:xfrm>
        </p:spPr>
        <p:txBody>
          <a:bodyPr/>
          <a:lstStyle/>
          <a:p>
            <a:pPr>
              <a:buFontTx/>
              <a:buNone/>
            </a:pPr>
            <a:endParaRPr lang="en-US" altLang="en-US" sz="2800"/>
          </a:p>
          <a:p>
            <a:pPr>
              <a:buFontTx/>
              <a:buNone/>
            </a:pPr>
            <a:endParaRPr lang="en-US" altLang="en-US" sz="2800"/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8680CE4E-A058-4B1C-B20F-48C8D0F3C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85788"/>
            <a:ext cx="655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 b="1" i="1">
                <a:solidFill>
                  <a:srgbClr val="0000CC"/>
                </a:solidFill>
              </a:rPr>
              <a:t>b</a:t>
            </a:r>
            <a:r>
              <a:rPr lang="en-US" altLang="en-US" sz="2000" i="1">
                <a:solidFill>
                  <a:srgbClr val="0000CC"/>
                </a:solidFill>
              </a:rPr>
              <a:t>.</a:t>
            </a:r>
            <a:r>
              <a:rPr lang="en-US" altLang="en-US" i="1">
                <a:solidFill>
                  <a:srgbClr val="0000CC"/>
                </a:solidFill>
              </a:rPr>
              <a:t> </a:t>
            </a:r>
            <a:r>
              <a:rPr lang="en-US" altLang="en-US" b="1" i="1" u="sng">
                <a:solidFill>
                  <a:srgbClr val="0000CC"/>
                </a:solidFill>
              </a:rPr>
              <a:t>Listen. Put the words in the correct order as you hear:</a:t>
            </a: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FA4A1C2A-79F8-4B4F-9EC9-06EB9BE4C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315200" cy="31242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702" name="Group 246">
            <a:extLst>
              <a:ext uri="{FF2B5EF4-FFF2-40B4-BE49-F238E27FC236}">
                <a16:creationId xmlns:a16="http://schemas.microsoft.com/office/drawing/2014/main" id="{D9DB76A3-84F1-49B6-A008-8EE84BE5D008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81038" y="4114800"/>
          <a:ext cx="7319962" cy="2665413"/>
        </p:xfrm>
        <a:graphic>
          <a:graphicData uri="http://schemas.openxmlformats.org/drawingml/2006/table">
            <a:tbl>
              <a:tblPr/>
              <a:tblGrid>
                <a:gridCol w="2492375">
                  <a:extLst>
                    <a:ext uri="{9D8B030D-6E8A-4147-A177-3AD203B41FA5}">
                      <a16:colId xmlns:a16="http://schemas.microsoft.com/office/drawing/2014/main" val="2016803298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4079844267"/>
                    </a:ext>
                  </a:extLst>
                </a:gridCol>
                <a:gridCol w="2414587">
                  <a:extLst>
                    <a:ext uri="{9D8B030D-6E8A-4147-A177-3AD203B41FA5}">
                      <a16:colId xmlns:a16="http://schemas.microsoft.com/office/drawing/2014/main" val="796046772"/>
                    </a:ext>
                  </a:extLst>
                </a:gridCol>
              </a:tblGrid>
              <a:tr h="3683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 order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163419"/>
                  </a:ext>
                </a:extLst>
              </a:tr>
              <a:tr h="3683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A. ambulance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077018"/>
                  </a:ext>
                </a:extLst>
              </a:tr>
              <a:tr h="3667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B. wheelchair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67697"/>
                  </a:ext>
                </a:extLst>
              </a:tr>
              <a:tr h="3683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C. crutches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274168"/>
                  </a:ext>
                </a:extLst>
              </a:tr>
              <a:tr h="3571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D. eyechart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603396"/>
                  </a:ext>
                </a:extLst>
              </a:tr>
              <a:tr h="3683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E. scale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363762"/>
                  </a:ext>
                </a:extLst>
              </a:tr>
              <a:tr h="3683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F. stretcher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462071"/>
                  </a:ext>
                </a:extLst>
              </a:tr>
            </a:tbl>
          </a:graphicData>
        </a:graphic>
      </p:graphicFrame>
      <p:sp>
        <p:nvSpPr>
          <p:cNvPr id="19681" name="Text Box 225">
            <a:extLst>
              <a:ext uri="{FF2B5EF4-FFF2-40B4-BE49-F238E27FC236}">
                <a16:creationId xmlns:a16="http://schemas.microsoft.com/office/drawing/2014/main" id="{339CA8A8-9190-4DB9-966F-BE626EE71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5800" y="385762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CC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19682" name="Text Box 226">
            <a:extLst>
              <a:ext uri="{FF2B5EF4-FFF2-40B4-BE49-F238E27FC236}">
                <a16:creationId xmlns:a16="http://schemas.microsoft.com/office/drawing/2014/main" id="{FFB4047F-4442-45D9-B690-BDE8F41BE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3810000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CC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19683" name="Text Box 227">
            <a:extLst>
              <a:ext uri="{FF2B5EF4-FFF2-40B4-BE49-F238E27FC236}">
                <a16:creationId xmlns:a16="http://schemas.microsoft.com/office/drawing/2014/main" id="{ED2EEBEB-D89F-4354-89E1-4FA6C7489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0" y="614362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CC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19684" name="Text Box 228">
            <a:extLst>
              <a:ext uri="{FF2B5EF4-FFF2-40B4-BE49-F238E27FC236}">
                <a16:creationId xmlns:a16="http://schemas.microsoft.com/office/drawing/2014/main" id="{86DB26C3-4694-4187-A495-2BFC8A2C3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59436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CC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19685" name="Text Box 229">
            <a:extLst>
              <a:ext uri="{FF2B5EF4-FFF2-40B4-BE49-F238E27FC236}">
                <a16:creationId xmlns:a16="http://schemas.microsoft.com/office/drawing/2014/main" id="{A1C00AE9-F307-4E55-974E-8E2AB8DF1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5800" y="500062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CC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19686" name="Text Box 230">
            <a:extLst>
              <a:ext uri="{FF2B5EF4-FFF2-40B4-BE49-F238E27FC236}">
                <a16:creationId xmlns:a16="http://schemas.microsoft.com/office/drawing/2014/main" id="{46923813-F645-4BE4-9001-97733B32A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492442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CC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19690" name="Rectangle 234">
            <a:extLst>
              <a:ext uri="{FF2B5EF4-FFF2-40B4-BE49-F238E27FC236}">
                <a16:creationId xmlns:a16="http://schemas.microsoft.com/office/drawing/2014/main" id="{15B00D28-6651-4E2B-9259-4BC793ED0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0175"/>
            <a:ext cx="1684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000" b="1" u="sng">
                <a:solidFill>
                  <a:srgbClr val="000099"/>
                </a:solidFill>
                <a:latin typeface=".VnTimeH" panose="020B7200000000000000" pitchFamily="34" charset="0"/>
              </a:rPr>
              <a:t>Listen</a:t>
            </a:r>
            <a:r>
              <a:rPr lang="en-US" altLang="en-US" sz="2000" b="1">
                <a:solidFill>
                  <a:srgbClr val="000099"/>
                </a:solidFill>
                <a:latin typeface=".VnTimeH" panose="020B7200000000000000" pitchFamily="34" charset="0"/>
              </a:rPr>
              <a:t>:</a:t>
            </a:r>
            <a:r>
              <a:rPr lang="en-US" altLang="en-US" sz="1200" b="1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9703" name="Text Box 247">
            <a:extLst>
              <a:ext uri="{FF2B5EF4-FFF2-40B4-BE49-F238E27FC236}">
                <a16:creationId xmlns:a16="http://schemas.microsoft.com/office/drawing/2014/main" id="{6D0DC002-6CD0-48E9-8E03-F2C69F548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-3175"/>
            <a:ext cx="4359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6600"/>
                </a:solidFill>
                <a:latin typeface=".VnTimeH" panose="020B7200000000000000" pitchFamily="34" charset="0"/>
              </a:rPr>
              <a:t>Unit 9. A first- aid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92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5.78035E-7 L 0.81632 -0.2467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16" y="-1234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9711E-6 L -0.32674 0.148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742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83237E-6 L -0.32535 0.041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7" y="208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52601E-6 L -0.325 -0.05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-256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56647E-6 L 0.80799 0.1417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9" y="707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4509E-6 L 0.80799 0.36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9" y="18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81" grpId="0"/>
      <p:bldP spid="19682" grpId="0"/>
      <p:bldP spid="19683" grpId="0"/>
      <p:bldP spid="19684" grpId="0"/>
      <p:bldP spid="19685" grpId="0"/>
      <p:bldP spid="196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8BD5DD9-AFB8-4F0E-A9BB-F433FE187E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                           </a:t>
            </a:r>
            <a:br>
              <a:rPr lang="en-US" altLang="en-US" sz="4000"/>
            </a:br>
            <a:r>
              <a:rPr lang="en-US" altLang="en-US" sz="4000"/>
              <a:t>            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1018512-54F4-42C3-BDD9-A55B60D33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7772400" cy="54403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i="1">
                <a:solidFill>
                  <a:srgbClr val="000099"/>
                </a:solidFill>
              </a:rPr>
              <a:t>=&gt; Describe  activities in the picture, using the information you heard:</a:t>
            </a:r>
          </a:p>
          <a:p>
            <a:endParaRPr lang="en-US" altLang="en-US" i="1"/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C98B43F0-D1A5-4E3A-A53B-8757A57E1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15200" cy="38862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>
            <a:extLst>
              <a:ext uri="{FF2B5EF4-FFF2-40B4-BE49-F238E27FC236}">
                <a16:creationId xmlns:a16="http://schemas.microsoft.com/office/drawing/2014/main" id="{B7834AAA-28DE-48DB-912F-AF9CB6155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42863"/>
            <a:ext cx="4359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6600"/>
                </a:solidFill>
                <a:latin typeface=".VnTimeH" panose="020B7200000000000000" pitchFamily="34" charset="0"/>
              </a:rPr>
              <a:t>Unit 9. A first- aid course</a:t>
            </a: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1F210DD5-7195-4CA7-9042-5F5830B3F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96875"/>
            <a:ext cx="1435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6600"/>
                </a:solidFill>
                <a:latin typeface=".VnTimeH" panose="020B7200000000000000" pitchFamily="34" charset="0"/>
              </a:rPr>
              <a:t>2. </a:t>
            </a:r>
            <a:r>
              <a:rPr lang="en-US" altLang="en-US" sz="2000" b="1" u="sng">
                <a:solidFill>
                  <a:srgbClr val="FF6600"/>
                </a:solidFill>
                <a:latin typeface=".VnTimeH" panose="020B7200000000000000" pitchFamily="34" charset="0"/>
              </a:rPr>
              <a:t>Listen</a:t>
            </a:r>
            <a:r>
              <a:rPr lang="en-US" altLang="en-US" sz="2000" b="1">
                <a:solidFill>
                  <a:srgbClr val="FF6600"/>
                </a:solidFill>
                <a:latin typeface=".VnTimeH" panose="020B7200000000000000" pitchFamily="34" charset="0"/>
              </a:rPr>
              <a:t>.</a:t>
            </a: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3AD63121-B214-4A1A-80FB-3F6F17648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5653088"/>
            <a:ext cx="7542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 b="1" i="1">
                <a:solidFill>
                  <a:srgbClr val="000099"/>
                </a:solidFill>
                <a:latin typeface="Times New Roman" panose="02020603050405020304" pitchFamily="18" charset="0"/>
              </a:rPr>
              <a:t>Ex: This is the emergency room in a hospital…………………………..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8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1FF5FD9A-304D-44FF-ABDF-361C57467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096000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 </a:t>
            </a:r>
          </a:p>
          <a:p>
            <a:pPr>
              <a:buFontTx/>
              <a:buNone/>
            </a:pPr>
            <a:endParaRPr lang="en-US" altLang="en-US"/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2C107F5E-C996-455A-88C6-BEF1CE151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42863"/>
            <a:ext cx="4359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  <a:latin typeface=".VnTimeH" panose="020B7200000000000000" pitchFamily="34" charset="0"/>
              </a:rPr>
              <a:t>Unit 9. A first- aid course</a:t>
            </a: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7D2AFB3F-48A1-422A-AA65-33C0CE762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3775" y="396875"/>
            <a:ext cx="1435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  <a:latin typeface=".VnTimeH" panose="020B7200000000000000" pitchFamily="34" charset="0"/>
              </a:rPr>
              <a:t>2. </a:t>
            </a:r>
            <a:r>
              <a:rPr lang="en-US" altLang="en-US" sz="2000" b="1" u="sng">
                <a:solidFill>
                  <a:srgbClr val="FF3300"/>
                </a:solidFill>
                <a:latin typeface=".VnTimeH" panose="020B7200000000000000" pitchFamily="34" charset="0"/>
              </a:rPr>
              <a:t>Listen</a:t>
            </a:r>
            <a:r>
              <a:rPr lang="en-US" altLang="en-US" sz="2000" b="1">
                <a:solidFill>
                  <a:srgbClr val="FF3300"/>
                </a:solidFill>
                <a:latin typeface=".VnTimeH" panose="020B7200000000000000" pitchFamily="34" charset="0"/>
              </a:rPr>
              <a:t>.</a:t>
            </a:r>
          </a:p>
        </p:txBody>
      </p:sp>
      <p:sp>
        <p:nvSpPr>
          <p:cNvPr id="39942" name="AutoShape 6">
            <a:extLst>
              <a:ext uri="{FF2B5EF4-FFF2-40B4-BE49-F238E27FC236}">
                <a16:creationId xmlns:a16="http://schemas.microsoft.com/office/drawing/2014/main" id="{E005BE32-11EA-4920-9544-A2E2BE5DE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447800"/>
            <a:ext cx="6781800" cy="9144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66FF66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4800" b="1">
                <a:solidFill>
                  <a:srgbClr val="FF0000"/>
                </a:solidFill>
              </a:rPr>
              <a:t>Homework</a:t>
            </a:r>
            <a:r>
              <a:rPr lang="en-US" alt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9943" name="AutoShape 7">
            <a:extLst>
              <a:ext uri="{FF2B5EF4-FFF2-40B4-BE49-F238E27FC236}">
                <a16:creationId xmlns:a16="http://schemas.microsoft.com/office/drawing/2014/main" id="{D345113D-3B22-45BB-A757-92014147F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124200"/>
            <a:ext cx="7467600" cy="2667000"/>
          </a:xfrm>
          <a:prstGeom prst="roundRect">
            <a:avLst>
              <a:gd name="adj" fmla="val 16667"/>
            </a:avLst>
          </a:prstGeom>
          <a:solidFill>
            <a:srgbClr val="93F59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/>
            <a:r>
              <a:rPr lang="en-US" altLang="en-US" sz="2400" b="1">
                <a:solidFill>
                  <a:schemeClr val="accent2"/>
                </a:solidFill>
              </a:rPr>
              <a:t>1. Remember how to make and respond to the </a:t>
            </a:r>
          </a:p>
          <a:p>
            <a:pPr algn="l" eaLnBrk="1" hangingPunct="1"/>
            <a:r>
              <a:rPr lang="en-US" altLang="en-US" sz="2400" b="1">
                <a:solidFill>
                  <a:schemeClr val="accent2"/>
                </a:solidFill>
              </a:rPr>
              <a:t>    requests, offers and promises.</a:t>
            </a:r>
          </a:p>
          <a:p>
            <a:pPr algn="l" eaLnBrk="1" hangingPunct="1"/>
            <a:endParaRPr lang="en-US" altLang="en-US" sz="2400" b="1">
              <a:solidFill>
                <a:schemeClr val="accent2"/>
              </a:solidFill>
            </a:endParaRPr>
          </a:p>
          <a:p>
            <a:pPr algn="l" eaLnBrk="1" hangingPunct="1"/>
            <a:r>
              <a:rPr lang="en-US" altLang="en-US" sz="2400" b="1">
                <a:solidFill>
                  <a:schemeClr val="accent2"/>
                </a:solidFill>
              </a:rPr>
              <a:t>2. Write a paragraph to describe the activities in</a:t>
            </a:r>
          </a:p>
          <a:p>
            <a:pPr algn="l" eaLnBrk="1" hangingPunct="1"/>
            <a:r>
              <a:rPr lang="en-US" altLang="en-US" sz="2400" b="1">
                <a:solidFill>
                  <a:schemeClr val="accent2"/>
                </a:solidFill>
              </a:rPr>
              <a:t>    the picture “Listen- page 82” in your notebook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>
            <a:extLst>
              <a:ext uri="{FF2B5EF4-FFF2-40B4-BE49-F238E27FC236}">
                <a16:creationId xmlns:a16="http://schemas.microsoft.com/office/drawing/2014/main" id="{5A14B3C2-7E9C-47D2-A060-4FFB1893D3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381000"/>
            <a:ext cx="6324600" cy="175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SG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Thank you</a:t>
            </a:r>
          </a:p>
        </p:txBody>
      </p:sp>
      <p:pic>
        <p:nvPicPr>
          <p:cNvPr id="80899" name="Picture 3" descr="sunflowers_wave_hb">
            <a:extLst>
              <a:ext uri="{FF2B5EF4-FFF2-40B4-BE49-F238E27FC236}">
                <a16:creationId xmlns:a16="http://schemas.microsoft.com/office/drawing/2014/main" id="{ECC0890A-09A2-4DA6-AFB7-1F1EF4630E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86200"/>
            <a:ext cx="4267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5" name="WordArt 9">
            <a:extLst>
              <a:ext uri="{FF2B5EF4-FFF2-40B4-BE49-F238E27FC236}">
                <a16:creationId xmlns:a16="http://schemas.microsoft.com/office/drawing/2014/main" id="{01614162-8860-42B4-8397-C85513041C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2362200"/>
            <a:ext cx="7391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SG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for your attendance</a:t>
            </a:r>
          </a:p>
        </p:txBody>
      </p:sp>
    </p:spTree>
  </p:cSld>
  <p:clrMapOvr>
    <a:masterClrMapping/>
  </p:clrMapOvr>
  <p:transition advTm="15000">
    <p:sndAc>
      <p:stSnd loop="1"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BDA74FE6-14AD-4DF8-B720-3F570B6FF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.VnTime" panose="020B7200000000000000" pitchFamily="34" charset="0"/>
              </a:rPr>
              <a:t>=&gt; </a:t>
            </a:r>
            <a:r>
              <a:rPr lang="en-US" altLang="en-US" sz="2400" b="1" u="sng">
                <a:solidFill>
                  <a:srgbClr val="0000FF"/>
                </a:solidFill>
                <a:latin typeface=".VnTime" panose="020B7200000000000000" pitchFamily="34" charset="0"/>
              </a:rPr>
              <a:t>Look</a:t>
            </a:r>
            <a:r>
              <a:rPr lang="en-US" altLang="en-US" sz="2400" u="sng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u="sng">
                <a:solidFill>
                  <a:srgbClr val="0000FF"/>
                </a:solidFill>
                <a:latin typeface=".VnTime" panose="020B7200000000000000" pitchFamily="34" charset="0"/>
              </a:rPr>
              <a:t>at this picture and describe</a:t>
            </a:r>
            <a:r>
              <a:rPr lang="en-US" altLang="en-US" sz="2400" b="1">
                <a:solidFill>
                  <a:srgbClr val="0000FF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487E5B53-7824-445A-91E1-C9C9E164F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209800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054" name="Picture 6" descr="DSC_4309 copy">
            <a:extLst>
              <a:ext uri="{FF2B5EF4-FFF2-40B4-BE49-F238E27FC236}">
                <a16:creationId xmlns:a16="http://schemas.microsoft.com/office/drawing/2014/main" id="{D59500B1-99E6-40D7-BC48-503E73ED8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086600" cy="35052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 Box 7">
            <a:extLst>
              <a:ext uri="{FF2B5EF4-FFF2-40B4-BE49-F238E27FC236}">
                <a16:creationId xmlns:a16="http://schemas.microsoft.com/office/drawing/2014/main" id="{5550A262-09A9-49FE-A5D0-B04794B33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743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6" name="Freeform 8">
            <a:extLst>
              <a:ext uri="{FF2B5EF4-FFF2-40B4-BE49-F238E27FC236}">
                <a16:creationId xmlns:a16="http://schemas.microsoft.com/office/drawing/2014/main" id="{8D91ED4C-5D99-4FDE-B141-81F13CD98767}"/>
              </a:ext>
            </a:extLst>
          </p:cNvPr>
          <p:cNvSpPr>
            <a:spLocks/>
          </p:cNvSpPr>
          <p:nvPr/>
        </p:nvSpPr>
        <p:spPr bwMode="auto">
          <a:xfrm>
            <a:off x="2819400" y="3429000"/>
            <a:ext cx="111125" cy="228600"/>
          </a:xfrm>
          <a:custGeom>
            <a:avLst/>
            <a:gdLst>
              <a:gd name="T0" fmla="*/ 78 w 157"/>
              <a:gd name="T1" fmla="*/ 0 h 197"/>
              <a:gd name="T2" fmla="*/ 65 w 157"/>
              <a:gd name="T3" fmla="*/ 39 h 197"/>
              <a:gd name="T4" fmla="*/ 26 w 157"/>
              <a:gd name="T5" fmla="*/ 52 h 197"/>
              <a:gd name="T6" fmla="*/ 0 w 157"/>
              <a:gd name="T7" fmla="*/ 79 h 197"/>
              <a:gd name="T8" fmla="*/ 13 w 157"/>
              <a:gd name="T9" fmla="*/ 118 h 197"/>
              <a:gd name="T10" fmla="*/ 26 w 157"/>
              <a:gd name="T11" fmla="*/ 183 h 197"/>
              <a:gd name="T12" fmla="*/ 52 w 157"/>
              <a:gd name="T13" fmla="*/ 144 h 197"/>
              <a:gd name="T14" fmla="*/ 104 w 157"/>
              <a:gd name="T15" fmla="*/ 170 h 197"/>
              <a:gd name="T16" fmla="*/ 144 w 157"/>
              <a:gd name="T17" fmla="*/ 183 h 197"/>
              <a:gd name="T18" fmla="*/ 144 w 157"/>
              <a:gd name="T19" fmla="*/ 170 h 197"/>
              <a:gd name="T20" fmla="*/ 131 w 157"/>
              <a:gd name="T21" fmla="*/ 131 h 197"/>
              <a:gd name="T22" fmla="*/ 144 w 157"/>
              <a:gd name="T23" fmla="*/ 92 h 197"/>
              <a:gd name="T24" fmla="*/ 157 w 157"/>
              <a:gd name="T25" fmla="*/ 66 h 197"/>
              <a:gd name="T26" fmla="*/ 78 w 157"/>
              <a:gd name="T27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7" h="197">
                <a:moveTo>
                  <a:pt x="78" y="0"/>
                </a:moveTo>
                <a:cubicBezTo>
                  <a:pt x="74" y="13"/>
                  <a:pt x="75" y="29"/>
                  <a:pt x="65" y="39"/>
                </a:cubicBezTo>
                <a:cubicBezTo>
                  <a:pt x="55" y="49"/>
                  <a:pt x="29" y="39"/>
                  <a:pt x="26" y="52"/>
                </a:cubicBezTo>
                <a:cubicBezTo>
                  <a:pt x="15" y="95"/>
                  <a:pt x="120" y="109"/>
                  <a:pt x="0" y="79"/>
                </a:cubicBezTo>
                <a:cubicBezTo>
                  <a:pt x="4" y="92"/>
                  <a:pt x="10" y="105"/>
                  <a:pt x="13" y="118"/>
                </a:cubicBezTo>
                <a:cubicBezTo>
                  <a:pt x="18" y="139"/>
                  <a:pt x="8" y="171"/>
                  <a:pt x="26" y="183"/>
                </a:cubicBezTo>
                <a:cubicBezTo>
                  <a:pt x="39" y="192"/>
                  <a:pt x="43" y="157"/>
                  <a:pt x="52" y="144"/>
                </a:cubicBezTo>
                <a:cubicBezTo>
                  <a:pt x="69" y="153"/>
                  <a:pt x="86" y="162"/>
                  <a:pt x="104" y="170"/>
                </a:cubicBezTo>
                <a:cubicBezTo>
                  <a:pt x="117" y="175"/>
                  <a:pt x="144" y="197"/>
                  <a:pt x="144" y="183"/>
                </a:cubicBezTo>
                <a:cubicBezTo>
                  <a:pt x="144" y="166"/>
                  <a:pt x="43" y="137"/>
                  <a:pt x="144" y="170"/>
                </a:cubicBezTo>
                <a:cubicBezTo>
                  <a:pt x="140" y="157"/>
                  <a:pt x="131" y="145"/>
                  <a:pt x="131" y="131"/>
                </a:cubicBezTo>
                <a:cubicBezTo>
                  <a:pt x="131" y="117"/>
                  <a:pt x="146" y="106"/>
                  <a:pt x="144" y="92"/>
                </a:cubicBezTo>
                <a:cubicBezTo>
                  <a:pt x="137" y="50"/>
                  <a:pt x="80" y="38"/>
                  <a:pt x="157" y="66"/>
                </a:cubicBezTo>
                <a:cubicBezTo>
                  <a:pt x="97" y="6"/>
                  <a:pt x="126" y="24"/>
                  <a:pt x="78" y="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grpSp>
        <p:nvGrpSpPr>
          <p:cNvPr id="2063" name="Group 15">
            <a:extLst>
              <a:ext uri="{FF2B5EF4-FFF2-40B4-BE49-F238E27FC236}">
                <a16:creationId xmlns:a16="http://schemas.microsoft.com/office/drawing/2014/main" id="{D1CF2BF9-1804-4E86-A0A2-BA531E753FAC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133600"/>
            <a:ext cx="685800" cy="533400"/>
            <a:chOff x="3408" y="3264"/>
            <a:chExt cx="432" cy="336"/>
          </a:xfrm>
        </p:grpSpPr>
        <p:sp>
          <p:nvSpPr>
            <p:cNvPr id="2059" name="Text Box 11">
              <a:extLst>
                <a:ext uri="{FF2B5EF4-FFF2-40B4-BE49-F238E27FC236}">
                  <a16:creationId xmlns:a16="http://schemas.microsoft.com/office/drawing/2014/main" id="{1EBB5698-95C1-4EFD-8B0A-887A252D7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264"/>
              <a:ext cx="432" cy="2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EEFED4"/>
                  </a:solidFill>
                </a:rPr>
                <a:t>Lan</a:t>
              </a:r>
            </a:p>
          </p:txBody>
        </p:sp>
        <p:sp>
          <p:nvSpPr>
            <p:cNvPr id="2062" name="Line 14">
              <a:extLst>
                <a:ext uri="{FF2B5EF4-FFF2-40B4-BE49-F238E27FC236}">
                  <a16:creationId xmlns:a16="http://schemas.microsoft.com/office/drawing/2014/main" id="{21E273EA-C8C9-41B8-AFCA-5313AE1B21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3456"/>
              <a:ext cx="192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2067" name="Group 19">
            <a:extLst>
              <a:ext uri="{FF2B5EF4-FFF2-40B4-BE49-F238E27FC236}">
                <a16:creationId xmlns:a16="http://schemas.microsoft.com/office/drawing/2014/main" id="{D9656BB7-5CD9-4B34-BAA9-D700BEE31FE8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3581400"/>
            <a:ext cx="533400" cy="519113"/>
            <a:chOff x="1488" y="2592"/>
            <a:chExt cx="384" cy="327"/>
          </a:xfrm>
        </p:grpSpPr>
        <p:sp>
          <p:nvSpPr>
            <p:cNvPr id="2064" name="Text Box 16">
              <a:extLst>
                <a:ext uri="{FF2B5EF4-FFF2-40B4-BE49-F238E27FC236}">
                  <a16:creationId xmlns:a16="http://schemas.microsoft.com/office/drawing/2014/main" id="{AE063D1D-A901-4989-891E-FC1BF7F22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688"/>
              <a:ext cx="384" cy="2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EEFED4"/>
                  </a:solidFill>
                </a:rPr>
                <a:t>Ba</a:t>
              </a:r>
            </a:p>
          </p:txBody>
        </p:sp>
        <p:sp>
          <p:nvSpPr>
            <p:cNvPr id="2065" name="Line 17">
              <a:extLst>
                <a:ext uri="{FF2B5EF4-FFF2-40B4-BE49-F238E27FC236}">
                  <a16:creationId xmlns:a16="http://schemas.microsoft.com/office/drawing/2014/main" id="{7ECEA740-9997-4CAB-BB4C-2F76396B52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2592"/>
              <a:ext cx="96" cy="9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2072" name="Text Box 24">
            <a:extLst>
              <a:ext uri="{FF2B5EF4-FFF2-40B4-BE49-F238E27FC236}">
                <a16:creationId xmlns:a16="http://schemas.microsoft.com/office/drawing/2014/main" id="{550DB50D-41FC-4266-97AC-71EC61164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191000"/>
            <a:ext cx="70866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  <a:latin typeface=".VnTime" panose="020B7200000000000000" pitchFamily="34" charset="0"/>
              </a:rPr>
              <a:t>1. What happened to Ba?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  <a:latin typeface=".VnTime" panose="020B7200000000000000" pitchFamily="34" charset="0"/>
              </a:rPr>
              <a:t>         Ba fell off his bike and had a bad cut on his head.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  <a:latin typeface=".VnTime" panose="020B7200000000000000" pitchFamily="34" charset="0"/>
              </a:rPr>
              <a:t>2. What could Lan do to help him?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  <a:latin typeface=".VnTime" panose="020B7200000000000000" pitchFamily="34" charset="0"/>
              </a:rPr>
              <a:t>         Lan could use a cotton ball or a handkerchief to stop the bleeding.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  <a:latin typeface=".VnTime" panose="020B7200000000000000" pitchFamily="34" charset="0"/>
              </a:rPr>
              <a:t>3. How could Ba say if he wanted Lan to take him to the hospital?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  <a:latin typeface=".VnTime" panose="020B7200000000000000" pitchFamily="34" charset="0"/>
              </a:rPr>
              <a:t>         </a:t>
            </a:r>
            <a:r>
              <a:rPr lang="en-US" altLang="en-US" b="1" i="1">
                <a:solidFill>
                  <a:srgbClr val="0000CC"/>
                </a:solidFill>
                <a:latin typeface=".VnTime" panose="020B7200000000000000" pitchFamily="34" charset="0"/>
              </a:rPr>
              <a:t>“ Will you please take me to the hospital?”</a:t>
            </a:r>
            <a:endParaRPr lang="en-US" altLang="en-US" sz="2800" b="1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2073" name="Line 25">
            <a:extLst>
              <a:ext uri="{FF2B5EF4-FFF2-40B4-BE49-F238E27FC236}">
                <a16:creationId xmlns:a16="http://schemas.microsoft.com/office/drawing/2014/main" id="{BE9CD340-548C-4CF9-9A2F-977FE60CC4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800600"/>
            <a:ext cx="3810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077" name="Line 29">
            <a:extLst>
              <a:ext uri="{FF2B5EF4-FFF2-40B4-BE49-F238E27FC236}">
                <a16:creationId xmlns:a16="http://schemas.microsoft.com/office/drawing/2014/main" id="{59012157-86D3-4FDD-9CBF-AC2826BDDA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5638800"/>
            <a:ext cx="3810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078" name="Line 30">
            <a:extLst>
              <a:ext uri="{FF2B5EF4-FFF2-40B4-BE49-F238E27FC236}">
                <a16:creationId xmlns:a16="http://schemas.microsoft.com/office/drawing/2014/main" id="{58871586-BBF1-4324-8E41-9FB57B1149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6400800"/>
            <a:ext cx="3810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2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2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2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2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20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20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20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63B22C8-59F6-4879-89FF-B4604450B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81200"/>
            <a:ext cx="86868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CC0000"/>
                </a:solidFill>
                <a:latin typeface=".VnTimeH" panose="020B7200000000000000" pitchFamily="34" charset="0"/>
              </a:rPr>
              <a:t>Unit 9. A first - aid course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AD7197F9-A302-4BB1-8662-91229A792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4265613"/>
            <a:ext cx="5668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  <a:latin typeface=".VnTime" panose="020B7200000000000000" pitchFamily="34" charset="0"/>
              </a:rPr>
              <a:t>Lesson 2. Speak + Listen.</a:t>
            </a:r>
          </a:p>
        </p:txBody>
      </p:sp>
      <p:grpSp>
        <p:nvGrpSpPr>
          <p:cNvPr id="23558" name="Group 6">
            <a:extLst>
              <a:ext uri="{FF2B5EF4-FFF2-40B4-BE49-F238E27FC236}">
                <a16:creationId xmlns:a16="http://schemas.microsoft.com/office/drawing/2014/main" id="{C322E4CA-B1FB-41EE-BAED-1D3B8133817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762250" y="3028950"/>
            <a:ext cx="6362700" cy="3562350"/>
            <a:chOff x="240" y="132"/>
            <a:chExt cx="2352" cy="2412"/>
          </a:xfrm>
        </p:grpSpPr>
        <p:sp>
          <p:nvSpPr>
            <p:cNvPr id="23559" name="Freeform 7">
              <a:extLst>
                <a:ext uri="{FF2B5EF4-FFF2-40B4-BE49-F238E27FC236}">
                  <a16:creationId xmlns:a16="http://schemas.microsoft.com/office/drawing/2014/main" id="{855BCC94-D112-4F99-8587-0789F2FE610A}"/>
                </a:ext>
              </a:extLst>
            </p:cNvPr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93 w 456"/>
                <a:gd name="T1" fmla="*/ 749 h 919"/>
                <a:gd name="T2" fmla="*/ 95 w 456"/>
                <a:gd name="T3" fmla="*/ 666 h 919"/>
                <a:gd name="T4" fmla="*/ 76 w 456"/>
                <a:gd name="T5" fmla="*/ 622 h 919"/>
                <a:gd name="T6" fmla="*/ 51 w 456"/>
                <a:gd name="T7" fmla="*/ 580 h 919"/>
                <a:gd name="T8" fmla="*/ 23 w 456"/>
                <a:gd name="T9" fmla="*/ 535 h 919"/>
                <a:gd name="T10" fmla="*/ 2 w 456"/>
                <a:gd name="T11" fmla="*/ 447 h 919"/>
                <a:gd name="T12" fmla="*/ 15 w 456"/>
                <a:gd name="T13" fmla="*/ 396 h 919"/>
                <a:gd name="T14" fmla="*/ 38 w 456"/>
                <a:gd name="T15" fmla="*/ 356 h 919"/>
                <a:gd name="T16" fmla="*/ 53 w 456"/>
                <a:gd name="T17" fmla="*/ 382 h 919"/>
                <a:gd name="T18" fmla="*/ 74 w 456"/>
                <a:gd name="T19" fmla="*/ 428 h 919"/>
                <a:gd name="T20" fmla="*/ 122 w 456"/>
                <a:gd name="T21" fmla="*/ 417 h 919"/>
                <a:gd name="T22" fmla="*/ 110 w 456"/>
                <a:gd name="T23" fmla="*/ 352 h 919"/>
                <a:gd name="T24" fmla="*/ 74 w 456"/>
                <a:gd name="T25" fmla="*/ 291 h 919"/>
                <a:gd name="T26" fmla="*/ 63 w 456"/>
                <a:gd name="T27" fmla="*/ 227 h 919"/>
                <a:gd name="T28" fmla="*/ 120 w 456"/>
                <a:gd name="T29" fmla="*/ 225 h 919"/>
                <a:gd name="T30" fmla="*/ 154 w 456"/>
                <a:gd name="T31" fmla="*/ 286 h 919"/>
                <a:gd name="T32" fmla="*/ 182 w 456"/>
                <a:gd name="T33" fmla="*/ 278 h 919"/>
                <a:gd name="T34" fmla="*/ 165 w 456"/>
                <a:gd name="T35" fmla="*/ 221 h 919"/>
                <a:gd name="T36" fmla="*/ 152 w 456"/>
                <a:gd name="T37" fmla="*/ 187 h 919"/>
                <a:gd name="T38" fmla="*/ 139 w 456"/>
                <a:gd name="T39" fmla="*/ 145 h 919"/>
                <a:gd name="T40" fmla="*/ 123 w 456"/>
                <a:gd name="T41" fmla="*/ 73 h 919"/>
                <a:gd name="T42" fmla="*/ 186 w 456"/>
                <a:gd name="T43" fmla="*/ 71 h 919"/>
                <a:gd name="T44" fmla="*/ 203 w 456"/>
                <a:gd name="T45" fmla="*/ 124 h 919"/>
                <a:gd name="T46" fmla="*/ 217 w 456"/>
                <a:gd name="T47" fmla="*/ 185 h 919"/>
                <a:gd name="T48" fmla="*/ 228 w 456"/>
                <a:gd name="T49" fmla="*/ 194 h 919"/>
                <a:gd name="T50" fmla="*/ 228 w 456"/>
                <a:gd name="T51" fmla="*/ 33 h 919"/>
                <a:gd name="T52" fmla="*/ 274 w 456"/>
                <a:gd name="T53" fmla="*/ 0 h 919"/>
                <a:gd name="T54" fmla="*/ 302 w 456"/>
                <a:gd name="T55" fmla="*/ 50 h 919"/>
                <a:gd name="T56" fmla="*/ 285 w 456"/>
                <a:gd name="T57" fmla="*/ 101 h 919"/>
                <a:gd name="T58" fmla="*/ 376 w 456"/>
                <a:gd name="T59" fmla="*/ 109 h 919"/>
                <a:gd name="T60" fmla="*/ 352 w 456"/>
                <a:gd name="T61" fmla="*/ 143 h 919"/>
                <a:gd name="T62" fmla="*/ 283 w 456"/>
                <a:gd name="T63" fmla="*/ 194 h 919"/>
                <a:gd name="T64" fmla="*/ 403 w 456"/>
                <a:gd name="T65" fmla="*/ 221 h 919"/>
                <a:gd name="T66" fmla="*/ 405 w 456"/>
                <a:gd name="T67" fmla="*/ 259 h 919"/>
                <a:gd name="T68" fmla="*/ 289 w 456"/>
                <a:gd name="T69" fmla="*/ 312 h 919"/>
                <a:gd name="T70" fmla="*/ 289 w 456"/>
                <a:gd name="T71" fmla="*/ 360 h 919"/>
                <a:gd name="T72" fmla="*/ 390 w 456"/>
                <a:gd name="T73" fmla="*/ 329 h 919"/>
                <a:gd name="T74" fmla="*/ 456 w 456"/>
                <a:gd name="T75" fmla="*/ 373 h 919"/>
                <a:gd name="T76" fmla="*/ 431 w 456"/>
                <a:gd name="T77" fmla="*/ 422 h 919"/>
                <a:gd name="T78" fmla="*/ 274 w 456"/>
                <a:gd name="T79" fmla="*/ 455 h 919"/>
                <a:gd name="T80" fmla="*/ 315 w 456"/>
                <a:gd name="T81" fmla="*/ 478 h 919"/>
                <a:gd name="T82" fmla="*/ 384 w 456"/>
                <a:gd name="T83" fmla="*/ 500 h 919"/>
                <a:gd name="T84" fmla="*/ 371 w 456"/>
                <a:gd name="T85" fmla="*/ 550 h 919"/>
                <a:gd name="T86" fmla="*/ 346 w 456"/>
                <a:gd name="T87" fmla="*/ 599 h 919"/>
                <a:gd name="T88" fmla="*/ 314 w 456"/>
                <a:gd name="T89" fmla="*/ 645 h 919"/>
                <a:gd name="T90" fmla="*/ 255 w 456"/>
                <a:gd name="T91" fmla="*/ 679 h 919"/>
                <a:gd name="T92" fmla="*/ 171 w 456"/>
                <a:gd name="T93" fmla="*/ 728 h 919"/>
                <a:gd name="T94" fmla="*/ 344 w 456"/>
                <a:gd name="T95" fmla="*/ 517 h 919"/>
                <a:gd name="T96" fmla="*/ 380 w 456"/>
                <a:gd name="T97" fmla="*/ 244 h 919"/>
                <a:gd name="T98" fmla="*/ 249 w 456"/>
                <a:gd name="T99" fmla="*/ 181 h 919"/>
                <a:gd name="T100" fmla="*/ 184 w 456"/>
                <a:gd name="T101" fmla="*/ 459 h 919"/>
                <a:gd name="T102" fmla="*/ 142 w 456"/>
                <a:gd name="T103" fmla="*/ 679 h 919"/>
                <a:gd name="T104" fmla="*/ 129 w 456"/>
                <a:gd name="T105" fmla="*/ 749 h 919"/>
                <a:gd name="T106" fmla="*/ 114 w 456"/>
                <a:gd name="T107" fmla="*/ 789 h 919"/>
                <a:gd name="T108" fmla="*/ 93 w 456"/>
                <a:gd name="T109" fmla="*/ 823 h 919"/>
                <a:gd name="T110" fmla="*/ 66 w 456"/>
                <a:gd name="T111" fmla="*/ 860 h 919"/>
                <a:gd name="T112" fmla="*/ 28 w 456"/>
                <a:gd name="T113" fmla="*/ 909 h 919"/>
                <a:gd name="T114" fmla="*/ 78 w 456"/>
                <a:gd name="T115" fmla="*/ 78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lnTo>
                    <a:pt x="78" y="780"/>
                  </a:lnTo>
                  <a:close/>
                </a:path>
              </a:pathLst>
            </a:custGeom>
            <a:gradFill rotWithShape="0">
              <a:gsLst>
                <a:gs pos="0">
                  <a:srgbClr val="AC20FA">
                    <a:gamma/>
                    <a:shade val="46275"/>
                    <a:invGamma/>
                  </a:srgbClr>
                </a:gs>
                <a:gs pos="50000">
                  <a:srgbClr val="AC20FA"/>
                </a:gs>
                <a:gs pos="100000">
                  <a:srgbClr val="AC20FA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3560" name="Freeform 8">
              <a:extLst>
                <a:ext uri="{FF2B5EF4-FFF2-40B4-BE49-F238E27FC236}">
                  <a16:creationId xmlns:a16="http://schemas.microsoft.com/office/drawing/2014/main" id="{DBE5B167-B75C-4EF2-90F1-17E0156CF28E}"/>
                </a:ext>
              </a:extLst>
            </p:cNvPr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456 w 572"/>
                <a:gd name="T1" fmla="*/ 144 h 813"/>
                <a:gd name="T2" fmla="*/ 432 w 572"/>
                <a:gd name="T3" fmla="*/ 222 h 813"/>
                <a:gd name="T4" fmla="*/ 437 w 572"/>
                <a:gd name="T5" fmla="*/ 270 h 813"/>
                <a:gd name="T6" fmla="*/ 451 w 572"/>
                <a:gd name="T7" fmla="*/ 315 h 813"/>
                <a:gd name="T8" fmla="*/ 464 w 572"/>
                <a:gd name="T9" fmla="*/ 368 h 813"/>
                <a:gd name="T10" fmla="*/ 462 w 572"/>
                <a:gd name="T11" fmla="*/ 458 h 813"/>
                <a:gd name="T12" fmla="*/ 435 w 572"/>
                <a:gd name="T13" fmla="*/ 503 h 813"/>
                <a:gd name="T14" fmla="*/ 401 w 572"/>
                <a:gd name="T15" fmla="*/ 538 h 813"/>
                <a:gd name="T16" fmla="*/ 395 w 572"/>
                <a:gd name="T17" fmla="*/ 507 h 813"/>
                <a:gd name="T18" fmla="*/ 388 w 572"/>
                <a:gd name="T19" fmla="*/ 458 h 813"/>
                <a:gd name="T20" fmla="*/ 338 w 572"/>
                <a:gd name="T21" fmla="*/ 454 h 813"/>
                <a:gd name="T22" fmla="*/ 331 w 572"/>
                <a:gd name="T23" fmla="*/ 521 h 813"/>
                <a:gd name="T24" fmla="*/ 348 w 572"/>
                <a:gd name="T25" fmla="*/ 587 h 813"/>
                <a:gd name="T26" fmla="*/ 342 w 572"/>
                <a:gd name="T27" fmla="*/ 654 h 813"/>
                <a:gd name="T28" fmla="*/ 285 w 572"/>
                <a:gd name="T29" fmla="*/ 640 h 813"/>
                <a:gd name="T30" fmla="*/ 270 w 572"/>
                <a:gd name="T31" fmla="*/ 572 h 813"/>
                <a:gd name="T32" fmla="*/ 240 w 572"/>
                <a:gd name="T33" fmla="*/ 570 h 813"/>
                <a:gd name="T34" fmla="*/ 241 w 572"/>
                <a:gd name="T35" fmla="*/ 631 h 813"/>
                <a:gd name="T36" fmla="*/ 245 w 572"/>
                <a:gd name="T37" fmla="*/ 667 h 813"/>
                <a:gd name="T38" fmla="*/ 247 w 572"/>
                <a:gd name="T39" fmla="*/ 711 h 813"/>
                <a:gd name="T40" fmla="*/ 241 w 572"/>
                <a:gd name="T41" fmla="*/ 785 h 813"/>
                <a:gd name="T42" fmla="*/ 183 w 572"/>
                <a:gd name="T43" fmla="*/ 770 h 813"/>
                <a:gd name="T44" fmla="*/ 179 w 572"/>
                <a:gd name="T45" fmla="*/ 713 h 813"/>
                <a:gd name="T46" fmla="*/ 184 w 572"/>
                <a:gd name="T47" fmla="*/ 652 h 813"/>
                <a:gd name="T48" fmla="*/ 175 w 572"/>
                <a:gd name="T49" fmla="*/ 638 h 813"/>
                <a:gd name="T50" fmla="*/ 129 w 572"/>
                <a:gd name="T51" fmla="*/ 796 h 813"/>
                <a:gd name="T52" fmla="*/ 78 w 572"/>
                <a:gd name="T53" fmla="*/ 813 h 813"/>
                <a:gd name="T54" fmla="*/ 63 w 572"/>
                <a:gd name="T55" fmla="*/ 758 h 813"/>
                <a:gd name="T56" fmla="*/ 93 w 572"/>
                <a:gd name="T57" fmla="*/ 713 h 813"/>
                <a:gd name="T58" fmla="*/ 8 w 572"/>
                <a:gd name="T59" fmla="*/ 680 h 813"/>
                <a:gd name="T60" fmla="*/ 42 w 572"/>
                <a:gd name="T61" fmla="*/ 654 h 813"/>
                <a:gd name="T62" fmla="*/ 122 w 572"/>
                <a:gd name="T63" fmla="*/ 625 h 813"/>
                <a:gd name="T64" fmla="*/ 13 w 572"/>
                <a:gd name="T65" fmla="*/ 566 h 813"/>
                <a:gd name="T66" fmla="*/ 23 w 572"/>
                <a:gd name="T67" fmla="*/ 528 h 813"/>
                <a:gd name="T68" fmla="*/ 146 w 572"/>
                <a:gd name="T69" fmla="*/ 509 h 813"/>
                <a:gd name="T70" fmla="*/ 160 w 572"/>
                <a:gd name="T71" fmla="*/ 464 h 813"/>
                <a:gd name="T72" fmla="*/ 57 w 572"/>
                <a:gd name="T73" fmla="*/ 465 h 813"/>
                <a:gd name="T74" fmla="*/ 4 w 572"/>
                <a:gd name="T75" fmla="*/ 405 h 813"/>
                <a:gd name="T76" fmla="*/ 42 w 572"/>
                <a:gd name="T77" fmla="*/ 365 h 813"/>
                <a:gd name="T78" fmla="*/ 202 w 572"/>
                <a:gd name="T79" fmla="*/ 376 h 813"/>
                <a:gd name="T80" fmla="*/ 169 w 572"/>
                <a:gd name="T81" fmla="*/ 344 h 813"/>
                <a:gd name="T82" fmla="*/ 108 w 572"/>
                <a:gd name="T83" fmla="*/ 302 h 813"/>
                <a:gd name="T84" fmla="*/ 135 w 572"/>
                <a:gd name="T85" fmla="*/ 258 h 813"/>
                <a:gd name="T86" fmla="*/ 171 w 572"/>
                <a:gd name="T87" fmla="*/ 216 h 813"/>
                <a:gd name="T88" fmla="*/ 217 w 572"/>
                <a:gd name="T89" fmla="*/ 184 h 813"/>
                <a:gd name="T90" fmla="*/ 281 w 572"/>
                <a:gd name="T91" fmla="*/ 165 h 813"/>
                <a:gd name="T92" fmla="*/ 376 w 572"/>
                <a:gd name="T93" fmla="*/ 140 h 813"/>
                <a:gd name="T94" fmla="*/ 152 w 572"/>
                <a:gd name="T95" fmla="*/ 296 h 813"/>
                <a:gd name="T96" fmla="*/ 42 w 572"/>
                <a:gd name="T97" fmla="*/ 549 h 813"/>
                <a:gd name="T98" fmla="*/ 150 w 572"/>
                <a:gd name="T99" fmla="*/ 646 h 813"/>
                <a:gd name="T100" fmla="*/ 289 w 572"/>
                <a:gd name="T101" fmla="*/ 399 h 813"/>
                <a:gd name="T102" fmla="*/ 390 w 572"/>
                <a:gd name="T103" fmla="*/ 197 h 813"/>
                <a:gd name="T104" fmla="*/ 422 w 572"/>
                <a:gd name="T105" fmla="*/ 131 h 813"/>
                <a:gd name="T106" fmla="*/ 447 w 572"/>
                <a:gd name="T107" fmla="*/ 99 h 813"/>
                <a:gd name="T108" fmla="*/ 477 w 572"/>
                <a:gd name="T109" fmla="*/ 72 h 813"/>
                <a:gd name="T110" fmla="*/ 513 w 572"/>
                <a:gd name="T111" fmla="*/ 43 h 813"/>
                <a:gd name="T112" fmla="*/ 563 w 572"/>
                <a:gd name="T113" fmla="*/ 7 h 813"/>
                <a:gd name="T114" fmla="*/ 479 w 572"/>
                <a:gd name="T115" fmla="*/ 118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lnTo>
                    <a:pt x="479" y="118"/>
                  </a:lnTo>
                  <a:close/>
                </a:path>
              </a:pathLst>
            </a:custGeom>
            <a:gradFill rotWithShape="0">
              <a:gsLst>
                <a:gs pos="0">
                  <a:srgbClr val="AC20FA">
                    <a:gamma/>
                    <a:shade val="46275"/>
                    <a:invGamma/>
                  </a:srgbClr>
                </a:gs>
                <a:gs pos="50000">
                  <a:srgbClr val="AC20FA"/>
                </a:gs>
                <a:gs pos="100000">
                  <a:srgbClr val="AC20FA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3561" name="Freeform 9">
              <a:extLst>
                <a:ext uri="{FF2B5EF4-FFF2-40B4-BE49-F238E27FC236}">
                  <a16:creationId xmlns:a16="http://schemas.microsoft.com/office/drawing/2014/main" id="{4B535221-F361-429F-8417-E2726C09C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703 w 884"/>
                <a:gd name="T1" fmla="*/ 331 h 1781"/>
                <a:gd name="T2" fmla="*/ 699 w 884"/>
                <a:gd name="T3" fmla="*/ 488 h 1781"/>
                <a:gd name="T4" fmla="*/ 737 w 884"/>
                <a:gd name="T5" fmla="*/ 576 h 1781"/>
                <a:gd name="T6" fmla="*/ 783 w 884"/>
                <a:gd name="T7" fmla="*/ 656 h 1781"/>
                <a:gd name="T8" fmla="*/ 838 w 884"/>
                <a:gd name="T9" fmla="*/ 745 h 1781"/>
                <a:gd name="T10" fmla="*/ 882 w 884"/>
                <a:gd name="T11" fmla="*/ 914 h 1781"/>
                <a:gd name="T12" fmla="*/ 855 w 884"/>
                <a:gd name="T13" fmla="*/ 1011 h 1781"/>
                <a:gd name="T14" fmla="*/ 810 w 884"/>
                <a:gd name="T15" fmla="*/ 1093 h 1781"/>
                <a:gd name="T16" fmla="*/ 783 w 884"/>
                <a:gd name="T17" fmla="*/ 1040 h 1781"/>
                <a:gd name="T18" fmla="*/ 741 w 884"/>
                <a:gd name="T19" fmla="*/ 952 h 1781"/>
                <a:gd name="T20" fmla="*/ 650 w 884"/>
                <a:gd name="T21" fmla="*/ 971 h 1781"/>
                <a:gd name="T22" fmla="*/ 669 w 884"/>
                <a:gd name="T23" fmla="*/ 1099 h 1781"/>
                <a:gd name="T24" fmla="*/ 739 w 884"/>
                <a:gd name="T25" fmla="*/ 1215 h 1781"/>
                <a:gd name="T26" fmla="*/ 764 w 884"/>
                <a:gd name="T27" fmla="*/ 1342 h 1781"/>
                <a:gd name="T28" fmla="*/ 650 w 884"/>
                <a:gd name="T29" fmla="*/ 1348 h 1781"/>
                <a:gd name="T30" fmla="*/ 585 w 884"/>
                <a:gd name="T31" fmla="*/ 1228 h 1781"/>
                <a:gd name="T32" fmla="*/ 528 w 884"/>
                <a:gd name="T33" fmla="*/ 1241 h 1781"/>
                <a:gd name="T34" fmla="*/ 564 w 884"/>
                <a:gd name="T35" fmla="*/ 1353 h 1781"/>
                <a:gd name="T36" fmla="*/ 589 w 884"/>
                <a:gd name="T37" fmla="*/ 1420 h 1781"/>
                <a:gd name="T38" fmla="*/ 616 w 884"/>
                <a:gd name="T39" fmla="*/ 1498 h 1781"/>
                <a:gd name="T40" fmla="*/ 644 w 884"/>
                <a:gd name="T41" fmla="*/ 1640 h 1781"/>
                <a:gd name="T42" fmla="*/ 524 w 884"/>
                <a:gd name="T43" fmla="*/ 1642 h 1781"/>
                <a:gd name="T44" fmla="*/ 490 w 884"/>
                <a:gd name="T45" fmla="*/ 1538 h 1781"/>
                <a:gd name="T46" fmla="*/ 466 w 884"/>
                <a:gd name="T47" fmla="*/ 1420 h 1781"/>
                <a:gd name="T48" fmla="*/ 443 w 884"/>
                <a:gd name="T49" fmla="*/ 1403 h 1781"/>
                <a:gd name="T50" fmla="*/ 441 w 884"/>
                <a:gd name="T51" fmla="*/ 1718 h 1781"/>
                <a:gd name="T52" fmla="*/ 355 w 884"/>
                <a:gd name="T53" fmla="*/ 1781 h 1781"/>
                <a:gd name="T54" fmla="*/ 298 w 884"/>
                <a:gd name="T55" fmla="*/ 1686 h 1781"/>
                <a:gd name="T56" fmla="*/ 331 w 884"/>
                <a:gd name="T57" fmla="*/ 1583 h 1781"/>
                <a:gd name="T58" fmla="*/ 154 w 884"/>
                <a:gd name="T59" fmla="*/ 1568 h 1781"/>
                <a:gd name="T60" fmla="*/ 203 w 884"/>
                <a:gd name="T61" fmla="*/ 1502 h 1781"/>
                <a:gd name="T62" fmla="*/ 336 w 884"/>
                <a:gd name="T63" fmla="*/ 1405 h 1781"/>
                <a:gd name="T64" fmla="*/ 104 w 884"/>
                <a:gd name="T65" fmla="*/ 1353 h 1781"/>
                <a:gd name="T66" fmla="*/ 99 w 884"/>
                <a:gd name="T67" fmla="*/ 1279 h 1781"/>
                <a:gd name="T68" fmla="*/ 323 w 884"/>
                <a:gd name="T69" fmla="*/ 1177 h 1781"/>
                <a:gd name="T70" fmla="*/ 323 w 884"/>
                <a:gd name="T71" fmla="*/ 1085 h 1781"/>
                <a:gd name="T72" fmla="*/ 129 w 884"/>
                <a:gd name="T73" fmla="*/ 1142 h 1781"/>
                <a:gd name="T74" fmla="*/ 0 w 884"/>
                <a:gd name="T75" fmla="*/ 1059 h 1781"/>
                <a:gd name="T76" fmla="*/ 49 w 884"/>
                <a:gd name="T77" fmla="*/ 962 h 1781"/>
                <a:gd name="T78" fmla="*/ 353 w 884"/>
                <a:gd name="T79" fmla="*/ 901 h 1781"/>
                <a:gd name="T80" fmla="*/ 273 w 884"/>
                <a:gd name="T81" fmla="*/ 855 h 1781"/>
                <a:gd name="T82" fmla="*/ 138 w 884"/>
                <a:gd name="T83" fmla="*/ 810 h 1781"/>
                <a:gd name="T84" fmla="*/ 165 w 884"/>
                <a:gd name="T85" fmla="*/ 713 h 1781"/>
                <a:gd name="T86" fmla="*/ 213 w 884"/>
                <a:gd name="T87" fmla="*/ 618 h 1781"/>
                <a:gd name="T88" fmla="*/ 277 w 884"/>
                <a:gd name="T89" fmla="*/ 532 h 1781"/>
                <a:gd name="T90" fmla="*/ 391 w 884"/>
                <a:gd name="T91" fmla="*/ 464 h 1781"/>
                <a:gd name="T92" fmla="*/ 553 w 884"/>
                <a:gd name="T93" fmla="*/ 367 h 1781"/>
                <a:gd name="T94" fmla="*/ 216 w 884"/>
                <a:gd name="T95" fmla="*/ 777 h 1781"/>
                <a:gd name="T96" fmla="*/ 148 w 884"/>
                <a:gd name="T97" fmla="*/ 1308 h 1781"/>
                <a:gd name="T98" fmla="*/ 403 w 884"/>
                <a:gd name="T99" fmla="*/ 1429 h 1781"/>
                <a:gd name="T100" fmla="*/ 526 w 884"/>
                <a:gd name="T101" fmla="*/ 893 h 1781"/>
                <a:gd name="T102" fmla="*/ 608 w 884"/>
                <a:gd name="T103" fmla="*/ 466 h 1781"/>
                <a:gd name="T104" fmla="*/ 635 w 884"/>
                <a:gd name="T105" fmla="*/ 327 h 1781"/>
                <a:gd name="T106" fmla="*/ 661 w 884"/>
                <a:gd name="T107" fmla="*/ 253 h 1781"/>
                <a:gd name="T108" fmla="*/ 705 w 884"/>
                <a:gd name="T109" fmla="*/ 184 h 1781"/>
                <a:gd name="T110" fmla="*/ 756 w 884"/>
                <a:gd name="T111" fmla="*/ 112 h 1781"/>
                <a:gd name="T112" fmla="*/ 831 w 884"/>
                <a:gd name="T113" fmla="*/ 19 h 1781"/>
                <a:gd name="T114" fmla="*/ 734 w 884"/>
                <a:gd name="T115" fmla="*/ 268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AC20FA">
                    <a:gamma/>
                    <a:shade val="46275"/>
                    <a:invGamma/>
                  </a:srgbClr>
                </a:gs>
                <a:gs pos="50000">
                  <a:srgbClr val="AC20FA"/>
                </a:gs>
                <a:gs pos="100000">
                  <a:srgbClr val="AC20FA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3562" name="Freeform 10">
              <a:extLst>
                <a:ext uri="{FF2B5EF4-FFF2-40B4-BE49-F238E27FC236}">
                  <a16:creationId xmlns:a16="http://schemas.microsoft.com/office/drawing/2014/main" id="{3467AD94-BD9E-44F9-987D-130C510592BB}"/>
                </a:ext>
              </a:extLst>
            </p:cNvPr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184 w 931"/>
                <a:gd name="T1" fmla="*/ 311 h 460"/>
                <a:gd name="T2" fmla="*/ 256 w 931"/>
                <a:gd name="T3" fmla="*/ 273 h 460"/>
                <a:gd name="T4" fmla="*/ 287 w 931"/>
                <a:gd name="T5" fmla="*/ 234 h 460"/>
                <a:gd name="T6" fmla="*/ 309 w 931"/>
                <a:gd name="T7" fmla="*/ 194 h 460"/>
                <a:gd name="T8" fmla="*/ 336 w 931"/>
                <a:gd name="T9" fmla="*/ 146 h 460"/>
                <a:gd name="T10" fmla="*/ 401 w 931"/>
                <a:gd name="T11" fmla="*/ 83 h 460"/>
                <a:gd name="T12" fmla="*/ 452 w 931"/>
                <a:gd name="T13" fmla="*/ 70 h 460"/>
                <a:gd name="T14" fmla="*/ 500 w 931"/>
                <a:gd name="T15" fmla="*/ 70 h 460"/>
                <a:gd name="T16" fmla="*/ 482 w 931"/>
                <a:gd name="T17" fmla="*/ 95 h 460"/>
                <a:gd name="T18" fmla="*/ 454 w 931"/>
                <a:gd name="T19" fmla="*/ 137 h 460"/>
                <a:gd name="T20" fmla="*/ 486 w 931"/>
                <a:gd name="T21" fmla="*/ 173 h 460"/>
                <a:gd name="T22" fmla="*/ 538 w 931"/>
                <a:gd name="T23" fmla="*/ 131 h 460"/>
                <a:gd name="T24" fmla="*/ 572 w 931"/>
                <a:gd name="T25" fmla="*/ 70 h 460"/>
                <a:gd name="T26" fmla="*/ 623 w 931"/>
                <a:gd name="T27" fmla="*/ 28 h 460"/>
                <a:gd name="T28" fmla="*/ 654 w 931"/>
                <a:gd name="T29" fmla="*/ 78 h 460"/>
                <a:gd name="T30" fmla="*/ 617 w 931"/>
                <a:gd name="T31" fmla="*/ 137 h 460"/>
                <a:gd name="T32" fmla="*/ 638 w 931"/>
                <a:gd name="T33" fmla="*/ 157 h 460"/>
                <a:gd name="T34" fmla="*/ 678 w 931"/>
                <a:gd name="T35" fmla="*/ 114 h 460"/>
                <a:gd name="T36" fmla="*/ 703 w 931"/>
                <a:gd name="T37" fmla="*/ 87 h 460"/>
                <a:gd name="T38" fmla="*/ 732 w 931"/>
                <a:gd name="T39" fmla="*/ 53 h 460"/>
                <a:gd name="T40" fmla="*/ 787 w 931"/>
                <a:gd name="T41" fmla="*/ 5 h 460"/>
                <a:gd name="T42" fmla="*/ 819 w 931"/>
                <a:gd name="T43" fmla="*/ 59 h 460"/>
                <a:gd name="T44" fmla="*/ 781 w 931"/>
                <a:gd name="T45" fmla="*/ 100 h 460"/>
                <a:gd name="T46" fmla="*/ 733 w 931"/>
                <a:gd name="T47" fmla="*/ 140 h 460"/>
                <a:gd name="T48" fmla="*/ 732 w 931"/>
                <a:gd name="T49" fmla="*/ 156 h 460"/>
                <a:gd name="T50" fmla="*/ 874 w 931"/>
                <a:gd name="T51" fmla="*/ 76 h 460"/>
                <a:gd name="T52" fmla="*/ 924 w 931"/>
                <a:gd name="T53" fmla="*/ 99 h 460"/>
                <a:gd name="T54" fmla="*/ 895 w 931"/>
                <a:gd name="T55" fmla="*/ 148 h 460"/>
                <a:gd name="T56" fmla="*/ 842 w 931"/>
                <a:gd name="T57" fmla="*/ 161 h 460"/>
                <a:gd name="T58" fmla="*/ 880 w 931"/>
                <a:gd name="T59" fmla="*/ 243 h 460"/>
                <a:gd name="T60" fmla="*/ 838 w 931"/>
                <a:gd name="T61" fmla="*/ 239 h 460"/>
                <a:gd name="T62" fmla="*/ 760 w 931"/>
                <a:gd name="T63" fmla="*/ 203 h 460"/>
                <a:gd name="T64" fmla="*/ 796 w 931"/>
                <a:gd name="T65" fmla="*/ 321 h 460"/>
                <a:gd name="T66" fmla="*/ 764 w 931"/>
                <a:gd name="T67" fmla="*/ 342 h 460"/>
                <a:gd name="T68" fmla="*/ 661 w 931"/>
                <a:gd name="T69" fmla="*/ 268 h 460"/>
                <a:gd name="T70" fmla="*/ 619 w 931"/>
                <a:gd name="T71" fmla="*/ 291 h 460"/>
                <a:gd name="T72" fmla="*/ 695 w 931"/>
                <a:gd name="T73" fmla="*/ 363 h 460"/>
                <a:gd name="T74" fmla="*/ 692 w 931"/>
                <a:gd name="T75" fmla="*/ 443 h 460"/>
                <a:gd name="T76" fmla="*/ 635 w 931"/>
                <a:gd name="T77" fmla="*/ 445 h 460"/>
                <a:gd name="T78" fmla="*/ 530 w 931"/>
                <a:gd name="T79" fmla="*/ 325 h 460"/>
                <a:gd name="T80" fmla="*/ 530 w 931"/>
                <a:gd name="T81" fmla="*/ 370 h 460"/>
                <a:gd name="T82" fmla="*/ 543 w 931"/>
                <a:gd name="T83" fmla="*/ 445 h 460"/>
                <a:gd name="T84" fmla="*/ 494 w 931"/>
                <a:gd name="T85" fmla="*/ 456 h 460"/>
                <a:gd name="T86" fmla="*/ 439 w 931"/>
                <a:gd name="T87" fmla="*/ 460 h 460"/>
                <a:gd name="T88" fmla="*/ 384 w 931"/>
                <a:gd name="T89" fmla="*/ 452 h 460"/>
                <a:gd name="T90" fmla="*/ 325 w 931"/>
                <a:gd name="T91" fmla="*/ 418 h 460"/>
                <a:gd name="T92" fmla="*/ 241 w 931"/>
                <a:gd name="T93" fmla="*/ 370 h 460"/>
                <a:gd name="T94" fmla="*/ 509 w 931"/>
                <a:gd name="T95" fmla="*/ 416 h 460"/>
                <a:gd name="T96" fmla="*/ 764 w 931"/>
                <a:gd name="T97" fmla="*/ 311 h 460"/>
                <a:gd name="T98" fmla="*/ 754 w 931"/>
                <a:gd name="T99" fmla="*/ 167 h 460"/>
                <a:gd name="T100" fmla="*/ 482 w 931"/>
                <a:gd name="T101" fmla="*/ 249 h 460"/>
                <a:gd name="T102" fmla="*/ 270 w 931"/>
                <a:gd name="T103" fmla="*/ 321 h 460"/>
                <a:gd name="T104" fmla="*/ 201 w 931"/>
                <a:gd name="T105" fmla="*/ 344 h 460"/>
                <a:gd name="T106" fmla="*/ 159 w 931"/>
                <a:gd name="T107" fmla="*/ 349 h 460"/>
                <a:gd name="T108" fmla="*/ 119 w 931"/>
                <a:gd name="T109" fmla="*/ 348 h 460"/>
                <a:gd name="T110" fmla="*/ 74 w 931"/>
                <a:gd name="T111" fmla="*/ 344 h 460"/>
                <a:gd name="T112" fmla="*/ 13 w 931"/>
                <a:gd name="T113" fmla="*/ 334 h 460"/>
                <a:gd name="T114" fmla="*/ 150 w 931"/>
                <a:gd name="T115" fmla="*/ 31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lnTo>
                    <a:pt x="150" y="313"/>
                  </a:lnTo>
                  <a:close/>
                </a:path>
              </a:pathLst>
            </a:custGeom>
            <a:gradFill rotWithShape="0">
              <a:gsLst>
                <a:gs pos="0">
                  <a:srgbClr val="AC20FA">
                    <a:gamma/>
                    <a:shade val="46275"/>
                    <a:invGamma/>
                  </a:srgbClr>
                </a:gs>
                <a:gs pos="50000">
                  <a:srgbClr val="AC20FA"/>
                </a:gs>
                <a:gs pos="100000">
                  <a:srgbClr val="AC20FA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3563" name="Freeform 11">
              <a:extLst>
                <a:ext uri="{FF2B5EF4-FFF2-40B4-BE49-F238E27FC236}">
                  <a16:creationId xmlns:a16="http://schemas.microsoft.com/office/drawing/2014/main" id="{D464E7F9-D945-4E49-BE84-978289AE5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184 w 929"/>
                <a:gd name="T1" fmla="*/ 312 h 460"/>
                <a:gd name="T2" fmla="*/ 256 w 929"/>
                <a:gd name="T3" fmla="*/ 274 h 460"/>
                <a:gd name="T4" fmla="*/ 285 w 929"/>
                <a:gd name="T5" fmla="*/ 234 h 460"/>
                <a:gd name="T6" fmla="*/ 309 w 929"/>
                <a:gd name="T7" fmla="*/ 194 h 460"/>
                <a:gd name="T8" fmla="*/ 336 w 929"/>
                <a:gd name="T9" fmla="*/ 146 h 460"/>
                <a:gd name="T10" fmla="*/ 401 w 929"/>
                <a:gd name="T11" fmla="*/ 84 h 460"/>
                <a:gd name="T12" fmla="*/ 450 w 929"/>
                <a:gd name="T13" fmla="*/ 72 h 460"/>
                <a:gd name="T14" fmla="*/ 498 w 929"/>
                <a:gd name="T15" fmla="*/ 70 h 460"/>
                <a:gd name="T16" fmla="*/ 482 w 929"/>
                <a:gd name="T17" fmla="*/ 97 h 460"/>
                <a:gd name="T18" fmla="*/ 454 w 929"/>
                <a:gd name="T19" fmla="*/ 137 h 460"/>
                <a:gd name="T20" fmla="*/ 484 w 929"/>
                <a:gd name="T21" fmla="*/ 173 h 460"/>
                <a:gd name="T22" fmla="*/ 538 w 929"/>
                <a:gd name="T23" fmla="*/ 133 h 460"/>
                <a:gd name="T24" fmla="*/ 572 w 929"/>
                <a:gd name="T25" fmla="*/ 72 h 460"/>
                <a:gd name="T26" fmla="*/ 623 w 929"/>
                <a:gd name="T27" fmla="*/ 29 h 460"/>
                <a:gd name="T28" fmla="*/ 654 w 929"/>
                <a:gd name="T29" fmla="*/ 78 h 460"/>
                <a:gd name="T30" fmla="*/ 616 w 929"/>
                <a:gd name="T31" fmla="*/ 137 h 460"/>
                <a:gd name="T32" fmla="*/ 636 w 929"/>
                <a:gd name="T33" fmla="*/ 160 h 460"/>
                <a:gd name="T34" fmla="*/ 678 w 929"/>
                <a:gd name="T35" fmla="*/ 114 h 460"/>
                <a:gd name="T36" fmla="*/ 701 w 929"/>
                <a:gd name="T37" fmla="*/ 88 h 460"/>
                <a:gd name="T38" fmla="*/ 730 w 929"/>
                <a:gd name="T39" fmla="*/ 55 h 460"/>
                <a:gd name="T40" fmla="*/ 787 w 929"/>
                <a:gd name="T41" fmla="*/ 6 h 460"/>
                <a:gd name="T42" fmla="*/ 817 w 929"/>
                <a:gd name="T43" fmla="*/ 59 h 460"/>
                <a:gd name="T44" fmla="*/ 781 w 929"/>
                <a:gd name="T45" fmla="*/ 101 h 460"/>
                <a:gd name="T46" fmla="*/ 733 w 929"/>
                <a:gd name="T47" fmla="*/ 143 h 460"/>
                <a:gd name="T48" fmla="*/ 732 w 929"/>
                <a:gd name="T49" fmla="*/ 156 h 460"/>
                <a:gd name="T50" fmla="*/ 874 w 929"/>
                <a:gd name="T51" fmla="*/ 76 h 460"/>
                <a:gd name="T52" fmla="*/ 924 w 929"/>
                <a:gd name="T53" fmla="*/ 99 h 460"/>
                <a:gd name="T54" fmla="*/ 895 w 929"/>
                <a:gd name="T55" fmla="*/ 150 h 460"/>
                <a:gd name="T56" fmla="*/ 842 w 929"/>
                <a:gd name="T57" fmla="*/ 162 h 460"/>
                <a:gd name="T58" fmla="*/ 880 w 929"/>
                <a:gd name="T59" fmla="*/ 243 h 460"/>
                <a:gd name="T60" fmla="*/ 836 w 929"/>
                <a:gd name="T61" fmla="*/ 240 h 460"/>
                <a:gd name="T62" fmla="*/ 760 w 929"/>
                <a:gd name="T63" fmla="*/ 204 h 460"/>
                <a:gd name="T64" fmla="*/ 794 w 929"/>
                <a:gd name="T65" fmla="*/ 321 h 460"/>
                <a:gd name="T66" fmla="*/ 764 w 929"/>
                <a:gd name="T67" fmla="*/ 342 h 460"/>
                <a:gd name="T68" fmla="*/ 661 w 929"/>
                <a:gd name="T69" fmla="*/ 268 h 460"/>
                <a:gd name="T70" fmla="*/ 619 w 929"/>
                <a:gd name="T71" fmla="*/ 291 h 460"/>
                <a:gd name="T72" fmla="*/ 694 w 929"/>
                <a:gd name="T73" fmla="*/ 363 h 460"/>
                <a:gd name="T74" fmla="*/ 690 w 929"/>
                <a:gd name="T75" fmla="*/ 443 h 460"/>
                <a:gd name="T76" fmla="*/ 635 w 929"/>
                <a:gd name="T77" fmla="*/ 445 h 460"/>
                <a:gd name="T78" fmla="*/ 528 w 929"/>
                <a:gd name="T79" fmla="*/ 325 h 460"/>
                <a:gd name="T80" fmla="*/ 528 w 929"/>
                <a:gd name="T81" fmla="*/ 373 h 460"/>
                <a:gd name="T82" fmla="*/ 541 w 929"/>
                <a:gd name="T83" fmla="*/ 445 h 460"/>
                <a:gd name="T84" fmla="*/ 494 w 929"/>
                <a:gd name="T85" fmla="*/ 456 h 460"/>
                <a:gd name="T86" fmla="*/ 439 w 929"/>
                <a:gd name="T87" fmla="*/ 460 h 460"/>
                <a:gd name="T88" fmla="*/ 384 w 929"/>
                <a:gd name="T89" fmla="*/ 453 h 460"/>
                <a:gd name="T90" fmla="*/ 323 w 929"/>
                <a:gd name="T91" fmla="*/ 418 h 460"/>
                <a:gd name="T92" fmla="*/ 239 w 929"/>
                <a:gd name="T93" fmla="*/ 371 h 460"/>
                <a:gd name="T94" fmla="*/ 509 w 929"/>
                <a:gd name="T95" fmla="*/ 418 h 460"/>
                <a:gd name="T96" fmla="*/ 764 w 929"/>
                <a:gd name="T97" fmla="*/ 314 h 460"/>
                <a:gd name="T98" fmla="*/ 754 w 929"/>
                <a:gd name="T99" fmla="*/ 167 h 460"/>
                <a:gd name="T100" fmla="*/ 481 w 929"/>
                <a:gd name="T101" fmla="*/ 249 h 460"/>
                <a:gd name="T102" fmla="*/ 268 w 929"/>
                <a:gd name="T103" fmla="*/ 321 h 460"/>
                <a:gd name="T104" fmla="*/ 201 w 929"/>
                <a:gd name="T105" fmla="*/ 344 h 460"/>
                <a:gd name="T106" fmla="*/ 159 w 929"/>
                <a:gd name="T107" fmla="*/ 352 h 460"/>
                <a:gd name="T108" fmla="*/ 117 w 929"/>
                <a:gd name="T109" fmla="*/ 350 h 460"/>
                <a:gd name="T110" fmla="*/ 74 w 929"/>
                <a:gd name="T111" fmla="*/ 344 h 460"/>
                <a:gd name="T112" fmla="*/ 13 w 929"/>
                <a:gd name="T113" fmla="*/ 335 h 460"/>
                <a:gd name="T114" fmla="*/ 148 w 929"/>
                <a:gd name="T115" fmla="*/ 316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lnTo>
                    <a:pt x="148" y="316"/>
                  </a:lnTo>
                  <a:close/>
                </a:path>
              </a:pathLst>
            </a:custGeom>
            <a:gradFill rotWithShape="0">
              <a:gsLst>
                <a:gs pos="0">
                  <a:srgbClr val="AC20FA">
                    <a:gamma/>
                    <a:shade val="46275"/>
                    <a:invGamma/>
                  </a:srgbClr>
                </a:gs>
                <a:gs pos="50000">
                  <a:srgbClr val="AC20FA"/>
                </a:gs>
                <a:gs pos="100000">
                  <a:srgbClr val="AC20FA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3564" name="Freeform 12">
              <a:extLst>
                <a:ext uri="{FF2B5EF4-FFF2-40B4-BE49-F238E27FC236}">
                  <a16:creationId xmlns:a16="http://schemas.microsoft.com/office/drawing/2014/main" id="{6C494B6F-13E7-4B5E-AC59-C7D78AF64EF6}"/>
                </a:ext>
              </a:extLst>
            </p:cNvPr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185 w 930"/>
                <a:gd name="T1" fmla="*/ 314 h 460"/>
                <a:gd name="T2" fmla="*/ 255 w 930"/>
                <a:gd name="T3" fmla="*/ 274 h 460"/>
                <a:gd name="T4" fmla="*/ 285 w 930"/>
                <a:gd name="T5" fmla="*/ 236 h 460"/>
                <a:gd name="T6" fmla="*/ 310 w 930"/>
                <a:gd name="T7" fmla="*/ 194 h 460"/>
                <a:gd name="T8" fmla="*/ 337 w 930"/>
                <a:gd name="T9" fmla="*/ 147 h 460"/>
                <a:gd name="T10" fmla="*/ 400 w 930"/>
                <a:gd name="T11" fmla="*/ 84 h 460"/>
                <a:gd name="T12" fmla="*/ 451 w 930"/>
                <a:gd name="T13" fmla="*/ 73 h 460"/>
                <a:gd name="T14" fmla="*/ 498 w 930"/>
                <a:gd name="T15" fmla="*/ 73 h 460"/>
                <a:gd name="T16" fmla="*/ 481 w 930"/>
                <a:gd name="T17" fmla="*/ 97 h 460"/>
                <a:gd name="T18" fmla="*/ 453 w 930"/>
                <a:gd name="T19" fmla="*/ 137 h 460"/>
                <a:gd name="T20" fmla="*/ 485 w 930"/>
                <a:gd name="T21" fmla="*/ 173 h 460"/>
                <a:gd name="T22" fmla="*/ 536 w 930"/>
                <a:gd name="T23" fmla="*/ 134 h 460"/>
                <a:gd name="T24" fmla="*/ 571 w 930"/>
                <a:gd name="T25" fmla="*/ 73 h 460"/>
                <a:gd name="T26" fmla="*/ 622 w 930"/>
                <a:gd name="T27" fmla="*/ 29 h 460"/>
                <a:gd name="T28" fmla="*/ 654 w 930"/>
                <a:gd name="T29" fmla="*/ 78 h 460"/>
                <a:gd name="T30" fmla="*/ 616 w 930"/>
                <a:gd name="T31" fmla="*/ 137 h 460"/>
                <a:gd name="T32" fmla="*/ 637 w 930"/>
                <a:gd name="T33" fmla="*/ 160 h 460"/>
                <a:gd name="T34" fmla="*/ 677 w 930"/>
                <a:gd name="T35" fmla="*/ 115 h 460"/>
                <a:gd name="T36" fmla="*/ 702 w 930"/>
                <a:gd name="T37" fmla="*/ 88 h 460"/>
                <a:gd name="T38" fmla="*/ 730 w 930"/>
                <a:gd name="T39" fmla="*/ 56 h 460"/>
                <a:gd name="T40" fmla="*/ 787 w 930"/>
                <a:gd name="T41" fmla="*/ 6 h 460"/>
                <a:gd name="T42" fmla="*/ 818 w 930"/>
                <a:gd name="T43" fmla="*/ 59 h 460"/>
                <a:gd name="T44" fmla="*/ 780 w 930"/>
                <a:gd name="T45" fmla="*/ 101 h 460"/>
                <a:gd name="T46" fmla="*/ 732 w 930"/>
                <a:gd name="T47" fmla="*/ 143 h 460"/>
                <a:gd name="T48" fmla="*/ 730 w 930"/>
                <a:gd name="T49" fmla="*/ 158 h 460"/>
                <a:gd name="T50" fmla="*/ 873 w 930"/>
                <a:gd name="T51" fmla="*/ 78 h 460"/>
                <a:gd name="T52" fmla="*/ 922 w 930"/>
                <a:gd name="T53" fmla="*/ 101 h 460"/>
                <a:gd name="T54" fmla="*/ 894 w 930"/>
                <a:gd name="T55" fmla="*/ 151 h 460"/>
                <a:gd name="T56" fmla="*/ 841 w 930"/>
                <a:gd name="T57" fmla="*/ 162 h 460"/>
                <a:gd name="T58" fmla="*/ 879 w 930"/>
                <a:gd name="T59" fmla="*/ 246 h 460"/>
                <a:gd name="T60" fmla="*/ 837 w 930"/>
                <a:gd name="T61" fmla="*/ 240 h 460"/>
                <a:gd name="T62" fmla="*/ 759 w 930"/>
                <a:gd name="T63" fmla="*/ 204 h 460"/>
                <a:gd name="T64" fmla="*/ 795 w 930"/>
                <a:gd name="T65" fmla="*/ 322 h 460"/>
                <a:gd name="T66" fmla="*/ 763 w 930"/>
                <a:gd name="T67" fmla="*/ 343 h 460"/>
                <a:gd name="T68" fmla="*/ 660 w 930"/>
                <a:gd name="T69" fmla="*/ 268 h 460"/>
                <a:gd name="T70" fmla="*/ 618 w 930"/>
                <a:gd name="T71" fmla="*/ 291 h 460"/>
                <a:gd name="T72" fmla="*/ 694 w 930"/>
                <a:gd name="T73" fmla="*/ 365 h 460"/>
                <a:gd name="T74" fmla="*/ 690 w 930"/>
                <a:gd name="T75" fmla="*/ 443 h 460"/>
                <a:gd name="T76" fmla="*/ 633 w 930"/>
                <a:gd name="T77" fmla="*/ 447 h 460"/>
                <a:gd name="T78" fmla="*/ 529 w 930"/>
                <a:gd name="T79" fmla="*/ 326 h 460"/>
                <a:gd name="T80" fmla="*/ 529 w 930"/>
                <a:gd name="T81" fmla="*/ 373 h 460"/>
                <a:gd name="T82" fmla="*/ 542 w 930"/>
                <a:gd name="T83" fmla="*/ 445 h 460"/>
                <a:gd name="T84" fmla="*/ 493 w 930"/>
                <a:gd name="T85" fmla="*/ 459 h 460"/>
                <a:gd name="T86" fmla="*/ 438 w 930"/>
                <a:gd name="T87" fmla="*/ 460 h 460"/>
                <a:gd name="T88" fmla="*/ 382 w 930"/>
                <a:gd name="T89" fmla="*/ 453 h 460"/>
                <a:gd name="T90" fmla="*/ 323 w 930"/>
                <a:gd name="T91" fmla="*/ 419 h 460"/>
                <a:gd name="T92" fmla="*/ 240 w 930"/>
                <a:gd name="T93" fmla="*/ 371 h 460"/>
                <a:gd name="T94" fmla="*/ 508 w 930"/>
                <a:gd name="T95" fmla="*/ 419 h 460"/>
                <a:gd name="T96" fmla="*/ 763 w 930"/>
                <a:gd name="T97" fmla="*/ 314 h 460"/>
                <a:gd name="T98" fmla="*/ 753 w 930"/>
                <a:gd name="T99" fmla="*/ 170 h 460"/>
                <a:gd name="T100" fmla="*/ 481 w 930"/>
                <a:gd name="T101" fmla="*/ 249 h 460"/>
                <a:gd name="T102" fmla="*/ 268 w 930"/>
                <a:gd name="T103" fmla="*/ 322 h 460"/>
                <a:gd name="T104" fmla="*/ 200 w 930"/>
                <a:gd name="T105" fmla="*/ 346 h 460"/>
                <a:gd name="T106" fmla="*/ 160 w 930"/>
                <a:gd name="T107" fmla="*/ 352 h 460"/>
                <a:gd name="T108" fmla="*/ 118 w 930"/>
                <a:gd name="T109" fmla="*/ 350 h 460"/>
                <a:gd name="T110" fmla="*/ 73 w 930"/>
                <a:gd name="T111" fmla="*/ 345 h 460"/>
                <a:gd name="T112" fmla="*/ 12 w 930"/>
                <a:gd name="T113" fmla="*/ 337 h 460"/>
                <a:gd name="T114" fmla="*/ 149 w 930"/>
                <a:gd name="T115" fmla="*/ 316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lnTo>
                    <a:pt x="149" y="316"/>
                  </a:lnTo>
                  <a:close/>
                </a:path>
              </a:pathLst>
            </a:custGeom>
            <a:gradFill rotWithShape="0">
              <a:gsLst>
                <a:gs pos="0">
                  <a:srgbClr val="AC20FA">
                    <a:gamma/>
                    <a:shade val="46275"/>
                    <a:invGamma/>
                  </a:srgbClr>
                </a:gs>
                <a:gs pos="50000">
                  <a:srgbClr val="AC20FA"/>
                </a:gs>
                <a:gs pos="100000">
                  <a:srgbClr val="AC20FA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3565" name="Freeform 13">
              <a:extLst>
                <a:ext uri="{FF2B5EF4-FFF2-40B4-BE49-F238E27FC236}">
                  <a16:creationId xmlns:a16="http://schemas.microsoft.com/office/drawing/2014/main" id="{E9AC28BE-213A-4D00-9CFA-5CA674E9C837}"/>
                </a:ext>
              </a:extLst>
            </p:cNvPr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703 w 884"/>
                <a:gd name="T1" fmla="*/ 331 h 1781"/>
                <a:gd name="T2" fmla="*/ 699 w 884"/>
                <a:gd name="T3" fmla="*/ 488 h 1781"/>
                <a:gd name="T4" fmla="*/ 737 w 884"/>
                <a:gd name="T5" fmla="*/ 576 h 1781"/>
                <a:gd name="T6" fmla="*/ 783 w 884"/>
                <a:gd name="T7" fmla="*/ 656 h 1781"/>
                <a:gd name="T8" fmla="*/ 838 w 884"/>
                <a:gd name="T9" fmla="*/ 745 h 1781"/>
                <a:gd name="T10" fmla="*/ 882 w 884"/>
                <a:gd name="T11" fmla="*/ 914 h 1781"/>
                <a:gd name="T12" fmla="*/ 855 w 884"/>
                <a:gd name="T13" fmla="*/ 1011 h 1781"/>
                <a:gd name="T14" fmla="*/ 810 w 884"/>
                <a:gd name="T15" fmla="*/ 1093 h 1781"/>
                <a:gd name="T16" fmla="*/ 783 w 884"/>
                <a:gd name="T17" fmla="*/ 1040 h 1781"/>
                <a:gd name="T18" fmla="*/ 741 w 884"/>
                <a:gd name="T19" fmla="*/ 952 h 1781"/>
                <a:gd name="T20" fmla="*/ 650 w 884"/>
                <a:gd name="T21" fmla="*/ 971 h 1781"/>
                <a:gd name="T22" fmla="*/ 669 w 884"/>
                <a:gd name="T23" fmla="*/ 1099 h 1781"/>
                <a:gd name="T24" fmla="*/ 739 w 884"/>
                <a:gd name="T25" fmla="*/ 1215 h 1781"/>
                <a:gd name="T26" fmla="*/ 764 w 884"/>
                <a:gd name="T27" fmla="*/ 1342 h 1781"/>
                <a:gd name="T28" fmla="*/ 650 w 884"/>
                <a:gd name="T29" fmla="*/ 1348 h 1781"/>
                <a:gd name="T30" fmla="*/ 585 w 884"/>
                <a:gd name="T31" fmla="*/ 1228 h 1781"/>
                <a:gd name="T32" fmla="*/ 528 w 884"/>
                <a:gd name="T33" fmla="*/ 1241 h 1781"/>
                <a:gd name="T34" fmla="*/ 564 w 884"/>
                <a:gd name="T35" fmla="*/ 1353 h 1781"/>
                <a:gd name="T36" fmla="*/ 589 w 884"/>
                <a:gd name="T37" fmla="*/ 1420 h 1781"/>
                <a:gd name="T38" fmla="*/ 616 w 884"/>
                <a:gd name="T39" fmla="*/ 1498 h 1781"/>
                <a:gd name="T40" fmla="*/ 644 w 884"/>
                <a:gd name="T41" fmla="*/ 1640 h 1781"/>
                <a:gd name="T42" fmla="*/ 524 w 884"/>
                <a:gd name="T43" fmla="*/ 1642 h 1781"/>
                <a:gd name="T44" fmla="*/ 490 w 884"/>
                <a:gd name="T45" fmla="*/ 1538 h 1781"/>
                <a:gd name="T46" fmla="*/ 466 w 884"/>
                <a:gd name="T47" fmla="*/ 1420 h 1781"/>
                <a:gd name="T48" fmla="*/ 443 w 884"/>
                <a:gd name="T49" fmla="*/ 1403 h 1781"/>
                <a:gd name="T50" fmla="*/ 441 w 884"/>
                <a:gd name="T51" fmla="*/ 1718 h 1781"/>
                <a:gd name="T52" fmla="*/ 355 w 884"/>
                <a:gd name="T53" fmla="*/ 1781 h 1781"/>
                <a:gd name="T54" fmla="*/ 298 w 884"/>
                <a:gd name="T55" fmla="*/ 1686 h 1781"/>
                <a:gd name="T56" fmla="*/ 331 w 884"/>
                <a:gd name="T57" fmla="*/ 1583 h 1781"/>
                <a:gd name="T58" fmla="*/ 154 w 884"/>
                <a:gd name="T59" fmla="*/ 1568 h 1781"/>
                <a:gd name="T60" fmla="*/ 203 w 884"/>
                <a:gd name="T61" fmla="*/ 1502 h 1781"/>
                <a:gd name="T62" fmla="*/ 336 w 884"/>
                <a:gd name="T63" fmla="*/ 1405 h 1781"/>
                <a:gd name="T64" fmla="*/ 104 w 884"/>
                <a:gd name="T65" fmla="*/ 1353 h 1781"/>
                <a:gd name="T66" fmla="*/ 99 w 884"/>
                <a:gd name="T67" fmla="*/ 1279 h 1781"/>
                <a:gd name="T68" fmla="*/ 323 w 884"/>
                <a:gd name="T69" fmla="*/ 1177 h 1781"/>
                <a:gd name="T70" fmla="*/ 323 w 884"/>
                <a:gd name="T71" fmla="*/ 1085 h 1781"/>
                <a:gd name="T72" fmla="*/ 129 w 884"/>
                <a:gd name="T73" fmla="*/ 1142 h 1781"/>
                <a:gd name="T74" fmla="*/ 0 w 884"/>
                <a:gd name="T75" fmla="*/ 1059 h 1781"/>
                <a:gd name="T76" fmla="*/ 49 w 884"/>
                <a:gd name="T77" fmla="*/ 962 h 1781"/>
                <a:gd name="T78" fmla="*/ 353 w 884"/>
                <a:gd name="T79" fmla="*/ 901 h 1781"/>
                <a:gd name="T80" fmla="*/ 273 w 884"/>
                <a:gd name="T81" fmla="*/ 855 h 1781"/>
                <a:gd name="T82" fmla="*/ 138 w 884"/>
                <a:gd name="T83" fmla="*/ 810 h 1781"/>
                <a:gd name="T84" fmla="*/ 165 w 884"/>
                <a:gd name="T85" fmla="*/ 713 h 1781"/>
                <a:gd name="T86" fmla="*/ 213 w 884"/>
                <a:gd name="T87" fmla="*/ 618 h 1781"/>
                <a:gd name="T88" fmla="*/ 277 w 884"/>
                <a:gd name="T89" fmla="*/ 532 h 1781"/>
                <a:gd name="T90" fmla="*/ 391 w 884"/>
                <a:gd name="T91" fmla="*/ 464 h 1781"/>
                <a:gd name="T92" fmla="*/ 553 w 884"/>
                <a:gd name="T93" fmla="*/ 367 h 1781"/>
                <a:gd name="T94" fmla="*/ 216 w 884"/>
                <a:gd name="T95" fmla="*/ 777 h 1781"/>
                <a:gd name="T96" fmla="*/ 148 w 884"/>
                <a:gd name="T97" fmla="*/ 1308 h 1781"/>
                <a:gd name="T98" fmla="*/ 403 w 884"/>
                <a:gd name="T99" fmla="*/ 1429 h 1781"/>
                <a:gd name="T100" fmla="*/ 526 w 884"/>
                <a:gd name="T101" fmla="*/ 893 h 1781"/>
                <a:gd name="T102" fmla="*/ 608 w 884"/>
                <a:gd name="T103" fmla="*/ 466 h 1781"/>
                <a:gd name="T104" fmla="*/ 635 w 884"/>
                <a:gd name="T105" fmla="*/ 327 h 1781"/>
                <a:gd name="T106" fmla="*/ 661 w 884"/>
                <a:gd name="T107" fmla="*/ 253 h 1781"/>
                <a:gd name="T108" fmla="*/ 705 w 884"/>
                <a:gd name="T109" fmla="*/ 184 h 1781"/>
                <a:gd name="T110" fmla="*/ 756 w 884"/>
                <a:gd name="T111" fmla="*/ 112 h 1781"/>
                <a:gd name="T112" fmla="*/ 831 w 884"/>
                <a:gd name="T113" fmla="*/ 19 h 1781"/>
                <a:gd name="T114" fmla="*/ 734 w 884"/>
                <a:gd name="T115" fmla="*/ 268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AC20FA">
                    <a:gamma/>
                    <a:shade val="46275"/>
                    <a:invGamma/>
                  </a:srgbClr>
                </a:gs>
                <a:gs pos="50000">
                  <a:srgbClr val="AC20FA"/>
                </a:gs>
                <a:gs pos="100000">
                  <a:srgbClr val="AC20FA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23582" name="Rectangle 30">
            <a:extLst>
              <a:ext uri="{FF2B5EF4-FFF2-40B4-BE49-F238E27FC236}">
                <a16:creationId xmlns:a16="http://schemas.microsoft.com/office/drawing/2014/main" id="{02BAAD7C-3A86-4851-A9E2-0E50BB5F6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314700"/>
            <a:ext cx="139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400" b="1" i="1" u="sng">
                <a:solidFill>
                  <a:srgbClr val="FF3300"/>
                </a:solidFill>
                <a:latin typeface=".VnTime" panose="020B7200000000000000" pitchFamily="34" charset="0"/>
              </a:rPr>
              <a:t>Period 56</a:t>
            </a:r>
          </a:p>
        </p:txBody>
      </p:sp>
      <p:grpSp>
        <p:nvGrpSpPr>
          <p:cNvPr id="23583" name="Group 31">
            <a:extLst>
              <a:ext uri="{FF2B5EF4-FFF2-40B4-BE49-F238E27FC236}">
                <a16:creationId xmlns:a16="http://schemas.microsoft.com/office/drawing/2014/main" id="{60DC85BC-025B-45AF-BEC9-CBE99C2896CC}"/>
              </a:ext>
            </a:extLst>
          </p:cNvPr>
          <p:cNvGrpSpPr>
            <a:grpSpLocks/>
          </p:cNvGrpSpPr>
          <p:nvPr/>
        </p:nvGrpSpPr>
        <p:grpSpPr bwMode="auto">
          <a:xfrm>
            <a:off x="0" y="209550"/>
            <a:ext cx="6096000" cy="3352800"/>
            <a:chOff x="240" y="132"/>
            <a:chExt cx="2352" cy="2412"/>
          </a:xfrm>
        </p:grpSpPr>
        <p:sp>
          <p:nvSpPr>
            <p:cNvPr id="23584" name="Freeform 32">
              <a:extLst>
                <a:ext uri="{FF2B5EF4-FFF2-40B4-BE49-F238E27FC236}">
                  <a16:creationId xmlns:a16="http://schemas.microsoft.com/office/drawing/2014/main" id="{0D6A4D6A-05C3-4411-9AF1-6F40F0F3DFB9}"/>
                </a:ext>
              </a:extLst>
            </p:cNvPr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93 w 456"/>
                <a:gd name="T1" fmla="*/ 749 h 919"/>
                <a:gd name="T2" fmla="*/ 95 w 456"/>
                <a:gd name="T3" fmla="*/ 666 h 919"/>
                <a:gd name="T4" fmla="*/ 76 w 456"/>
                <a:gd name="T5" fmla="*/ 622 h 919"/>
                <a:gd name="T6" fmla="*/ 51 w 456"/>
                <a:gd name="T7" fmla="*/ 580 h 919"/>
                <a:gd name="T8" fmla="*/ 23 w 456"/>
                <a:gd name="T9" fmla="*/ 535 h 919"/>
                <a:gd name="T10" fmla="*/ 2 w 456"/>
                <a:gd name="T11" fmla="*/ 447 h 919"/>
                <a:gd name="T12" fmla="*/ 15 w 456"/>
                <a:gd name="T13" fmla="*/ 396 h 919"/>
                <a:gd name="T14" fmla="*/ 38 w 456"/>
                <a:gd name="T15" fmla="*/ 356 h 919"/>
                <a:gd name="T16" fmla="*/ 53 w 456"/>
                <a:gd name="T17" fmla="*/ 382 h 919"/>
                <a:gd name="T18" fmla="*/ 74 w 456"/>
                <a:gd name="T19" fmla="*/ 428 h 919"/>
                <a:gd name="T20" fmla="*/ 122 w 456"/>
                <a:gd name="T21" fmla="*/ 417 h 919"/>
                <a:gd name="T22" fmla="*/ 110 w 456"/>
                <a:gd name="T23" fmla="*/ 352 h 919"/>
                <a:gd name="T24" fmla="*/ 74 w 456"/>
                <a:gd name="T25" fmla="*/ 291 h 919"/>
                <a:gd name="T26" fmla="*/ 63 w 456"/>
                <a:gd name="T27" fmla="*/ 227 h 919"/>
                <a:gd name="T28" fmla="*/ 120 w 456"/>
                <a:gd name="T29" fmla="*/ 225 h 919"/>
                <a:gd name="T30" fmla="*/ 154 w 456"/>
                <a:gd name="T31" fmla="*/ 286 h 919"/>
                <a:gd name="T32" fmla="*/ 182 w 456"/>
                <a:gd name="T33" fmla="*/ 278 h 919"/>
                <a:gd name="T34" fmla="*/ 165 w 456"/>
                <a:gd name="T35" fmla="*/ 221 h 919"/>
                <a:gd name="T36" fmla="*/ 152 w 456"/>
                <a:gd name="T37" fmla="*/ 187 h 919"/>
                <a:gd name="T38" fmla="*/ 139 w 456"/>
                <a:gd name="T39" fmla="*/ 145 h 919"/>
                <a:gd name="T40" fmla="*/ 123 w 456"/>
                <a:gd name="T41" fmla="*/ 73 h 919"/>
                <a:gd name="T42" fmla="*/ 186 w 456"/>
                <a:gd name="T43" fmla="*/ 71 h 919"/>
                <a:gd name="T44" fmla="*/ 203 w 456"/>
                <a:gd name="T45" fmla="*/ 124 h 919"/>
                <a:gd name="T46" fmla="*/ 217 w 456"/>
                <a:gd name="T47" fmla="*/ 185 h 919"/>
                <a:gd name="T48" fmla="*/ 228 w 456"/>
                <a:gd name="T49" fmla="*/ 194 h 919"/>
                <a:gd name="T50" fmla="*/ 228 w 456"/>
                <a:gd name="T51" fmla="*/ 33 h 919"/>
                <a:gd name="T52" fmla="*/ 274 w 456"/>
                <a:gd name="T53" fmla="*/ 0 h 919"/>
                <a:gd name="T54" fmla="*/ 302 w 456"/>
                <a:gd name="T55" fmla="*/ 50 h 919"/>
                <a:gd name="T56" fmla="*/ 285 w 456"/>
                <a:gd name="T57" fmla="*/ 101 h 919"/>
                <a:gd name="T58" fmla="*/ 376 w 456"/>
                <a:gd name="T59" fmla="*/ 109 h 919"/>
                <a:gd name="T60" fmla="*/ 352 w 456"/>
                <a:gd name="T61" fmla="*/ 143 h 919"/>
                <a:gd name="T62" fmla="*/ 283 w 456"/>
                <a:gd name="T63" fmla="*/ 194 h 919"/>
                <a:gd name="T64" fmla="*/ 403 w 456"/>
                <a:gd name="T65" fmla="*/ 221 h 919"/>
                <a:gd name="T66" fmla="*/ 405 w 456"/>
                <a:gd name="T67" fmla="*/ 259 h 919"/>
                <a:gd name="T68" fmla="*/ 289 w 456"/>
                <a:gd name="T69" fmla="*/ 312 h 919"/>
                <a:gd name="T70" fmla="*/ 289 w 456"/>
                <a:gd name="T71" fmla="*/ 360 h 919"/>
                <a:gd name="T72" fmla="*/ 390 w 456"/>
                <a:gd name="T73" fmla="*/ 329 h 919"/>
                <a:gd name="T74" fmla="*/ 456 w 456"/>
                <a:gd name="T75" fmla="*/ 373 h 919"/>
                <a:gd name="T76" fmla="*/ 431 w 456"/>
                <a:gd name="T77" fmla="*/ 422 h 919"/>
                <a:gd name="T78" fmla="*/ 274 w 456"/>
                <a:gd name="T79" fmla="*/ 455 h 919"/>
                <a:gd name="T80" fmla="*/ 315 w 456"/>
                <a:gd name="T81" fmla="*/ 478 h 919"/>
                <a:gd name="T82" fmla="*/ 384 w 456"/>
                <a:gd name="T83" fmla="*/ 500 h 919"/>
                <a:gd name="T84" fmla="*/ 371 w 456"/>
                <a:gd name="T85" fmla="*/ 550 h 919"/>
                <a:gd name="T86" fmla="*/ 346 w 456"/>
                <a:gd name="T87" fmla="*/ 599 h 919"/>
                <a:gd name="T88" fmla="*/ 314 w 456"/>
                <a:gd name="T89" fmla="*/ 645 h 919"/>
                <a:gd name="T90" fmla="*/ 255 w 456"/>
                <a:gd name="T91" fmla="*/ 679 h 919"/>
                <a:gd name="T92" fmla="*/ 171 w 456"/>
                <a:gd name="T93" fmla="*/ 728 h 919"/>
                <a:gd name="T94" fmla="*/ 344 w 456"/>
                <a:gd name="T95" fmla="*/ 517 h 919"/>
                <a:gd name="T96" fmla="*/ 380 w 456"/>
                <a:gd name="T97" fmla="*/ 244 h 919"/>
                <a:gd name="T98" fmla="*/ 249 w 456"/>
                <a:gd name="T99" fmla="*/ 181 h 919"/>
                <a:gd name="T100" fmla="*/ 184 w 456"/>
                <a:gd name="T101" fmla="*/ 459 h 919"/>
                <a:gd name="T102" fmla="*/ 142 w 456"/>
                <a:gd name="T103" fmla="*/ 679 h 919"/>
                <a:gd name="T104" fmla="*/ 129 w 456"/>
                <a:gd name="T105" fmla="*/ 749 h 919"/>
                <a:gd name="T106" fmla="*/ 114 w 456"/>
                <a:gd name="T107" fmla="*/ 789 h 919"/>
                <a:gd name="T108" fmla="*/ 93 w 456"/>
                <a:gd name="T109" fmla="*/ 823 h 919"/>
                <a:gd name="T110" fmla="*/ 66 w 456"/>
                <a:gd name="T111" fmla="*/ 860 h 919"/>
                <a:gd name="T112" fmla="*/ 28 w 456"/>
                <a:gd name="T113" fmla="*/ 909 h 919"/>
                <a:gd name="T114" fmla="*/ 78 w 456"/>
                <a:gd name="T115" fmla="*/ 78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lnTo>
                    <a:pt x="78" y="780"/>
                  </a:lnTo>
                  <a:close/>
                </a:path>
              </a:pathLst>
            </a:custGeom>
            <a:gradFill rotWithShape="0">
              <a:gsLst>
                <a:gs pos="0">
                  <a:srgbClr val="AC20FA">
                    <a:gamma/>
                    <a:shade val="46275"/>
                    <a:invGamma/>
                  </a:srgbClr>
                </a:gs>
                <a:gs pos="50000">
                  <a:srgbClr val="AC20FA"/>
                </a:gs>
                <a:gs pos="100000">
                  <a:srgbClr val="AC20FA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3585" name="Freeform 33">
              <a:extLst>
                <a:ext uri="{FF2B5EF4-FFF2-40B4-BE49-F238E27FC236}">
                  <a16:creationId xmlns:a16="http://schemas.microsoft.com/office/drawing/2014/main" id="{007D6958-B4A5-4779-A7FF-C8EAEC8B45A2}"/>
                </a:ext>
              </a:extLst>
            </p:cNvPr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456 w 572"/>
                <a:gd name="T1" fmla="*/ 144 h 813"/>
                <a:gd name="T2" fmla="*/ 432 w 572"/>
                <a:gd name="T3" fmla="*/ 222 h 813"/>
                <a:gd name="T4" fmla="*/ 437 w 572"/>
                <a:gd name="T5" fmla="*/ 270 h 813"/>
                <a:gd name="T6" fmla="*/ 451 w 572"/>
                <a:gd name="T7" fmla="*/ 315 h 813"/>
                <a:gd name="T8" fmla="*/ 464 w 572"/>
                <a:gd name="T9" fmla="*/ 368 h 813"/>
                <a:gd name="T10" fmla="*/ 462 w 572"/>
                <a:gd name="T11" fmla="*/ 458 h 813"/>
                <a:gd name="T12" fmla="*/ 435 w 572"/>
                <a:gd name="T13" fmla="*/ 503 h 813"/>
                <a:gd name="T14" fmla="*/ 401 w 572"/>
                <a:gd name="T15" fmla="*/ 538 h 813"/>
                <a:gd name="T16" fmla="*/ 395 w 572"/>
                <a:gd name="T17" fmla="*/ 507 h 813"/>
                <a:gd name="T18" fmla="*/ 388 w 572"/>
                <a:gd name="T19" fmla="*/ 458 h 813"/>
                <a:gd name="T20" fmla="*/ 338 w 572"/>
                <a:gd name="T21" fmla="*/ 454 h 813"/>
                <a:gd name="T22" fmla="*/ 331 w 572"/>
                <a:gd name="T23" fmla="*/ 521 h 813"/>
                <a:gd name="T24" fmla="*/ 348 w 572"/>
                <a:gd name="T25" fmla="*/ 587 h 813"/>
                <a:gd name="T26" fmla="*/ 342 w 572"/>
                <a:gd name="T27" fmla="*/ 654 h 813"/>
                <a:gd name="T28" fmla="*/ 285 w 572"/>
                <a:gd name="T29" fmla="*/ 640 h 813"/>
                <a:gd name="T30" fmla="*/ 270 w 572"/>
                <a:gd name="T31" fmla="*/ 572 h 813"/>
                <a:gd name="T32" fmla="*/ 240 w 572"/>
                <a:gd name="T33" fmla="*/ 570 h 813"/>
                <a:gd name="T34" fmla="*/ 241 w 572"/>
                <a:gd name="T35" fmla="*/ 631 h 813"/>
                <a:gd name="T36" fmla="*/ 245 w 572"/>
                <a:gd name="T37" fmla="*/ 667 h 813"/>
                <a:gd name="T38" fmla="*/ 247 w 572"/>
                <a:gd name="T39" fmla="*/ 711 h 813"/>
                <a:gd name="T40" fmla="*/ 241 w 572"/>
                <a:gd name="T41" fmla="*/ 785 h 813"/>
                <a:gd name="T42" fmla="*/ 183 w 572"/>
                <a:gd name="T43" fmla="*/ 770 h 813"/>
                <a:gd name="T44" fmla="*/ 179 w 572"/>
                <a:gd name="T45" fmla="*/ 713 h 813"/>
                <a:gd name="T46" fmla="*/ 184 w 572"/>
                <a:gd name="T47" fmla="*/ 652 h 813"/>
                <a:gd name="T48" fmla="*/ 175 w 572"/>
                <a:gd name="T49" fmla="*/ 638 h 813"/>
                <a:gd name="T50" fmla="*/ 129 w 572"/>
                <a:gd name="T51" fmla="*/ 796 h 813"/>
                <a:gd name="T52" fmla="*/ 78 w 572"/>
                <a:gd name="T53" fmla="*/ 813 h 813"/>
                <a:gd name="T54" fmla="*/ 63 w 572"/>
                <a:gd name="T55" fmla="*/ 758 h 813"/>
                <a:gd name="T56" fmla="*/ 93 w 572"/>
                <a:gd name="T57" fmla="*/ 713 h 813"/>
                <a:gd name="T58" fmla="*/ 8 w 572"/>
                <a:gd name="T59" fmla="*/ 680 h 813"/>
                <a:gd name="T60" fmla="*/ 42 w 572"/>
                <a:gd name="T61" fmla="*/ 654 h 813"/>
                <a:gd name="T62" fmla="*/ 122 w 572"/>
                <a:gd name="T63" fmla="*/ 625 h 813"/>
                <a:gd name="T64" fmla="*/ 13 w 572"/>
                <a:gd name="T65" fmla="*/ 566 h 813"/>
                <a:gd name="T66" fmla="*/ 23 w 572"/>
                <a:gd name="T67" fmla="*/ 528 h 813"/>
                <a:gd name="T68" fmla="*/ 146 w 572"/>
                <a:gd name="T69" fmla="*/ 509 h 813"/>
                <a:gd name="T70" fmla="*/ 160 w 572"/>
                <a:gd name="T71" fmla="*/ 464 h 813"/>
                <a:gd name="T72" fmla="*/ 57 w 572"/>
                <a:gd name="T73" fmla="*/ 465 h 813"/>
                <a:gd name="T74" fmla="*/ 4 w 572"/>
                <a:gd name="T75" fmla="*/ 405 h 813"/>
                <a:gd name="T76" fmla="*/ 42 w 572"/>
                <a:gd name="T77" fmla="*/ 365 h 813"/>
                <a:gd name="T78" fmla="*/ 202 w 572"/>
                <a:gd name="T79" fmla="*/ 376 h 813"/>
                <a:gd name="T80" fmla="*/ 169 w 572"/>
                <a:gd name="T81" fmla="*/ 344 h 813"/>
                <a:gd name="T82" fmla="*/ 108 w 572"/>
                <a:gd name="T83" fmla="*/ 302 h 813"/>
                <a:gd name="T84" fmla="*/ 135 w 572"/>
                <a:gd name="T85" fmla="*/ 258 h 813"/>
                <a:gd name="T86" fmla="*/ 171 w 572"/>
                <a:gd name="T87" fmla="*/ 216 h 813"/>
                <a:gd name="T88" fmla="*/ 217 w 572"/>
                <a:gd name="T89" fmla="*/ 184 h 813"/>
                <a:gd name="T90" fmla="*/ 281 w 572"/>
                <a:gd name="T91" fmla="*/ 165 h 813"/>
                <a:gd name="T92" fmla="*/ 376 w 572"/>
                <a:gd name="T93" fmla="*/ 140 h 813"/>
                <a:gd name="T94" fmla="*/ 152 w 572"/>
                <a:gd name="T95" fmla="*/ 296 h 813"/>
                <a:gd name="T96" fmla="*/ 42 w 572"/>
                <a:gd name="T97" fmla="*/ 549 h 813"/>
                <a:gd name="T98" fmla="*/ 150 w 572"/>
                <a:gd name="T99" fmla="*/ 646 h 813"/>
                <a:gd name="T100" fmla="*/ 289 w 572"/>
                <a:gd name="T101" fmla="*/ 399 h 813"/>
                <a:gd name="T102" fmla="*/ 390 w 572"/>
                <a:gd name="T103" fmla="*/ 197 h 813"/>
                <a:gd name="T104" fmla="*/ 422 w 572"/>
                <a:gd name="T105" fmla="*/ 131 h 813"/>
                <a:gd name="T106" fmla="*/ 447 w 572"/>
                <a:gd name="T107" fmla="*/ 99 h 813"/>
                <a:gd name="T108" fmla="*/ 477 w 572"/>
                <a:gd name="T109" fmla="*/ 72 h 813"/>
                <a:gd name="T110" fmla="*/ 513 w 572"/>
                <a:gd name="T111" fmla="*/ 43 h 813"/>
                <a:gd name="T112" fmla="*/ 563 w 572"/>
                <a:gd name="T113" fmla="*/ 7 h 813"/>
                <a:gd name="T114" fmla="*/ 479 w 572"/>
                <a:gd name="T115" fmla="*/ 118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lnTo>
                    <a:pt x="479" y="118"/>
                  </a:lnTo>
                  <a:close/>
                </a:path>
              </a:pathLst>
            </a:custGeom>
            <a:gradFill rotWithShape="0">
              <a:gsLst>
                <a:gs pos="0">
                  <a:srgbClr val="AC20FA">
                    <a:gamma/>
                    <a:shade val="46275"/>
                    <a:invGamma/>
                  </a:srgbClr>
                </a:gs>
                <a:gs pos="50000">
                  <a:srgbClr val="AC20FA"/>
                </a:gs>
                <a:gs pos="100000">
                  <a:srgbClr val="AC20FA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3586" name="Freeform 34">
              <a:extLst>
                <a:ext uri="{FF2B5EF4-FFF2-40B4-BE49-F238E27FC236}">
                  <a16:creationId xmlns:a16="http://schemas.microsoft.com/office/drawing/2014/main" id="{89D72B39-36C5-46A9-9673-D3F410947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703 w 884"/>
                <a:gd name="T1" fmla="*/ 331 h 1781"/>
                <a:gd name="T2" fmla="*/ 699 w 884"/>
                <a:gd name="T3" fmla="*/ 488 h 1781"/>
                <a:gd name="T4" fmla="*/ 737 w 884"/>
                <a:gd name="T5" fmla="*/ 576 h 1781"/>
                <a:gd name="T6" fmla="*/ 783 w 884"/>
                <a:gd name="T7" fmla="*/ 656 h 1781"/>
                <a:gd name="T8" fmla="*/ 838 w 884"/>
                <a:gd name="T9" fmla="*/ 745 h 1781"/>
                <a:gd name="T10" fmla="*/ 882 w 884"/>
                <a:gd name="T11" fmla="*/ 914 h 1781"/>
                <a:gd name="T12" fmla="*/ 855 w 884"/>
                <a:gd name="T13" fmla="*/ 1011 h 1781"/>
                <a:gd name="T14" fmla="*/ 810 w 884"/>
                <a:gd name="T15" fmla="*/ 1093 h 1781"/>
                <a:gd name="T16" fmla="*/ 783 w 884"/>
                <a:gd name="T17" fmla="*/ 1040 h 1781"/>
                <a:gd name="T18" fmla="*/ 741 w 884"/>
                <a:gd name="T19" fmla="*/ 952 h 1781"/>
                <a:gd name="T20" fmla="*/ 650 w 884"/>
                <a:gd name="T21" fmla="*/ 971 h 1781"/>
                <a:gd name="T22" fmla="*/ 669 w 884"/>
                <a:gd name="T23" fmla="*/ 1099 h 1781"/>
                <a:gd name="T24" fmla="*/ 739 w 884"/>
                <a:gd name="T25" fmla="*/ 1215 h 1781"/>
                <a:gd name="T26" fmla="*/ 764 w 884"/>
                <a:gd name="T27" fmla="*/ 1342 h 1781"/>
                <a:gd name="T28" fmla="*/ 650 w 884"/>
                <a:gd name="T29" fmla="*/ 1348 h 1781"/>
                <a:gd name="T30" fmla="*/ 585 w 884"/>
                <a:gd name="T31" fmla="*/ 1228 h 1781"/>
                <a:gd name="T32" fmla="*/ 528 w 884"/>
                <a:gd name="T33" fmla="*/ 1241 h 1781"/>
                <a:gd name="T34" fmla="*/ 564 w 884"/>
                <a:gd name="T35" fmla="*/ 1353 h 1781"/>
                <a:gd name="T36" fmla="*/ 589 w 884"/>
                <a:gd name="T37" fmla="*/ 1420 h 1781"/>
                <a:gd name="T38" fmla="*/ 616 w 884"/>
                <a:gd name="T39" fmla="*/ 1498 h 1781"/>
                <a:gd name="T40" fmla="*/ 644 w 884"/>
                <a:gd name="T41" fmla="*/ 1640 h 1781"/>
                <a:gd name="T42" fmla="*/ 524 w 884"/>
                <a:gd name="T43" fmla="*/ 1642 h 1781"/>
                <a:gd name="T44" fmla="*/ 490 w 884"/>
                <a:gd name="T45" fmla="*/ 1538 h 1781"/>
                <a:gd name="T46" fmla="*/ 466 w 884"/>
                <a:gd name="T47" fmla="*/ 1420 h 1781"/>
                <a:gd name="T48" fmla="*/ 443 w 884"/>
                <a:gd name="T49" fmla="*/ 1403 h 1781"/>
                <a:gd name="T50" fmla="*/ 441 w 884"/>
                <a:gd name="T51" fmla="*/ 1718 h 1781"/>
                <a:gd name="T52" fmla="*/ 355 w 884"/>
                <a:gd name="T53" fmla="*/ 1781 h 1781"/>
                <a:gd name="T54" fmla="*/ 298 w 884"/>
                <a:gd name="T55" fmla="*/ 1686 h 1781"/>
                <a:gd name="T56" fmla="*/ 331 w 884"/>
                <a:gd name="T57" fmla="*/ 1583 h 1781"/>
                <a:gd name="T58" fmla="*/ 154 w 884"/>
                <a:gd name="T59" fmla="*/ 1568 h 1781"/>
                <a:gd name="T60" fmla="*/ 203 w 884"/>
                <a:gd name="T61" fmla="*/ 1502 h 1781"/>
                <a:gd name="T62" fmla="*/ 336 w 884"/>
                <a:gd name="T63" fmla="*/ 1405 h 1781"/>
                <a:gd name="T64" fmla="*/ 104 w 884"/>
                <a:gd name="T65" fmla="*/ 1353 h 1781"/>
                <a:gd name="T66" fmla="*/ 99 w 884"/>
                <a:gd name="T67" fmla="*/ 1279 h 1781"/>
                <a:gd name="T68" fmla="*/ 323 w 884"/>
                <a:gd name="T69" fmla="*/ 1177 h 1781"/>
                <a:gd name="T70" fmla="*/ 323 w 884"/>
                <a:gd name="T71" fmla="*/ 1085 h 1781"/>
                <a:gd name="T72" fmla="*/ 129 w 884"/>
                <a:gd name="T73" fmla="*/ 1142 h 1781"/>
                <a:gd name="T74" fmla="*/ 0 w 884"/>
                <a:gd name="T75" fmla="*/ 1059 h 1781"/>
                <a:gd name="T76" fmla="*/ 49 w 884"/>
                <a:gd name="T77" fmla="*/ 962 h 1781"/>
                <a:gd name="T78" fmla="*/ 353 w 884"/>
                <a:gd name="T79" fmla="*/ 901 h 1781"/>
                <a:gd name="T80" fmla="*/ 273 w 884"/>
                <a:gd name="T81" fmla="*/ 855 h 1781"/>
                <a:gd name="T82" fmla="*/ 138 w 884"/>
                <a:gd name="T83" fmla="*/ 810 h 1781"/>
                <a:gd name="T84" fmla="*/ 165 w 884"/>
                <a:gd name="T85" fmla="*/ 713 h 1781"/>
                <a:gd name="T86" fmla="*/ 213 w 884"/>
                <a:gd name="T87" fmla="*/ 618 h 1781"/>
                <a:gd name="T88" fmla="*/ 277 w 884"/>
                <a:gd name="T89" fmla="*/ 532 h 1781"/>
                <a:gd name="T90" fmla="*/ 391 w 884"/>
                <a:gd name="T91" fmla="*/ 464 h 1781"/>
                <a:gd name="T92" fmla="*/ 553 w 884"/>
                <a:gd name="T93" fmla="*/ 367 h 1781"/>
                <a:gd name="T94" fmla="*/ 216 w 884"/>
                <a:gd name="T95" fmla="*/ 777 h 1781"/>
                <a:gd name="T96" fmla="*/ 148 w 884"/>
                <a:gd name="T97" fmla="*/ 1308 h 1781"/>
                <a:gd name="T98" fmla="*/ 403 w 884"/>
                <a:gd name="T99" fmla="*/ 1429 h 1781"/>
                <a:gd name="T100" fmla="*/ 526 w 884"/>
                <a:gd name="T101" fmla="*/ 893 h 1781"/>
                <a:gd name="T102" fmla="*/ 608 w 884"/>
                <a:gd name="T103" fmla="*/ 466 h 1781"/>
                <a:gd name="T104" fmla="*/ 635 w 884"/>
                <a:gd name="T105" fmla="*/ 327 h 1781"/>
                <a:gd name="T106" fmla="*/ 661 w 884"/>
                <a:gd name="T107" fmla="*/ 253 h 1781"/>
                <a:gd name="T108" fmla="*/ 705 w 884"/>
                <a:gd name="T109" fmla="*/ 184 h 1781"/>
                <a:gd name="T110" fmla="*/ 756 w 884"/>
                <a:gd name="T111" fmla="*/ 112 h 1781"/>
                <a:gd name="T112" fmla="*/ 831 w 884"/>
                <a:gd name="T113" fmla="*/ 19 h 1781"/>
                <a:gd name="T114" fmla="*/ 734 w 884"/>
                <a:gd name="T115" fmla="*/ 268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AC20FA">
                    <a:gamma/>
                    <a:shade val="46275"/>
                    <a:invGamma/>
                  </a:srgbClr>
                </a:gs>
                <a:gs pos="50000">
                  <a:srgbClr val="AC20FA"/>
                </a:gs>
                <a:gs pos="100000">
                  <a:srgbClr val="AC20FA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3587" name="Freeform 35">
              <a:extLst>
                <a:ext uri="{FF2B5EF4-FFF2-40B4-BE49-F238E27FC236}">
                  <a16:creationId xmlns:a16="http://schemas.microsoft.com/office/drawing/2014/main" id="{373A73F5-3D74-462F-A686-B79C69D99D66}"/>
                </a:ext>
              </a:extLst>
            </p:cNvPr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184 w 931"/>
                <a:gd name="T1" fmla="*/ 311 h 460"/>
                <a:gd name="T2" fmla="*/ 256 w 931"/>
                <a:gd name="T3" fmla="*/ 273 h 460"/>
                <a:gd name="T4" fmla="*/ 287 w 931"/>
                <a:gd name="T5" fmla="*/ 234 h 460"/>
                <a:gd name="T6" fmla="*/ 309 w 931"/>
                <a:gd name="T7" fmla="*/ 194 h 460"/>
                <a:gd name="T8" fmla="*/ 336 w 931"/>
                <a:gd name="T9" fmla="*/ 146 h 460"/>
                <a:gd name="T10" fmla="*/ 401 w 931"/>
                <a:gd name="T11" fmla="*/ 83 h 460"/>
                <a:gd name="T12" fmla="*/ 452 w 931"/>
                <a:gd name="T13" fmla="*/ 70 h 460"/>
                <a:gd name="T14" fmla="*/ 500 w 931"/>
                <a:gd name="T15" fmla="*/ 70 h 460"/>
                <a:gd name="T16" fmla="*/ 482 w 931"/>
                <a:gd name="T17" fmla="*/ 95 h 460"/>
                <a:gd name="T18" fmla="*/ 454 w 931"/>
                <a:gd name="T19" fmla="*/ 137 h 460"/>
                <a:gd name="T20" fmla="*/ 486 w 931"/>
                <a:gd name="T21" fmla="*/ 173 h 460"/>
                <a:gd name="T22" fmla="*/ 538 w 931"/>
                <a:gd name="T23" fmla="*/ 131 h 460"/>
                <a:gd name="T24" fmla="*/ 572 w 931"/>
                <a:gd name="T25" fmla="*/ 70 h 460"/>
                <a:gd name="T26" fmla="*/ 623 w 931"/>
                <a:gd name="T27" fmla="*/ 28 h 460"/>
                <a:gd name="T28" fmla="*/ 654 w 931"/>
                <a:gd name="T29" fmla="*/ 78 h 460"/>
                <a:gd name="T30" fmla="*/ 617 w 931"/>
                <a:gd name="T31" fmla="*/ 137 h 460"/>
                <a:gd name="T32" fmla="*/ 638 w 931"/>
                <a:gd name="T33" fmla="*/ 157 h 460"/>
                <a:gd name="T34" fmla="*/ 678 w 931"/>
                <a:gd name="T35" fmla="*/ 114 h 460"/>
                <a:gd name="T36" fmla="*/ 703 w 931"/>
                <a:gd name="T37" fmla="*/ 87 h 460"/>
                <a:gd name="T38" fmla="*/ 732 w 931"/>
                <a:gd name="T39" fmla="*/ 53 h 460"/>
                <a:gd name="T40" fmla="*/ 787 w 931"/>
                <a:gd name="T41" fmla="*/ 5 h 460"/>
                <a:gd name="T42" fmla="*/ 819 w 931"/>
                <a:gd name="T43" fmla="*/ 59 h 460"/>
                <a:gd name="T44" fmla="*/ 781 w 931"/>
                <a:gd name="T45" fmla="*/ 100 h 460"/>
                <a:gd name="T46" fmla="*/ 733 w 931"/>
                <a:gd name="T47" fmla="*/ 140 h 460"/>
                <a:gd name="T48" fmla="*/ 732 w 931"/>
                <a:gd name="T49" fmla="*/ 156 h 460"/>
                <a:gd name="T50" fmla="*/ 874 w 931"/>
                <a:gd name="T51" fmla="*/ 76 h 460"/>
                <a:gd name="T52" fmla="*/ 924 w 931"/>
                <a:gd name="T53" fmla="*/ 99 h 460"/>
                <a:gd name="T54" fmla="*/ 895 w 931"/>
                <a:gd name="T55" fmla="*/ 148 h 460"/>
                <a:gd name="T56" fmla="*/ 842 w 931"/>
                <a:gd name="T57" fmla="*/ 161 h 460"/>
                <a:gd name="T58" fmla="*/ 880 w 931"/>
                <a:gd name="T59" fmla="*/ 243 h 460"/>
                <a:gd name="T60" fmla="*/ 838 w 931"/>
                <a:gd name="T61" fmla="*/ 239 h 460"/>
                <a:gd name="T62" fmla="*/ 760 w 931"/>
                <a:gd name="T63" fmla="*/ 203 h 460"/>
                <a:gd name="T64" fmla="*/ 796 w 931"/>
                <a:gd name="T65" fmla="*/ 321 h 460"/>
                <a:gd name="T66" fmla="*/ 764 w 931"/>
                <a:gd name="T67" fmla="*/ 342 h 460"/>
                <a:gd name="T68" fmla="*/ 661 w 931"/>
                <a:gd name="T69" fmla="*/ 268 h 460"/>
                <a:gd name="T70" fmla="*/ 619 w 931"/>
                <a:gd name="T71" fmla="*/ 291 h 460"/>
                <a:gd name="T72" fmla="*/ 695 w 931"/>
                <a:gd name="T73" fmla="*/ 363 h 460"/>
                <a:gd name="T74" fmla="*/ 692 w 931"/>
                <a:gd name="T75" fmla="*/ 443 h 460"/>
                <a:gd name="T76" fmla="*/ 635 w 931"/>
                <a:gd name="T77" fmla="*/ 445 h 460"/>
                <a:gd name="T78" fmla="*/ 530 w 931"/>
                <a:gd name="T79" fmla="*/ 325 h 460"/>
                <a:gd name="T80" fmla="*/ 530 w 931"/>
                <a:gd name="T81" fmla="*/ 370 h 460"/>
                <a:gd name="T82" fmla="*/ 543 w 931"/>
                <a:gd name="T83" fmla="*/ 445 h 460"/>
                <a:gd name="T84" fmla="*/ 494 w 931"/>
                <a:gd name="T85" fmla="*/ 456 h 460"/>
                <a:gd name="T86" fmla="*/ 439 w 931"/>
                <a:gd name="T87" fmla="*/ 460 h 460"/>
                <a:gd name="T88" fmla="*/ 384 w 931"/>
                <a:gd name="T89" fmla="*/ 452 h 460"/>
                <a:gd name="T90" fmla="*/ 325 w 931"/>
                <a:gd name="T91" fmla="*/ 418 h 460"/>
                <a:gd name="T92" fmla="*/ 241 w 931"/>
                <a:gd name="T93" fmla="*/ 370 h 460"/>
                <a:gd name="T94" fmla="*/ 509 w 931"/>
                <a:gd name="T95" fmla="*/ 416 h 460"/>
                <a:gd name="T96" fmla="*/ 764 w 931"/>
                <a:gd name="T97" fmla="*/ 311 h 460"/>
                <a:gd name="T98" fmla="*/ 754 w 931"/>
                <a:gd name="T99" fmla="*/ 167 h 460"/>
                <a:gd name="T100" fmla="*/ 482 w 931"/>
                <a:gd name="T101" fmla="*/ 249 h 460"/>
                <a:gd name="T102" fmla="*/ 270 w 931"/>
                <a:gd name="T103" fmla="*/ 321 h 460"/>
                <a:gd name="T104" fmla="*/ 201 w 931"/>
                <a:gd name="T105" fmla="*/ 344 h 460"/>
                <a:gd name="T106" fmla="*/ 159 w 931"/>
                <a:gd name="T107" fmla="*/ 349 h 460"/>
                <a:gd name="T108" fmla="*/ 119 w 931"/>
                <a:gd name="T109" fmla="*/ 348 h 460"/>
                <a:gd name="T110" fmla="*/ 74 w 931"/>
                <a:gd name="T111" fmla="*/ 344 h 460"/>
                <a:gd name="T112" fmla="*/ 13 w 931"/>
                <a:gd name="T113" fmla="*/ 334 h 460"/>
                <a:gd name="T114" fmla="*/ 150 w 931"/>
                <a:gd name="T115" fmla="*/ 31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lnTo>
                    <a:pt x="150" y="313"/>
                  </a:lnTo>
                  <a:close/>
                </a:path>
              </a:pathLst>
            </a:custGeom>
            <a:gradFill rotWithShape="0">
              <a:gsLst>
                <a:gs pos="0">
                  <a:srgbClr val="AC20FA">
                    <a:gamma/>
                    <a:shade val="46275"/>
                    <a:invGamma/>
                  </a:srgbClr>
                </a:gs>
                <a:gs pos="50000">
                  <a:srgbClr val="AC20FA"/>
                </a:gs>
                <a:gs pos="100000">
                  <a:srgbClr val="AC20FA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3588" name="Freeform 36">
              <a:extLst>
                <a:ext uri="{FF2B5EF4-FFF2-40B4-BE49-F238E27FC236}">
                  <a16:creationId xmlns:a16="http://schemas.microsoft.com/office/drawing/2014/main" id="{B4072F42-A513-47D3-9612-4B8DB5A42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184 w 929"/>
                <a:gd name="T1" fmla="*/ 312 h 460"/>
                <a:gd name="T2" fmla="*/ 256 w 929"/>
                <a:gd name="T3" fmla="*/ 274 h 460"/>
                <a:gd name="T4" fmla="*/ 285 w 929"/>
                <a:gd name="T5" fmla="*/ 234 h 460"/>
                <a:gd name="T6" fmla="*/ 309 w 929"/>
                <a:gd name="T7" fmla="*/ 194 h 460"/>
                <a:gd name="T8" fmla="*/ 336 w 929"/>
                <a:gd name="T9" fmla="*/ 146 h 460"/>
                <a:gd name="T10" fmla="*/ 401 w 929"/>
                <a:gd name="T11" fmla="*/ 84 h 460"/>
                <a:gd name="T12" fmla="*/ 450 w 929"/>
                <a:gd name="T13" fmla="*/ 72 h 460"/>
                <a:gd name="T14" fmla="*/ 498 w 929"/>
                <a:gd name="T15" fmla="*/ 70 h 460"/>
                <a:gd name="T16" fmla="*/ 482 w 929"/>
                <a:gd name="T17" fmla="*/ 97 h 460"/>
                <a:gd name="T18" fmla="*/ 454 w 929"/>
                <a:gd name="T19" fmla="*/ 137 h 460"/>
                <a:gd name="T20" fmla="*/ 484 w 929"/>
                <a:gd name="T21" fmla="*/ 173 h 460"/>
                <a:gd name="T22" fmla="*/ 538 w 929"/>
                <a:gd name="T23" fmla="*/ 133 h 460"/>
                <a:gd name="T24" fmla="*/ 572 w 929"/>
                <a:gd name="T25" fmla="*/ 72 h 460"/>
                <a:gd name="T26" fmla="*/ 623 w 929"/>
                <a:gd name="T27" fmla="*/ 29 h 460"/>
                <a:gd name="T28" fmla="*/ 654 w 929"/>
                <a:gd name="T29" fmla="*/ 78 h 460"/>
                <a:gd name="T30" fmla="*/ 616 w 929"/>
                <a:gd name="T31" fmla="*/ 137 h 460"/>
                <a:gd name="T32" fmla="*/ 636 w 929"/>
                <a:gd name="T33" fmla="*/ 160 h 460"/>
                <a:gd name="T34" fmla="*/ 678 w 929"/>
                <a:gd name="T35" fmla="*/ 114 h 460"/>
                <a:gd name="T36" fmla="*/ 701 w 929"/>
                <a:gd name="T37" fmla="*/ 88 h 460"/>
                <a:gd name="T38" fmla="*/ 730 w 929"/>
                <a:gd name="T39" fmla="*/ 55 h 460"/>
                <a:gd name="T40" fmla="*/ 787 w 929"/>
                <a:gd name="T41" fmla="*/ 6 h 460"/>
                <a:gd name="T42" fmla="*/ 817 w 929"/>
                <a:gd name="T43" fmla="*/ 59 h 460"/>
                <a:gd name="T44" fmla="*/ 781 w 929"/>
                <a:gd name="T45" fmla="*/ 101 h 460"/>
                <a:gd name="T46" fmla="*/ 733 w 929"/>
                <a:gd name="T47" fmla="*/ 143 h 460"/>
                <a:gd name="T48" fmla="*/ 732 w 929"/>
                <a:gd name="T49" fmla="*/ 156 h 460"/>
                <a:gd name="T50" fmla="*/ 874 w 929"/>
                <a:gd name="T51" fmla="*/ 76 h 460"/>
                <a:gd name="T52" fmla="*/ 924 w 929"/>
                <a:gd name="T53" fmla="*/ 99 h 460"/>
                <a:gd name="T54" fmla="*/ 895 w 929"/>
                <a:gd name="T55" fmla="*/ 150 h 460"/>
                <a:gd name="T56" fmla="*/ 842 w 929"/>
                <a:gd name="T57" fmla="*/ 162 h 460"/>
                <a:gd name="T58" fmla="*/ 880 w 929"/>
                <a:gd name="T59" fmla="*/ 243 h 460"/>
                <a:gd name="T60" fmla="*/ 836 w 929"/>
                <a:gd name="T61" fmla="*/ 240 h 460"/>
                <a:gd name="T62" fmla="*/ 760 w 929"/>
                <a:gd name="T63" fmla="*/ 204 h 460"/>
                <a:gd name="T64" fmla="*/ 794 w 929"/>
                <a:gd name="T65" fmla="*/ 321 h 460"/>
                <a:gd name="T66" fmla="*/ 764 w 929"/>
                <a:gd name="T67" fmla="*/ 342 h 460"/>
                <a:gd name="T68" fmla="*/ 661 w 929"/>
                <a:gd name="T69" fmla="*/ 268 h 460"/>
                <a:gd name="T70" fmla="*/ 619 w 929"/>
                <a:gd name="T71" fmla="*/ 291 h 460"/>
                <a:gd name="T72" fmla="*/ 694 w 929"/>
                <a:gd name="T73" fmla="*/ 363 h 460"/>
                <a:gd name="T74" fmla="*/ 690 w 929"/>
                <a:gd name="T75" fmla="*/ 443 h 460"/>
                <a:gd name="T76" fmla="*/ 635 w 929"/>
                <a:gd name="T77" fmla="*/ 445 h 460"/>
                <a:gd name="T78" fmla="*/ 528 w 929"/>
                <a:gd name="T79" fmla="*/ 325 h 460"/>
                <a:gd name="T80" fmla="*/ 528 w 929"/>
                <a:gd name="T81" fmla="*/ 373 h 460"/>
                <a:gd name="T82" fmla="*/ 541 w 929"/>
                <a:gd name="T83" fmla="*/ 445 h 460"/>
                <a:gd name="T84" fmla="*/ 494 w 929"/>
                <a:gd name="T85" fmla="*/ 456 h 460"/>
                <a:gd name="T86" fmla="*/ 439 w 929"/>
                <a:gd name="T87" fmla="*/ 460 h 460"/>
                <a:gd name="T88" fmla="*/ 384 w 929"/>
                <a:gd name="T89" fmla="*/ 453 h 460"/>
                <a:gd name="T90" fmla="*/ 323 w 929"/>
                <a:gd name="T91" fmla="*/ 418 h 460"/>
                <a:gd name="T92" fmla="*/ 239 w 929"/>
                <a:gd name="T93" fmla="*/ 371 h 460"/>
                <a:gd name="T94" fmla="*/ 509 w 929"/>
                <a:gd name="T95" fmla="*/ 418 h 460"/>
                <a:gd name="T96" fmla="*/ 764 w 929"/>
                <a:gd name="T97" fmla="*/ 314 h 460"/>
                <a:gd name="T98" fmla="*/ 754 w 929"/>
                <a:gd name="T99" fmla="*/ 167 h 460"/>
                <a:gd name="T100" fmla="*/ 481 w 929"/>
                <a:gd name="T101" fmla="*/ 249 h 460"/>
                <a:gd name="T102" fmla="*/ 268 w 929"/>
                <a:gd name="T103" fmla="*/ 321 h 460"/>
                <a:gd name="T104" fmla="*/ 201 w 929"/>
                <a:gd name="T105" fmla="*/ 344 h 460"/>
                <a:gd name="T106" fmla="*/ 159 w 929"/>
                <a:gd name="T107" fmla="*/ 352 h 460"/>
                <a:gd name="T108" fmla="*/ 117 w 929"/>
                <a:gd name="T109" fmla="*/ 350 h 460"/>
                <a:gd name="T110" fmla="*/ 74 w 929"/>
                <a:gd name="T111" fmla="*/ 344 h 460"/>
                <a:gd name="T112" fmla="*/ 13 w 929"/>
                <a:gd name="T113" fmla="*/ 335 h 460"/>
                <a:gd name="T114" fmla="*/ 148 w 929"/>
                <a:gd name="T115" fmla="*/ 316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lnTo>
                    <a:pt x="148" y="316"/>
                  </a:lnTo>
                  <a:close/>
                </a:path>
              </a:pathLst>
            </a:custGeom>
            <a:gradFill rotWithShape="0">
              <a:gsLst>
                <a:gs pos="0">
                  <a:srgbClr val="AC20FA">
                    <a:gamma/>
                    <a:shade val="46275"/>
                    <a:invGamma/>
                  </a:srgbClr>
                </a:gs>
                <a:gs pos="50000">
                  <a:srgbClr val="AC20FA"/>
                </a:gs>
                <a:gs pos="100000">
                  <a:srgbClr val="AC20FA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3589" name="Freeform 37">
              <a:extLst>
                <a:ext uri="{FF2B5EF4-FFF2-40B4-BE49-F238E27FC236}">
                  <a16:creationId xmlns:a16="http://schemas.microsoft.com/office/drawing/2014/main" id="{9D639258-A59B-4A93-95AA-90069B990886}"/>
                </a:ext>
              </a:extLst>
            </p:cNvPr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185 w 930"/>
                <a:gd name="T1" fmla="*/ 314 h 460"/>
                <a:gd name="T2" fmla="*/ 255 w 930"/>
                <a:gd name="T3" fmla="*/ 274 h 460"/>
                <a:gd name="T4" fmla="*/ 285 w 930"/>
                <a:gd name="T5" fmla="*/ 236 h 460"/>
                <a:gd name="T6" fmla="*/ 310 w 930"/>
                <a:gd name="T7" fmla="*/ 194 h 460"/>
                <a:gd name="T8" fmla="*/ 337 w 930"/>
                <a:gd name="T9" fmla="*/ 147 h 460"/>
                <a:gd name="T10" fmla="*/ 400 w 930"/>
                <a:gd name="T11" fmla="*/ 84 h 460"/>
                <a:gd name="T12" fmla="*/ 451 w 930"/>
                <a:gd name="T13" fmla="*/ 73 h 460"/>
                <a:gd name="T14" fmla="*/ 498 w 930"/>
                <a:gd name="T15" fmla="*/ 73 h 460"/>
                <a:gd name="T16" fmla="*/ 481 w 930"/>
                <a:gd name="T17" fmla="*/ 97 h 460"/>
                <a:gd name="T18" fmla="*/ 453 w 930"/>
                <a:gd name="T19" fmla="*/ 137 h 460"/>
                <a:gd name="T20" fmla="*/ 485 w 930"/>
                <a:gd name="T21" fmla="*/ 173 h 460"/>
                <a:gd name="T22" fmla="*/ 536 w 930"/>
                <a:gd name="T23" fmla="*/ 134 h 460"/>
                <a:gd name="T24" fmla="*/ 571 w 930"/>
                <a:gd name="T25" fmla="*/ 73 h 460"/>
                <a:gd name="T26" fmla="*/ 622 w 930"/>
                <a:gd name="T27" fmla="*/ 29 h 460"/>
                <a:gd name="T28" fmla="*/ 654 w 930"/>
                <a:gd name="T29" fmla="*/ 78 h 460"/>
                <a:gd name="T30" fmla="*/ 616 w 930"/>
                <a:gd name="T31" fmla="*/ 137 h 460"/>
                <a:gd name="T32" fmla="*/ 637 w 930"/>
                <a:gd name="T33" fmla="*/ 160 h 460"/>
                <a:gd name="T34" fmla="*/ 677 w 930"/>
                <a:gd name="T35" fmla="*/ 115 h 460"/>
                <a:gd name="T36" fmla="*/ 702 w 930"/>
                <a:gd name="T37" fmla="*/ 88 h 460"/>
                <a:gd name="T38" fmla="*/ 730 w 930"/>
                <a:gd name="T39" fmla="*/ 56 h 460"/>
                <a:gd name="T40" fmla="*/ 787 w 930"/>
                <a:gd name="T41" fmla="*/ 6 h 460"/>
                <a:gd name="T42" fmla="*/ 818 w 930"/>
                <a:gd name="T43" fmla="*/ 59 h 460"/>
                <a:gd name="T44" fmla="*/ 780 w 930"/>
                <a:gd name="T45" fmla="*/ 101 h 460"/>
                <a:gd name="T46" fmla="*/ 732 w 930"/>
                <a:gd name="T47" fmla="*/ 143 h 460"/>
                <a:gd name="T48" fmla="*/ 730 w 930"/>
                <a:gd name="T49" fmla="*/ 158 h 460"/>
                <a:gd name="T50" fmla="*/ 873 w 930"/>
                <a:gd name="T51" fmla="*/ 78 h 460"/>
                <a:gd name="T52" fmla="*/ 922 w 930"/>
                <a:gd name="T53" fmla="*/ 101 h 460"/>
                <a:gd name="T54" fmla="*/ 894 w 930"/>
                <a:gd name="T55" fmla="*/ 151 h 460"/>
                <a:gd name="T56" fmla="*/ 841 w 930"/>
                <a:gd name="T57" fmla="*/ 162 h 460"/>
                <a:gd name="T58" fmla="*/ 879 w 930"/>
                <a:gd name="T59" fmla="*/ 246 h 460"/>
                <a:gd name="T60" fmla="*/ 837 w 930"/>
                <a:gd name="T61" fmla="*/ 240 h 460"/>
                <a:gd name="T62" fmla="*/ 759 w 930"/>
                <a:gd name="T63" fmla="*/ 204 h 460"/>
                <a:gd name="T64" fmla="*/ 795 w 930"/>
                <a:gd name="T65" fmla="*/ 322 h 460"/>
                <a:gd name="T66" fmla="*/ 763 w 930"/>
                <a:gd name="T67" fmla="*/ 343 h 460"/>
                <a:gd name="T68" fmla="*/ 660 w 930"/>
                <a:gd name="T69" fmla="*/ 268 h 460"/>
                <a:gd name="T70" fmla="*/ 618 w 930"/>
                <a:gd name="T71" fmla="*/ 291 h 460"/>
                <a:gd name="T72" fmla="*/ 694 w 930"/>
                <a:gd name="T73" fmla="*/ 365 h 460"/>
                <a:gd name="T74" fmla="*/ 690 w 930"/>
                <a:gd name="T75" fmla="*/ 443 h 460"/>
                <a:gd name="T76" fmla="*/ 633 w 930"/>
                <a:gd name="T77" fmla="*/ 447 h 460"/>
                <a:gd name="T78" fmla="*/ 529 w 930"/>
                <a:gd name="T79" fmla="*/ 326 h 460"/>
                <a:gd name="T80" fmla="*/ 529 w 930"/>
                <a:gd name="T81" fmla="*/ 373 h 460"/>
                <a:gd name="T82" fmla="*/ 542 w 930"/>
                <a:gd name="T83" fmla="*/ 445 h 460"/>
                <a:gd name="T84" fmla="*/ 493 w 930"/>
                <a:gd name="T85" fmla="*/ 459 h 460"/>
                <a:gd name="T86" fmla="*/ 438 w 930"/>
                <a:gd name="T87" fmla="*/ 460 h 460"/>
                <a:gd name="T88" fmla="*/ 382 w 930"/>
                <a:gd name="T89" fmla="*/ 453 h 460"/>
                <a:gd name="T90" fmla="*/ 323 w 930"/>
                <a:gd name="T91" fmla="*/ 419 h 460"/>
                <a:gd name="T92" fmla="*/ 240 w 930"/>
                <a:gd name="T93" fmla="*/ 371 h 460"/>
                <a:gd name="T94" fmla="*/ 508 w 930"/>
                <a:gd name="T95" fmla="*/ 419 h 460"/>
                <a:gd name="T96" fmla="*/ 763 w 930"/>
                <a:gd name="T97" fmla="*/ 314 h 460"/>
                <a:gd name="T98" fmla="*/ 753 w 930"/>
                <a:gd name="T99" fmla="*/ 170 h 460"/>
                <a:gd name="T100" fmla="*/ 481 w 930"/>
                <a:gd name="T101" fmla="*/ 249 h 460"/>
                <a:gd name="T102" fmla="*/ 268 w 930"/>
                <a:gd name="T103" fmla="*/ 322 h 460"/>
                <a:gd name="T104" fmla="*/ 200 w 930"/>
                <a:gd name="T105" fmla="*/ 346 h 460"/>
                <a:gd name="T106" fmla="*/ 160 w 930"/>
                <a:gd name="T107" fmla="*/ 352 h 460"/>
                <a:gd name="T108" fmla="*/ 118 w 930"/>
                <a:gd name="T109" fmla="*/ 350 h 460"/>
                <a:gd name="T110" fmla="*/ 73 w 930"/>
                <a:gd name="T111" fmla="*/ 345 h 460"/>
                <a:gd name="T112" fmla="*/ 12 w 930"/>
                <a:gd name="T113" fmla="*/ 337 h 460"/>
                <a:gd name="T114" fmla="*/ 149 w 930"/>
                <a:gd name="T115" fmla="*/ 316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lnTo>
                    <a:pt x="149" y="316"/>
                  </a:lnTo>
                  <a:close/>
                </a:path>
              </a:pathLst>
            </a:custGeom>
            <a:gradFill rotWithShape="0">
              <a:gsLst>
                <a:gs pos="0">
                  <a:srgbClr val="AC20FA">
                    <a:gamma/>
                    <a:shade val="46275"/>
                    <a:invGamma/>
                  </a:srgbClr>
                </a:gs>
                <a:gs pos="50000">
                  <a:srgbClr val="AC20FA"/>
                </a:gs>
                <a:gs pos="100000">
                  <a:srgbClr val="AC20FA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3590" name="Freeform 38">
              <a:extLst>
                <a:ext uri="{FF2B5EF4-FFF2-40B4-BE49-F238E27FC236}">
                  <a16:creationId xmlns:a16="http://schemas.microsoft.com/office/drawing/2014/main" id="{499D2D24-C187-44A9-A18A-986427B46437}"/>
                </a:ext>
              </a:extLst>
            </p:cNvPr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703 w 884"/>
                <a:gd name="T1" fmla="*/ 331 h 1781"/>
                <a:gd name="T2" fmla="*/ 699 w 884"/>
                <a:gd name="T3" fmla="*/ 488 h 1781"/>
                <a:gd name="T4" fmla="*/ 737 w 884"/>
                <a:gd name="T5" fmla="*/ 576 h 1781"/>
                <a:gd name="T6" fmla="*/ 783 w 884"/>
                <a:gd name="T7" fmla="*/ 656 h 1781"/>
                <a:gd name="T8" fmla="*/ 838 w 884"/>
                <a:gd name="T9" fmla="*/ 745 h 1781"/>
                <a:gd name="T10" fmla="*/ 882 w 884"/>
                <a:gd name="T11" fmla="*/ 914 h 1781"/>
                <a:gd name="T12" fmla="*/ 855 w 884"/>
                <a:gd name="T13" fmla="*/ 1011 h 1781"/>
                <a:gd name="T14" fmla="*/ 810 w 884"/>
                <a:gd name="T15" fmla="*/ 1093 h 1781"/>
                <a:gd name="T16" fmla="*/ 783 w 884"/>
                <a:gd name="T17" fmla="*/ 1040 h 1781"/>
                <a:gd name="T18" fmla="*/ 741 w 884"/>
                <a:gd name="T19" fmla="*/ 952 h 1781"/>
                <a:gd name="T20" fmla="*/ 650 w 884"/>
                <a:gd name="T21" fmla="*/ 971 h 1781"/>
                <a:gd name="T22" fmla="*/ 669 w 884"/>
                <a:gd name="T23" fmla="*/ 1099 h 1781"/>
                <a:gd name="T24" fmla="*/ 739 w 884"/>
                <a:gd name="T25" fmla="*/ 1215 h 1781"/>
                <a:gd name="T26" fmla="*/ 764 w 884"/>
                <a:gd name="T27" fmla="*/ 1342 h 1781"/>
                <a:gd name="T28" fmla="*/ 650 w 884"/>
                <a:gd name="T29" fmla="*/ 1348 h 1781"/>
                <a:gd name="T30" fmla="*/ 585 w 884"/>
                <a:gd name="T31" fmla="*/ 1228 h 1781"/>
                <a:gd name="T32" fmla="*/ 528 w 884"/>
                <a:gd name="T33" fmla="*/ 1241 h 1781"/>
                <a:gd name="T34" fmla="*/ 564 w 884"/>
                <a:gd name="T35" fmla="*/ 1353 h 1781"/>
                <a:gd name="T36" fmla="*/ 589 w 884"/>
                <a:gd name="T37" fmla="*/ 1420 h 1781"/>
                <a:gd name="T38" fmla="*/ 616 w 884"/>
                <a:gd name="T39" fmla="*/ 1498 h 1781"/>
                <a:gd name="T40" fmla="*/ 644 w 884"/>
                <a:gd name="T41" fmla="*/ 1640 h 1781"/>
                <a:gd name="T42" fmla="*/ 524 w 884"/>
                <a:gd name="T43" fmla="*/ 1642 h 1781"/>
                <a:gd name="T44" fmla="*/ 490 w 884"/>
                <a:gd name="T45" fmla="*/ 1538 h 1781"/>
                <a:gd name="T46" fmla="*/ 466 w 884"/>
                <a:gd name="T47" fmla="*/ 1420 h 1781"/>
                <a:gd name="T48" fmla="*/ 443 w 884"/>
                <a:gd name="T49" fmla="*/ 1403 h 1781"/>
                <a:gd name="T50" fmla="*/ 441 w 884"/>
                <a:gd name="T51" fmla="*/ 1718 h 1781"/>
                <a:gd name="T52" fmla="*/ 355 w 884"/>
                <a:gd name="T53" fmla="*/ 1781 h 1781"/>
                <a:gd name="T54" fmla="*/ 298 w 884"/>
                <a:gd name="T55" fmla="*/ 1686 h 1781"/>
                <a:gd name="T56" fmla="*/ 331 w 884"/>
                <a:gd name="T57" fmla="*/ 1583 h 1781"/>
                <a:gd name="T58" fmla="*/ 154 w 884"/>
                <a:gd name="T59" fmla="*/ 1568 h 1781"/>
                <a:gd name="T60" fmla="*/ 203 w 884"/>
                <a:gd name="T61" fmla="*/ 1502 h 1781"/>
                <a:gd name="T62" fmla="*/ 336 w 884"/>
                <a:gd name="T63" fmla="*/ 1405 h 1781"/>
                <a:gd name="T64" fmla="*/ 104 w 884"/>
                <a:gd name="T65" fmla="*/ 1353 h 1781"/>
                <a:gd name="T66" fmla="*/ 99 w 884"/>
                <a:gd name="T67" fmla="*/ 1279 h 1781"/>
                <a:gd name="T68" fmla="*/ 323 w 884"/>
                <a:gd name="T69" fmla="*/ 1177 h 1781"/>
                <a:gd name="T70" fmla="*/ 323 w 884"/>
                <a:gd name="T71" fmla="*/ 1085 h 1781"/>
                <a:gd name="T72" fmla="*/ 129 w 884"/>
                <a:gd name="T73" fmla="*/ 1142 h 1781"/>
                <a:gd name="T74" fmla="*/ 0 w 884"/>
                <a:gd name="T75" fmla="*/ 1059 h 1781"/>
                <a:gd name="T76" fmla="*/ 49 w 884"/>
                <a:gd name="T77" fmla="*/ 962 h 1781"/>
                <a:gd name="T78" fmla="*/ 353 w 884"/>
                <a:gd name="T79" fmla="*/ 901 h 1781"/>
                <a:gd name="T80" fmla="*/ 273 w 884"/>
                <a:gd name="T81" fmla="*/ 855 h 1781"/>
                <a:gd name="T82" fmla="*/ 138 w 884"/>
                <a:gd name="T83" fmla="*/ 810 h 1781"/>
                <a:gd name="T84" fmla="*/ 165 w 884"/>
                <a:gd name="T85" fmla="*/ 713 h 1781"/>
                <a:gd name="T86" fmla="*/ 213 w 884"/>
                <a:gd name="T87" fmla="*/ 618 h 1781"/>
                <a:gd name="T88" fmla="*/ 277 w 884"/>
                <a:gd name="T89" fmla="*/ 532 h 1781"/>
                <a:gd name="T90" fmla="*/ 391 w 884"/>
                <a:gd name="T91" fmla="*/ 464 h 1781"/>
                <a:gd name="T92" fmla="*/ 553 w 884"/>
                <a:gd name="T93" fmla="*/ 367 h 1781"/>
                <a:gd name="T94" fmla="*/ 216 w 884"/>
                <a:gd name="T95" fmla="*/ 777 h 1781"/>
                <a:gd name="T96" fmla="*/ 148 w 884"/>
                <a:gd name="T97" fmla="*/ 1308 h 1781"/>
                <a:gd name="T98" fmla="*/ 403 w 884"/>
                <a:gd name="T99" fmla="*/ 1429 h 1781"/>
                <a:gd name="T100" fmla="*/ 526 w 884"/>
                <a:gd name="T101" fmla="*/ 893 h 1781"/>
                <a:gd name="T102" fmla="*/ 608 w 884"/>
                <a:gd name="T103" fmla="*/ 466 h 1781"/>
                <a:gd name="T104" fmla="*/ 635 w 884"/>
                <a:gd name="T105" fmla="*/ 327 h 1781"/>
                <a:gd name="T106" fmla="*/ 661 w 884"/>
                <a:gd name="T107" fmla="*/ 253 h 1781"/>
                <a:gd name="T108" fmla="*/ 705 w 884"/>
                <a:gd name="T109" fmla="*/ 184 h 1781"/>
                <a:gd name="T110" fmla="*/ 756 w 884"/>
                <a:gd name="T111" fmla="*/ 112 h 1781"/>
                <a:gd name="T112" fmla="*/ 831 w 884"/>
                <a:gd name="T113" fmla="*/ 19 h 1781"/>
                <a:gd name="T114" fmla="*/ 734 w 884"/>
                <a:gd name="T115" fmla="*/ 268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AC20FA">
                    <a:gamma/>
                    <a:shade val="46275"/>
                    <a:invGamma/>
                  </a:srgbClr>
                </a:gs>
                <a:gs pos="50000">
                  <a:srgbClr val="AC20FA"/>
                </a:gs>
                <a:gs pos="100000">
                  <a:srgbClr val="AC20FA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/>
      <p:bldP spid="235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1970CD23-2BCA-4CF2-8906-DDA55A676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150" y="709613"/>
            <a:ext cx="4800600" cy="381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.VnTime" panose="020B7200000000000000" pitchFamily="34" charset="0"/>
              </a:rPr>
              <a:t>*</a:t>
            </a:r>
            <a:r>
              <a:rPr lang="en-US" altLang="en-US" sz="2000" b="1" u="sng">
                <a:solidFill>
                  <a:srgbClr val="0000FF"/>
                </a:solidFill>
                <a:latin typeface=".VnTime" panose="020B7200000000000000" pitchFamily="34" charset="0"/>
              </a:rPr>
              <a:t>Look at the picture and answer</a:t>
            </a:r>
            <a:r>
              <a:rPr lang="en-US" altLang="en-US" sz="2000" b="1">
                <a:solidFill>
                  <a:srgbClr val="0000FF"/>
                </a:solidFill>
                <a:latin typeface=".VnTime" panose="020B7200000000000000" pitchFamily="34" charset="0"/>
              </a:rPr>
              <a:t>.</a:t>
            </a:r>
          </a:p>
        </p:txBody>
      </p:sp>
      <p:pic>
        <p:nvPicPr>
          <p:cNvPr id="3076" name="Picture 4" descr="DSC_4309 copy">
            <a:extLst>
              <a:ext uri="{FF2B5EF4-FFF2-40B4-BE49-F238E27FC236}">
                <a16:creationId xmlns:a16="http://schemas.microsoft.com/office/drawing/2014/main" id="{70EB6A49-19C6-46AA-867F-0E9BF8FE4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81088"/>
            <a:ext cx="6019800" cy="38100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Freeform 5">
            <a:extLst>
              <a:ext uri="{FF2B5EF4-FFF2-40B4-BE49-F238E27FC236}">
                <a16:creationId xmlns:a16="http://schemas.microsoft.com/office/drawing/2014/main" id="{CB0A156F-3DF1-4F6F-88C2-6BC5D0A053CB}"/>
              </a:ext>
            </a:extLst>
          </p:cNvPr>
          <p:cNvSpPr>
            <a:spLocks/>
          </p:cNvSpPr>
          <p:nvPr/>
        </p:nvSpPr>
        <p:spPr bwMode="auto">
          <a:xfrm>
            <a:off x="1719263" y="4157663"/>
            <a:ext cx="111125" cy="228600"/>
          </a:xfrm>
          <a:custGeom>
            <a:avLst/>
            <a:gdLst>
              <a:gd name="T0" fmla="*/ 78 w 157"/>
              <a:gd name="T1" fmla="*/ 0 h 197"/>
              <a:gd name="T2" fmla="*/ 65 w 157"/>
              <a:gd name="T3" fmla="*/ 39 h 197"/>
              <a:gd name="T4" fmla="*/ 26 w 157"/>
              <a:gd name="T5" fmla="*/ 52 h 197"/>
              <a:gd name="T6" fmla="*/ 0 w 157"/>
              <a:gd name="T7" fmla="*/ 79 h 197"/>
              <a:gd name="T8" fmla="*/ 13 w 157"/>
              <a:gd name="T9" fmla="*/ 118 h 197"/>
              <a:gd name="T10" fmla="*/ 26 w 157"/>
              <a:gd name="T11" fmla="*/ 183 h 197"/>
              <a:gd name="T12" fmla="*/ 52 w 157"/>
              <a:gd name="T13" fmla="*/ 144 h 197"/>
              <a:gd name="T14" fmla="*/ 104 w 157"/>
              <a:gd name="T15" fmla="*/ 170 h 197"/>
              <a:gd name="T16" fmla="*/ 144 w 157"/>
              <a:gd name="T17" fmla="*/ 183 h 197"/>
              <a:gd name="T18" fmla="*/ 144 w 157"/>
              <a:gd name="T19" fmla="*/ 170 h 197"/>
              <a:gd name="T20" fmla="*/ 131 w 157"/>
              <a:gd name="T21" fmla="*/ 131 h 197"/>
              <a:gd name="T22" fmla="*/ 144 w 157"/>
              <a:gd name="T23" fmla="*/ 92 h 197"/>
              <a:gd name="T24" fmla="*/ 157 w 157"/>
              <a:gd name="T25" fmla="*/ 66 h 197"/>
              <a:gd name="T26" fmla="*/ 78 w 157"/>
              <a:gd name="T27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7" h="197">
                <a:moveTo>
                  <a:pt x="78" y="0"/>
                </a:moveTo>
                <a:cubicBezTo>
                  <a:pt x="74" y="13"/>
                  <a:pt x="75" y="29"/>
                  <a:pt x="65" y="39"/>
                </a:cubicBezTo>
                <a:cubicBezTo>
                  <a:pt x="55" y="49"/>
                  <a:pt x="29" y="39"/>
                  <a:pt x="26" y="52"/>
                </a:cubicBezTo>
                <a:cubicBezTo>
                  <a:pt x="15" y="95"/>
                  <a:pt x="120" y="109"/>
                  <a:pt x="0" y="79"/>
                </a:cubicBezTo>
                <a:cubicBezTo>
                  <a:pt x="4" y="92"/>
                  <a:pt x="10" y="105"/>
                  <a:pt x="13" y="118"/>
                </a:cubicBezTo>
                <a:cubicBezTo>
                  <a:pt x="18" y="139"/>
                  <a:pt x="8" y="171"/>
                  <a:pt x="26" y="183"/>
                </a:cubicBezTo>
                <a:cubicBezTo>
                  <a:pt x="39" y="192"/>
                  <a:pt x="43" y="157"/>
                  <a:pt x="52" y="144"/>
                </a:cubicBezTo>
                <a:cubicBezTo>
                  <a:pt x="69" y="153"/>
                  <a:pt x="86" y="162"/>
                  <a:pt x="104" y="170"/>
                </a:cubicBezTo>
                <a:cubicBezTo>
                  <a:pt x="117" y="175"/>
                  <a:pt x="144" y="197"/>
                  <a:pt x="144" y="183"/>
                </a:cubicBezTo>
                <a:cubicBezTo>
                  <a:pt x="144" y="166"/>
                  <a:pt x="43" y="137"/>
                  <a:pt x="144" y="170"/>
                </a:cubicBezTo>
                <a:cubicBezTo>
                  <a:pt x="140" y="157"/>
                  <a:pt x="131" y="145"/>
                  <a:pt x="131" y="131"/>
                </a:cubicBezTo>
                <a:cubicBezTo>
                  <a:pt x="131" y="117"/>
                  <a:pt x="146" y="106"/>
                  <a:pt x="144" y="92"/>
                </a:cubicBezTo>
                <a:cubicBezTo>
                  <a:pt x="137" y="50"/>
                  <a:pt x="80" y="38"/>
                  <a:pt x="157" y="66"/>
                </a:cubicBezTo>
                <a:cubicBezTo>
                  <a:pt x="97" y="6"/>
                  <a:pt x="126" y="24"/>
                  <a:pt x="78" y="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grpSp>
        <p:nvGrpSpPr>
          <p:cNvPr id="3078" name="Group 6">
            <a:extLst>
              <a:ext uri="{FF2B5EF4-FFF2-40B4-BE49-F238E27FC236}">
                <a16:creationId xmlns:a16="http://schemas.microsoft.com/office/drawing/2014/main" id="{B46A509A-D9B7-4898-9636-8F5FE898DB0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352925"/>
            <a:ext cx="609600" cy="519113"/>
            <a:chOff x="1488" y="2592"/>
            <a:chExt cx="384" cy="327"/>
          </a:xfrm>
        </p:grpSpPr>
        <p:sp>
          <p:nvSpPr>
            <p:cNvPr id="3079" name="Text Box 7">
              <a:extLst>
                <a:ext uri="{FF2B5EF4-FFF2-40B4-BE49-F238E27FC236}">
                  <a16:creationId xmlns:a16="http://schemas.microsoft.com/office/drawing/2014/main" id="{5DA6C9F8-E769-4B53-A62C-C077CE18E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688"/>
              <a:ext cx="384" cy="2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EEFED4"/>
                  </a:solidFill>
                </a:rPr>
                <a:t>Ba</a:t>
              </a:r>
            </a:p>
          </p:txBody>
        </p:sp>
        <p:sp>
          <p:nvSpPr>
            <p:cNvPr id="3080" name="Line 8">
              <a:extLst>
                <a:ext uri="{FF2B5EF4-FFF2-40B4-BE49-F238E27FC236}">
                  <a16:creationId xmlns:a16="http://schemas.microsoft.com/office/drawing/2014/main" id="{A789EE64-6501-4489-B6EE-68EF55E0EC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2592"/>
              <a:ext cx="96" cy="9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3081" name="Group 9">
            <a:extLst>
              <a:ext uri="{FF2B5EF4-FFF2-40B4-BE49-F238E27FC236}">
                <a16:creationId xmlns:a16="http://schemas.microsoft.com/office/drawing/2014/main" id="{0272CE98-AF27-49E1-9455-496C1ECAC5E2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67000"/>
            <a:ext cx="685800" cy="533400"/>
            <a:chOff x="3408" y="3264"/>
            <a:chExt cx="432" cy="336"/>
          </a:xfrm>
        </p:grpSpPr>
        <p:sp>
          <p:nvSpPr>
            <p:cNvPr id="3082" name="Text Box 10">
              <a:extLst>
                <a:ext uri="{FF2B5EF4-FFF2-40B4-BE49-F238E27FC236}">
                  <a16:creationId xmlns:a16="http://schemas.microsoft.com/office/drawing/2014/main" id="{DB29E6E5-BE44-46D3-9DC8-17D88387E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264"/>
              <a:ext cx="432" cy="2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EEFED4"/>
                  </a:solidFill>
                </a:rPr>
                <a:t>Lan</a:t>
              </a:r>
            </a:p>
          </p:txBody>
        </p:sp>
        <p:sp>
          <p:nvSpPr>
            <p:cNvPr id="3083" name="Line 11">
              <a:extLst>
                <a:ext uri="{FF2B5EF4-FFF2-40B4-BE49-F238E27FC236}">
                  <a16:creationId xmlns:a16="http://schemas.microsoft.com/office/drawing/2014/main" id="{1E50AB6D-BE76-4378-8075-CAED93FD29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3456"/>
              <a:ext cx="192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3085" name="Rectangle 13">
            <a:extLst>
              <a:ext uri="{FF2B5EF4-FFF2-40B4-BE49-F238E27FC236}">
                <a16:creationId xmlns:a16="http://schemas.microsoft.com/office/drawing/2014/main" id="{50A10729-AB57-4274-B881-8DA0F5D0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" y="5181600"/>
            <a:ext cx="49053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     </a:t>
            </a:r>
            <a:r>
              <a:rPr lang="en-US" altLang="en-US" b="1">
                <a:solidFill>
                  <a:srgbClr val="0000FF"/>
                </a:solidFill>
              </a:rPr>
              <a:t>Ba:</a:t>
            </a:r>
            <a:r>
              <a:rPr lang="en-US" altLang="en-US" b="1">
                <a:solidFill>
                  <a:srgbClr val="FF6600"/>
                </a:solidFill>
              </a:rPr>
              <a:t>   </a:t>
            </a:r>
            <a:r>
              <a:rPr lang="en-US" altLang="en-US" b="1" u="sng">
                <a:solidFill>
                  <a:srgbClr val="CC0000"/>
                </a:solidFill>
              </a:rPr>
              <a:t>Will you please</a:t>
            </a:r>
            <a:r>
              <a:rPr lang="en-US" altLang="en-US" b="1" i="1">
                <a:solidFill>
                  <a:srgbClr val="CC0000"/>
                </a:solidFill>
              </a:rPr>
              <a:t> get me a bandage?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CC0000"/>
                </a:solidFill>
              </a:rPr>
              <a:t>     </a:t>
            </a:r>
            <a:r>
              <a:rPr lang="en-US" altLang="en-US" b="1">
                <a:solidFill>
                  <a:srgbClr val="000099"/>
                </a:solidFill>
              </a:rPr>
              <a:t>Lan:</a:t>
            </a:r>
            <a:r>
              <a:rPr lang="en-US" altLang="en-US" b="1" i="1">
                <a:solidFill>
                  <a:srgbClr val="CC0000"/>
                </a:solidFill>
              </a:rPr>
              <a:t> Sure.</a:t>
            </a:r>
          </a:p>
        </p:txBody>
      </p:sp>
      <p:sp>
        <p:nvSpPr>
          <p:cNvPr id="3086" name="Rectangle 14">
            <a:extLst>
              <a:ext uri="{FF2B5EF4-FFF2-40B4-BE49-F238E27FC236}">
                <a16:creationId xmlns:a16="http://schemas.microsoft.com/office/drawing/2014/main" id="{5136FAE3-46E7-454F-8C10-A6C148A4C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704975"/>
            <a:ext cx="2667000" cy="2057400"/>
          </a:xfrm>
          <a:prstGeom prst="rect">
            <a:avLst/>
          </a:prstGeom>
          <a:solidFill>
            <a:srgbClr val="E9B5E5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spcBef>
                <a:spcPct val="50000"/>
              </a:spcBef>
            </a:pPr>
            <a:r>
              <a:rPr lang="en-US" altLang="en-US">
                <a:solidFill>
                  <a:srgbClr val="FF6600"/>
                </a:solidFill>
              </a:rPr>
              <a:t> </a:t>
            </a:r>
            <a:r>
              <a:rPr lang="en-US" altLang="en-US" b="1">
                <a:solidFill>
                  <a:srgbClr val="CC0000"/>
                </a:solidFill>
              </a:rPr>
              <a:t>Can     you please.….?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</a:rPr>
              <a:t> Could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</a:rPr>
              <a:t> Will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</a:rPr>
              <a:t> Would</a:t>
            </a:r>
          </a:p>
        </p:txBody>
      </p:sp>
      <p:sp>
        <p:nvSpPr>
          <p:cNvPr id="3087" name="Rectangle 15">
            <a:extLst>
              <a:ext uri="{FF2B5EF4-FFF2-40B4-BE49-F238E27FC236}">
                <a16:creationId xmlns:a16="http://schemas.microsoft.com/office/drawing/2014/main" id="{6F4749ED-DB57-45B2-A371-59CA179E2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095375"/>
            <a:ext cx="2667000" cy="609600"/>
          </a:xfrm>
          <a:prstGeom prst="rect">
            <a:avLst/>
          </a:prstGeom>
          <a:solidFill>
            <a:srgbClr val="E9B5E5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</a:rPr>
              <a:t>To make requests</a:t>
            </a:r>
          </a:p>
        </p:txBody>
      </p:sp>
      <p:sp>
        <p:nvSpPr>
          <p:cNvPr id="3088" name="Rectangle 16">
            <a:extLst>
              <a:ext uri="{FF2B5EF4-FFF2-40B4-BE49-F238E27FC236}">
                <a16:creationId xmlns:a16="http://schemas.microsoft.com/office/drawing/2014/main" id="{3151F08A-67A6-4A32-B9E8-B3414EB0E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762375"/>
            <a:ext cx="2667000" cy="685800"/>
          </a:xfrm>
          <a:prstGeom prst="rect">
            <a:avLst/>
          </a:prstGeom>
          <a:solidFill>
            <a:srgbClr val="E9B5E5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Responses</a:t>
            </a:r>
          </a:p>
        </p:txBody>
      </p:sp>
      <p:sp>
        <p:nvSpPr>
          <p:cNvPr id="3089" name="Rectangle 17">
            <a:extLst>
              <a:ext uri="{FF2B5EF4-FFF2-40B4-BE49-F238E27FC236}">
                <a16:creationId xmlns:a16="http://schemas.microsoft.com/office/drawing/2014/main" id="{E922EE84-C953-4A3A-AAAB-8B4753746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448175"/>
            <a:ext cx="2667000" cy="1905000"/>
          </a:xfrm>
          <a:prstGeom prst="rect">
            <a:avLst/>
          </a:prstGeom>
          <a:solidFill>
            <a:srgbClr val="E9B5E5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</a:rPr>
              <a:t>Sure/ Ok/ All right.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</a:rPr>
              <a:t>I’m sorry, I can’t.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</a:rPr>
              <a:t>I’m afraid not.</a:t>
            </a:r>
          </a:p>
        </p:txBody>
      </p:sp>
      <p:sp>
        <p:nvSpPr>
          <p:cNvPr id="3090" name="Text Box 18">
            <a:extLst>
              <a:ext uri="{FF2B5EF4-FFF2-40B4-BE49-F238E27FC236}">
                <a16:creationId xmlns:a16="http://schemas.microsoft.com/office/drawing/2014/main" id="{C71045B8-3B70-4F87-909C-9C79781F9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0"/>
            <a:ext cx="4359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6600"/>
                </a:solidFill>
                <a:latin typeface=".VnTimeH" panose="020B7200000000000000" pitchFamily="34" charset="0"/>
              </a:rPr>
              <a:t>Unit 9. A first- aid course</a:t>
            </a:r>
          </a:p>
        </p:txBody>
      </p:sp>
      <p:sp>
        <p:nvSpPr>
          <p:cNvPr id="3091" name="Text Box 19">
            <a:extLst>
              <a:ext uri="{FF2B5EF4-FFF2-40B4-BE49-F238E27FC236}">
                <a16:creationId xmlns:a16="http://schemas.microsoft.com/office/drawing/2014/main" id="{DDE8C627-9B86-4351-BFE6-93606F262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54013"/>
            <a:ext cx="134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6600"/>
                </a:solidFill>
                <a:latin typeface=".VnTimeH" panose="020B7200000000000000" pitchFamily="34" charset="0"/>
              </a:rPr>
              <a:t>1. </a:t>
            </a:r>
            <a:r>
              <a:rPr lang="en-US" altLang="en-US" sz="2000" b="1" u="sng">
                <a:solidFill>
                  <a:srgbClr val="FF6600"/>
                </a:solidFill>
                <a:latin typeface=".VnTimeH" panose="020B7200000000000000" pitchFamily="34" charset="0"/>
              </a:rPr>
              <a:t>Speak.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087" grpId="0" animBg="1"/>
      <p:bldP spid="3088" grpId="0" animBg="1"/>
      <p:bldP spid="30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SC_4309 copy">
            <a:extLst>
              <a:ext uri="{FF2B5EF4-FFF2-40B4-BE49-F238E27FC236}">
                <a16:creationId xmlns:a16="http://schemas.microsoft.com/office/drawing/2014/main" id="{683AC815-63E6-4A6A-B839-213F1CCA5F6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295400"/>
            <a:ext cx="5867400" cy="3829050"/>
          </a:xfrm>
          <a:noFill/>
          <a:ln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02" name="Group 6">
            <a:extLst>
              <a:ext uri="{FF2B5EF4-FFF2-40B4-BE49-F238E27FC236}">
                <a16:creationId xmlns:a16="http://schemas.microsoft.com/office/drawing/2014/main" id="{4037E0B7-2E76-4368-8FF7-E898F2EDFF1F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2895600"/>
            <a:ext cx="685800" cy="533400"/>
            <a:chOff x="3408" y="3264"/>
            <a:chExt cx="432" cy="336"/>
          </a:xfrm>
        </p:grpSpPr>
        <p:sp>
          <p:nvSpPr>
            <p:cNvPr id="4103" name="Text Box 7">
              <a:extLst>
                <a:ext uri="{FF2B5EF4-FFF2-40B4-BE49-F238E27FC236}">
                  <a16:creationId xmlns:a16="http://schemas.microsoft.com/office/drawing/2014/main" id="{CB63DC90-35D9-402A-B8F5-BA0E12A427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264"/>
              <a:ext cx="432" cy="2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EEFED4"/>
                  </a:solidFill>
                </a:rPr>
                <a:t>Lan</a:t>
              </a:r>
            </a:p>
          </p:txBody>
        </p:sp>
        <p:sp>
          <p:nvSpPr>
            <p:cNvPr id="4104" name="Line 8">
              <a:extLst>
                <a:ext uri="{FF2B5EF4-FFF2-40B4-BE49-F238E27FC236}">
                  <a16:creationId xmlns:a16="http://schemas.microsoft.com/office/drawing/2014/main" id="{3A2FA0DD-22AF-46DB-98F1-5D3AB14236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3456"/>
              <a:ext cx="192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4105" name="Group 9">
            <a:extLst>
              <a:ext uri="{FF2B5EF4-FFF2-40B4-BE49-F238E27FC236}">
                <a16:creationId xmlns:a16="http://schemas.microsoft.com/office/drawing/2014/main" id="{33053631-C272-4699-B071-99725B1A3B9C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572000"/>
            <a:ext cx="609600" cy="519113"/>
            <a:chOff x="1488" y="2592"/>
            <a:chExt cx="384" cy="327"/>
          </a:xfrm>
        </p:grpSpPr>
        <p:sp>
          <p:nvSpPr>
            <p:cNvPr id="4106" name="Text Box 10">
              <a:extLst>
                <a:ext uri="{FF2B5EF4-FFF2-40B4-BE49-F238E27FC236}">
                  <a16:creationId xmlns:a16="http://schemas.microsoft.com/office/drawing/2014/main" id="{F4221CA7-5FCA-4A6D-803B-F6843EF841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688"/>
              <a:ext cx="384" cy="2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EEFED4"/>
                  </a:solidFill>
                </a:rPr>
                <a:t>Ba</a:t>
              </a:r>
            </a:p>
          </p:txBody>
        </p:sp>
        <p:sp>
          <p:nvSpPr>
            <p:cNvPr id="4107" name="Line 11">
              <a:extLst>
                <a:ext uri="{FF2B5EF4-FFF2-40B4-BE49-F238E27FC236}">
                  <a16:creationId xmlns:a16="http://schemas.microsoft.com/office/drawing/2014/main" id="{00494399-F322-476B-8B56-EB0C62FEFC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2592"/>
              <a:ext cx="96" cy="9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4108" name="Freeform 12">
            <a:extLst>
              <a:ext uri="{FF2B5EF4-FFF2-40B4-BE49-F238E27FC236}">
                <a16:creationId xmlns:a16="http://schemas.microsoft.com/office/drawing/2014/main" id="{D9A538E1-792F-4485-A131-0B70FF00B73F}"/>
              </a:ext>
            </a:extLst>
          </p:cNvPr>
          <p:cNvSpPr>
            <a:spLocks/>
          </p:cNvSpPr>
          <p:nvPr/>
        </p:nvSpPr>
        <p:spPr bwMode="auto">
          <a:xfrm>
            <a:off x="1600200" y="4267200"/>
            <a:ext cx="111125" cy="228600"/>
          </a:xfrm>
          <a:custGeom>
            <a:avLst/>
            <a:gdLst>
              <a:gd name="T0" fmla="*/ 78 w 157"/>
              <a:gd name="T1" fmla="*/ 0 h 197"/>
              <a:gd name="T2" fmla="*/ 65 w 157"/>
              <a:gd name="T3" fmla="*/ 39 h 197"/>
              <a:gd name="T4" fmla="*/ 26 w 157"/>
              <a:gd name="T5" fmla="*/ 52 h 197"/>
              <a:gd name="T6" fmla="*/ 0 w 157"/>
              <a:gd name="T7" fmla="*/ 79 h 197"/>
              <a:gd name="T8" fmla="*/ 13 w 157"/>
              <a:gd name="T9" fmla="*/ 118 h 197"/>
              <a:gd name="T10" fmla="*/ 26 w 157"/>
              <a:gd name="T11" fmla="*/ 183 h 197"/>
              <a:gd name="T12" fmla="*/ 52 w 157"/>
              <a:gd name="T13" fmla="*/ 144 h 197"/>
              <a:gd name="T14" fmla="*/ 104 w 157"/>
              <a:gd name="T15" fmla="*/ 170 h 197"/>
              <a:gd name="T16" fmla="*/ 144 w 157"/>
              <a:gd name="T17" fmla="*/ 183 h 197"/>
              <a:gd name="T18" fmla="*/ 144 w 157"/>
              <a:gd name="T19" fmla="*/ 170 h 197"/>
              <a:gd name="T20" fmla="*/ 131 w 157"/>
              <a:gd name="T21" fmla="*/ 131 h 197"/>
              <a:gd name="T22" fmla="*/ 144 w 157"/>
              <a:gd name="T23" fmla="*/ 92 h 197"/>
              <a:gd name="T24" fmla="*/ 157 w 157"/>
              <a:gd name="T25" fmla="*/ 66 h 197"/>
              <a:gd name="T26" fmla="*/ 78 w 157"/>
              <a:gd name="T27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7" h="197">
                <a:moveTo>
                  <a:pt x="78" y="0"/>
                </a:moveTo>
                <a:cubicBezTo>
                  <a:pt x="74" y="13"/>
                  <a:pt x="75" y="29"/>
                  <a:pt x="65" y="39"/>
                </a:cubicBezTo>
                <a:cubicBezTo>
                  <a:pt x="55" y="49"/>
                  <a:pt x="29" y="39"/>
                  <a:pt x="26" y="52"/>
                </a:cubicBezTo>
                <a:cubicBezTo>
                  <a:pt x="15" y="95"/>
                  <a:pt x="120" y="109"/>
                  <a:pt x="0" y="79"/>
                </a:cubicBezTo>
                <a:cubicBezTo>
                  <a:pt x="4" y="92"/>
                  <a:pt x="10" y="105"/>
                  <a:pt x="13" y="118"/>
                </a:cubicBezTo>
                <a:cubicBezTo>
                  <a:pt x="18" y="139"/>
                  <a:pt x="8" y="171"/>
                  <a:pt x="26" y="183"/>
                </a:cubicBezTo>
                <a:cubicBezTo>
                  <a:pt x="39" y="192"/>
                  <a:pt x="43" y="157"/>
                  <a:pt x="52" y="144"/>
                </a:cubicBezTo>
                <a:cubicBezTo>
                  <a:pt x="69" y="153"/>
                  <a:pt x="86" y="162"/>
                  <a:pt x="104" y="170"/>
                </a:cubicBezTo>
                <a:cubicBezTo>
                  <a:pt x="117" y="175"/>
                  <a:pt x="144" y="197"/>
                  <a:pt x="144" y="183"/>
                </a:cubicBezTo>
                <a:cubicBezTo>
                  <a:pt x="144" y="166"/>
                  <a:pt x="43" y="137"/>
                  <a:pt x="144" y="170"/>
                </a:cubicBezTo>
                <a:cubicBezTo>
                  <a:pt x="140" y="157"/>
                  <a:pt x="131" y="145"/>
                  <a:pt x="131" y="131"/>
                </a:cubicBezTo>
                <a:cubicBezTo>
                  <a:pt x="131" y="117"/>
                  <a:pt x="146" y="106"/>
                  <a:pt x="144" y="92"/>
                </a:cubicBezTo>
                <a:cubicBezTo>
                  <a:pt x="137" y="50"/>
                  <a:pt x="80" y="38"/>
                  <a:pt x="157" y="66"/>
                </a:cubicBezTo>
                <a:cubicBezTo>
                  <a:pt x="97" y="6"/>
                  <a:pt x="126" y="24"/>
                  <a:pt x="78" y="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152FD094-8418-4AED-8672-4A2A0A815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838200"/>
            <a:ext cx="391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.VnTime" panose="020B7200000000000000" pitchFamily="34" charset="0"/>
              </a:rPr>
              <a:t>*</a:t>
            </a:r>
            <a:r>
              <a:rPr lang="en-US" altLang="en-US" sz="2000" b="1" u="sng">
                <a:solidFill>
                  <a:srgbClr val="0000FF"/>
                </a:solidFill>
                <a:latin typeface=".VnTime" panose="020B7200000000000000" pitchFamily="34" charset="0"/>
              </a:rPr>
              <a:t>Look at the picture and answer</a:t>
            </a:r>
            <a:r>
              <a:rPr lang="en-US" altLang="en-US" sz="2000" b="1">
                <a:solidFill>
                  <a:srgbClr val="0000FF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4110" name="Rectangle 14">
            <a:extLst>
              <a:ext uri="{FF2B5EF4-FFF2-40B4-BE49-F238E27FC236}">
                <a16:creationId xmlns:a16="http://schemas.microsoft.com/office/drawing/2014/main" id="{F268696B-A07D-4B90-B8D9-59A9F3986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05400"/>
            <a:ext cx="5867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               </a:t>
            </a:r>
            <a:r>
              <a:rPr lang="en-US" altLang="en-US" b="1">
                <a:solidFill>
                  <a:srgbClr val="0000FF"/>
                </a:solidFill>
              </a:rPr>
              <a:t>Lan:  </a:t>
            </a:r>
            <a:r>
              <a:rPr lang="en-US" altLang="en-US" b="1">
                <a:solidFill>
                  <a:srgbClr val="FF6600"/>
                </a:solidFill>
              </a:rPr>
              <a:t> </a:t>
            </a:r>
            <a:r>
              <a:rPr lang="en-US" altLang="en-US" b="1" u="sng">
                <a:solidFill>
                  <a:srgbClr val="CC0000"/>
                </a:solidFill>
              </a:rPr>
              <a:t>Would you like</a:t>
            </a:r>
            <a:r>
              <a:rPr lang="en-US" altLang="en-US" b="1" i="1">
                <a:solidFill>
                  <a:srgbClr val="CC0000"/>
                </a:solidFill>
              </a:rPr>
              <a:t> a bandage?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CC0000"/>
                </a:solidFill>
              </a:rPr>
              <a:t>               </a:t>
            </a:r>
            <a:r>
              <a:rPr lang="en-US" altLang="en-US" b="1">
                <a:solidFill>
                  <a:srgbClr val="000099"/>
                </a:solidFill>
              </a:rPr>
              <a:t>Ba:</a:t>
            </a:r>
            <a:r>
              <a:rPr lang="en-US" altLang="en-US" b="1" i="1">
                <a:solidFill>
                  <a:srgbClr val="CC0000"/>
                </a:solidFill>
              </a:rPr>
              <a:t>     </a:t>
            </a:r>
            <a:r>
              <a:rPr lang="en-US" altLang="en-US" b="1">
                <a:solidFill>
                  <a:srgbClr val="CC0000"/>
                </a:solidFill>
              </a:rPr>
              <a:t>Yes, please.</a:t>
            </a:r>
          </a:p>
        </p:txBody>
      </p:sp>
      <p:sp>
        <p:nvSpPr>
          <p:cNvPr id="4111" name="Rectangle 15">
            <a:extLst>
              <a:ext uri="{FF2B5EF4-FFF2-40B4-BE49-F238E27FC236}">
                <a16:creationId xmlns:a16="http://schemas.microsoft.com/office/drawing/2014/main" id="{918B1207-B4F8-4EDD-A943-D147CFFFA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300163"/>
            <a:ext cx="2819400" cy="609600"/>
          </a:xfrm>
          <a:prstGeom prst="rect">
            <a:avLst/>
          </a:prstGeom>
          <a:solidFill>
            <a:srgbClr val="B4EABA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6600"/>
                </a:solidFill>
              </a:rPr>
              <a:t> </a:t>
            </a:r>
            <a:r>
              <a:rPr lang="en-US" altLang="en-US" b="1">
                <a:solidFill>
                  <a:srgbClr val="0000FF"/>
                </a:solidFill>
              </a:rPr>
              <a:t>To make offers</a:t>
            </a:r>
          </a:p>
        </p:txBody>
      </p:sp>
      <p:sp>
        <p:nvSpPr>
          <p:cNvPr id="4112" name="Rectangle 16">
            <a:extLst>
              <a:ext uri="{FF2B5EF4-FFF2-40B4-BE49-F238E27FC236}">
                <a16:creationId xmlns:a16="http://schemas.microsoft.com/office/drawing/2014/main" id="{3DA892B0-FAB9-4842-A67C-2589C4926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905000"/>
            <a:ext cx="2819400" cy="2209800"/>
          </a:xfrm>
          <a:prstGeom prst="rect">
            <a:avLst/>
          </a:prstGeom>
          <a:solidFill>
            <a:srgbClr val="B4EABA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</a:rPr>
              <a:t> </a:t>
            </a:r>
            <a:r>
              <a:rPr lang="en-US" altLang="en-US" b="1">
                <a:solidFill>
                  <a:srgbClr val="CC0000"/>
                </a:solidFill>
              </a:rPr>
              <a:t>Would you like………?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</a:rPr>
              <a:t>What can I do for you?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</a:rPr>
              <a:t>Shall I………………...?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</a:rPr>
              <a:t>Will/ Won’t you have...?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</a:rPr>
              <a:t>Can I get you………..?</a:t>
            </a:r>
          </a:p>
        </p:txBody>
      </p:sp>
      <p:sp>
        <p:nvSpPr>
          <p:cNvPr id="4113" name="Rectangle 17">
            <a:extLst>
              <a:ext uri="{FF2B5EF4-FFF2-40B4-BE49-F238E27FC236}">
                <a16:creationId xmlns:a16="http://schemas.microsoft.com/office/drawing/2014/main" id="{B984152E-8D2F-486C-AF76-7B16009BC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114800"/>
            <a:ext cx="2819400" cy="533400"/>
          </a:xfrm>
          <a:prstGeom prst="rect">
            <a:avLst/>
          </a:prstGeom>
          <a:solidFill>
            <a:srgbClr val="B4EABA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</a:rPr>
              <a:t>Responses</a:t>
            </a:r>
          </a:p>
        </p:txBody>
      </p:sp>
      <p:sp>
        <p:nvSpPr>
          <p:cNvPr id="4114" name="Rectangle 18">
            <a:extLst>
              <a:ext uri="{FF2B5EF4-FFF2-40B4-BE49-F238E27FC236}">
                <a16:creationId xmlns:a16="http://schemas.microsoft.com/office/drawing/2014/main" id="{FCA273EA-BBC5-4902-AF33-C57ED9023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648200"/>
            <a:ext cx="2819400" cy="1905000"/>
          </a:xfrm>
          <a:prstGeom prst="rect">
            <a:avLst/>
          </a:prstGeom>
          <a:solidFill>
            <a:srgbClr val="B4EABA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</a:rPr>
              <a:t>Yes, please.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</a:rPr>
              <a:t>That would be nice.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</a:rPr>
              <a:t>No, thank you.</a:t>
            </a:r>
          </a:p>
        </p:txBody>
      </p:sp>
      <p:sp>
        <p:nvSpPr>
          <p:cNvPr id="4115" name="Rectangle 19">
            <a:extLst>
              <a:ext uri="{FF2B5EF4-FFF2-40B4-BE49-F238E27FC236}">
                <a16:creationId xmlns:a16="http://schemas.microsoft.com/office/drawing/2014/main" id="{24AC2369-EC1C-46F5-958E-58DD7D43C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800" y="3556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altLang="en-US" sz="3200"/>
          </a:p>
        </p:txBody>
      </p:sp>
      <p:sp>
        <p:nvSpPr>
          <p:cNvPr id="4116" name="Text Box 20">
            <a:extLst>
              <a:ext uri="{FF2B5EF4-FFF2-40B4-BE49-F238E27FC236}">
                <a16:creationId xmlns:a16="http://schemas.microsoft.com/office/drawing/2014/main" id="{93FCB6D3-08F6-435E-B215-598583B66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0"/>
            <a:ext cx="4359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6600"/>
                </a:solidFill>
                <a:latin typeface=".VnTimeH" panose="020B7200000000000000" pitchFamily="34" charset="0"/>
              </a:rPr>
              <a:t>Unit 9. A first- aid course</a:t>
            </a:r>
          </a:p>
        </p:txBody>
      </p:sp>
      <p:sp>
        <p:nvSpPr>
          <p:cNvPr id="4117" name="Text Box 21">
            <a:extLst>
              <a:ext uri="{FF2B5EF4-FFF2-40B4-BE49-F238E27FC236}">
                <a16:creationId xmlns:a16="http://schemas.microsoft.com/office/drawing/2014/main" id="{89B0EAD7-E737-417A-8D58-252B28CCC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68300"/>
            <a:ext cx="134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6600"/>
                </a:solidFill>
                <a:latin typeface=".VnTimeH" panose="020B7200000000000000" pitchFamily="34" charset="0"/>
              </a:rPr>
              <a:t>1. </a:t>
            </a:r>
            <a:r>
              <a:rPr lang="en-US" altLang="en-US" sz="2000" b="1" u="sng">
                <a:solidFill>
                  <a:srgbClr val="FF6600"/>
                </a:solidFill>
                <a:latin typeface=".VnTimeH" panose="020B7200000000000000" pitchFamily="34" charset="0"/>
              </a:rPr>
              <a:t>Speak.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4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4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4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/>
      <p:bldP spid="4111" grpId="0" animBg="1"/>
      <p:bldP spid="4112" grpId="0" animBg="1"/>
      <p:bldP spid="4113" grpId="0" animBg="1"/>
      <p:bldP spid="41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206F6AD2-476E-48CB-ACA0-45DFADFC62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0050" y="1828800"/>
            <a:ext cx="5314950" cy="3276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altLang="en-US" sz="160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160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16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</a:rPr>
              <a:t>* You tell your mother that you’ll surely get up early.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</a:rPr>
              <a:t>   - How can you say?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600" b="1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</a:rPr>
              <a:t>=&gt;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</a:rPr>
              <a:t>     </a:t>
            </a:r>
            <a:r>
              <a:rPr lang="en-US" altLang="en-US" sz="2000" b="1">
                <a:solidFill>
                  <a:srgbClr val="0000FF"/>
                </a:solidFill>
              </a:rPr>
              <a:t>You:</a:t>
            </a:r>
            <a:r>
              <a:rPr lang="en-US" altLang="en-US" sz="2000" b="1"/>
              <a:t>             </a:t>
            </a:r>
            <a:r>
              <a:rPr lang="en-US" altLang="en-US" sz="2000" b="1" u="sng">
                <a:solidFill>
                  <a:srgbClr val="CC0000"/>
                </a:solidFill>
              </a:rPr>
              <a:t>I promise I will</a:t>
            </a:r>
            <a:r>
              <a:rPr lang="en-US" altLang="en-US" sz="2000" b="1" i="1">
                <a:solidFill>
                  <a:srgbClr val="CC0000"/>
                </a:solidFill>
              </a:rPr>
              <a:t> get up early.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 b="1" i="1">
                <a:solidFill>
                  <a:srgbClr val="CC0000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 b="1">
                <a:solidFill>
                  <a:srgbClr val="0000CC"/>
                </a:solidFill>
              </a:rPr>
              <a:t> </a:t>
            </a:r>
            <a:r>
              <a:rPr lang="en-US" altLang="en-US" sz="2000" b="1">
                <a:solidFill>
                  <a:srgbClr val="0000FF"/>
                </a:solidFill>
              </a:rPr>
              <a:t>Your mother:</a:t>
            </a:r>
            <a:r>
              <a:rPr lang="en-US" altLang="en-US" sz="2000" b="1" i="1">
                <a:solidFill>
                  <a:srgbClr val="CC0000"/>
                </a:solidFill>
              </a:rPr>
              <a:t>  </a:t>
            </a:r>
            <a:r>
              <a:rPr lang="en-US" altLang="en-US" sz="2000" b="1">
                <a:solidFill>
                  <a:srgbClr val="CC0000"/>
                </a:solidFill>
              </a:rPr>
              <a:t>I hope so.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b="1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</a:rPr>
              <a:t>     </a:t>
            </a:r>
            <a:endParaRPr lang="en-US" altLang="en-US" sz="1600" b="1">
              <a:solidFill>
                <a:srgbClr val="CC0000"/>
              </a:solidFill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0AAC7E9-07CE-415F-A4BF-A6C1C4C57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295400"/>
            <a:ext cx="2819400" cy="533400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</a:rPr>
              <a:t>To make promises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5F7AD611-818E-4318-BD1B-4D8E0A5A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828800"/>
            <a:ext cx="2819400" cy="1981200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</a:rPr>
              <a:t>I will…………….I promise</a:t>
            </a:r>
            <a:r>
              <a:rPr lang="en-US" altLang="en-US">
                <a:solidFill>
                  <a:srgbClr val="CC0000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</a:rPr>
              <a:t>I promise I’ll……………….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</a:rPr>
              <a:t>I promise I won’t………….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</a:rPr>
              <a:t>I promise to……………….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3995FA45-0233-4803-903F-C18BD3982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810000"/>
            <a:ext cx="2819400" cy="533400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Responses</a:t>
            </a: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721A2689-D475-46D0-B951-B7F33089D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343400"/>
            <a:ext cx="2819400" cy="1981200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6600"/>
                </a:solidFill>
              </a:rPr>
              <a:t> </a:t>
            </a:r>
            <a:r>
              <a:rPr lang="en-US" altLang="en-US" b="1">
                <a:solidFill>
                  <a:srgbClr val="CC0000"/>
                </a:solidFill>
              </a:rPr>
              <a:t>I hope so/ Good.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</a:rPr>
              <a:t>I’m glad.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</a:rPr>
              <a:t>Don’t forget.</a:t>
            </a: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9033BABD-B979-409D-9A48-B16D22E27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4113"/>
            <a:ext cx="357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.VnTime" panose="020B7200000000000000" pitchFamily="34" charset="0"/>
              </a:rPr>
              <a:t>   </a:t>
            </a:r>
            <a:r>
              <a:rPr lang="en-US" altLang="en-US" sz="2400" b="1">
                <a:solidFill>
                  <a:srgbClr val="0000FF"/>
                </a:solidFill>
                <a:latin typeface=".VnTime" panose="020B7200000000000000" pitchFamily="34" charset="0"/>
              </a:rPr>
              <a:t>* </a:t>
            </a:r>
            <a:r>
              <a:rPr lang="en-US" altLang="en-US" sz="2400" b="1" u="sng">
                <a:solidFill>
                  <a:srgbClr val="0000FF"/>
                </a:solidFill>
                <a:latin typeface=".VnTime" panose="020B7200000000000000" pitchFamily="34" charset="0"/>
              </a:rPr>
              <a:t>Think of this situation</a:t>
            </a:r>
            <a:r>
              <a:rPr lang="en-US" altLang="en-US" sz="2400" b="1">
                <a:solidFill>
                  <a:srgbClr val="0000FF"/>
                </a:solidFill>
                <a:latin typeface=".VnTime" panose="020B7200000000000000" pitchFamily="34" charset="0"/>
              </a:rPr>
              <a:t>:</a:t>
            </a:r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ED47094C-CA80-4003-9270-7AF8C0A94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0"/>
            <a:ext cx="4359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6600"/>
                </a:solidFill>
                <a:latin typeface=".VnTimeH" panose="020B7200000000000000" pitchFamily="34" charset="0"/>
              </a:rPr>
              <a:t>Unit 9. A first- aid course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11689A73-8D87-4305-9F0B-3A34B9ABD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87350"/>
            <a:ext cx="134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6600"/>
                </a:solidFill>
                <a:latin typeface=".VnTimeH" panose="020B7200000000000000" pitchFamily="34" charset="0"/>
              </a:rPr>
              <a:t>1. </a:t>
            </a:r>
            <a:r>
              <a:rPr lang="en-US" altLang="en-US" sz="2000" b="1" u="sng">
                <a:solidFill>
                  <a:srgbClr val="FF6600"/>
                </a:solidFill>
                <a:latin typeface=".VnTimeH" panose="020B7200000000000000" pitchFamily="34" charset="0"/>
              </a:rPr>
              <a:t>Speak.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  <p:bldP spid="5127" grpId="0" animBg="1"/>
      <p:bldP spid="51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3" name="Rectangle 341">
            <a:extLst>
              <a:ext uri="{FF2B5EF4-FFF2-40B4-BE49-F238E27FC236}">
                <a16:creationId xmlns:a16="http://schemas.microsoft.com/office/drawing/2014/main" id="{671F8C8A-F9B5-4A95-9F96-6646E512C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025" y="6054725"/>
            <a:ext cx="762000" cy="228600"/>
          </a:xfrm>
          <a:prstGeom prst="rect">
            <a:avLst/>
          </a:prstGeom>
          <a:solidFill>
            <a:srgbClr val="E3BBCC"/>
          </a:solidFill>
          <a:ln w="127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8537" name="Rectangle 345">
            <a:extLst>
              <a:ext uri="{FF2B5EF4-FFF2-40B4-BE49-F238E27FC236}">
                <a16:creationId xmlns:a16="http://schemas.microsoft.com/office/drawing/2014/main" id="{AB57AFC9-2DDF-4BA0-9014-C1341569F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6391275"/>
            <a:ext cx="762000" cy="228600"/>
          </a:xfrm>
          <a:prstGeom prst="rect">
            <a:avLst/>
          </a:prstGeom>
          <a:solidFill>
            <a:srgbClr val="8CCBD0"/>
          </a:solidFill>
          <a:ln w="127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8535" name="Rectangle 343">
            <a:extLst>
              <a:ext uri="{FF2B5EF4-FFF2-40B4-BE49-F238E27FC236}">
                <a16:creationId xmlns:a16="http://schemas.microsoft.com/office/drawing/2014/main" id="{9CF111E7-5428-490C-827D-ECFC87E8C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0" y="6046788"/>
            <a:ext cx="762000" cy="228600"/>
          </a:xfrm>
          <a:prstGeom prst="rect">
            <a:avLst/>
          </a:prstGeom>
          <a:solidFill>
            <a:srgbClr val="66FFFF"/>
          </a:solidFill>
          <a:ln w="127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8525" name="Rectangle 333">
            <a:extLst>
              <a:ext uri="{FF2B5EF4-FFF2-40B4-BE49-F238E27FC236}">
                <a16:creationId xmlns:a16="http://schemas.microsoft.com/office/drawing/2014/main" id="{0EC217D9-307D-4732-899A-177F74A82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25" y="6070600"/>
            <a:ext cx="762000" cy="228600"/>
          </a:xfrm>
          <a:prstGeom prst="rect">
            <a:avLst/>
          </a:prstGeom>
          <a:solidFill>
            <a:srgbClr val="66FFFF"/>
          </a:solidFill>
          <a:ln w="127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8524" name="Rectangle 332">
            <a:extLst>
              <a:ext uri="{FF2B5EF4-FFF2-40B4-BE49-F238E27FC236}">
                <a16:creationId xmlns:a16="http://schemas.microsoft.com/office/drawing/2014/main" id="{BC1EA2F8-1259-4D96-BC3E-820C2B549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350" y="6070600"/>
            <a:ext cx="762000" cy="228600"/>
          </a:xfrm>
          <a:prstGeom prst="rect">
            <a:avLst/>
          </a:prstGeom>
          <a:solidFill>
            <a:srgbClr val="E3BBCC"/>
          </a:solidFill>
          <a:ln w="127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8523" name="Rectangle 331">
            <a:extLst>
              <a:ext uri="{FF2B5EF4-FFF2-40B4-BE49-F238E27FC236}">
                <a16:creationId xmlns:a16="http://schemas.microsoft.com/office/drawing/2014/main" id="{A6BC3DCF-F8BC-48C8-A2AB-E7DAEDACE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81713"/>
            <a:ext cx="762000" cy="228600"/>
          </a:xfrm>
          <a:prstGeom prst="rect">
            <a:avLst/>
          </a:prstGeom>
          <a:solidFill>
            <a:srgbClr val="E3BBCC"/>
          </a:solidFill>
          <a:ln w="127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8536" name="Rectangle 344">
            <a:extLst>
              <a:ext uri="{FF2B5EF4-FFF2-40B4-BE49-F238E27FC236}">
                <a16:creationId xmlns:a16="http://schemas.microsoft.com/office/drawing/2014/main" id="{BD3BE67D-5B17-4B5E-964C-F603AE795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700" y="6053138"/>
            <a:ext cx="762000" cy="228600"/>
          </a:xfrm>
          <a:prstGeom prst="rect">
            <a:avLst/>
          </a:prstGeom>
          <a:solidFill>
            <a:srgbClr val="66FFFF"/>
          </a:solidFill>
          <a:ln w="127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8466" name="Text Box 274">
            <a:extLst>
              <a:ext uri="{FF2B5EF4-FFF2-40B4-BE49-F238E27FC236}">
                <a16:creationId xmlns:a16="http://schemas.microsoft.com/office/drawing/2014/main" id="{93E211CB-50AA-46ED-AE0C-4BC00B895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019800"/>
            <a:ext cx="13716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rgbClr val="0000CC"/>
                </a:solidFill>
                <a:latin typeface=".VnTime" panose="020B7200000000000000" pitchFamily="34" charset="0"/>
              </a:rPr>
              <a:t>Request  Offer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rgbClr val="0000CC"/>
                </a:solidFill>
                <a:latin typeface=".VnTime" panose="020B7200000000000000" pitchFamily="34" charset="0"/>
              </a:rPr>
              <a:t>     Promise</a:t>
            </a:r>
          </a:p>
        </p:txBody>
      </p:sp>
      <p:sp>
        <p:nvSpPr>
          <p:cNvPr id="8437" name="Text Box 245">
            <a:extLst>
              <a:ext uri="{FF2B5EF4-FFF2-40B4-BE49-F238E27FC236}">
                <a16:creationId xmlns:a16="http://schemas.microsoft.com/office/drawing/2014/main" id="{B45E7F82-ABBC-4EDC-8213-D994AAF74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19800"/>
            <a:ext cx="1400175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0000CC"/>
                </a:solidFill>
                <a:latin typeface=".VnTime" panose="020B7200000000000000" pitchFamily="34" charset="0"/>
              </a:rPr>
              <a:t>Request  </a:t>
            </a:r>
            <a:r>
              <a:rPr lang="en-US" altLang="en-US" sz="1400" b="1">
                <a:solidFill>
                  <a:srgbClr val="0000CC"/>
                </a:solidFill>
                <a:latin typeface=".VnTime" panose="020B7200000000000000" pitchFamily="34" charset="0"/>
              </a:rPr>
              <a:t>Offer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rgbClr val="0000CC"/>
                </a:solidFill>
                <a:latin typeface=".VnTime" panose="020B7200000000000000" pitchFamily="34" charset="0"/>
              </a:rPr>
              <a:t>      Promise</a:t>
            </a:r>
          </a:p>
        </p:txBody>
      </p:sp>
      <p:sp>
        <p:nvSpPr>
          <p:cNvPr id="8465" name="Text Box 273">
            <a:extLst>
              <a:ext uri="{FF2B5EF4-FFF2-40B4-BE49-F238E27FC236}">
                <a16:creationId xmlns:a16="http://schemas.microsoft.com/office/drawing/2014/main" id="{4145532C-6D20-4EE8-9CA1-B611A7547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019800"/>
            <a:ext cx="16764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rgbClr val="0000CC"/>
                </a:solidFill>
                <a:latin typeface=".VnTime" panose="020B7200000000000000" pitchFamily="34" charset="0"/>
              </a:rPr>
              <a:t>Request  Offer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rgbClr val="0000CC"/>
                </a:solidFill>
                <a:latin typeface=".VnTime" panose="020B7200000000000000" pitchFamily="34" charset="0"/>
              </a:rPr>
              <a:t>     Promise</a:t>
            </a:r>
          </a:p>
        </p:txBody>
      </p:sp>
      <p:graphicFrame>
        <p:nvGraphicFramePr>
          <p:cNvPr id="8576" name="Group 384">
            <a:extLst>
              <a:ext uri="{FF2B5EF4-FFF2-40B4-BE49-F238E27FC236}">
                <a16:creationId xmlns:a16="http://schemas.microsoft.com/office/drawing/2014/main" id="{901FD22F-30ED-4083-AD5D-C1DABB9A7FC7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71450" y="533400"/>
          <a:ext cx="8763000" cy="3136900"/>
        </p:xfrm>
        <a:graphic>
          <a:graphicData uri="http://schemas.openxmlformats.org/drawingml/2006/table">
            <a:tbl>
              <a:tblPr/>
              <a:tblGrid>
                <a:gridCol w="2613025">
                  <a:extLst>
                    <a:ext uri="{9D8B030D-6E8A-4147-A177-3AD203B41FA5}">
                      <a16:colId xmlns:a16="http://schemas.microsoft.com/office/drawing/2014/main" val="3295668606"/>
                    </a:ext>
                  </a:extLst>
                </a:gridCol>
                <a:gridCol w="3074988">
                  <a:extLst>
                    <a:ext uri="{9D8B030D-6E8A-4147-A177-3AD203B41FA5}">
                      <a16:colId xmlns:a16="http://schemas.microsoft.com/office/drawing/2014/main" val="2549979157"/>
                    </a:ext>
                  </a:extLst>
                </a:gridCol>
                <a:gridCol w="3074987">
                  <a:extLst>
                    <a:ext uri="{9D8B030D-6E8A-4147-A177-3AD203B41FA5}">
                      <a16:colId xmlns:a16="http://schemas.microsoft.com/office/drawing/2014/main" val="957033162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make requests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make offers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F8E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make promises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641150"/>
                  </a:ext>
                </a:extLst>
              </a:tr>
              <a:tr h="15081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     you…………….?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Would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Would you like………?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can I do for you?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Shall I………………...?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Will/ Won’t you have...?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I get you………..?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F8E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will…………….I promise.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promise I’ll……………….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promise I won’t………….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promise to……………….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168493"/>
                  </a:ext>
                </a:extLst>
              </a:tr>
              <a:tr h="3571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Responses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F8E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34372"/>
                  </a:ext>
                </a:extLst>
              </a:tr>
              <a:tr h="936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Sure/ Ok/ All right.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I’m sorry, I can’t.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I’m afraid not.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 please.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 would be nice.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No, thank you.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F8E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hope so/ Good.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I’m glad.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Don’t forget.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797142"/>
                  </a:ext>
                </a:extLst>
              </a:tr>
            </a:tbl>
          </a:graphicData>
        </a:graphic>
      </p:graphicFrame>
      <p:graphicFrame>
        <p:nvGraphicFramePr>
          <p:cNvPr id="8436" name="Group 244">
            <a:extLst>
              <a:ext uri="{FF2B5EF4-FFF2-40B4-BE49-F238E27FC236}">
                <a16:creationId xmlns:a16="http://schemas.microsoft.com/office/drawing/2014/main" id="{1BAC4DB5-EB8D-4385-B17D-9A7C82E4091A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4267200"/>
          <a:ext cx="8763000" cy="1447800"/>
        </p:xfrm>
        <a:graphic>
          <a:graphicData uri="http://schemas.openxmlformats.org/drawingml/2006/table">
            <a:tbl>
              <a:tblPr/>
              <a:tblGrid>
                <a:gridCol w="1722438">
                  <a:extLst>
                    <a:ext uri="{9D8B030D-6E8A-4147-A177-3AD203B41FA5}">
                      <a16:colId xmlns:a16="http://schemas.microsoft.com/office/drawing/2014/main" val="1875651222"/>
                    </a:ext>
                  </a:extLst>
                </a:gridCol>
                <a:gridCol w="1798637">
                  <a:extLst>
                    <a:ext uri="{9D8B030D-6E8A-4147-A177-3AD203B41FA5}">
                      <a16:colId xmlns:a16="http://schemas.microsoft.com/office/drawing/2014/main" val="1463124371"/>
                    </a:ext>
                  </a:extLst>
                </a:gridCol>
                <a:gridCol w="1797050">
                  <a:extLst>
                    <a:ext uri="{9D8B030D-6E8A-4147-A177-3AD203B41FA5}">
                      <a16:colId xmlns:a16="http://schemas.microsoft.com/office/drawing/2014/main" val="2714104877"/>
                    </a:ext>
                  </a:extLst>
                </a:gridCol>
                <a:gridCol w="1798638">
                  <a:extLst>
                    <a:ext uri="{9D8B030D-6E8A-4147-A177-3AD203B41FA5}">
                      <a16:colId xmlns:a16="http://schemas.microsoft.com/office/drawing/2014/main" val="2898953242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527507626"/>
                    </a:ext>
                  </a:extLst>
                </a:gridCol>
              </a:tblGrid>
              <a:tr h="1447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615360"/>
                  </a:ext>
                </a:extLst>
              </a:tr>
            </a:tbl>
          </a:graphicData>
        </a:graphic>
      </p:graphicFrame>
      <p:pic>
        <p:nvPicPr>
          <p:cNvPr id="8320" name="Picture 128">
            <a:extLst>
              <a:ext uri="{FF2B5EF4-FFF2-40B4-BE49-F238E27FC236}">
                <a16:creationId xmlns:a16="http://schemas.microsoft.com/office/drawing/2014/main" id="{DB33DC1A-FA74-4C15-A61D-783F7235E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00500"/>
            <a:ext cx="1828800" cy="1905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575" name="Group 383">
            <a:extLst>
              <a:ext uri="{FF2B5EF4-FFF2-40B4-BE49-F238E27FC236}">
                <a16:creationId xmlns:a16="http://schemas.microsoft.com/office/drawing/2014/main" id="{AFFFF3C4-1C1D-432F-8149-87A75FD481A5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3619500"/>
          <a:ext cx="4953000" cy="395288"/>
        </p:xfrm>
        <a:graphic>
          <a:graphicData uri="http://schemas.openxmlformats.org/drawingml/2006/table">
            <a:tbl>
              <a:tblPr/>
              <a:tblGrid>
                <a:gridCol w="4953000">
                  <a:extLst>
                    <a:ext uri="{9D8B030D-6E8A-4147-A177-3AD203B41FA5}">
                      <a16:colId xmlns:a16="http://schemas.microsoft.com/office/drawing/2014/main" val="134759658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=&gt; </a:t>
                      </a:r>
                      <a:r>
                        <a:rPr kumimoji="0" lang="en-US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 the situations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128008"/>
                  </a:ext>
                </a:extLst>
              </a:tr>
            </a:tbl>
          </a:graphicData>
        </a:graphic>
      </p:graphicFrame>
      <p:pic>
        <p:nvPicPr>
          <p:cNvPr id="8432" name="Picture 240">
            <a:extLst>
              <a:ext uri="{FF2B5EF4-FFF2-40B4-BE49-F238E27FC236}">
                <a16:creationId xmlns:a16="http://schemas.microsoft.com/office/drawing/2014/main" id="{1246E7A2-871D-40AD-93C1-102B963AA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000500"/>
            <a:ext cx="1790700" cy="1905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33" name="Picture 241">
            <a:extLst>
              <a:ext uri="{FF2B5EF4-FFF2-40B4-BE49-F238E27FC236}">
                <a16:creationId xmlns:a16="http://schemas.microsoft.com/office/drawing/2014/main" id="{7AFF8FB8-E19F-4F78-93FD-F9CB86FC3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00500"/>
            <a:ext cx="1828800" cy="1905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34" name="Picture 242">
            <a:extLst>
              <a:ext uri="{FF2B5EF4-FFF2-40B4-BE49-F238E27FC236}">
                <a16:creationId xmlns:a16="http://schemas.microsoft.com/office/drawing/2014/main" id="{67A861FC-FDE6-4C8D-A37D-BE798A19F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00500"/>
            <a:ext cx="1828800" cy="1905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35" name="Picture 243">
            <a:extLst>
              <a:ext uri="{FF2B5EF4-FFF2-40B4-BE49-F238E27FC236}">
                <a16:creationId xmlns:a16="http://schemas.microsoft.com/office/drawing/2014/main" id="{16F11A73-AD19-45B7-B31A-155B6E593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00500"/>
            <a:ext cx="1828800" cy="1905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67" name="Text Box 275">
            <a:extLst>
              <a:ext uri="{FF2B5EF4-FFF2-40B4-BE49-F238E27FC236}">
                <a16:creationId xmlns:a16="http://schemas.microsoft.com/office/drawing/2014/main" id="{D53454A9-A330-414C-883B-3E24D95F8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019800"/>
            <a:ext cx="15240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rgbClr val="0000CC"/>
                </a:solidFill>
                <a:latin typeface=".VnTime" panose="020B7200000000000000" pitchFamily="34" charset="0"/>
              </a:rPr>
              <a:t>Request  Offer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rgbClr val="0000CC"/>
                </a:solidFill>
                <a:latin typeface=".VnTime" panose="020B7200000000000000" pitchFamily="34" charset="0"/>
              </a:rPr>
              <a:t>     Promise</a:t>
            </a:r>
          </a:p>
        </p:txBody>
      </p:sp>
      <p:sp>
        <p:nvSpPr>
          <p:cNvPr id="8468" name="Text Box 276">
            <a:extLst>
              <a:ext uri="{FF2B5EF4-FFF2-40B4-BE49-F238E27FC236}">
                <a16:creationId xmlns:a16="http://schemas.microsoft.com/office/drawing/2014/main" id="{E4523599-FC13-47C4-9BF9-898A0A82D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019800"/>
            <a:ext cx="15240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rgbClr val="0000CC"/>
                </a:solidFill>
                <a:latin typeface=".VnTime" panose="020B7200000000000000" pitchFamily="34" charset="0"/>
              </a:rPr>
              <a:t>Request  Offer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rgbClr val="0000CC"/>
                </a:solidFill>
                <a:latin typeface=".VnTime" panose="020B7200000000000000" pitchFamily="34" charset="0"/>
              </a:rPr>
              <a:t>    Promise</a:t>
            </a:r>
          </a:p>
        </p:txBody>
      </p:sp>
      <p:sp>
        <p:nvSpPr>
          <p:cNvPr id="8557" name="Text Box 365">
            <a:extLst>
              <a:ext uri="{FF2B5EF4-FFF2-40B4-BE49-F238E27FC236}">
                <a16:creationId xmlns:a16="http://schemas.microsoft.com/office/drawing/2014/main" id="{96DCFDE8-6BA6-4DE0-9134-C94C77BBF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912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altLang="en-US" sz="1200" b="1">
              <a:solidFill>
                <a:srgbClr val="FF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59" name="Rectangle 367">
            <a:extLst>
              <a:ext uri="{FF2B5EF4-FFF2-40B4-BE49-F238E27FC236}">
                <a16:creationId xmlns:a16="http://schemas.microsoft.com/office/drawing/2014/main" id="{A7DE3FE6-48A3-4E76-9052-685AC481A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11138"/>
            <a:ext cx="1231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.VnTimeH" panose="020B7200000000000000" pitchFamily="34" charset="0"/>
              </a:rPr>
              <a:t>1. </a:t>
            </a:r>
            <a:r>
              <a:rPr lang="en-US" altLang="en-US" b="1" u="sng">
                <a:solidFill>
                  <a:srgbClr val="0000CC"/>
                </a:solidFill>
                <a:latin typeface=".VnTimeH" panose="020B7200000000000000" pitchFamily="34" charset="0"/>
              </a:rPr>
              <a:t>Speak.</a:t>
            </a:r>
          </a:p>
        </p:txBody>
      </p:sp>
      <p:sp>
        <p:nvSpPr>
          <p:cNvPr id="8577" name="Text Box 385">
            <a:extLst>
              <a:ext uri="{FF2B5EF4-FFF2-40B4-BE49-F238E27FC236}">
                <a16:creationId xmlns:a16="http://schemas.microsoft.com/office/drawing/2014/main" id="{58307159-B64B-4739-93E7-5FB34D405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0"/>
            <a:ext cx="4359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6600"/>
                </a:solidFill>
                <a:latin typeface=".VnTimeH" panose="020B7200000000000000" pitchFamily="34" charset="0"/>
              </a:rPr>
              <a:t>Unit 9. A first- aid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6" grpId="0" autoUpdateAnimBg="0"/>
      <p:bldP spid="8437" grpId="0" autoUpdateAnimBg="0"/>
      <p:bldP spid="8465" grpId="0" autoUpdateAnimBg="0"/>
      <p:bldP spid="8467" grpId="0" autoUpdateAnimBg="0"/>
      <p:bldP spid="846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>
            <a:extLst>
              <a:ext uri="{FF2B5EF4-FFF2-40B4-BE49-F238E27FC236}">
                <a16:creationId xmlns:a16="http://schemas.microsoft.com/office/drawing/2014/main" id="{B52762AC-7A88-4557-87CC-B0EE8F63D65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363" y="1133475"/>
            <a:ext cx="3200400" cy="2514600"/>
          </a:xfrm>
          <a:noFill/>
          <a:ln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1" name="Text Box 7">
            <a:extLst>
              <a:ext uri="{FF2B5EF4-FFF2-40B4-BE49-F238E27FC236}">
                <a16:creationId xmlns:a16="http://schemas.microsoft.com/office/drawing/2014/main" id="{619F42B6-5252-46BF-900A-3F9DABCEE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62350"/>
            <a:ext cx="3625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 b="1" i="1">
                <a:solidFill>
                  <a:srgbClr val="000099"/>
                </a:solidFill>
                <a:latin typeface="Times New Roman" panose="02020603050405020304" pitchFamily="18" charset="0"/>
              </a:rPr>
              <a:t>The girl has a burn on her hand.</a:t>
            </a: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B70CC158-C2F6-4DFF-A53B-27D6DD158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738" y="1143000"/>
            <a:ext cx="5897562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</a:rPr>
              <a:t>=&gt; </a:t>
            </a:r>
            <a:r>
              <a:rPr lang="en-US" altLang="en-US" sz="2000" b="1" u="sng">
                <a:solidFill>
                  <a:srgbClr val="CC0000"/>
                </a:solidFill>
                <a:latin typeface="Times New Roman" panose="02020603050405020304" pitchFamily="18" charset="0"/>
              </a:rPr>
              <a:t>Request</a:t>
            </a:r>
            <a:r>
              <a:rPr lang="en-US" altLang="en-US" sz="2000" b="1">
                <a:solidFill>
                  <a:srgbClr val="CC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b="1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</a:rPr>
              <a:t>                     Girl:</a:t>
            </a:r>
            <a:r>
              <a:rPr lang="en-US" altLang="en-US" b="1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000099"/>
                </a:solidFill>
                <a:latin typeface="Times New Roman" panose="02020603050405020304" pitchFamily="18" charset="0"/>
              </a:rPr>
              <a:t>Could you please</a:t>
            </a: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000099"/>
                </a:solidFill>
                <a:latin typeface="Times New Roman" panose="02020603050405020304" pitchFamily="18" charset="0"/>
              </a:rPr>
              <a:t>get</a:t>
            </a: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000099"/>
                </a:solidFill>
                <a:latin typeface="Times New Roman" panose="02020603050405020304" pitchFamily="18" charset="0"/>
              </a:rPr>
              <a:t>me a bandage?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6600"/>
                </a:solidFill>
                <a:latin typeface="Times New Roman" panose="02020603050405020304" pitchFamily="18" charset="0"/>
              </a:rPr>
              <a:t>                     </a:t>
            </a: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</a:rPr>
              <a:t>Boy:</a:t>
            </a:r>
            <a:r>
              <a:rPr lang="en-US" altLang="en-US" b="1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000099"/>
                </a:solidFill>
                <a:latin typeface="Times New Roman" panose="02020603050405020304" pitchFamily="18" charset="0"/>
              </a:rPr>
              <a:t>Sure. Here you are</a:t>
            </a: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C0000"/>
                </a:solidFill>
                <a:latin typeface="Times New Roman" panose="02020603050405020304" pitchFamily="18" charset="0"/>
              </a:rPr>
              <a:t>=&gt; </a:t>
            </a:r>
            <a:r>
              <a:rPr lang="en-US" altLang="en-US" sz="2000" b="1" u="sng">
                <a:solidFill>
                  <a:srgbClr val="CC0000"/>
                </a:solidFill>
                <a:latin typeface="Times New Roman" panose="02020603050405020304" pitchFamily="18" charset="0"/>
              </a:rPr>
              <a:t>Offer</a:t>
            </a:r>
            <a:r>
              <a:rPr lang="en-US" altLang="en-US" sz="2000" b="1">
                <a:solidFill>
                  <a:srgbClr val="CC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</a:rPr>
              <a:t>     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</a:rPr>
              <a:t>                     Boy:</a:t>
            </a: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000099"/>
                </a:solidFill>
                <a:latin typeface="Times New Roman" panose="02020603050405020304" pitchFamily="18" charset="0"/>
              </a:rPr>
              <a:t>Shall I</a:t>
            </a: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i="1">
                <a:solidFill>
                  <a:srgbClr val="000099"/>
                </a:solidFill>
                <a:latin typeface="Times New Roman" panose="02020603050405020304" pitchFamily="18" charset="0"/>
              </a:rPr>
              <a:t>get you a bandage?</a:t>
            </a:r>
          </a:p>
          <a:p>
            <a:pPr algn="l" eaLnBrk="1" hangingPunct="1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                     </a:t>
            </a: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</a:rPr>
              <a:t>Girl:</a:t>
            </a: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000099"/>
                </a:solidFill>
                <a:latin typeface="Times New Roman" panose="02020603050405020304" pitchFamily="18" charset="0"/>
              </a:rPr>
              <a:t>Yes, please</a:t>
            </a: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6873" name="Picture 9">
            <a:extLst>
              <a:ext uri="{FF2B5EF4-FFF2-40B4-BE49-F238E27FC236}">
                <a16:creationId xmlns:a16="http://schemas.microsoft.com/office/drawing/2014/main" id="{0B436BF1-99E6-4D5C-A1B1-A80D5F0D3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962400"/>
            <a:ext cx="3200400" cy="2438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4" name="Text Box 10">
            <a:extLst>
              <a:ext uri="{FF2B5EF4-FFF2-40B4-BE49-F238E27FC236}">
                <a16:creationId xmlns:a16="http://schemas.microsoft.com/office/drawing/2014/main" id="{DE76DCD3-01F6-4ED7-9411-07C031BCD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346825"/>
            <a:ext cx="2963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 b="1" i="1">
                <a:solidFill>
                  <a:srgbClr val="000099"/>
                </a:solidFill>
                <a:latin typeface="Times New Roman" panose="02020603050405020304" pitchFamily="18" charset="0"/>
              </a:rPr>
              <a:t>   The boy has a headache.</a:t>
            </a:r>
          </a:p>
        </p:txBody>
      </p:sp>
      <p:sp>
        <p:nvSpPr>
          <p:cNvPr id="36875" name="Text Box 11">
            <a:extLst>
              <a:ext uri="{FF2B5EF4-FFF2-40B4-BE49-F238E27FC236}">
                <a16:creationId xmlns:a16="http://schemas.microsoft.com/office/drawing/2014/main" id="{B002201B-2F78-4A19-8509-0D4317FB8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800" y="4233863"/>
            <a:ext cx="52832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en-US" altLang="en-US" sz="20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>
                <a:solidFill>
                  <a:srgbClr val="CC0000"/>
                </a:solidFill>
                <a:latin typeface="Times New Roman" panose="02020603050405020304" pitchFamily="18" charset="0"/>
              </a:rPr>
              <a:t>Request</a:t>
            </a:r>
            <a:r>
              <a:rPr lang="en-US" altLang="en-US" sz="2000" b="1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b="1" i="1">
                <a:solidFill>
                  <a:srgbClr val="CC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(some medicine/ water)</a:t>
            </a:r>
            <a:endParaRPr lang="en-US" altLang="en-US" b="1" i="1">
              <a:solidFill>
                <a:srgbClr val="CC3300"/>
              </a:solidFill>
              <a:latin typeface="Times New Roman" panose="02020603050405020304" pitchFamily="18" charset="0"/>
            </a:endParaRPr>
          </a:p>
          <a:p>
            <a:pPr algn="l" eaLnBrk="1" hangingPunct="1">
              <a:spcBef>
                <a:spcPct val="50000"/>
              </a:spcBef>
              <a:buFont typeface="Symbol" panose="05050102010706020507" pitchFamily="18" charset="2"/>
              <a:buNone/>
            </a:pPr>
            <a:endParaRPr lang="en-US" altLang="en-US" b="1" i="1">
              <a:solidFill>
                <a:srgbClr val="CC3300"/>
              </a:solidFill>
              <a:latin typeface="Times New Roman" panose="02020603050405020304" pitchFamily="18" charset="0"/>
            </a:endParaRPr>
          </a:p>
          <a:p>
            <a:pPr algn="l" eaLnBrk="1" hangingPunct="1">
              <a:spcBef>
                <a:spcPct val="50000"/>
              </a:spcBef>
              <a:buFont typeface="Symbol" panose="05050102010706020507" pitchFamily="18" charset="2"/>
              <a:buNone/>
            </a:pPr>
            <a:endParaRPr lang="en-US" altLang="en-US" sz="2000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algn="l" eaLnBrk="1" hangingPunct="1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en-US" altLang="en-US" sz="20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>
                <a:solidFill>
                  <a:srgbClr val="CC0000"/>
                </a:solidFill>
                <a:latin typeface="Times New Roman" panose="02020603050405020304" pitchFamily="18" charset="0"/>
              </a:rPr>
              <a:t>Offer</a:t>
            </a:r>
            <a:r>
              <a:rPr lang="en-US" altLang="en-US" sz="2000" b="1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b="1" i="1">
                <a:solidFill>
                  <a:srgbClr val="CC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(some medicine/ water)</a:t>
            </a:r>
          </a:p>
          <a:p>
            <a:pPr algn="l" eaLnBrk="1" hangingPunct="1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n-US" altLang="en-US" b="1" i="1">
                <a:solidFill>
                  <a:srgbClr val="0000CC"/>
                </a:solidFill>
                <a:latin typeface="Times New Roman" panose="02020603050405020304" pitchFamily="18" charset="0"/>
              </a:rPr>
              <a:t>       </a:t>
            </a:r>
          </a:p>
        </p:txBody>
      </p:sp>
      <p:sp>
        <p:nvSpPr>
          <p:cNvPr id="36876" name="Text Box 12">
            <a:extLst>
              <a:ext uri="{FF2B5EF4-FFF2-40B4-BE49-F238E27FC236}">
                <a16:creationId xmlns:a16="http://schemas.microsoft.com/office/drawing/2014/main" id="{23240853-25D3-47B5-9A2A-201D4090E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57188"/>
            <a:ext cx="777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solidFill>
                  <a:srgbClr val="CC0000"/>
                </a:solidFill>
                <a:latin typeface="Times New Roman" panose="02020603050405020304" pitchFamily="18" charset="0"/>
              </a:rPr>
              <a:t>     Work with a partner. Look at the phrases and the pictures. Take turns to make and respond to requests, offers and promises:	</a:t>
            </a:r>
            <a:endParaRPr lang="en-US" altLang="en-US" sz="2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8" name="Rectangle 14">
            <a:extLst>
              <a:ext uri="{FF2B5EF4-FFF2-40B4-BE49-F238E27FC236}">
                <a16:creationId xmlns:a16="http://schemas.microsoft.com/office/drawing/2014/main" id="{EF9A05FA-FC3F-4E4C-815D-3E35CDBF3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9624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6879" name="Rectangle 15">
            <a:extLst>
              <a:ext uri="{FF2B5EF4-FFF2-40B4-BE49-F238E27FC236}">
                <a16:creationId xmlns:a16="http://schemas.microsoft.com/office/drawing/2014/main" id="{BF5FFE79-CF17-457E-9FA9-E56D2C7A8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75" y="3292475"/>
            <a:ext cx="22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6881" name="Text Box 17">
            <a:extLst>
              <a:ext uri="{FF2B5EF4-FFF2-40B4-BE49-F238E27FC236}">
                <a16:creationId xmlns:a16="http://schemas.microsoft.com/office/drawing/2014/main" id="{2FC28909-AE8B-4048-A608-EBAE76D29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7244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altLang="en-US" sz="1200" b="1">
              <a:solidFill>
                <a:srgbClr val="FF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2" name="Text Box 18">
            <a:extLst>
              <a:ext uri="{FF2B5EF4-FFF2-40B4-BE49-F238E27FC236}">
                <a16:creationId xmlns:a16="http://schemas.microsoft.com/office/drawing/2014/main" id="{4C0907A3-47C5-4156-91AD-952729DDD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4648200"/>
            <a:ext cx="371316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1600" b="1" i="1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1600" b="1" i="1" u="sng">
                <a:solidFill>
                  <a:srgbClr val="0000CC"/>
                </a:solidFill>
                <a:latin typeface="Times New Roman" panose="02020603050405020304" pitchFamily="18" charset="0"/>
              </a:rPr>
              <a:t>Would / Can you</a:t>
            </a:r>
            <a:r>
              <a:rPr lang="en-US" altLang="en-US" sz="1600" b="1" i="1">
                <a:solidFill>
                  <a:srgbClr val="0000CC"/>
                </a:solidFill>
                <a:latin typeface="Times New Roman" panose="02020603050405020304" pitchFamily="18" charset="0"/>
              </a:rPr>
              <a:t> get me some medicine?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1600" b="1" i="1">
                <a:solidFill>
                  <a:srgbClr val="0000CC"/>
                </a:solidFill>
                <a:latin typeface="Times New Roman" panose="02020603050405020304" pitchFamily="18" charset="0"/>
              </a:rPr>
              <a:t>+ Sure. Here you are.</a:t>
            </a:r>
          </a:p>
        </p:txBody>
      </p:sp>
      <p:sp>
        <p:nvSpPr>
          <p:cNvPr id="36883" name="Text Box 19">
            <a:extLst>
              <a:ext uri="{FF2B5EF4-FFF2-40B4-BE49-F238E27FC236}">
                <a16:creationId xmlns:a16="http://schemas.microsoft.com/office/drawing/2014/main" id="{E1061EC7-F308-4D6D-8E8D-53EAB5D88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5929313"/>
            <a:ext cx="3402013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1600" b="1" i="1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1600" b="1" i="1" u="sng">
                <a:solidFill>
                  <a:srgbClr val="0000CC"/>
                </a:solidFill>
                <a:latin typeface="Times New Roman" panose="02020603050405020304" pitchFamily="18" charset="0"/>
              </a:rPr>
              <a:t>Can I get you</a:t>
            </a:r>
            <a:r>
              <a:rPr lang="en-US" altLang="en-US" sz="1600" b="1" i="1">
                <a:solidFill>
                  <a:srgbClr val="0000CC"/>
                </a:solidFill>
                <a:latin typeface="Times New Roman" panose="02020603050405020304" pitchFamily="18" charset="0"/>
              </a:rPr>
              <a:t> some medicine/ water?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1600" b="1" i="1">
                <a:solidFill>
                  <a:srgbClr val="0000CC"/>
                </a:solidFill>
                <a:latin typeface="Times New Roman" panose="02020603050405020304" pitchFamily="18" charset="0"/>
              </a:rPr>
              <a:t>+ Yes, please/ That would be nice.</a:t>
            </a:r>
          </a:p>
        </p:txBody>
      </p:sp>
      <p:sp>
        <p:nvSpPr>
          <p:cNvPr id="36884" name="Text Box 20">
            <a:extLst>
              <a:ext uri="{FF2B5EF4-FFF2-40B4-BE49-F238E27FC236}">
                <a16:creationId xmlns:a16="http://schemas.microsoft.com/office/drawing/2014/main" id="{88D0BEFB-BE1A-4AE9-A06B-A807476FD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0"/>
            <a:ext cx="4359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6600"/>
                </a:solidFill>
                <a:latin typeface=".VnTimeH" panose="020B7200000000000000" pitchFamily="34" charset="0"/>
              </a:rPr>
              <a:t>Unit 9. A first- aid course</a:t>
            </a:r>
          </a:p>
        </p:txBody>
      </p:sp>
      <p:sp>
        <p:nvSpPr>
          <p:cNvPr id="36885" name="Rectangle 21">
            <a:extLst>
              <a:ext uri="{FF2B5EF4-FFF2-40B4-BE49-F238E27FC236}">
                <a16:creationId xmlns:a16="http://schemas.microsoft.com/office/drawing/2014/main" id="{8ECB3D5B-C54E-4174-83C1-48CED0A02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377825"/>
            <a:ext cx="1231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.VnTimeH" panose="020B7200000000000000" pitchFamily="34" charset="0"/>
              </a:rPr>
              <a:t>1. </a:t>
            </a:r>
            <a:r>
              <a:rPr lang="en-US" altLang="en-US" b="1" u="sng">
                <a:solidFill>
                  <a:srgbClr val="0000CC"/>
                </a:solidFill>
                <a:latin typeface=".VnTimeH" panose="020B7200000000000000" pitchFamily="34" charset="0"/>
              </a:rPr>
              <a:t>Speak.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36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6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6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6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68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68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68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68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68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68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5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68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68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68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500"/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36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36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36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280"/>
                            </p:stCondLst>
                            <p:childTnLst>
                              <p:par>
                                <p:cTn id="8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36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36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36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500"/>
                                        <p:tgtEl>
                                          <p:spTgt spid="36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3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3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3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240"/>
                            </p:stCondLst>
                            <p:childTnLst>
                              <p:par>
                                <p:cTn id="10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36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36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36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72" name="Rectangle 48">
            <a:extLst>
              <a:ext uri="{FF2B5EF4-FFF2-40B4-BE49-F238E27FC236}">
                <a16:creationId xmlns:a16="http://schemas.microsoft.com/office/drawing/2014/main" id="{9CBE405E-D1E9-40C6-8BA0-EBA57CBE6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6424613"/>
            <a:ext cx="762000" cy="228600"/>
          </a:xfrm>
          <a:prstGeom prst="rect">
            <a:avLst/>
          </a:prstGeom>
          <a:solidFill>
            <a:srgbClr val="8CCBD0"/>
          </a:solidFill>
          <a:ln w="127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77871" name="Rectangle 47">
            <a:extLst>
              <a:ext uri="{FF2B5EF4-FFF2-40B4-BE49-F238E27FC236}">
                <a16:creationId xmlns:a16="http://schemas.microsoft.com/office/drawing/2014/main" id="{DB15BCB3-6EF4-43F4-96B0-08C7BD181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6067425"/>
            <a:ext cx="762000" cy="228600"/>
          </a:xfrm>
          <a:prstGeom prst="rect">
            <a:avLst/>
          </a:prstGeom>
          <a:solidFill>
            <a:srgbClr val="66FFFF"/>
          </a:solidFill>
          <a:ln w="127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77870" name="Rectangle 46">
            <a:extLst>
              <a:ext uri="{FF2B5EF4-FFF2-40B4-BE49-F238E27FC236}">
                <a16:creationId xmlns:a16="http://schemas.microsoft.com/office/drawing/2014/main" id="{244EA9C4-6EF4-42A4-8E02-352E66DAF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4863" y="6067425"/>
            <a:ext cx="762000" cy="228600"/>
          </a:xfrm>
          <a:prstGeom prst="rect">
            <a:avLst/>
          </a:prstGeom>
          <a:solidFill>
            <a:srgbClr val="66FFFF"/>
          </a:solidFill>
          <a:ln w="127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77868" name="Rectangle 44">
            <a:extLst>
              <a:ext uri="{FF2B5EF4-FFF2-40B4-BE49-F238E27FC236}">
                <a16:creationId xmlns:a16="http://schemas.microsoft.com/office/drawing/2014/main" id="{7268F6D8-56C7-44FC-B4D2-37E7372BA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6067425"/>
            <a:ext cx="762000" cy="228600"/>
          </a:xfrm>
          <a:prstGeom prst="rect">
            <a:avLst/>
          </a:prstGeom>
          <a:solidFill>
            <a:srgbClr val="E3BBCC"/>
          </a:solidFill>
          <a:ln w="127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77869" name="Rectangle 45">
            <a:extLst>
              <a:ext uri="{FF2B5EF4-FFF2-40B4-BE49-F238E27FC236}">
                <a16:creationId xmlns:a16="http://schemas.microsoft.com/office/drawing/2014/main" id="{9447A732-5759-4E31-BD20-E350F19C0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650" y="6070600"/>
            <a:ext cx="762000" cy="228600"/>
          </a:xfrm>
          <a:prstGeom prst="rect">
            <a:avLst/>
          </a:prstGeom>
          <a:solidFill>
            <a:srgbClr val="66FFFF"/>
          </a:solidFill>
          <a:ln w="127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77866" name="Rectangle 42">
            <a:extLst>
              <a:ext uri="{FF2B5EF4-FFF2-40B4-BE49-F238E27FC236}">
                <a16:creationId xmlns:a16="http://schemas.microsoft.com/office/drawing/2014/main" id="{711C5E62-34A5-4D48-A5C8-38DF02069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350" y="6070600"/>
            <a:ext cx="762000" cy="228600"/>
          </a:xfrm>
          <a:prstGeom prst="rect">
            <a:avLst/>
          </a:prstGeom>
          <a:solidFill>
            <a:srgbClr val="E3BBCC"/>
          </a:solidFill>
          <a:ln w="127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77867" name="Rectangle 43">
            <a:extLst>
              <a:ext uri="{FF2B5EF4-FFF2-40B4-BE49-F238E27FC236}">
                <a16:creationId xmlns:a16="http://schemas.microsoft.com/office/drawing/2014/main" id="{E6F36A9F-3592-443B-933E-D83F79DBC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96000"/>
            <a:ext cx="762000" cy="228600"/>
          </a:xfrm>
          <a:prstGeom prst="rect">
            <a:avLst/>
          </a:prstGeom>
          <a:solidFill>
            <a:srgbClr val="E3BBCC"/>
          </a:solidFill>
          <a:ln w="127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graphicFrame>
        <p:nvGraphicFramePr>
          <p:cNvPr id="77855" name="Group 31">
            <a:extLst>
              <a:ext uri="{FF2B5EF4-FFF2-40B4-BE49-F238E27FC236}">
                <a16:creationId xmlns:a16="http://schemas.microsoft.com/office/drawing/2014/main" id="{40ED4146-3A03-4116-9AAE-73E2C825CA3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14313" y="762000"/>
          <a:ext cx="8686800" cy="2895600"/>
        </p:xfrm>
        <a:graphic>
          <a:graphicData uri="http://schemas.openxmlformats.org/drawingml/2006/table">
            <a:tbl>
              <a:tblPr/>
              <a:tblGrid>
                <a:gridCol w="2592387">
                  <a:extLst>
                    <a:ext uri="{9D8B030D-6E8A-4147-A177-3AD203B41FA5}">
                      <a16:colId xmlns:a16="http://schemas.microsoft.com/office/drawing/2014/main" val="1467053719"/>
                    </a:ext>
                  </a:extLst>
                </a:gridCol>
                <a:gridCol w="3044825">
                  <a:extLst>
                    <a:ext uri="{9D8B030D-6E8A-4147-A177-3AD203B41FA5}">
                      <a16:colId xmlns:a16="http://schemas.microsoft.com/office/drawing/2014/main" val="3152394736"/>
                    </a:ext>
                  </a:extLst>
                </a:gridCol>
                <a:gridCol w="3049588">
                  <a:extLst>
                    <a:ext uri="{9D8B030D-6E8A-4147-A177-3AD203B41FA5}">
                      <a16:colId xmlns:a16="http://schemas.microsoft.com/office/drawing/2014/main" val="2958213909"/>
                    </a:ext>
                  </a:extLst>
                </a:gridCol>
              </a:tblGrid>
              <a:tr h="3444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make requests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make offers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F8E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make promises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462263"/>
                  </a:ext>
                </a:extLst>
              </a:tr>
              <a:tr h="1363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     you…………….?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Would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Would you like………?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can I do for you?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Shall I………………...?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Will/ Won’t you have...?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I get you………..?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F8E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will…………….I promise.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promise I’ll……………….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promise I won’t………….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promise to……………….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159900"/>
                  </a:ext>
                </a:extLst>
              </a:tr>
              <a:tr h="3444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Responses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F8E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277525"/>
                  </a:ext>
                </a:extLst>
              </a:tr>
              <a:tr h="8429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Sure/ Ok/ All right.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I’m sorry, I can’t.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I’m afraid not.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 please.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 would be nice.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No, thank you.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F8E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hope so/ Good.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I’m glad.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Don’t forget.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378181"/>
                  </a:ext>
                </a:extLst>
              </a:tr>
            </a:tbl>
          </a:graphicData>
        </a:graphic>
      </p:graphicFrame>
      <p:pic>
        <p:nvPicPr>
          <p:cNvPr id="77856" name="Picture 32">
            <a:extLst>
              <a:ext uri="{FF2B5EF4-FFF2-40B4-BE49-F238E27FC236}">
                <a16:creationId xmlns:a16="http://schemas.microsoft.com/office/drawing/2014/main" id="{0C74CF06-CE68-4ABD-8546-1194B9EF5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014788"/>
            <a:ext cx="1790700" cy="1905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57" name="Picture 33">
            <a:extLst>
              <a:ext uri="{FF2B5EF4-FFF2-40B4-BE49-F238E27FC236}">
                <a16:creationId xmlns:a16="http://schemas.microsoft.com/office/drawing/2014/main" id="{A634081F-058B-477E-B108-2FAA54DA2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14788"/>
            <a:ext cx="1828800" cy="1905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58" name="Picture 34">
            <a:extLst>
              <a:ext uri="{FF2B5EF4-FFF2-40B4-BE49-F238E27FC236}">
                <a16:creationId xmlns:a16="http://schemas.microsoft.com/office/drawing/2014/main" id="{3FD23299-00DA-46EA-B61D-57ABB72B6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14788"/>
            <a:ext cx="1828800" cy="1905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59" name="Picture 35">
            <a:extLst>
              <a:ext uri="{FF2B5EF4-FFF2-40B4-BE49-F238E27FC236}">
                <a16:creationId xmlns:a16="http://schemas.microsoft.com/office/drawing/2014/main" id="{9DF7408A-92A7-492E-8848-36030153B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14788"/>
            <a:ext cx="1828800" cy="1905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60" name="Picture 36">
            <a:extLst>
              <a:ext uri="{FF2B5EF4-FFF2-40B4-BE49-F238E27FC236}">
                <a16:creationId xmlns:a16="http://schemas.microsoft.com/office/drawing/2014/main" id="{A8DFEFD2-5B40-4F48-9095-3C50B8871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4788"/>
            <a:ext cx="1828800" cy="1905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61" name="Text Box 37">
            <a:extLst>
              <a:ext uri="{FF2B5EF4-FFF2-40B4-BE49-F238E27FC236}">
                <a16:creationId xmlns:a16="http://schemas.microsoft.com/office/drawing/2014/main" id="{9416CE01-1B54-44D2-8EED-089B2A3F0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19800"/>
            <a:ext cx="1438275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0000CC"/>
                </a:solidFill>
                <a:latin typeface=".VnTime" panose="020B7200000000000000" pitchFamily="34" charset="0"/>
              </a:rPr>
              <a:t>Request  </a:t>
            </a:r>
            <a:r>
              <a:rPr lang="en-US" altLang="en-US" sz="1400" b="1">
                <a:solidFill>
                  <a:srgbClr val="0000CC"/>
                </a:solidFill>
                <a:latin typeface=".VnTime" panose="020B7200000000000000" pitchFamily="34" charset="0"/>
              </a:rPr>
              <a:t>Offer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rgbClr val="0000CC"/>
                </a:solidFill>
                <a:latin typeface=".VnTime" panose="020B7200000000000000" pitchFamily="34" charset="0"/>
              </a:rPr>
              <a:t>      Promise</a:t>
            </a:r>
          </a:p>
        </p:txBody>
      </p:sp>
      <p:sp>
        <p:nvSpPr>
          <p:cNvPr id="77862" name="Text Box 38">
            <a:extLst>
              <a:ext uri="{FF2B5EF4-FFF2-40B4-BE49-F238E27FC236}">
                <a16:creationId xmlns:a16="http://schemas.microsoft.com/office/drawing/2014/main" id="{F8D3E9E5-FDBF-4E45-B5FA-C7DFA1FC2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19800"/>
            <a:ext cx="16002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0000CC"/>
                </a:solidFill>
                <a:latin typeface=".VnTime" panose="020B7200000000000000" pitchFamily="34" charset="0"/>
              </a:rPr>
              <a:t>Request  </a:t>
            </a:r>
            <a:r>
              <a:rPr lang="en-US" altLang="en-US" sz="1400" b="1">
                <a:solidFill>
                  <a:srgbClr val="0000CC"/>
                </a:solidFill>
                <a:latin typeface=".VnTime" panose="020B7200000000000000" pitchFamily="34" charset="0"/>
              </a:rPr>
              <a:t>Offer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rgbClr val="0000CC"/>
                </a:solidFill>
                <a:latin typeface=".VnTime" panose="020B7200000000000000" pitchFamily="34" charset="0"/>
              </a:rPr>
              <a:t>      Promise</a:t>
            </a:r>
          </a:p>
        </p:txBody>
      </p:sp>
      <p:sp>
        <p:nvSpPr>
          <p:cNvPr id="77863" name="Text Box 39">
            <a:extLst>
              <a:ext uri="{FF2B5EF4-FFF2-40B4-BE49-F238E27FC236}">
                <a16:creationId xmlns:a16="http://schemas.microsoft.com/office/drawing/2014/main" id="{69D1D433-4DEE-4C37-88AA-04AA84834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950" y="6019800"/>
            <a:ext cx="17526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0000CC"/>
                </a:solidFill>
                <a:latin typeface=".VnTime" panose="020B7200000000000000" pitchFamily="34" charset="0"/>
              </a:rPr>
              <a:t>Request  </a:t>
            </a:r>
            <a:r>
              <a:rPr lang="en-US" altLang="en-US" sz="1400" b="1">
                <a:solidFill>
                  <a:srgbClr val="0000CC"/>
                </a:solidFill>
                <a:latin typeface=".VnTime" panose="020B7200000000000000" pitchFamily="34" charset="0"/>
              </a:rPr>
              <a:t>Offer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rgbClr val="0000CC"/>
                </a:solidFill>
                <a:latin typeface=".VnTime" panose="020B7200000000000000" pitchFamily="34" charset="0"/>
              </a:rPr>
              <a:t>      Promise</a:t>
            </a:r>
          </a:p>
        </p:txBody>
      </p:sp>
      <p:sp>
        <p:nvSpPr>
          <p:cNvPr id="77864" name="Text Box 40">
            <a:extLst>
              <a:ext uri="{FF2B5EF4-FFF2-40B4-BE49-F238E27FC236}">
                <a16:creationId xmlns:a16="http://schemas.microsoft.com/office/drawing/2014/main" id="{2257399E-4530-4405-8740-2E276097D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019800"/>
            <a:ext cx="16002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0000CC"/>
                </a:solidFill>
                <a:latin typeface=".VnTime" panose="020B7200000000000000" pitchFamily="34" charset="0"/>
              </a:rPr>
              <a:t>Request  </a:t>
            </a:r>
            <a:r>
              <a:rPr lang="en-US" altLang="en-US" sz="1400" b="1">
                <a:solidFill>
                  <a:srgbClr val="0000CC"/>
                </a:solidFill>
                <a:latin typeface=".VnTime" panose="020B7200000000000000" pitchFamily="34" charset="0"/>
              </a:rPr>
              <a:t>Offer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rgbClr val="0000CC"/>
                </a:solidFill>
                <a:latin typeface=".VnTime" panose="020B7200000000000000" pitchFamily="34" charset="0"/>
              </a:rPr>
              <a:t>      Promise</a:t>
            </a:r>
          </a:p>
        </p:txBody>
      </p:sp>
      <p:sp>
        <p:nvSpPr>
          <p:cNvPr id="77865" name="Text Box 41">
            <a:extLst>
              <a:ext uri="{FF2B5EF4-FFF2-40B4-BE49-F238E27FC236}">
                <a16:creationId xmlns:a16="http://schemas.microsoft.com/office/drawing/2014/main" id="{9E077664-8609-4DF9-87A3-28FA223B4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019800"/>
            <a:ext cx="1400175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0000CC"/>
                </a:solidFill>
                <a:latin typeface=".VnTime" panose="020B7200000000000000" pitchFamily="34" charset="0"/>
              </a:rPr>
              <a:t>Request  </a:t>
            </a:r>
            <a:r>
              <a:rPr lang="en-US" altLang="en-US" sz="1400" b="1">
                <a:solidFill>
                  <a:srgbClr val="0000CC"/>
                </a:solidFill>
                <a:latin typeface=".VnTime" panose="020B7200000000000000" pitchFamily="34" charset="0"/>
              </a:rPr>
              <a:t>Offer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rgbClr val="0000CC"/>
                </a:solidFill>
                <a:latin typeface=".VnTime" panose="020B7200000000000000" pitchFamily="34" charset="0"/>
              </a:rPr>
              <a:t>      Promise</a:t>
            </a:r>
          </a:p>
        </p:txBody>
      </p:sp>
      <p:sp>
        <p:nvSpPr>
          <p:cNvPr id="77873" name="Rectangle 49">
            <a:extLst>
              <a:ext uri="{FF2B5EF4-FFF2-40B4-BE49-F238E27FC236}">
                <a16:creationId xmlns:a16="http://schemas.microsoft.com/office/drawing/2014/main" id="{7FB520C6-F586-47BF-86DD-180081E32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381000"/>
            <a:ext cx="134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CC"/>
                </a:solidFill>
                <a:latin typeface=".VnTimeH" panose="020B7200000000000000" pitchFamily="34" charset="0"/>
              </a:rPr>
              <a:t>1. </a:t>
            </a:r>
            <a:r>
              <a:rPr lang="en-US" altLang="en-US" sz="2000" b="1" u="sng">
                <a:solidFill>
                  <a:srgbClr val="0000CC"/>
                </a:solidFill>
                <a:latin typeface=".VnTimeH" panose="020B7200000000000000" pitchFamily="34" charset="0"/>
              </a:rPr>
              <a:t>Speak.</a:t>
            </a:r>
          </a:p>
        </p:txBody>
      </p:sp>
      <p:sp>
        <p:nvSpPr>
          <p:cNvPr id="77874" name="Text Box 50">
            <a:extLst>
              <a:ext uri="{FF2B5EF4-FFF2-40B4-BE49-F238E27FC236}">
                <a16:creationId xmlns:a16="http://schemas.microsoft.com/office/drawing/2014/main" id="{DF17DC3E-20AB-4ECB-B134-C79FDDD74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3651250"/>
            <a:ext cx="410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b="1">
                <a:solidFill>
                  <a:srgbClr val="0000CC"/>
                </a:solidFill>
              </a:rPr>
              <a:t>=&gt; </a:t>
            </a:r>
            <a:r>
              <a:rPr lang="en-US" altLang="en-US" b="1" u="sng">
                <a:solidFill>
                  <a:srgbClr val="0000CC"/>
                </a:solidFill>
              </a:rPr>
              <a:t>Practice. Work with your partner:</a:t>
            </a:r>
          </a:p>
        </p:txBody>
      </p:sp>
      <p:sp>
        <p:nvSpPr>
          <p:cNvPr id="77875" name="Text Box 51">
            <a:extLst>
              <a:ext uri="{FF2B5EF4-FFF2-40B4-BE49-F238E27FC236}">
                <a16:creationId xmlns:a16="http://schemas.microsoft.com/office/drawing/2014/main" id="{04DB24FE-1B52-4C10-B20A-BF63CBDF2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1438"/>
            <a:ext cx="4359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6600"/>
                </a:solidFill>
                <a:latin typeface=".VnTimeH" panose="020B7200000000000000" pitchFamily="34" charset="0"/>
              </a:rPr>
              <a:t>Unit 9. A first- aid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8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28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8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78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78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78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28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28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28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78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78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28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61" grpId="0"/>
      <p:bldP spid="77862" grpId="0"/>
      <p:bldP spid="77863" grpId="0"/>
      <p:bldP spid="77864" grpId="0"/>
      <p:bldP spid="7786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3722</TotalTime>
  <Words>1113</Words>
  <Application>Microsoft Office PowerPoint</Application>
  <PresentationFormat>On-screen Show (4:3)</PresentationFormat>
  <Paragraphs>267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.VnTime</vt:lpstr>
      <vt:lpstr>.VnTimeH</vt:lpstr>
      <vt:lpstr>Arial</vt:lpstr>
      <vt:lpstr>Impact</vt:lpstr>
      <vt:lpstr>Symbol</vt:lpstr>
      <vt:lpstr>Times New Roman</vt:lpstr>
      <vt:lpstr>Wingdings</vt:lpstr>
      <vt:lpstr>Default Design</vt:lpstr>
      <vt:lpstr>ENGLISH 8</vt:lpstr>
      <vt:lpstr>PowerPoint Presentation</vt:lpstr>
      <vt:lpstr>Unit 9. A first - aid 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                                      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Vuong</dc:creator>
  <cp:lastModifiedBy>Mr Vuong</cp:lastModifiedBy>
  <cp:revision>192</cp:revision>
  <dcterms:created xsi:type="dcterms:W3CDTF">2008-11-19T16:37:40Z</dcterms:created>
  <dcterms:modified xsi:type="dcterms:W3CDTF">2022-08-21T06:48:22Z</dcterms:modified>
</cp:coreProperties>
</file>