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0" r:id="rId2"/>
    <p:sldId id="358" r:id="rId3"/>
    <p:sldId id="355" r:id="rId4"/>
    <p:sldId id="293" r:id="rId5"/>
    <p:sldId id="354" r:id="rId6"/>
    <p:sldId id="323" r:id="rId7"/>
    <p:sldId id="325" r:id="rId8"/>
    <p:sldId id="321" r:id="rId9"/>
    <p:sldId id="359" r:id="rId10"/>
    <p:sldId id="324" r:id="rId11"/>
    <p:sldId id="332" r:id="rId12"/>
    <p:sldId id="333" r:id="rId13"/>
    <p:sldId id="335" r:id="rId14"/>
    <p:sldId id="336" r:id="rId15"/>
    <p:sldId id="339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28" r:id="rId28"/>
    <p:sldId id="353" r:id="rId29"/>
    <p:sldId id="296" r:id="rId30"/>
  </p:sldIdLst>
  <p:sldSz cx="9144000" cy="6858000" type="screen4x3"/>
  <p:notesSz cx="67818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  <a:srgbClr val="33CCFF"/>
    <a:srgbClr val="FF0066"/>
    <a:srgbClr val="996633"/>
    <a:srgbClr val="000099"/>
    <a:srgbClr val="FF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3822" autoAdjust="0"/>
  </p:normalViewPr>
  <p:slideViewPr>
    <p:cSldViewPr>
      <p:cViewPr varScale="1">
        <p:scale>
          <a:sx n="107" d="100"/>
          <a:sy n="107" d="100"/>
        </p:scale>
        <p:origin x="19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B062226-ABAA-4C01-93AA-01F0F05FCA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B8E0520-325A-43BB-ADA1-3A082D29CE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B3161310-BF58-49D2-AEA0-8E5AF8EF1A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99B1AD59-B3CB-4837-8D06-A1110232FC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5258E38A-D5F7-439F-AEAD-A5614D2DAB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22E6424F-5411-4AF1-B86D-15C762BD1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A6088A0-316D-4CA9-96B5-CA0463046D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9731-C078-4D06-BEC7-90219B3B2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C74F4-D6B0-4ABC-9B30-EED8F29B4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CF1E1-703F-4C5A-9557-878929B9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A8E39-6B69-4F61-A315-389BB969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D29FC-A5AA-4F20-AC26-E055B85C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567E-2271-482F-83B0-FAEB795BE3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666727"/>
      </p:ext>
    </p:extLst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7ABA-92D5-42A8-A47C-F339CF07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36D55-BB87-41E7-A668-BC31DCB0A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5E8F9-6F9A-49B0-9B37-CA6740CA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C1E68-E4AB-485C-B53B-4BC0A0E3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3406D-5EE1-4CA4-B9CB-F22E6DA3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3CA50-D272-4B03-8809-4800F59FE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109880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84BB2-6BA6-4482-A7E4-D9349A74A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0D778-3C40-454B-8616-4BE91EAEB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CC1DC-492B-4888-BA81-3E7B1062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65176-6277-4A55-B5BA-FBC016A47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7AFDA-3FC4-4570-A8AA-99ED5C41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3D9E6-7EF1-43CC-BEBD-9F07B077D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077833"/>
      </p:ext>
    </p:extLst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85686C-A3C4-463D-80AB-2EC12E466F5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12852-4AFA-42A3-A0F3-F47D741D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2D658-B90A-4B60-97C0-60CCAB97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5CF69-AC2C-4DAC-AE26-8F4C24A8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089C07B-EB4F-42B3-B620-E0BD2FCAD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307099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6732-48F0-481D-A2A1-1C8F9595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226CB-AB9B-421E-A0D6-BB90DD643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127D-A7F6-4483-8C95-8F5977A6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5E793-7382-4E38-A0D7-6B5065C2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727B9-1645-49CF-90CE-D45F9A59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8A22A-FE7B-4ED1-AB01-AA8216333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320703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BC9F-D030-4298-BA43-E19F731F7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E60A2-A0A3-47A3-B40A-BA4BC20F6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15772-9844-4BA7-AC11-3AEA03A7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1B8AA-E226-489F-B65E-5FEDB27E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8F995-F74A-4C6C-8223-0D161E612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E9A54-5CB3-4247-8FF0-E44904603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177774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D443-EFDD-4D6B-82DB-4357206AC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51C0-C77C-4078-A72B-3BA704EE8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3BF8E-BFEA-445F-91DA-BCCF08AEB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C8351-2338-4DEA-9C12-98E6FB8D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3158C-D82B-484E-97FF-EECECD80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FAB52-37F0-44DA-8624-6B2345CB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04BF9-5E85-468B-AA33-F78D2E3EC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264040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C2BD-2734-4E02-A7E7-0F74C6FD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96E71-1211-4B84-9283-B8003DBB2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F9391-B980-44C9-91BD-DC725D21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67BB59-3311-4EA2-8F32-340186CF5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8D11ED-49D9-4A31-8904-36EF3891A6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FD3C9-0046-4954-B0D2-7A9C9E3B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79A9B-F4E3-472B-9A81-67780587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3642B0-8CC0-4DE4-8855-A5020DBB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219A-0185-4D24-A1C9-4133B4B89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4186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B18A-086F-4C34-BBC5-94833864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A2F137-1EE5-42A5-96A9-C39F0CFF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23F62-88A8-4E4F-A710-3B776A81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3B7F5-65FF-4F8E-A39C-C4E132DE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15FF-A9BA-4DB9-8527-E3878A596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490769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26CA81-EC75-4333-8573-7B75C4C8F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999139-C8A9-4BF0-A1E5-A54EF5D51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504A2-BBF4-4E8A-8A0B-37ACF71CE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461C7-F95A-4532-B4C5-8B7A565BB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355041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A671-982F-4E9C-9499-7D48A5C5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B2D73-A4F6-49E5-97C3-04306B0E8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38727-DF72-43E6-BE2D-962E7F79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E8874-590D-499F-B99C-FB651157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5F030-3B4B-44D1-836C-29FE7CFB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0D539-D1DB-482B-9136-032FE6E9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88D9E-AEBC-4C05-8BBA-BC0AFBAAC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450513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504D-4086-4A2F-A1A2-25D8A1D8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EB29F-EB86-4275-854C-7717625962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303A7-C970-4BEB-91DF-A4089F82A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E0CFA-8BE5-475B-8BBB-A33FF70E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79D4-C7AD-4843-8412-CBC9BC0A0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6F72F-A7AF-4AEA-A87C-5D5FEB42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D7732-9B37-4D53-9F36-CBDDA3E40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795488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chemeClr val="accent1"/>
            </a:gs>
            <a:gs pos="100000">
              <a:srgbClr val="FF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4A4F07-0538-4F23-89AE-5AE9C202A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AD6F40-84C6-4899-81BE-FB15C6AAD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B216E6-A3DE-4AE3-8491-AE6F9D0EF2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DDEDD6-6E46-4C4E-BEA1-C7FA7A7E1E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E15FEF-AB77-4227-826D-E9C3A35EB6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E2A4F9F-F94C-4D30-BCA1-6B086D829D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hecke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>
            <a:extLst>
              <a:ext uri="{FF2B5EF4-FFF2-40B4-BE49-F238E27FC236}">
                <a16:creationId xmlns:a16="http://schemas.microsoft.com/office/drawing/2014/main" id="{0768FF3C-7615-4DFC-9199-8A081011A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97285" name="WordArt 5">
            <a:extLst>
              <a:ext uri="{FF2B5EF4-FFF2-40B4-BE49-F238E27FC236}">
                <a16:creationId xmlns:a16="http://schemas.microsoft.com/office/drawing/2014/main" id="{DCCA7715-0D46-4F67-8281-C91AFAAA67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97286" name="Text Box 6">
            <a:extLst>
              <a:ext uri="{FF2B5EF4-FFF2-40B4-BE49-F238E27FC236}">
                <a16:creationId xmlns:a16="http://schemas.microsoft.com/office/drawing/2014/main" id="{E4DB407D-CCB2-4FB9-A358-D47CEE3DB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97287" name="Text Box 7">
            <a:extLst>
              <a:ext uri="{FF2B5EF4-FFF2-40B4-BE49-F238E27FC236}">
                <a16:creationId xmlns:a16="http://schemas.microsoft.com/office/drawing/2014/main" id="{7F011CFD-6DA6-4984-8630-FE28AF19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endParaRPr lang="en-US" altLang="en-US" sz="28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E10817FB-94F3-4F5B-B2C7-6184FB4C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733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Shall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7289" name="Text Box 9">
            <a:extLst>
              <a:ext uri="{FF2B5EF4-FFF2-40B4-BE49-F238E27FC236}">
                <a16:creationId xmlns:a16="http://schemas.microsoft.com/office/drawing/2014/main" id="{3411A9F1-775E-4A62-8801-AE0218CEE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5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Will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7290" name="Text Box 10">
            <a:extLst>
              <a:ext uri="{FF2B5EF4-FFF2-40B4-BE49-F238E27FC236}">
                <a16:creationId xmlns:a16="http://schemas.microsoft.com/office/drawing/2014/main" id="{5A89312E-6DD7-4437-8F9E-6F91B0AE3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( ’ll )</a:t>
            </a:r>
          </a:p>
        </p:txBody>
      </p:sp>
      <p:grpSp>
        <p:nvGrpSpPr>
          <p:cNvPr id="97291" name="Group 11">
            <a:extLst>
              <a:ext uri="{FF2B5EF4-FFF2-40B4-BE49-F238E27FC236}">
                <a16:creationId xmlns:a16="http://schemas.microsoft.com/office/drawing/2014/main" id="{FCDB08FA-F303-4A7F-9AE3-2D3CBA15AA0A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362200"/>
            <a:ext cx="5029200" cy="1143000"/>
            <a:chOff x="816" y="1968"/>
            <a:chExt cx="3552" cy="1392"/>
          </a:xfrm>
        </p:grpSpPr>
        <p:sp>
          <p:nvSpPr>
            <p:cNvPr id="97292" name="Line 12">
              <a:extLst>
                <a:ext uri="{FF2B5EF4-FFF2-40B4-BE49-F238E27FC236}">
                  <a16:creationId xmlns:a16="http://schemas.microsoft.com/office/drawing/2014/main" id="{7664D4C8-D7CD-4BCA-842A-081E9CBC0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68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7293" name="Line 13">
              <a:extLst>
                <a:ext uri="{FF2B5EF4-FFF2-40B4-BE49-F238E27FC236}">
                  <a16:creationId xmlns:a16="http://schemas.microsoft.com/office/drawing/2014/main" id="{93B9CF06-228A-4FE4-A973-096762154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016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7294" name="Line 14">
              <a:extLst>
                <a:ext uri="{FF2B5EF4-FFF2-40B4-BE49-F238E27FC236}">
                  <a16:creationId xmlns:a16="http://schemas.microsoft.com/office/drawing/2014/main" id="{473CDA9F-BD5C-4070-A638-B0CFA85B8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312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7295" name="Line 15">
              <a:extLst>
                <a:ext uri="{FF2B5EF4-FFF2-40B4-BE49-F238E27FC236}">
                  <a16:creationId xmlns:a16="http://schemas.microsoft.com/office/drawing/2014/main" id="{EA80381D-256B-4D80-A570-CBB82DC8DF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1968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97296" name="Text Box 16">
            <a:extLst>
              <a:ext uri="{FF2B5EF4-FFF2-40B4-BE49-F238E27FC236}">
                <a16:creationId xmlns:a16="http://schemas.microsoft.com/office/drawing/2014/main" id="{DE955AC0-0783-4291-A33A-7C1594654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687763"/>
            <a:ext cx="203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I, we</a:t>
            </a:r>
          </a:p>
          <a:p>
            <a:endParaRPr lang="en-US" altLang="en-US" sz="2800"/>
          </a:p>
        </p:txBody>
      </p:sp>
      <p:sp>
        <p:nvSpPr>
          <p:cNvPr id="97297" name="Text Box 17">
            <a:extLst>
              <a:ext uri="{FF2B5EF4-FFF2-40B4-BE49-F238E27FC236}">
                <a16:creationId xmlns:a16="http://schemas.microsoft.com/office/drawing/2014/main" id="{50C0CAE1-DA3B-4109-98C1-74A53066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19600"/>
            <a:ext cx="4770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all of the nouns and pronouns</a:t>
            </a:r>
          </a:p>
        </p:txBody>
      </p:sp>
      <p:sp>
        <p:nvSpPr>
          <p:cNvPr id="97298" name="Text Box 18">
            <a:extLst>
              <a:ext uri="{FF2B5EF4-FFF2-40B4-BE49-F238E27FC236}">
                <a16:creationId xmlns:a16="http://schemas.microsoft.com/office/drawing/2014/main" id="{1D36AE80-33FC-4CA3-9D2D-D6C30A915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97299" name="Text Box 19">
            <a:extLst>
              <a:ext uri="{FF2B5EF4-FFF2-40B4-BE49-F238E27FC236}">
                <a16:creationId xmlns:a16="http://schemas.microsoft.com/office/drawing/2014/main" id="{1B9B7107-22DF-4299-B7D8-50E0B4615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3622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/>
      <p:bldP spid="97288" grpId="0"/>
      <p:bldP spid="97289" grpId="0"/>
      <p:bldP spid="97290" grpId="0"/>
      <p:bldP spid="97296" grpId="0"/>
      <p:bldP spid="97297" grpId="0"/>
      <p:bldP spid="972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8" name="Text Box 18">
            <a:extLst>
              <a:ext uri="{FF2B5EF4-FFF2-40B4-BE49-F238E27FC236}">
                <a16:creationId xmlns:a16="http://schemas.microsoft.com/office/drawing/2014/main" id="{6426BDFD-1305-428C-9A52-86751B499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07539" name="WordArt 19">
            <a:extLst>
              <a:ext uri="{FF2B5EF4-FFF2-40B4-BE49-F238E27FC236}">
                <a16:creationId xmlns:a16="http://schemas.microsoft.com/office/drawing/2014/main" id="{3C34E293-40D9-46CB-B5B6-1DC36552AD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07540" name="Text Box 20">
            <a:extLst>
              <a:ext uri="{FF2B5EF4-FFF2-40B4-BE49-F238E27FC236}">
                <a16:creationId xmlns:a16="http://schemas.microsoft.com/office/drawing/2014/main" id="{CA69823A-1A94-4160-B7F2-18783BCC5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7541" name="Text Box 21">
            <a:extLst>
              <a:ext uri="{FF2B5EF4-FFF2-40B4-BE49-F238E27FC236}">
                <a16:creationId xmlns:a16="http://schemas.microsoft.com/office/drawing/2014/main" id="{2B78959C-E746-4D2F-B603-72176CA28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  <p:sp>
        <p:nvSpPr>
          <p:cNvPr id="107544" name="Text Box 24">
            <a:extLst>
              <a:ext uri="{FF2B5EF4-FFF2-40B4-BE49-F238E27FC236}">
                <a16:creationId xmlns:a16="http://schemas.microsoft.com/office/drawing/2014/main" id="{B9EBB167-A6F0-4C3F-959C-B96264AE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( ’ll )</a:t>
            </a:r>
          </a:p>
        </p:txBody>
      </p:sp>
      <p:grpSp>
        <p:nvGrpSpPr>
          <p:cNvPr id="107545" name="Group 25">
            <a:extLst>
              <a:ext uri="{FF2B5EF4-FFF2-40B4-BE49-F238E27FC236}">
                <a16:creationId xmlns:a16="http://schemas.microsoft.com/office/drawing/2014/main" id="{E427BB50-D837-4B84-8B02-C7556AC94E8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362200"/>
            <a:ext cx="5029200" cy="1143000"/>
            <a:chOff x="816" y="1968"/>
            <a:chExt cx="3552" cy="1392"/>
          </a:xfrm>
        </p:grpSpPr>
        <p:sp>
          <p:nvSpPr>
            <p:cNvPr id="107546" name="Line 26">
              <a:extLst>
                <a:ext uri="{FF2B5EF4-FFF2-40B4-BE49-F238E27FC236}">
                  <a16:creationId xmlns:a16="http://schemas.microsoft.com/office/drawing/2014/main" id="{4E21DBFB-7316-4D41-A15B-FB6E92C48A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68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7547" name="Line 27">
              <a:extLst>
                <a:ext uri="{FF2B5EF4-FFF2-40B4-BE49-F238E27FC236}">
                  <a16:creationId xmlns:a16="http://schemas.microsoft.com/office/drawing/2014/main" id="{15239226-D46C-4B66-8747-87671CA76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016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7548" name="Line 28">
              <a:extLst>
                <a:ext uri="{FF2B5EF4-FFF2-40B4-BE49-F238E27FC236}">
                  <a16:creationId xmlns:a16="http://schemas.microsoft.com/office/drawing/2014/main" id="{2E59AE44-8C42-4346-A16E-F86ACF5AE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312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7549" name="Line 29">
              <a:extLst>
                <a:ext uri="{FF2B5EF4-FFF2-40B4-BE49-F238E27FC236}">
                  <a16:creationId xmlns:a16="http://schemas.microsoft.com/office/drawing/2014/main" id="{76B1753B-2AD7-486D-B01A-A892E564B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1968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07552" name="Text Box 32">
            <a:extLst>
              <a:ext uri="{FF2B5EF4-FFF2-40B4-BE49-F238E27FC236}">
                <a16:creationId xmlns:a16="http://schemas.microsoft.com/office/drawing/2014/main" id="{5404BAB1-A9A0-4193-B9EC-3223881F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07553" name="Text Box 33">
            <a:extLst>
              <a:ext uri="{FF2B5EF4-FFF2-40B4-BE49-F238E27FC236}">
                <a16:creationId xmlns:a16="http://schemas.microsoft.com/office/drawing/2014/main" id="{3953A506-9280-44A5-BEEB-FBA665222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  <p:sp>
        <p:nvSpPr>
          <p:cNvPr id="107570" name="Text Box 50">
            <a:extLst>
              <a:ext uri="{FF2B5EF4-FFF2-40B4-BE49-F238E27FC236}">
                <a16:creationId xmlns:a16="http://schemas.microsoft.com/office/drawing/2014/main" id="{3AA4056C-9DBC-4B42-828F-64BCD130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* Uses</a:t>
            </a:r>
          </a:p>
        </p:txBody>
      </p:sp>
      <p:sp>
        <p:nvSpPr>
          <p:cNvPr id="107571" name="Text Box 51">
            <a:extLst>
              <a:ext uri="{FF2B5EF4-FFF2-40B4-BE49-F238E27FC236}">
                <a16:creationId xmlns:a16="http://schemas.microsoft.com/office/drawing/2014/main" id="{A054D270-8CB6-4647-AD1E-35E6D8D2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1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Arial" panose="020B0604020202020204" pitchFamily="34" charset="0"/>
              </a:rPr>
              <a:t>- For a pure future action</a:t>
            </a:r>
          </a:p>
        </p:txBody>
      </p:sp>
      <p:sp>
        <p:nvSpPr>
          <p:cNvPr id="107572" name="Text Box 52">
            <a:extLst>
              <a:ext uri="{FF2B5EF4-FFF2-40B4-BE49-F238E27FC236}">
                <a16:creationId xmlns:a16="http://schemas.microsoft.com/office/drawing/2014/main" id="{AE242B71-6147-4812-8485-E08D97E06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48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Arial" panose="020B0604020202020204" pitchFamily="34" charset="0"/>
              </a:rPr>
              <a:t>- For a prediction…</a:t>
            </a:r>
          </a:p>
        </p:txBody>
      </p:sp>
      <p:sp>
        <p:nvSpPr>
          <p:cNvPr id="107573" name="WordArt 53">
            <a:extLst>
              <a:ext uri="{FF2B5EF4-FFF2-40B4-BE49-F238E27FC236}">
                <a16:creationId xmlns:a16="http://schemas.microsoft.com/office/drawing/2014/main" id="{5F1DE079-C0DB-4CBE-81D9-BCAEA88533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70" grpId="0"/>
      <p:bldP spid="107571" grpId="0"/>
      <p:bldP spid="1075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Text Box 4">
            <a:extLst>
              <a:ext uri="{FF2B5EF4-FFF2-40B4-BE49-F238E27FC236}">
                <a16:creationId xmlns:a16="http://schemas.microsoft.com/office/drawing/2014/main" id="{69EC7BEB-04C9-4441-BEB0-7F066E65A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08549" name="Text Box 5">
            <a:extLst>
              <a:ext uri="{FF2B5EF4-FFF2-40B4-BE49-F238E27FC236}">
                <a16:creationId xmlns:a16="http://schemas.microsoft.com/office/drawing/2014/main" id="{1F8D1D0A-162C-49B3-BFDF-A3C0D16DE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D1107912-FC8B-4BA2-B369-D440198F8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  <p:sp>
        <p:nvSpPr>
          <p:cNvPr id="108551" name="Text Box 7">
            <a:extLst>
              <a:ext uri="{FF2B5EF4-FFF2-40B4-BE49-F238E27FC236}">
                <a16:creationId xmlns:a16="http://schemas.microsoft.com/office/drawing/2014/main" id="{8747E5F0-2A41-48CF-AC9F-7E252D39E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( ’ll )</a:t>
            </a:r>
          </a:p>
        </p:txBody>
      </p:sp>
      <p:grpSp>
        <p:nvGrpSpPr>
          <p:cNvPr id="108552" name="Group 8">
            <a:extLst>
              <a:ext uri="{FF2B5EF4-FFF2-40B4-BE49-F238E27FC236}">
                <a16:creationId xmlns:a16="http://schemas.microsoft.com/office/drawing/2014/main" id="{EF6004BB-33E5-4765-A580-7D23AA0597D9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362200"/>
            <a:ext cx="5029200" cy="1143000"/>
            <a:chOff x="816" y="1968"/>
            <a:chExt cx="3552" cy="1392"/>
          </a:xfrm>
        </p:grpSpPr>
        <p:sp>
          <p:nvSpPr>
            <p:cNvPr id="108553" name="Line 9">
              <a:extLst>
                <a:ext uri="{FF2B5EF4-FFF2-40B4-BE49-F238E27FC236}">
                  <a16:creationId xmlns:a16="http://schemas.microsoft.com/office/drawing/2014/main" id="{EC83A9A7-F83A-4EF6-B6DA-2D0109740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68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8554" name="Line 10">
              <a:extLst>
                <a:ext uri="{FF2B5EF4-FFF2-40B4-BE49-F238E27FC236}">
                  <a16:creationId xmlns:a16="http://schemas.microsoft.com/office/drawing/2014/main" id="{C2267001-CEE9-4858-981B-AB6D4C416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016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8555" name="Line 11">
              <a:extLst>
                <a:ext uri="{FF2B5EF4-FFF2-40B4-BE49-F238E27FC236}">
                  <a16:creationId xmlns:a16="http://schemas.microsoft.com/office/drawing/2014/main" id="{AF7DBA73-D76D-4ACF-9925-21C58FB19E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312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8556" name="Line 12">
              <a:extLst>
                <a:ext uri="{FF2B5EF4-FFF2-40B4-BE49-F238E27FC236}">
                  <a16:creationId xmlns:a16="http://schemas.microsoft.com/office/drawing/2014/main" id="{A9C54B7C-4F2E-4ABC-8D7C-76A6253E0D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1968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08557" name="Text Box 13">
            <a:extLst>
              <a:ext uri="{FF2B5EF4-FFF2-40B4-BE49-F238E27FC236}">
                <a16:creationId xmlns:a16="http://schemas.microsoft.com/office/drawing/2014/main" id="{629F3464-5A18-4400-91D5-CDCB7B98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08558" name="Text Box 14">
            <a:extLst>
              <a:ext uri="{FF2B5EF4-FFF2-40B4-BE49-F238E27FC236}">
                <a16:creationId xmlns:a16="http://schemas.microsoft.com/office/drawing/2014/main" id="{D4A055B5-DF5B-4905-839A-2CEDE8329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  <p:sp>
        <p:nvSpPr>
          <p:cNvPr id="108562" name="WordArt 18">
            <a:extLst>
              <a:ext uri="{FF2B5EF4-FFF2-40B4-BE49-F238E27FC236}">
                <a16:creationId xmlns:a16="http://schemas.microsoft.com/office/drawing/2014/main" id="{423802A2-6EEF-4F1A-920E-81C7AB1CF2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08563" name="Text Box 19">
            <a:extLst>
              <a:ext uri="{FF2B5EF4-FFF2-40B4-BE49-F238E27FC236}">
                <a16:creationId xmlns:a16="http://schemas.microsoft.com/office/drawing/2014/main" id="{420E6E64-D34D-45E7-AC6C-91406BCFF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886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990000"/>
                </a:solidFill>
                <a:latin typeface="Arial" panose="020B0604020202020204" pitchFamily="34" charset="0"/>
              </a:rPr>
              <a:t>* Note</a:t>
            </a:r>
          </a:p>
        </p:txBody>
      </p:sp>
      <p:sp>
        <p:nvSpPr>
          <p:cNvPr id="108564" name="Text Box 20">
            <a:extLst>
              <a:ext uri="{FF2B5EF4-FFF2-40B4-BE49-F238E27FC236}">
                <a16:creationId xmlns:a16="http://schemas.microsoft.com/office/drawing/2014/main" id="{07CBDC1B-4CCC-4CD8-8AA4-BA818904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Shall + not -&gt; shan’t</a:t>
            </a:r>
          </a:p>
        </p:txBody>
      </p:sp>
      <p:sp>
        <p:nvSpPr>
          <p:cNvPr id="108565" name="Text Box 21">
            <a:extLst>
              <a:ext uri="{FF2B5EF4-FFF2-40B4-BE49-F238E27FC236}">
                <a16:creationId xmlns:a16="http://schemas.microsoft.com/office/drawing/2014/main" id="{6E0E24B0-0DEE-4DFE-97D2-6407EEB0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724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Will + not -&gt; won’t</a:t>
            </a:r>
          </a:p>
        </p:txBody>
      </p:sp>
      <p:sp>
        <p:nvSpPr>
          <p:cNvPr id="108566" name="Text Box 22">
            <a:extLst>
              <a:ext uri="{FF2B5EF4-FFF2-40B4-BE49-F238E27FC236}">
                <a16:creationId xmlns:a16="http://schemas.microsoft.com/office/drawing/2014/main" id="{EB002E38-A732-497E-A8FC-3FB85EED9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08567" name="WordArt 23">
            <a:extLst>
              <a:ext uri="{FF2B5EF4-FFF2-40B4-BE49-F238E27FC236}">
                <a16:creationId xmlns:a16="http://schemas.microsoft.com/office/drawing/2014/main" id="{1DFC61BB-BED9-4798-8463-5A96B4DACE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08568" name="Text Box 24">
            <a:extLst>
              <a:ext uri="{FF2B5EF4-FFF2-40B4-BE49-F238E27FC236}">
                <a16:creationId xmlns:a16="http://schemas.microsoft.com/office/drawing/2014/main" id="{C6D5A199-B6BB-4CC6-A9E0-6C6F30326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8569" name="Text Box 25">
            <a:extLst>
              <a:ext uri="{FF2B5EF4-FFF2-40B4-BE49-F238E27FC236}">
                <a16:creationId xmlns:a16="http://schemas.microsoft.com/office/drawing/2014/main" id="{0FC6D11F-64BF-46D6-8B4D-AE5C78EFD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08570" name="WordArt 26">
            <a:extLst>
              <a:ext uri="{FF2B5EF4-FFF2-40B4-BE49-F238E27FC236}">
                <a16:creationId xmlns:a16="http://schemas.microsoft.com/office/drawing/2014/main" id="{C1ACFA8D-8BEA-452C-B524-187006ABB7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08571" name="Text Box 27">
            <a:extLst>
              <a:ext uri="{FF2B5EF4-FFF2-40B4-BE49-F238E27FC236}">
                <a16:creationId xmlns:a16="http://schemas.microsoft.com/office/drawing/2014/main" id="{5BFE442D-420D-44A6-AFB8-3A1743387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  <p:sp>
        <p:nvSpPr>
          <p:cNvPr id="108572" name="Text Box 28">
            <a:extLst>
              <a:ext uri="{FF2B5EF4-FFF2-40B4-BE49-F238E27FC236}">
                <a16:creationId xmlns:a16="http://schemas.microsoft.com/office/drawing/2014/main" id="{1AA0F7FC-F727-48E3-9E98-B139DAE6B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8573" name="Text Box 29">
            <a:extLst>
              <a:ext uri="{FF2B5EF4-FFF2-40B4-BE49-F238E27FC236}">
                <a16:creationId xmlns:a16="http://schemas.microsoft.com/office/drawing/2014/main" id="{4F5AC7E1-451C-42AB-915F-12D6FDE05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08574" name="WordArt 30">
            <a:extLst>
              <a:ext uri="{FF2B5EF4-FFF2-40B4-BE49-F238E27FC236}">
                <a16:creationId xmlns:a16="http://schemas.microsoft.com/office/drawing/2014/main" id="{ACB6AB28-9334-4304-93A1-594B8EEA3A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08575" name="WordArt 31">
            <a:extLst>
              <a:ext uri="{FF2B5EF4-FFF2-40B4-BE49-F238E27FC236}">
                <a16:creationId xmlns:a16="http://schemas.microsoft.com/office/drawing/2014/main" id="{132D76D2-9FCA-4F8C-9D98-01B4115354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08576" name="Text Box 32">
            <a:extLst>
              <a:ext uri="{FF2B5EF4-FFF2-40B4-BE49-F238E27FC236}">
                <a16:creationId xmlns:a16="http://schemas.microsoft.com/office/drawing/2014/main" id="{72689A35-88F9-42F3-88DA-357C6D7B8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08577" name="WordArt 33">
            <a:extLst>
              <a:ext uri="{FF2B5EF4-FFF2-40B4-BE49-F238E27FC236}">
                <a16:creationId xmlns:a16="http://schemas.microsoft.com/office/drawing/2014/main" id="{4EE9EA41-6F1C-401E-AC4D-028A18EAA7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08578" name="Text Box 34">
            <a:extLst>
              <a:ext uri="{FF2B5EF4-FFF2-40B4-BE49-F238E27FC236}">
                <a16:creationId xmlns:a16="http://schemas.microsoft.com/office/drawing/2014/main" id="{7B7176A2-3772-4F89-BBC7-F1A1ED4D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8579" name="WordArt 35">
            <a:extLst>
              <a:ext uri="{FF2B5EF4-FFF2-40B4-BE49-F238E27FC236}">
                <a16:creationId xmlns:a16="http://schemas.microsoft.com/office/drawing/2014/main" id="{B4F6B806-96EF-4106-A18E-846A074884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08580" name="Text Box 36">
            <a:extLst>
              <a:ext uri="{FF2B5EF4-FFF2-40B4-BE49-F238E27FC236}">
                <a16:creationId xmlns:a16="http://schemas.microsoft.com/office/drawing/2014/main" id="{1B9A481B-7355-4407-8FC3-657BC14AD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  <p:sp>
        <p:nvSpPr>
          <p:cNvPr id="108581" name="Text Box 37">
            <a:extLst>
              <a:ext uri="{FF2B5EF4-FFF2-40B4-BE49-F238E27FC236}">
                <a16:creationId xmlns:a16="http://schemas.microsoft.com/office/drawing/2014/main" id="{F861075E-B937-466D-8B76-AD7271503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8582" name="WordArt 38">
            <a:extLst>
              <a:ext uri="{FF2B5EF4-FFF2-40B4-BE49-F238E27FC236}">
                <a16:creationId xmlns:a16="http://schemas.microsoft.com/office/drawing/2014/main" id="{EB633DB8-F9EF-49AC-9867-44FEBC124F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3" grpId="0"/>
      <p:bldP spid="108564" grpId="0"/>
      <p:bldP spid="1085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Text Box 4">
            <a:extLst>
              <a:ext uri="{FF2B5EF4-FFF2-40B4-BE49-F238E27FC236}">
                <a16:creationId xmlns:a16="http://schemas.microsoft.com/office/drawing/2014/main" id="{D0D39126-0812-438B-8284-5EFC9D6E3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858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0597" name="Text Box 5">
            <a:extLst>
              <a:ext uri="{FF2B5EF4-FFF2-40B4-BE49-F238E27FC236}">
                <a16:creationId xmlns:a16="http://schemas.microsoft.com/office/drawing/2014/main" id="{B017E7D1-8876-4C65-9B7C-834C91DC1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192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10610" name="WordArt 18">
            <a:extLst>
              <a:ext uri="{FF2B5EF4-FFF2-40B4-BE49-F238E27FC236}">
                <a16:creationId xmlns:a16="http://schemas.microsoft.com/office/drawing/2014/main" id="{484ADC30-761B-4EC2-9952-FADD24FC6D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10611" name="Text Box 19">
            <a:extLst>
              <a:ext uri="{FF2B5EF4-FFF2-40B4-BE49-F238E27FC236}">
                <a16:creationId xmlns:a16="http://schemas.microsoft.com/office/drawing/2014/main" id="{9B15E116-D0F2-49DF-9536-B96C969F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3333CC"/>
                </a:solidFill>
                <a:latin typeface="Arial" panose="020B0604020202020204" pitchFamily="34" charset="0"/>
              </a:rPr>
              <a:t>Ba is talking to his mother about his aunt Mai. Complete the dialogue. Use the correct word or short form</a:t>
            </a:r>
          </a:p>
        </p:txBody>
      </p:sp>
      <p:sp>
        <p:nvSpPr>
          <p:cNvPr id="110612" name="Text Box 20">
            <a:extLst>
              <a:ext uri="{FF2B5EF4-FFF2-40B4-BE49-F238E27FC236}">
                <a16:creationId xmlns:a16="http://schemas.microsoft.com/office/drawing/2014/main" id="{FEB49EE5-D05D-4C10-B679-8DB7D4F2B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79725"/>
            <a:ext cx="72390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Ba:          What time _______ Aunt Mai be here?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Mrs. Nga: She ________ be here in two hours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Ba:           _______ Uncle Sau be with her?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Mrs. Nga: No, he ________. He has to stay in 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                  Ho Chi Minh City.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Ba:            _______ I come to the airport with you?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Mrs. Nga: OK. It ________ be a nice trip for us both.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336600"/>
                </a:solidFill>
                <a:latin typeface="Arial" panose="020B0604020202020204" pitchFamily="34" charset="0"/>
              </a:rPr>
              <a:t>Ba:           Great, I ______ be ready in two minutes</a:t>
            </a:r>
          </a:p>
        </p:txBody>
      </p:sp>
      <p:sp>
        <p:nvSpPr>
          <p:cNvPr id="110613" name="Text Box 21">
            <a:extLst>
              <a:ext uri="{FF2B5EF4-FFF2-40B4-BE49-F238E27FC236}">
                <a16:creationId xmlns:a16="http://schemas.microsoft.com/office/drawing/2014/main" id="{51027840-7E0A-44F6-A3DE-D6EA7836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8100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Will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10614" name="Text Box 22">
            <a:extLst>
              <a:ext uri="{FF2B5EF4-FFF2-40B4-BE49-F238E27FC236}">
                <a16:creationId xmlns:a16="http://schemas.microsoft.com/office/drawing/2014/main" id="{B22D5DEA-5827-4762-A6E5-D8FD4E1F9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2672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Will /</a:t>
            </a:r>
            <a:r>
              <a:rPr lang="en-US" altLang="en-US" sz="20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0615" name="Text Box 23">
            <a:extLst>
              <a:ext uri="{FF2B5EF4-FFF2-40B4-BE49-F238E27FC236}">
                <a16:creationId xmlns:a16="http://schemas.microsoft.com/office/drawing/2014/main" id="{6C221D09-A75F-4EBE-86F4-D47BB7B8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81600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Will /</a:t>
            </a:r>
            <a:r>
              <a:rPr lang="en-US" altLang="en-US" sz="20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0616" name="Text Box 24">
            <a:extLst>
              <a:ext uri="{FF2B5EF4-FFF2-40B4-BE49-F238E27FC236}">
                <a16:creationId xmlns:a16="http://schemas.microsoft.com/office/drawing/2014/main" id="{DE71D370-83DA-45EF-B680-FEC8855F2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6229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Will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10617" name="Text Box 25">
            <a:extLst>
              <a:ext uri="{FF2B5EF4-FFF2-40B4-BE49-F238E27FC236}">
                <a16:creationId xmlns:a16="http://schemas.microsoft.com/office/drawing/2014/main" id="{E3632A72-610D-4BAA-85F4-50F723FA2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801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Won’t /</a:t>
            </a:r>
            <a:r>
              <a:rPr lang="en-US" altLang="en-US" sz="2000" b="1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0618" name="Text Box 26">
            <a:extLst>
              <a:ext uri="{FF2B5EF4-FFF2-40B4-BE49-F238E27FC236}">
                <a16:creationId xmlns:a16="http://schemas.microsoft.com/office/drawing/2014/main" id="{751C5EC9-BFCD-4BB3-B4BF-BF292B63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879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Will</a:t>
            </a:r>
            <a:endParaRPr lang="en-US" altLang="en-US" sz="2000" b="1">
              <a:latin typeface="Arial" panose="020B0604020202020204" pitchFamily="34" charset="0"/>
            </a:endParaRPr>
          </a:p>
        </p:txBody>
      </p:sp>
      <p:sp>
        <p:nvSpPr>
          <p:cNvPr id="110619" name="Text Box 27">
            <a:extLst>
              <a:ext uri="{FF2B5EF4-FFF2-40B4-BE49-F238E27FC236}">
                <a16:creationId xmlns:a16="http://schemas.microsoft.com/office/drawing/2014/main" id="{B3EC7B00-12D6-49A8-842D-6D22677C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369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Will</a:t>
            </a:r>
          </a:p>
        </p:txBody>
      </p:sp>
      <p:sp>
        <p:nvSpPr>
          <p:cNvPr id="110620" name="Text Box 28">
            <a:extLst>
              <a:ext uri="{FF2B5EF4-FFF2-40B4-BE49-F238E27FC236}">
                <a16:creationId xmlns:a16="http://schemas.microsoft.com/office/drawing/2014/main" id="{91734249-9C5D-4217-ADE9-958C3C2FB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8797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/shall</a:t>
            </a:r>
          </a:p>
        </p:txBody>
      </p:sp>
      <p:sp>
        <p:nvSpPr>
          <p:cNvPr id="110621" name="Text Box 29">
            <a:extLst>
              <a:ext uri="{FF2B5EF4-FFF2-40B4-BE49-F238E27FC236}">
                <a16:creationId xmlns:a16="http://schemas.microsoft.com/office/drawing/2014/main" id="{BD0DB967-EB76-493F-9AD2-1DF6A30AA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3369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/shall</a:t>
            </a:r>
          </a:p>
        </p:txBody>
      </p:sp>
      <p:sp>
        <p:nvSpPr>
          <p:cNvPr id="110622" name="Text Box 30">
            <a:extLst>
              <a:ext uri="{FF2B5EF4-FFF2-40B4-BE49-F238E27FC236}">
                <a16:creationId xmlns:a16="http://schemas.microsoft.com/office/drawing/2014/main" id="{F52978AA-034A-49C6-89CB-A97AFD99A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38100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/’ll</a:t>
            </a:r>
          </a:p>
        </p:txBody>
      </p:sp>
      <p:sp>
        <p:nvSpPr>
          <p:cNvPr id="110623" name="Text Box 31">
            <a:extLst>
              <a:ext uri="{FF2B5EF4-FFF2-40B4-BE49-F238E27FC236}">
                <a16:creationId xmlns:a16="http://schemas.microsoft.com/office/drawing/2014/main" id="{51CFE0C4-7D37-4199-B64D-938753D8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251325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won’t</a:t>
            </a:r>
          </a:p>
        </p:txBody>
      </p:sp>
      <p:sp>
        <p:nvSpPr>
          <p:cNvPr id="110645" name="Text Box 53">
            <a:extLst>
              <a:ext uri="{FF2B5EF4-FFF2-40B4-BE49-F238E27FC236}">
                <a16:creationId xmlns:a16="http://schemas.microsoft.com/office/drawing/2014/main" id="{A0A58CF1-FA20-40A5-A661-01BB2A72A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1816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shall</a:t>
            </a:r>
          </a:p>
        </p:txBody>
      </p:sp>
      <p:sp>
        <p:nvSpPr>
          <p:cNvPr id="110646" name="Text Box 54">
            <a:extLst>
              <a:ext uri="{FF2B5EF4-FFF2-40B4-BE49-F238E27FC236}">
                <a16:creationId xmlns:a16="http://schemas.microsoft.com/office/drawing/2014/main" id="{5BF24C3B-9FB4-4827-85E0-992C73837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56388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/Won’t</a:t>
            </a:r>
          </a:p>
        </p:txBody>
      </p:sp>
      <p:sp>
        <p:nvSpPr>
          <p:cNvPr id="110647" name="Text Box 55">
            <a:extLst>
              <a:ext uri="{FF2B5EF4-FFF2-40B4-BE49-F238E27FC236}">
                <a16:creationId xmlns:a16="http://schemas.microsoft.com/office/drawing/2014/main" id="{9A0965BD-336B-4CCD-BCEF-1D0755CA2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60960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0000"/>
                </a:solidFill>
                <a:latin typeface="Arial" panose="020B0604020202020204" pitchFamily="34" charset="0"/>
              </a:rPr>
              <a:t>’ll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0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0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83 0.00672 L -0.4625 -0.004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51667 -0.004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59167 -0.0067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57917 -0.004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67083 -0.0067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42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49583 -0.004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07407E-6 L -0.60417 -0.0067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06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-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2" grpId="0"/>
      <p:bldP spid="110613" grpId="0"/>
      <p:bldP spid="110613" grpId="1"/>
      <p:bldP spid="110614" grpId="0"/>
      <p:bldP spid="110615" grpId="0"/>
      <p:bldP spid="110616" grpId="0"/>
      <p:bldP spid="110616" grpId="1"/>
      <p:bldP spid="110617" grpId="0"/>
      <p:bldP spid="110618" grpId="0"/>
      <p:bldP spid="110618" grpId="1"/>
      <p:bldP spid="110619" grpId="0"/>
      <p:bldP spid="110619" grpId="1"/>
      <p:bldP spid="110620" grpId="0"/>
      <p:bldP spid="110621" grpId="0"/>
      <p:bldP spid="110622" grpId="0"/>
      <p:bldP spid="110623" grpId="0"/>
      <p:bldP spid="110623" grpId="1"/>
      <p:bldP spid="110645" grpId="0"/>
      <p:bldP spid="110645" grpId="1"/>
      <p:bldP spid="110646" grpId="0"/>
      <p:bldP spid="110647" grpId="0"/>
      <p:bldP spid="1106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4">
            <a:extLst>
              <a:ext uri="{FF2B5EF4-FFF2-40B4-BE49-F238E27FC236}">
                <a16:creationId xmlns:a16="http://schemas.microsoft.com/office/drawing/2014/main" id="{38C1DEAF-005A-4183-8797-91B16D2C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10088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- Will  can be used to give requests</a:t>
            </a: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C36E4FA3-2638-4242-91CF-5A6DD54DA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10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840B8"/>
                </a:solidFill>
                <a:latin typeface="Arial" panose="020B0604020202020204" pitchFamily="34" charset="0"/>
              </a:rPr>
              <a:t>Will you ……?</a:t>
            </a:r>
          </a:p>
        </p:txBody>
      </p:sp>
      <p:sp>
        <p:nvSpPr>
          <p:cNvPr id="111624" name="Text Box 8">
            <a:extLst>
              <a:ext uri="{FF2B5EF4-FFF2-40B4-BE49-F238E27FC236}">
                <a16:creationId xmlns:a16="http://schemas.microsoft.com/office/drawing/2014/main" id="{EEA7E91F-05C0-42B1-8ACB-9A2040A04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1625" name="Text Box 9">
            <a:extLst>
              <a:ext uri="{FF2B5EF4-FFF2-40B4-BE49-F238E27FC236}">
                <a16:creationId xmlns:a16="http://schemas.microsoft.com/office/drawing/2014/main" id="{F4B1CDD7-0CD6-49EF-B749-498CE0959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11626" name="Text Box 10">
            <a:extLst>
              <a:ext uri="{FF2B5EF4-FFF2-40B4-BE49-F238E27FC236}">
                <a16:creationId xmlns:a16="http://schemas.microsoft.com/office/drawing/2014/main" id="{9F85365F-A24E-45DE-B584-980BC4094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F11A25F9-8E6A-4A0E-AF14-369DEAE4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( ’ll )</a:t>
            </a:r>
          </a:p>
        </p:txBody>
      </p:sp>
      <p:grpSp>
        <p:nvGrpSpPr>
          <p:cNvPr id="111628" name="Group 12">
            <a:extLst>
              <a:ext uri="{FF2B5EF4-FFF2-40B4-BE49-F238E27FC236}">
                <a16:creationId xmlns:a16="http://schemas.microsoft.com/office/drawing/2014/main" id="{BAB0987E-9746-40AA-ADCF-49963E7862A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362200"/>
            <a:ext cx="5029200" cy="1143000"/>
            <a:chOff x="816" y="1968"/>
            <a:chExt cx="3552" cy="1392"/>
          </a:xfrm>
        </p:grpSpPr>
        <p:sp>
          <p:nvSpPr>
            <p:cNvPr id="111629" name="Line 13">
              <a:extLst>
                <a:ext uri="{FF2B5EF4-FFF2-40B4-BE49-F238E27FC236}">
                  <a16:creationId xmlns:a16="http://schemas.microsoft.com/office/drawing/2014/main" id="{E0E07B23-287F-4B67-AFE4-B70C2A89F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68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1630" name="Line 14">
              <a:extLst>
                <a:ext uri="{FF2B5EF4-FFF2-40B4-BE49-F238E27FC236}">
                  <a16:creationId xmlns:a16="http://schemas.microsoft.com/office/drawing/2014/main" id="{9C52E350-321D-4E63-A40C-57A500B09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016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1631" name="Line 15">
              <a:extLst>
                <a:ext uri="{FF2B5EF4-FFF2-40B4-BE49-F238E27FC236}">
                  <a16:creationId xmlns:a16="http://schemas.microsoft.com/office/drawing/2014/main" id="{62699A8E-BFC7-4ECD-AEA4-924899569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312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11632" name="Line 16">
              <a:extLst>
                <a:ext uri="{FF2B5EF4-FFF2-40B4-BE49-F238E27FC236}">
                  <a16:creationId xmlns:a16="http://schemas.microsoft.com/office/drawing/2014/main" id="{EF2E85B7-F0B2-4D5C-83D4-6F453624B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1968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11633" name="Text Box 17">
            <a:extLst>
              <a:ext uri="{FF2B5EF4-FFF2-40B4-BE49-F238E27FC236}">
                <a16:creationId xmlns:a16="http://schemas.microsoft.com/office/drawing/2014/main" id="{5B052F69-56B7-444E-9BAC-E07802E30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1634" name="Text Box 18">
            <a:extLst>
              <a:ext uri="{FF2B5EF4-FFF2-40B4-BE49-F238E27FC236}">
                <a16:creationId xmlns:a16="http://schemas.microsoft.com/office/drawing/2014/main" id="{39197FA5-004C-4A5E-8680-69175B1B6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  <p:sp>
        <p:nvSpPr>
          <p:cNvPr id="111638" name="Text Box 22">
            <a:extLst>
              <a:ext uri="{FF2B5EF4-FFF2-40B4-BE49-F238E27FC236}">
                <a16:creationId xmlns:a16="http://schemas.microsoft.com/office/drawing/2014/main" id="{6F8C6D56-B410-4CCF-9A8E-CB88E19E0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1639" name="Text Box 23">
            <a:extLst>
              <a:ext uri="{FF2B5EF4-FFF2-40B4-BE49-F238E27FC236}">
                <a16:creationId xmlns:a16="http://schemas.microsoft.com/office/drawing/2014/main" id="{817D7D33-7532-447B-A5DE-E852A9B77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11640" name="Text Box 24">
            <a:extLst>
              <a:ext uri="{FF2B5EF4-FFF2-40B4-BE49-F238E27FC236}">
                <a16:creationId xmlns:a16="http://schemas.microsoft.com/office/drawing/2014/main" id="{F340EECA-724F-4D05-8CB1-D4F6BBDEB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1641" name="Text Box 25">
            <a:extLst>
              <a:ext uri="{FF2B5EF4-FFF2-40B4-BE49-F238E27FC236}">
                <a16:creationId xmlns:a16="http://schemas.microsoft.com/office/drawing/2014/main" id="{735211F1-1063-4749-A8D4-B6C141FA4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  <p:sp>
        <p:nvSpPr>
          <p:cNvPr id="111642" name="Text Box 26">
            <a:extLst>
              <a:ext uri="{FF2B5EF4-FFF2-40B4-BE49-F238E27FC236}">
                <a16:creationId xmlns:a16="http://schemas.microsoft.com/office/drawing/2014/main" id="{4950945A-857C-4B17-9D1B-6F09C7AE0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11643" name="Text Box 27">
            <a:extLst>
              <a:ext uri="{FF2B5EF4-FFF2-40B4-BE49-F238E27FC236}">
                <a16:creationId xmlns:a16="http://schemas.microsoft.com/office/drawing/2014/main" id="{27053110-4AA6-436D-8D9C-5787A95A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1644" name="Text Box 28">
            <a:extLst>
              <a:ext uri="{FF2B5EF4-FFF2-40B4-BE49-F238E27FC236}">
                <a16:creationId xmlns:a16="http://schemas.microsoft.com/office/drawing/2014/main" id="{2C987134-3840-47CF-9776-194A4A37B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1645" name="Text Box 29">
            <a:extLst>
              <a:ext uri="{FF2B5EF4-FFF2-40B4-BE49-F238E27FC236}">
                <a16:creationId xmlns:a16="http://schemas.microsoft.com/office/drawing/2014/main" id="{4FB6F3A1-8FAF-48D6-AAA5-42C347BB7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11646" name="Text Box 30">
            <a:extLst>
              <a:ext uri="{FF2B5EF4-FFF2-40B4-BE49-F238E27FC236}">
                <a16:creationId xmlns:a16="http://schemas.microsoft.com/office/drawing/2014/main" id="{CC235052-AB66-435A-910B-7464D8AA1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      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Shall / will + bare-infinitive</a:t>
            </a:r>
          </a:p>
        </p:txBody>
      </p:sp>
      <p:sp>
        <p:nvSpPr>
          <p:cNvPr id="111647" name="Text Box 31">
            <a:extLst>
              <a:ext uri="{FF2B5EF4-FFF2-40B4-BE49-F238E27FC236}">
                <a16:creationId xmlns:a16="http://schemas.microsoft.com/office/drawing/2014/main" id="{F1C3E8B9-1B62-40ED-90E3-6F3E04112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</a:t>
            </a:r>
            <a:r>
              <a:rPr lang="en-US" altLang="en-US" sz="3200" b="1">
                <a:solidFill>
                  <a:srgbClr val="6600CC"/>
                </a:solidFill>
                <a:latin typeface="Arial" panose="020B0604020202020204" pitchFamily="34" charset="0"/>
              </a:rPr>
              <a:t>The simple future tense</a:t>
            </a:r>
            <a:r>
              <a:rPr lang="en-US" altLang="en-US" sz="32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11648" name="WordArt 32">
            <a:extLst>
              <a:ext uri="{FF2B5EF4-FFF2-40B4-BE49-F238E27FC236}">
                <a16:creationId xmlns:a16="http://schemas.microsoft.com/office/drawing/2014/main" id="{D5719927-5FA2-4B80-9DC3-7A544F0CE8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11653" name="Text Box 37">
            <a:extLst>
              <a:ext uri="{FF2B5EF4-FFF2-40B4-BE49-F238E27FC236}">
                <a16:creationId xmlns:a16="http://schemas.microsoft.com/office/drawing/2014/main" id="{05462689-EBE5-46A1-984D-F9E90DEFB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338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66"/>
                </a:solidFill>
                <a:latin typeface="Arial" panose="020B0604020202020204" pitchFamily="34" charset="0"/>
              </a:rPr>
              <a:t>* Uses</a:t>
            </a:r>
          </a:p>
        </p:txBody>
      </p:sp>
      <p:sp>
        <p:nvSpPr>
          <p:cNvPr id="111655" name="WordArt 39">
            <a:extLst>
              <a:ext uri="{FF2B5EF4-FFF2-40B4-BE49-F238E27FC236}">
                <a16:creationId xmlns:a16="http://schemas.microsoft.com/office/drawing/2014/main" id="{AB50A823-F1D7-4704-8613-D8585627B2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11656" name="Text Box 40">
            <a:extLst>
              <a:ext uri="{FF2B5EF4-FFF2-40B4-BE49-F238E27FC236}">
                <a16:creationId xmlns:a16="http://schemas.microsoft.com/office/drawing/2014/main" id="{4050C20B-454D-4D1E-9440-9E47314FF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1657" name="WordArt 41">
            <a:extLst>
              <a:ext uri="{FF2B5EF4-FFF2-40B4-BE49-F238E27FC236}">
                <a16:creationId xmlns:a16="http://schemas.microsoft.com/office/drawing/2014/main" id="{83F50CA2-3D61-4C95-A797-2B1A4A5BB3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11659" name="Text Box 43">
            <a:extLst>
              <a:ext uri="{FF2B5EF4-FFF2-40B4-BE49-F238E27FC236}">
                <a16:creationId xmlns:a16="http://schemas.microsoft.com/office/drawing/2014/main" id="{5FFE8176-E185-4EA6-8CBE-6DBDC2488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10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C840B8"/>
                </a:solidFill>
                <a:latin typeface="Arial" panose="020B0604020202020204" pitchFamily="34" charset="0"/>
              </a:rPr>
              <a:t>Will you ……?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  <p:bldP spid="111621" grpId="0"/>
      <p:bldP spid="111653" grpId="0"/>
      <p:bldP spid="1116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>
            <a:extLst>
              <a:ext uri="{FF2B5EF4-FFF2-40B4-BE49-F238E27FC236}">
                <a16:creationId xmlns:a16="http://schemas.microsoft.com/office/drawing/2014/main" id="{C665C3BF-A18E-48E6-B329-ECF3CA93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00713"/>
            <a:ext cx="89154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Nga:            Are you hot, Grandma?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Mrs. Tuyet: Yes.     			         , please, Nga?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3FEA00F2-64B2-4630-899C-29A57089D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248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 you open the window</a:t>
            </a:r>
          </a:p>
        </p:txBody>
      </p:sp>
      <p:sp>
        <p:nvSpPr>
          <p:cNvPr id="114696" name="Text Box 8">
            <a:extLst>
              <a:ext uri="{FF2B5EF4-FFF2-40B4-BE49-F238E27FC236}">
                <a16:creationId xmlns:a16="http://schemas.microsoft.com/office/drawing/2014/main" id="{C1C5D7DE-B632-404B-8A8F-31E70126F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4697" name="WordArt 9">
            <a:extLst>
              <a:ext uri="{FF2B5EF4-FFF2-40B4-BE49-F238E27FC236}">
                <a16:creationId xmlns:a16="http://schemas.microsoft.com/office/drawing/2014/main" id="{02320074-57F3-4889-BB68-7EA4CDF7EB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0160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14700" name="WordArt 12">
            <a:extLst>
              <a:ext uri="{FF2B5EF4-FFF2-40B4-BE49-F238E27FC236}">
                <a16:creationId xmlns:a16="http://schemas.microsoft.com/office/drawing/2014/main" id="{BF41FA60-1F70-4874-BCF6-A4658D698B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14705" name="Text Box 17">
            <a:extLst>
              <a:ext uri="{FF2B5EF4-FFF2-40B4-BE49-F238E27FC236}">
                <a16:creationId xmlns:a16="http://schemas.microsoft.com/office/drawing/2014/main" id="{B990A7BF-36F4-49EE-8649-37BE8B82C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03350"/>
            <a:ext cx="8991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3333CC"/>
                </a:solidFill>
                <a:latin typeface="Arial" panose="020B0604020202020204" pitchFamily="34" charset="0"/>
              </a:rPr>
              <a:t>Nga is helping her grandmother. Look at the pictures and complete the sentences. Use the words under each picture and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</a:p>
        </p:txBody>
      </p:sp>
      <p:pic>
        <p:nvPicPr>
          <p:cNvPr id="114706" name="Picture 18" descr="D VAN">
            <a:extLst>
              <a:ext uri="{FF2B5EF4-FFF2-40B4-BE49-F238E27FC236}">
                <a16:creationId xmlns:a16="http://schemas.microsoft.com/office/drawing/2014/main" id="{7DE3BFFE-6DC3-43D7-8142-2FAC319F8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21651" r="42157" b="63391"/>
          <a:stretch>
            <a:fillRect/>
          </a:stretch>
        </p:blipFill>
        <p:spPr bwMode="auto">
          <a:xfrm>
            <a:off x="3505200" y="2667000"/>
            <a:ext cx="2971800" cy="28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5" grpId="0"/>
      <p:bldP spid="1147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>
            <a:extLst>
              <a:ext uri="{FF2B5EF4-FFF2-40B4-BE49-F238E27FC236}">
                <a16:creationId xmlns:a16="http://schemas.microsoft.com/office/drawing/2014/main" id="{A3145304-C57B-429F-8263-69BE187B4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4675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Mrs. Tuyet: My book is on the floor. 			         to 	          me, please				</a:t>
            </a:r>
            <a:r>
              <a:rPr lang="en-US" altLang="en-US" sz="2400" b="1">
                <a:latin typeface="Arial" panose="020B0604020202020204" pitchFamily="34" charset="0"/>
              </a:rPr>
              <a:t>					</a:t>
            </a:r>
          </a:p>
        </p:txBody>
      </p:sp>
      <p:sp>
        <p:nvSpPr>
          <p:cNvPr id="117767" name="Text Box 7">
            <a:extLst>
              <a:ext uri="{FF2B5EF4-FFF2-40B4-BE49-F238E27FC236}">
                <a16:creationId xmlns:a16="http://schemas.microsoft.com/office/drawing/2014/main" id="{2BE705AA-537B-45C8-A1D8-4E4BBFA26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15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 you give it</a:t>
            </a:r>
          </a:p>
        </p:txBody>
      </p:sp>
      <p:sp>
        <p:nvSpPr>
          <p:cNvPr id="117768" name="Text Box 8">
            <a:extLst>
              <a:ext uri="{FF2B5EF4-FFF2-40B4-BE49-F238E27FC236}">
                <a16:creationId xmlns:a16="http://schemas.microsoft.com/office/drawing/2014/main" id="{DB918E5C-25A8-45D2-81A2-F1EB22981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7771" name="WordArt 11">
            <a:extLst>
              <a:ext uri="{FF2B5EF4-FFF2-40B4-BE49-F238E27FC236}">
                <a16:creationId xmlns:a16="http://schemas.microsoft.com/office/drawing/2014/main" id="{93D42177-75D0-47CB-A781-771BA2C073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17772" name="Text Box 12">
            <a:extLst>
              <a:ext uri="{FF2B5EF4-FFF2-40B4-BE49-F238E27FC236}">
                <a16:creationId xmlns:a16="http://schemas.microsoft.com/office/drawing/2014/main" id="{611BF397-DD5D-470C-95C3-648870B18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Nga is helping her grandmother. Look at the pictures and complete the sentences. Use the words under each picture and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</a:p>
        </p:txBody>
      </p:sp>
      <p:pic>
        <p:nvPicPr>
          <p:cNvPr id="117773" name="Picture 13" descr="D VAN">
            <a:extLst>
              <a:ext uri="{FF2B5EF4-FFF2-40B4-BE49-F238E27FC236}">
                <a16:creationId xmlns:a16="http://schemas.microsoft.com/office/drawing/2014/main" id="{7286F57F-8BE1-44A6-AF55-192CF191E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8" t="22363" r="9804" b="63391"/>
          <a:stretch>
            <a:fillRect/>
          </a:stretch>
        </p:blipFill>
        <p:spPr bwMode="auto">
          <a:xfrm>
            <a:off x="3276600" y="2514600"/>
            <a:ext cx="32766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Text Box 4">
            <a:extLst>
              <a:ext uri="{FF2B5EF4-FFF2-40B4-BE49-F238E27FC236}">
                <a16:creationId xmlns:a16="http://schemas.microsoft.com/office/drawing/2014/main" id="{53D0ECB1-7379-476A-811E-F84010EE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Mrs. Tuyet: 						, please?</a:t>
            </a:r>
          </a:p>
        </p:txBody>
      </p:sp>
      <p:sp>
        <p:nvSpPr>
          <p:cNvPr id="118790" name="Text Box 6">
            <a:extLst>
              <a:ext uri="{FF2B5EF4-FFF2-40B4-BE49-F238E27FC236}">
                <a16:creationId xmlns:a16="http://schemas.microsoft.com/office/drawing/2014/main" id="{83C3A08B-943A-4607-8659-CBA5B293D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816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 you answer the telephone</a:t>
            </a:r>
          </a:p>
        </p:txBody>
      </p:sp>
      <p:sp>
        <p:nvSpPr>
          <p:cNvPr id="118791" name="Text Box 7">
            <a:extLst>
              <a:ext uri="{FF2B5EF4-FFF2-40B4-BE49-F238E27FC236}">
                <a16:creationId xmlns:a16="http://schemas.microsoft.com/office/drawing/2014/main" id="{6A36EAA6-D06F-4008-BBA1-060FD2690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8794" name="WordArt 10">
            <a:extLst>
              <a:ext uri="{FF2B5EF4-FFF2-40B4-BE49-F238E27FC236}">
                <a16:creationId xmlns:a16="http://schemas.microsoft.com/office/drawing/2014/main" id="{5ED94EB7-74BA-49BD-B922-8995CB4DF9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18795" name="Text Box 11">
            <a:extLst>
              <a:ext uri="{FF2B5EF4-FFF2-40B4-BE49-F238E27FC236}">
                <a16:creationId xmlns:a16="http://schemas.microsoft.com/office/drawing/2014/main" id="{CB9695AA-1FCA-49A6-953F-5AFDDFF61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335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Nga is helping her grandmother. Look at the pictures and complete the sentences. Use the words under each picture and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</a:p>
        </p:txBody>
      </p:sp>
      <p:pic>
        <p:nvPicPr>
          <p:cNvPr id="118796" name="Picture 12" descr="D VAN">
            <a:extLst>
              <a:ext uri="{FF2B5EF4-FFF2-40B4-BE49-F238E27FC236}">
                <a16:creationId xmlns:a16="http://schemas.microsoft.com/office/drawing/2014/main" id="{DAD70C99-57D3-4DA7-B25B-D7705F1B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36607" r="43138" b="49147"/>
          <a:stretch>
            <a:fillRect/>
          </a:stretch>
        </p:blipFill>
        <p:spPr bwMode="auto">
          <a:xfrm>
            <a:off x="3429000" y="2362200"/>
            <a:ext cx="2895600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Text Box 6">
            <a:extLst>
              <a:ext uri="{FF2B5EF4-FFF2-40B4-BE49-F238E27FC236}">
                <a16:creationId xmlns:a16="http://schemas.microsoft.com/office/drawing/2014/main" id="{8F99A1E2-214F-4524-BF2A-72F3550B9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76825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Nga: 	          Do you want to listen to the radio?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Mrs. Tuyet: No, thanks. I always watch the news at 7 pm. 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							, Nga?</a:t>
            </a:r>
          </a:p>
        </p:txBody>
      </p:sp>
      <p:sp>
        <p:nvSpPr>
          <p:cNvPr id="119817" name="Text Box 9">
            <a:extLst>
              <a:ext uri="{FF2B5EF4-FFF2-40B4-BE49-F238E27FC236}">
                <a16:creationId xmlns:a16="http://schemas.microsoft.com/office/drawing/2014/main" id="{E05B6934-4A21-47EB-B74A-DD64D6941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960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 you turn on the TV, please</a:t>
            </a:r>
          </a:p>
        </p:txBody>
      </p:sp>
      <p:sp>
        <p:nvSpPr>
          <p:cNvPr id="119818" name="Text Box 10">
            <a:extLst>
              <a:ext uri="{FF2B5EF4-FFF2-40B4-BE49-F238E27FC236}">
                <a16:creationId xmlns:a16="http://schemas.microsoft.com/office/drawing/2014/main" id="{B52D9117-4CD1-409D-A94B-A99009596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19821" name="WordArt 13">
            <a:extLst>
              <a:ext uri="{FF2B5EF4-FFF2-40B4-BE49-F238E27FC236}">
                <a16:creationId xmlns:a16="http://schemas.microsoft.com/office/drawing/2014/main" id="{51EBC466-34BF-44AB-AD49-6BA35E93B7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19822" name="Text Box 14">
            <a:extLst>
              <a:ext uri="{FF2B5EF4-FFF2-40B4-BE49-F238E27FC236}">
                <a16:creationId xmlns:a16="http://schemas.microsoft.com/office/drawing/2014/main" id="{05CC170B-D6C2-40E9-AB01-3D60ADFD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0335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Nga is helping her grandmother. Look at the pictures and complete the sentences. Use the words under each picture and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</a:p>
        </p:txBody>
      </p:sp>
      <p:pic>
        <p:nvPicPr>
          <p:cNvPr id="119823" name="Picture 15" descr="D VAN">
            <a:extLst>
              <a:ext uri="{FF2B5EF4-FFF2-40B4-BE49-F238E27FC236}">
                <a16:creationId xmlns:a16="http://schemas.microsoft.com/office/drawing/2014/main" id="{88887CB0-9DD1-4A30-B03B-15F1EF3A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8" t="36607" r="10785" b="49147"/>
          <a:stretch>
            <a:fillRect/>
          </a:stretch>
        </p:blipFill>
        <p:spPr bwMode="auto">
          <a:xfrm>
            <a:off x="2819400" y="2362200"/>
            <a:ext cx="2667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/>
      <p:bldP spid="1198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Text Box 6">
            <a:extLst>
              <a:ext uri="{FF2B5EF4-FFF2-40B4-BE49-F238E27FC236}">
                <a16:creationId xmlns:a16="http://schemas.microsoft.com/office/drawing/2014/main" id="{117E3DD9-AB5A-48E2-AC64-1C76036ED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20841" name="WordArt 9">
            <a:extLst>
              <a:ext uri="{FF2B5EF4-FFF2-40B4-BE49-F238E27FC236}">
                <a16:creationId xmlns:a16="http://schemas.microsoft.com/office/drawing/2014/main" id="{6D8ED483-8596-46DF-B983-422768C9A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0842" name="Text Box 10">
            <a:extLst>
              <a:ext uri="{FF2B5EF4-FFF2-40B4-BE49-F238E27FC236}">
                <a16:creationId xmlns:a16="http://schemas.microsoft.com/office/drawing/2014/main" id="{B7565CA4-995A-4B7A-A274-26555AE13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Nga is helping her grandmother. Look at the pictures and complete the sentences. Use the words under each picture and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</a:p>
        </p:txBody>
      </p:sp>
      <p:pic>
        <p:nvPicPr>
          <p:cNvPr id="120843" name="Picture 11" descr="D VAN">
            <a:extLst>
              <a:ext uri="{FF2B5EF4-FFF2-40B4-BE49-F238E27FC236}">
                <a16:creationId xmlns:a16="http://schemas.microsoft.com/office/drawing/2014/main" id="{BF24790E-445F-4DC0-A2B1-D6008A61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51566" r="43138" b="34189"/>
          <a:stretch>
            <a:fillRect/>
          </a:stretch>
        </p:blipFill>
        <p:spPr bwMode="auto">
          <a:xfrm>
            <a:off x="2895600" y="2286000"/>
            <a:ext cx="3048000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44" name="Text Box 12">
            <a:extLst>
              <a:ext uri="{FF2B5EF4-FFF2-40B4-BE49-F238E27FC236}">
                <a16:creationId xmlns:a16="http://schemas.microsoft.com/office/drawing/2014/main" id="{2E50934A-A66A-4DAB-9B78-BE5A7CDEF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9144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Mrs. Tuyet: I’m thirsty.       				     for me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Nga: 		Of course</a:t>
            </a:r>
          </a:p>
        </p:txBody>
      </p:sp>
      <p:sp>
        <p:nvSpPr>
          <p:cNvPr id="120845" name="Text Box 13">
            <a:extLst>
              <a:ext uri="{FF2B5EF4-FFF2-40B4-BE49-F238E27FC236}">
                <a16:creationId xmlns:a16="http://schemas.microsoft.com/office/drawing/2014/main" id="{F3D247CE-9B8C-4523-A0FE-407AE8029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6388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Will you pour a glass of water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/>
      <p:bldP spid="1208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6" name="Group 4">
            <a:extLst>
              <a:ext uri="{FF2B5EF4-FFF2-40B4-BE49-F238E27FC236}">
                <a16:creationId xmlns:a16="http://schemas.microsoft.com/office/drawing/2014/main" id="{1816560B-0658-4FA7-A9E1-32E4F2E31781}"/>
              </a:ext>
            </a:extLst>
          </p:cNvPr>
          <p:cNvGraphicFramePr>
            <a:graphicFrameLocks noGrp="1"/>
          </p:cNvGraphicFramePr>
          <p:nvPr/>
        </p:nvGraphicFramePr>
        <p:xfrm>
          <a:off x="1219200" y="762000"/>
          <a:ext cx="6553200" cy="5187315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3506146408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358830975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1594426587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276303468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357448009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4123962315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135873131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146434112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1311153161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960206641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40343394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692561402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42817676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4501621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9144864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3133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248952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138827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323277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68588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2926572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574581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37696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586895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>
            <a:extLst>
              <a:ext uri="{FF2B5EF4-FFF2-40B4-BE49-F238E27FC236}">
                <a16:creationId xmlns:a16="http://schemas.microsoft.com/office/drawing/2014/main" id="{40FC0ADB-98AE-4B0E-A3D0-F29236392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91200"/>
            <a:ext cx="9601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Nga: 	         Are you comfortable?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Mrs. Tuyet: No, I’m not. 					   , please	 </a:t>
            </a: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BEED461E-0CF2-4D4D-B36F-E63500C97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324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 you get me the cushion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D76EA7F1-7024-4F65-AAD1-826188ECB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21866" name="WordArt 10">
            <a:extLst>
              <a:ext uri="{FF2B5EF4-FFF2-40B4-BE49-F238E27FC236}">
                <a16:creationId xmlns:a16="http://schemas.microsoft.com/office/drawing/2014/main" id="{B8262673-E943-4B91-A5EA-589901B670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1867" name="Text Box 11">
            <a:extLst>
              <a:ext uri="{FF2B5EF4-FFF2-40B4-BE49-F238E27FC236}">
                <a16:creationId xmlns:a16="http://schemas.microsoft.com/office/drawing/2014/main" id="{35736561-C1B5-43AF-A422-203E0E079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03350"/>
            <a:ext cx="8763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Nga is helping her grandmother. Look at the pictures and complete the sentences. Use the words under each picture and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</a:p>
        </p:txBody>
      </p:sp>
      <p:pic>
        <p:nvPicPr>
          <p:cNvPr id="121868" name="Picture 12" descr="D VAN">
            <a:extLst>
              <a:ext uri="{FF2B5EF4-FFF2-40B4-BE49-F238E27FC236}">
                <a16:creationId xmlns:a16="http://schemas.microsoft.com/office/drawing/2014/main" id="{8FC70903-E0D0-4AEF-A9BA-FA969D5F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6" t="51566" r="10785" b="34189"/>
          <a:stretch>
            <a:fillRect/>
          </a:stretch>
        </p:blipFill>
        <p:spPr bwMode="auto">
          <a:xfrm>
            <a:off x="3048000" y="2438400"/>
            <a:ext cx="3657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>
            <a:extLst>
              <a:ext uri="{FF2B5EF4-FFF2-40B4-BE49-F238E27FC236}">
                <a16:creationId xmlns:a16="http://schemas.microsoft.com/office/drawing/2014/main" id="{643C9932-8861-4AC4-8F92-42830AFDB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23909" name="Text Box 5">
            <a:extLst>
              <a:ext uri="{FF2B5EF4-FFF2-40B4-BE49-F238E27FC236}">
                <a16:creationId xmlns:a16="http://schemas.microsoft.com/office/drawing/2014/main" id="{24CE58EE-CA8F-4014-B73B-A0EDFC95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66888"/>
            <a:ext cx="7239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- Will can be used to give requests</a:t>
            </a:r>
          </a:p>
        </p:txBody>
      </p:sp>
      <p:sp>
        <p:nvSpPr>
          <p:cNvPr id="123910" name="Text Box 6">
            <a:extLst>
              <a:ext uri="{FF2B5EF4-FFF2-40B4-BE49-F238E27FC236}">
                <a16:creationId xmlns:a16="http://schemas.microsoft.com/office/drawing/2014/main" id="{F14AE4B2-9A17-4735-8911-1EA4F35C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347913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FF"/>
                </a:solidFill>
                <a:latin typeface="Arial" panose="020B0604020202020204" pitchFamily="34" charset="0"/>
              </a:rPr>
              <a:t>Will you ……?</a:t>
            </a:r>
          </a:p>
        </p:txBody>
      </p:sp>
      <p:sp>
        <p:nvSpPr>
          <p:cNvPr id="123911" name="WordArt 7">
            <a:extLst>
              <a:ext uri="{FF2B5EF4-FFF2-40B4-BE49-F238E27FC236}">
                <a16:creationId xmlns:a16="http://schemas.microsoft.com/office/drawing/2014/main" id="{E68D0625-CB9A-432A-90C9-D4F35199CC3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3912" name="Text Box 8">
            <a:extLst>
              <a:ext uri="{FF2B5EF4-FFF2-40B4-BE49-F238E27FC236}">
                <a16:creationId xmlns:a16="http://schemas.microsoft.com/office/drawing/2014/main" id="{112EEDE2-617E-4AE4-9A82-7F100399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81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FF"/>
                </a:solidFill>
                <a:latin typeface="Arial" panose="020B0604020202020204" pitchFamily="34" charset="0"/>
              </a:rPr>
              <a:t>Shall</a:t>
            </a:r>
            <a:r>
              <a:rPr lang="en-US" altLang="en-US" sz="2000" b="1">
                <a:solidFill>
                  <a:srgbClr val="FF00FF"/>
                </a:solidFill>
                <a:latin typeface="Arial" panose="020B0604020202020204" pitchFamily="34" charset="0"/>
              </a:rPr>
              <a:t> I…..?</a:t>
            </a:r>
          </a:p>
        </p:txBody>
      </p:sp>
      <p:sp>
        <p:nvSpPr>
          <p:cNvPr id="123914" name="Text Box 10">
            <a:extLst>
              <a:ext uri="{FF2B5EF4-FFF2-40B4-BE49-F238E27FC236}">
                <a16:creationId xmlns:a16="http://schemas.microsoft.com/office/drawing/2014/main" id="{43BF8BB5-897E-4EED-BC6D-7E73541D8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986088"/>
            <a:ext cx="617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- Will can be used to give promises</a:t>
            </a:r>
          </a:p>
        </p:txBody>
      </p:sp>
      <p:sp>
        <p:nvSpPr>
          <p:cNvPr id="123916" name="Text Box 12">
            <a:extLst>
              <a:ext uri="{FF2B5EF4-FFF2-40B4-BE49-F238E27FC236}">
                <a16:creationId xmlns:a16="http://schemas.microsoft.com/office/drawing/2014/main" id="{F356CA6B-BC9E-4F15-B15B-81439C905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733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FF"/>
                </a:solidFill>
                <a:latin typeface="Arial" panose="020B0604020202020204" pitchFamily="34" charset="0"/>
              </a:rPr>
              <a:t>(I promise) I will….</a:t>
            </a:r>
          </a:p>
        </p:txBody>
      </p:sp>
      <p:sp>
        <p:nvSpPr>
          <p:cNvPr id="123917" name="Text Box 13">
            <a:extLst>
              <a:ext uri="{FF2B5EF4-FFF2-40B4-BE49-F238E27FC236}">
                <a16:creationId xmlns:a16="http://schemas.microsoft.com/office/drawing/2014/main" id="{BB4F65C0-137E-4D2F-B645-AAF849B86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95800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- Shall can be used to give offers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4" grpId="0"/>
      <p:bldP spid="123916" grpId="0"/>
      <p:bldP spid="1239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>
            <a:extLst>
              <a:ext uri="{FF2B5EF4-FFF2-40B4-BE49-F238E27FC236}">
                <a16:creationId xmlns:a16="http://schemas.microsoft.com/office/drawing/2014/main" id="{3AD3AC33-E77B-45AA-B2D3-71E6BAC40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24933" name="Text Box 5">
            <a:extLst>
              <a:ext uri="{FF2B5EF4-FFF2-40B4-BE49-F238E27FC236}">
                <a16:creationId xmlns:a16="http://schemas.microsoft.com/office/drawing/2014/main" id="{E2EC1F2B-7C4F-468F-9A43-3D932CC0F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- Will / shall can be used to give requests, offers, promises</a:t>
            </a:r>
          </a:p>
        </p:txBody>
      </p:sp>
      <p:sp>
        <p:nvSpPr>
          <p:cNvPr id="124934" name="Text Box 6">
            <a:extLst>
              <a:ext uri="{FF2B5EF4-FFF2-40B4-BE49-F238E27FC236}">
                <a16:creationId xmlns:a16="http://schemas.microsoft.com/office/drawing/2014/main" id="{792D0C73-505B-475E-BC68-2F16F7C3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05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990099"/>
                </a:solidFill>
                <a:latin typeface="Arial" panose="020B0604020202020204" pitchFamily="34" charset="0"/>
              </a:rPr>
              <a:t>Will you ……?</a:t>
            </a:r>
          </a:p>
        </p:txBody>
      </p:sp>
      <p:sp>
        <p:nvSpPr>
          <p:cNvPr id="124935" name="WordArt 7">
            <a:extLst>
              <a:ext uri="{FF2B5EF4-FFF2-40B4-BE49-F238E27FC236}">
                <a16:creationId xmlns:a16="http://schemas.microsoft.com/office/drawing/2014/main" id="{8DF4B1ED-FFA1-4D5F-9B30-5AAD53BED8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4936" name="Text Box 8">
            <a:extLst>
              <a:ext uri="{FF2B5EF4-FFF2-40B4-BE49-F238E27FC236}">
                <a16:creationId xmlns:a16="http://schemas.microsoft.com/office/drawing/2014/main" id="{A9B78A4A-EAA8-46E8-A152-9187F82CC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9050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990099"/>
                </a:solidFill>
                <a:latin typeface="Arial" panose="020B0604020202020204" pitchFamily="34" charset="0"/>
              </a:rPr>
              <a:t>Shall</a:t>
            </a:r>
            <a:r>
              <a:rPr lang="en-US" altLang="en-US" sz="2000" b="1">
                <a:solidFill>
                  <a:srgbClr val="990099"/>
                </a:solidFill>
                <a:latin typeface="Arial" panose="020B0604020202020204" pitchFamily="34" charset="0"/>
              </a:rPr>
              <a:t> I…..?</a:t>
            </a:r>
          </a:p>
        </p:txBody>
      </p:sp>
      <p:sp>
        <p:nvSpPr>
          <p:cNvPr id="124937" name="Text Box 9">
            <a:extLst>
              <a:ext uri="{FF2B5EF4-FFF2-40B4-BE49-F238E27FC236}">
                <a16:creationId xmlns:a16="http://schemas.microsoft.com/office/drawing/2014/main" id="{FC745084-FFA1-4B3A-A4F5-7E78A82C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48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00FF"/>
                </a:solidFill>
                <a:latin typeface="Arial" panose="020B0604020202020204" pitchFamily="34" charset="0"/>
              </a:rPr>
              <a:t>Will you</a:t>
            </a:r>
            <a:r>
              <a:rPr lang="en-US" altLang="en-US" sz="2400" b="1">
                <a:solidFill>
                  <a:srgbClr val="9900FF"/>
                </a:solidFill>
                <a:latin typeface="Arial" panose="020B0604020202020204" pitchFamily="34" charset="0"/>
              </a:rPr>
              <a:t> empty the garbage can, please?</a:t>
            </a:r>
          </a:p>
        </p:txBody>
      </p:sp>
      <p:sp>
        <p:nvSpPr>
          <p:cNvPr id="124938" name="Text Box 10">
            <a:extLst>
              <a:ext uri="{FF2B5EF4-FFF2-40B4-BE49-F238E27FC236}">
                <a16:creationId xmlns:a16="http://schemas.microsoft.com/office/drawing/2014/main" id="{CD22DB71-4C28-4160-BAA8-A6CFFF677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5814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3399"/>
                </a:solidFill>
                <a:latin typeface="Arial" panose="020B0604020202020204" pitchFamily="34" charset="0"/>
              </a:rPr>
              <a:t>Shall I</a:t>
            </a:r>
            <a:r>
              <a:rPr lang="en-US" altLang="en-US" sz="2400" b="1">
                <a:solidFill>
                  <a:srgbClr val="9900FF"/>
                </a:solidFill>
                <a:latin typeface="Arial" panose="020B0604020202020204" pitchFamily="34" charset="0"/>
              </a:rPr>
              <a:t> empty the garbage for you?</a:t>
            </a:r>
          </a:p>
        </p:txBody>
      </p:sp>
      <p:sp>
        <p:nvSpPr>
          <p:cNvPr id="124939" name="Text Box 11">
            <a:extLst>
              <a:ext uri="{FF2B5EF4-FFF2-40B4-BE49-F238E27FC236}">
                <a16:creationId xmlns:a16="http://schemas.microsoft.com/office/drawing/2014/main" id="{939354AD-9AC1-403E-A99B-BD703EC41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114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33CC"/>
                </a:solidFill>
                <a:latin typeface="Arial" panose="020B0604020202020204" pitchFamily="34" charset="0"/>
              </a:rPr>
              <a:t>I will</a:t>
            </a:r>
            <a:r>
              <a:rPr lang="en-US" altLang="en-US" sz="2400" b="1">
                <a:solidFill>
                  <a:srgbClr val="9900FF"/>
                </a:solidFill>
                <a:latin typeface="Arial" panose="020B0604020202020204" pitchFamily="34" charset="0"/>
              </a:rPr>
              <a:t>  empty the garbage</a:t>
            </a:r>
          </a:p>
        </p:txBody>
      </p:sp>
      <p:pic>
        <p:nvPicPr>
          <p:cNvPr id="124940" name="Picture 12" descr="D VAN 001">
            <a:extLst>
              <a:ext uri="{FF2B5EF4-FFF2-40B4-BE49-F238E27FC236}">
                <a16:creationId xmlns:a16="http://schemas.microsoft.com/office/drawing/2014/main" id="{FDCA0F56-4C2C-46B2-9313-BE4B0F3A0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t="20937" r="72012" b="63631"/>
          <a:stretch>
            <a:fillRect/>
          </a:stretch>
        </p:blipFill>
        <p:spPr bwMode="auto">
          <a:xfrm>
            <a:off x="76200" y="2590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1" name="WordArt 13">
            <a:extLst>
              <a:ext uri="{FF2B5EF4-FFF2-40B4-BE49-F238E27FC236}">
                <a16:creationId xmlns:a16="http://schemas.microsoft.com/office/drawing/2014/main" id="{1E7FC04C-86CC-4599-88DE-BEABE399AD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4942" name="Text Box 14">
            <a:extLst>
              <a:ext uri="{FF2B5EF4-FFF2-40B4-BE49-F238E27FC236}">
                <a16:creationId xmlns:a16="http://schemas.microsoft.com/office/drawing/2014/main" id="{4B50C6B3-695A-44AE-86B6-B5E3CC301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24943" name="WordArt 15">
            <a:extLst>
              <a:ext uri="{FF2B5EF4-FFF2-40B4-BE49-F238E27FC236}">
                <a16:creationId xmlns:a16="http://schemas.microsoft.com/office/drawing/2014/main" id="{42399F11-E6F8-436E-B757-3051616D1B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4944" name="WordArt 16">
            <a:extLst>
              <a:ext uri="{FF2B5EF4-FFF2-40B4-BE49-F238E27FC236}">
                <a16:creationId xmlns:a16="http://schemas.microsoft.com/office/drawing/2014/main" id="{473454EE-9309-4771-BB20-C8CF98DDBD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4945" name="Text Box 17">
            <a:extLst>
              <a:ext uri="{FF2B5EF4-FFF2-40B4-BE49-F238E27FC236}">
                <a16:creationId xmlns:a16="http://schemas.microsoft.com/office/drawing/2014/main" id="{16FD9143-182E-420E-B83B-7F7868387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905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990099"/>
                </a:solidFill>
                <a:latin typeface="Arial" panose="020B0604020202020204" pitchFamily="34" charset="0"/>
              </a:rPr>
              <a:t>(I promise) I will…</a:t>
            </a:r>
          </a:p>
        </p:txBody>
      </p:sp>
      <p:sp>
        <p:nvSpPr>
          <p:cNvPr id="124946" name="Text Box 18">
            <a:extLst>
              <a:ext uri="{FF2B5EF4-FFF2-40B4-BE49-F238E27FC236}">
                <a16:creationId xmlns:a16="http://schemas.microsoft.com/office/drawing/2014/main" id="{914702D3-F1D4-4131-8751-471733A9A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00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empty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7" grpId="0"/>
      <p:bldP spid="124938" grpId="0"/>
      <p:bldP spid="124939" grpId="0"/>
      <p:bldP spid="1249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5" name="Text Box 13">
            <a:extLst>
              <a:ext uri="{FF2B5EF4-FFF2-40B4-BE49-F238E27FC236}">
                <a16:creationId xmlns:a16="http://schemas.microsoft.com/office/drawing/2014/main" id="{94472306-B7A1-49BD-98C9-1EB39D0C5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0335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Work with a partner, look at the pictures. Make requests, offers or promises. Use the words in the box and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or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shall</a:t>
            </a:r>
          </a:p>
        </p:txBody>
      </p:sp>
      <p:pic>
        <p:nvPicPr>
          <p:cNvPr id="125970" name="Picture 18" descr="D VAN 001">
            <a:extLst>
              <a:ext uri="{FF2B5EF4-FFF2-40B4-BE49-F238E27FC236}">
                <a16:creationId xmlns:a16="http://schemas.microsoft.com/office/drawing/2014/main" id="{DDFBB6AE-1031-4DC2-B3CB-694D7095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5" t="20937" r="32475" b="63631"/>
          <a:stretch>
            <a:fillRect/>
          </a:stretch>
        </p:blipFill>
        <p:spPr bwMode="auto">
          <a:xfrm>
            <a:off x="5105400" y="2603500"/>
            <a:ext cx="3886200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71" name="Text Box 19">
            <a:extLst>
              <a:ext uri="{FF2B5EF4-FFF2-40B4-BE49-F238E27FC236}">
                <a16:creationId xmlns:a16="http://schemas.microsoft.com/office/drawing/2014/main" id="{2EF3A575-D03A-40CC-845D-812BCB7E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25972" name="WordArt 20">
            <a:extLst>
              <a:ext uri="{FF2B5EF4-FFF2-40B4-BE49-F238E27FC236}">
                <a16:creationId xmlns:a16="http://schemas.microsoft.com/office/drawing/2014/main" id="{698052D4-F0C6-4BF2-9354-1441459CB6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5973" name="Text Box 21">
            <a:extLst>
              <a:ext uri="{FF2B5EF4-FFF2-40B4-BE49-F238E27FC236}">
                <a16:creationId xmlns:a16="http://schemas.microsoft.com/office/drawing/2014/main" id="{27ED15D0-4EFC-4BE7-AA32-AA04C6679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chemeClr val="hlink"/>
                </a:solidFill>
                <a:latin typeface="Arial" panose="020B0604020202020204" pitchFamily="34" charset="0"/>
              </a:rPr>
              <a:t>Will you</a:t>
            </a:r>
            <a:r>
              <a:rPr lang="en-US" altLang="en-US" sz="2400" b="1">
                <a:solidFill>
                  <a:schemeClr val="hlink"/>
                </a:solidFill>
                <a:latin typeface="Arial" panose="020B0604020202020204" pitchFamily="34" charset="0"/>
              </a:rPr>
              <a:t> paint the door, please?</a:t>
            </a:r>
          </a:p>
        </p:txBody>
      </p:sp>
      <p:sp>
        <p:nvSpPr>
          <p:cNvPr id="125974" name="Text Box 22">
            <a:extLst>
              <a:ext uri="{FF2B5EF4-FFF2-40B4-BE49-F238E27FC236}">
                <a16:creationId xmlns:a16="http://schemas.microsoft.com/office/drawing/2014/main" id="{F7CA0B80-D324-42EA-AE8C-28C6DE395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67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3399"/>
                </a:solidFill>
                <a:latin typeface="Arial" panose="020B0604020202020204" pitchFamily="34" charset="0"/>
              </a:rPr>
              <a:t>I promise I will</a:t>
            </a:r>
            <a:r>
              <a:rPr lang="en-US" altLang="en-US" sz="2400" b="1">
                <a:solidFill>
                  <a:srgbClr val="FF3399"/>
                </a:solidFill>
                <a:latin typeface="Arial" panose="020B0604020202020204" pitchFamily="34" charset="0"/>
              </a:rPr>
              <a:t> paint the door</a:t>
            </a:r>
          </a:p>
        </p:txBody>
      </p:sp>
      <p:sp>
        <p:nvSpPr>
          <p:cNvPr id="125975" name="Text Box 23">
            <a:extLst>
              <a:ext uri="{FF2B5EF4-FFF2-40B4-BE49-F238E27FC236}">
                <a16:creationId xmlns:a16="http://schemas.microsoft.com/office/drawing/2014/main" id="{2DB0CB6C-F8E2-4A20-9DDA-5069C453F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33CC"/>
                </a:solidFill>
                <a:latin typeface="Arial" panose="020B0604020202020204" pitchFamily="34" charset="0"/>
              </a:rPr>
              <a:t>Shall I</a:t>
            </a:r>
            <a:r>
              <a:rPr lang="en-US" altLang="en-US" sz="2400" b="1">
                <a:solidFill>
                  <a:srgbClr val="0033CC"/>
                </a:solidFill>
                <a:latin typeface="Arial" panose="020B0604020202020204" pitchFamily="34" charset="0"/>
              </a:rPr>
              <a:t> paint the door ?</a:t>
            </a:r>
          </a:p>
        </p:txBody>
      </p:sp>
      <p:sp>
        <p:nvSpPr>
          <p:cNvPr id="125976" name="Text Box 24">
            <a:extLst>
              <a:ext uri="{FF2B5EF4-FFF2-40B4-BE49-F238E27FC236}">
                <a16:creationId xmlns:a16="http://schemas.microsoft.com/office/drawing/2014/main" id="{AD85FCF8-358C-481D-8F1A-047E8A6F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410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paint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3" grpId="0"/>
      <p:bldP spid="125974" grpId="0"/>
      <p:bldP spid="1259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>
            <a:extLst>
              <a:ext uri="{FF2B5EF4-FFF2-40B4-BE49-F238E27FC236}">
                <a16:creationId xmlns:a16="http://schemas.microsoft.com/office/drawing/2014/main" id="{116BAC25-1E42-4D03-AFFD-C8B7C325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0335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Work with a partner, look at the pictures. Make requests, offers or promises. Use the words in the box and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or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shall</a:t>
            </a:r>
          </a:p>
        </p:txBody>
      </p:sp>
      <p:pic>
        <p:nvPicPr>
          <p:cNvPr id="126981" name="Picture 5" descr="D VAN 001">
            <a:extLst>
              <a:ext uri="{FF2B5EF4-FFF2-40B4-BE49-F238E27FC236}">
                <a16:creationId xmlns:a16="http://schemas.microsoft.com/office/drawing/2014/main" id="{D5780FD3-AF69-4C0B-8711-ED1A1D74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t="36369" r="69144" b="47011"/>
          <a:stretch>
            <a:fillRect/>
          </a:stretch>
        </p:blipFill>
        <p:spPr bwMode="auto">
          <a:xfrm>
            <a:off x="381000" y="2962275"/>
            <a:ext cx="3657600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3" name="Text Box 7">
            <a:extLst>
              <a:ext uri="{FF2B5EF4-FFF2-40B4-BE49-F238E27FC236}">
                <a16:creationId xmlns:a16="http://schemas.microsoft.com/office/drawing/2014/main" id="{0E747B79-5E14-4A18-B18F-8C3E9E3E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26984" name="WordArt 8">
            <a:extLst>
              <a:ext uri="{FF2B5EF4-FFF2-40B4-BE49-F238E27FC236}">
                <a16:creationId xmlns:a16="http://schemas.microsoft.com/office/drawing/2014/main" id="{D10D6B6B-4662-4E34-9968-7F73C681CE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6985" name="Text Box 9">
            <a:extLst>
              <a:ext uri="{FF2B5EF4-FFF2-40B4-BE49-F238E27FC236}">
                <a16:creationId xmlns:a16="http://schemas.microsoft.com/office/drawing/2014/main" id="{F05356B8-CFBE-4155-8E77-A792AD742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26986" name="WordArt 10">
            <a:extLst>
              <a:ext uri="{FF2B5EF4-FFF2-40B4-BE49-F238E27FC236}">
                <a16:creationId xmlns:a16="http://schemas.microsoft.com/office/drawing/2014/main" id="{0F15CE63-7334-4631-9439-0E1A6B13AB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6987" name="Text Box 11">
            <a:extLst>
              <a:ext uri="{FF2B5EF4-FFF2-40B4-BE49-F238E27FC236}">
                <a16:creationId xmlns:a16="http://schemas.microsoft.com/office/drawing/2014/main" id="{94CBA5C7-B147-4EAE-A5B9-004D5B8A2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338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6600"/>
                </a:solidFill>
                <a:latin typeface="Arial" panose="020B0604020202020204" pitchFamily="34" charset="0"/>
              </a:rPr>
              <a:t>Will you</a:t>
            </a:r>
            <a:r>
              <a:rPr lang="en-US" altLang="en-US" sz="2400" b="1">
                <a:solidFill>
                  <a:srgbClr val="FF6600"/>
                </a:solidFill>
                <a:latin typeface="Arial" panose="020B0604020202020204" pitchFamily="34" charset="0"/>
              </a:rPr>
              <a:t> study harder, please?</a:t>
            </a:r>
          </a:p>
        </p:txBody>
      </p:sp>
      <p:sp>
        <p:nvSpPr>
          <p:cNvPr id="126988" name="Text Box 12">
            <a:extLst>
              <a:ext uri="{FF2B5EF4-FFF2-40B4-BE49-F238E27FC236}">
                <a16:creationId xmlns:a16="http://schemas.microsoft.com/office/drawing/2014/main" id="{E30AA58D-5C97-4D15-BD72-B5134086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724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993366"/>
                </a:solidFill>
                <a:latin typeface="Arial" panose="020B0604020202020204" pitchFamily="34" charset="0"/>
              </a:rPr>
              <a:t>I  promise I will</a:t>
            </a:r>
            <a:r>
              <a:rPr lang="en-US" altLang="en-US" sz="2400" b="1">
                <a:solidFill>
                  <a:srgbClr val="993366"/>
                </a:solidFill>
                <a:latin typeface="Arial" panose="020B0604020202020204" pitchFamily="34" charset="0"/>
              </a:rPr>
              <a:t> study harder</a:t>
            </a:r>
            <a:r>
              <a:rPr lang="en-US" altLang="en-US" sz="2400" b="1">
                <a:solidFill>
                  <a:srgbClr val="99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6990" name="Text Box 14">
            <a:extLst>
              <a:ext uri="{FF2B5EF4-FFF2-40B4-BE49-F238E27FC236}">
                <a16:creationId xmlns:a16="http://schemas.microsoft.com/office/drawing/2014/main" id="{44566D25-2722-4D53-919B-4AA9D6552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67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study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7" grpId="0"/>
      <p:bldP spid="126988" grpId="0"/>
      <p:bldP spid="1269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>
            <a:extLst>
              <a:ext uri="{FF2B5EF4-FFF2-40B4-BE49-F238E27FC236}">
                <a16:creationId xmlns:a16="http://schemas.microsoft.com/office/drawing/2014/main" id="{7593A4C1-8223-4CD4-A85B-2DEE96BA2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0335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Work with a partner, look at the pictures. Make requests, offers or promises. Use the words in the box and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or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shall</a:t>
            </a:r>
          </a:p>
        </p:txBody>
      </p:sp>
      <p:pic>
        <p:nvPicPr>
          <p:cNvPr id="128005" name="Picture 5" descr="D VAN 001">
            <a:extLst>
              <a:ext uri="{FF2B5EF4-FFF2-40B4-BE49-F238E27FC236}">
                <a16:creationId xmlns:a16="http://schemas.microsoft.com/office/drawing/2014/main" id="{06A6019E-6958-4566-AE72-1008556E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9" t="36369" r="30392" b="44637"/>
          <a:stretch>
            <a:fillRect/>
          </a:stretch>
        </p:blipFill>
        <p:spPr bwMode="auto">
          <a:xfrm>
            <a:off x="5181600" y="2514600"/>
            <a:ext cx="37338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6" name="Text Box 6">
            <a:extLst>
              <a:ext uri="{FF2B5EF4-FFF2-40B4-BE49-F238E27FC236}">
                <a16:creationId xmlns:a16="http://schemas.microsoft.com/office/drawing/2014/main" id="{3D45BF46-C24D-4FF5-9451-F5971AEFA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28007" name="WordArt 7">
            <a:extLst>
              <a:ext uri="{FF2B5EF4-FFF2-40B4-BE49-F238E27FC236}">
                <a16:creationId xmlns:a16="http://schemas.microsoft.com/office/drawing/2014/main" id="{6F60E79B-ADE7-44A4-908F-67E33924CE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8009" name="Text Box 9">
            <a:extLst>
              <a:ext uri="{FF2B5EF4-FFF2-40B4-BE49-F238E27FC236}">
                <a16:creationId xmlns:a16="http://schemas.microsoft.com/office/drawing/2014/main" id="{7EB2967F-248C-484F-B41C-DD95ECFC2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339933"/>
                </a:solidFill>
                <a:latin typeface="Arial" panose="020B0604020202020204" pitchFamily="34" charset="0"/>
              </a:rPr>
              <a:t>Shall I</a:t>
            </a:r>
            <a:r>
              <a:rPr lang="en-US" altLang="en-US" sz="2400" b="1">
                <a:solidFill>
                  <a:srgbClr val="339933"/>
                </a:solidFill>
                <a:latin typeface="Arial" panose="020B0604020202020204" pitchFamily="34" charset="0"/>
              </a:rPr>
              <a:t> carry the bag for you?</a:t>
            </a:r>
          </a:p>
        </p:txBody>
      </p:sp>
      <p:sp>
        <p:nvSpPr>
          <p:cNvPr id="128010" name="Text Box 10">
            <a:extLst>
              <a:ext uri="{FF2B5EF4-FFF2-40B4-BE49-F238E27FC236}">
                <a16:creationId xmlns:a16="http://schemas.microsoft.com/office/drawing/2014/main" id="{03ACE29B-87A8-4839-B35C-282271998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92475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CC0000"/>
                </a:solidFill>
                <a:latin typeface="Arial" panose="020B0604020202020204" pitchFamily="34" charset="0"/>
              </a:rPr>
              <a:t>Will you</a:t>
            </a:r>
            <a:r>
              <a:rPr lang="en-US" altLang="en-US" sz="2400" b="1">
                <a:solidFill>
                  <a:srgbClr val="CC0000"/>
                </a:solidFill>
                <a:latin typeface="Arial" panose="020B0604020202020204" pitchFamily="34" charset="0"/>
              </a:rPr>
              <a:t> carry the bag for 	me, please?</a:t>
            </a:r>
          </a:p>
        </p:txBody>
      </p:sp>
      <p:sp>
        <p:nvSpPr>
          <p:cNvPr id="128011" name="Text Box 11">
            <a:extLst>
              <a:ext uri="{FF2B5EF4-FFF2-40B4-BE49-F238E27FC236}">
                <a16:creationId xmlns:a16="http://schemas.microsoft.com/office/drawing/2014/main" id="{FD50438D-44B2-4940-BF45-C405E62C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562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carry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8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8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5" name="Picture 11" descr="D VAN 001">
            <a:extLst>
              <a:ext uri="{FF2B5EF4-FFF2-40B4-BE49-F238E27FC236}">
                <a16:creationId xmlns:a16="http://schemas.microsoft.com/office/drawing/2014/main" id="{F41F339B-1B0C-406E-BE76-C8A0BC497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t="54770" r="67708" b="25642"/>
          <a:stretch>
            <a:fillRect/>
          </a:stretch>
        </p:blipFill>
        <p:spPr bwMode="auto">
          <a:xfrm>
            <a:off x="0" y="2819400"/>
            <a:ext cx="358140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40" name="Text Box 16">
            <a:extLst>
              <a:ext uri="{FF2B5EF4-FFF2-40B4-BE49-F238E27FC236}">
                <a16:creationId xmlns:a16="http://schemas.microsoft.com/office/drawing/2014/main" id="{B9AB6530-1B2F-438D-BBC6-A97C8A670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  <a:endParaRPr lang="en-US" altLang="en-US"/>
          </a:p>
        </p:txBody>
      </p:sp>
      <p:sp>
        <p:nvSpPr>
          <p:cNvPr id="129041" name="WordArt 17">
            <a:extLst>
              <a:ext uri="{FF2B5EF4-FFF2-40B4-BE49-F238E27FC236}">
                <a16:creationId xmlns:a16="http://schemas.microsoft.com/office/drawing/2014/main" id="{FB268F76-47CF-4B1B-9B4D-0A53566A0B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29042" name="Text Box 18">
            <a:extLst>
              <a:ext uri="{FF2B5EF4-FFF2-40B4-BE49-F238E27FC236}">
                <a16:creationId xmlns:a16="http://schemas.microsoft.com/office/drawing/2014/main" id="{AEB45118-BAB7-423A-99C2-F0FB61800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0335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Work with a partner, look at the pictures. Make requests, offers or promises. Use the words in the box and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or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shall</a:t>
            </a:r>
          </a:p>
        </p:txBody>
      </p:sp>
      <p:sp>
        <p:nvSpPr>
          <p:cNvPr id="129043" name="Text Box 19">
            <a:extLst>
              <a:ext uri="{FF2B5EF4-FFF2-40B4-BE49-F238E27FC236}">
                <a16:creationId xmlns:a16="http://schemas.microsoft.com/office/drawing/2014/main" id="{6B1D0DA7-C4B4-4A26-A0DC-4D131B3C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816475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000099"/>
                </a:solidFill>
                <a:latin typeface="Arial" panose="020B0604020202020204" pitchFamily="34" charset="0"/>
              </a:rPr>
              <a:t>I  will</a:t>
            </a:r>
            <a:r>
              <a:rPr lang="en-US" altLang="en-US" sz="2400" b="1">
                <a:solidFill>
                  <a:srgbClr val="000099"/>
                </a:solidFill>
                <a:latin typeface="Arial" panose="020B0604020202020204" pitchFamily="34" charset="0"/>
              </a:rPr>
              <a:t> hang the washing for you</a:t>
            </a:r>
          </a:p>
        </p:txBody>
      </p:sp>
      <p:sp>
        <p:nvSpPr>
          <p:cNvPr id="129044" name="Text Box 20">
            <a:extLst>
              <a:ext uri="{FF2B5EF4-FFF2-40B4-BE49-F238E27FC236}">
                <a16:creationId xmlns:a16="http://schemas.microsoft.com/office/drawing/2014/main" id="{80CE33F1-2BA6-4740-98FB-82B3BDE1C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624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9900"/>
                </a:solidFill>
                <a:latin typeface="Arial" panose="020B0604020202020204" pitchFamily="34" charset="0"/>
              </a:rPr>
              <a:t>Shall I</a:t>
            </a:r>
            <a:r>
              <a:rPr lang="en-US" altLang="en-US" sz="2400" b="1">
                <a:solidFill>
                  <a:srgbClr val="FF9900"/>
                </a:solidFill>
                <a:latin typeface="Arial" panose="020B0604020202020204" pitchFamily="34" charset="0"/>
              </a:rPr>
              <a:t> hang the washing for you?</a:t>
            </a:r>
          </a:p>
        </p:txBody>
      </p:sp>
      <p:sp>
        <p:nvSpPr>
          <p:cNvPr id="129045" name="Text Box 21">
            <a:extLst>
              <a:ext uri="{FF2B5EF4-FFF2-40B4-BE49-F238E27FC236}">
                <a16:creationId xmlns:a16="http://schemas.microsoft.com/office/drawing/2014/main" id="{72D71DC5-520E-44FD-8C49-08238C74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1242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9900CC"/>
                </a:solidFill>
                <a:latin typeface="Arial" panose="020B0604020202020204" pitchFamily="34" charset="0"/>
              </a:rPr>
              <a:t>Will you</a:t>
            </a:r>
            <a:r>
              <a:rPr lang="en-US" altLang="en-US" sz="2400" b="1">
                <a:solidFill>
                  <a:srgbClr val="9900CC"/>
                </a:solidFill>
                <a:latin typeface="Arial" panose="020B0604020202020204" pitchFamily="34" charset="0"/>
              </a:rPr>
              <a:t> hang the washing, please?</a:t>
            </a:r>
          </a:p>
        </p:txBody>
      </p:sp>
      <p:sp>
        <p:nvSpPr>
          <p:cNvPr id="129046" name="Text Box 22">
            <a:extLst>
              <a:ext uri="{FF2B5EF4-FFF2-40B4-BE49-F238E27FC236}">
                <a16:creationId xmlns:a16="http://schemas.microsoft.com/office/drawing/2014/main" id="{64B19ABB-ED4E-4925-AED4-63F300CFF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638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hang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9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9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43" grpId="0"/>
      <p:bldP spid="129044" grpId="0"/>
      <p:bldP spid="129045" grpId="0"/>
      <p:bldP spid="1290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D VAN 001">
            <a:extLst>
              <a:ext uri="{FF2B5EF4-FFF2-40B4-BE49-F238E27FC236}">
                <a16:creationId xmlns:a16="http://schemas.microsoft.com/office/drawing/2014/main" id="{297063F5-F281-4316-B55C-46127589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2" t="54770" r="30392" b="25642"/>
          <a:stretch>
            <a:fillRect/>
          </a:stretch>
        </p:blipFill>
        <p:spPr bwMode="auto">
          <a:xfrm>
            <a:off x="5257800" y="2819400"/>
            <a:ext cx="3581400" cy="3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6" name="Text Box 6">
            <a:extLst>
              <a:ext uri="{FF2B5EF4-FFF2-40B4-BE49-F238E27FC236}">
                <a16:creationId xmlns:a16="http://schemas.microsoft.com/office/drawing/2014/main" id="{F52C85CE-28BB-428B-B4D5-F1D878AA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79550"/>
            <a:ext cx="8610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Work with a partner, look at the pictures. Make requests, offers or promises. Use the words in the box and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will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 or 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shall</a:t>
            </a:r>
          </a:p>
        </p:txBody>
      </p:sp>
      <p:sp>
        <p:nvSpPr>
          <p:cNvPr id="102408" name="Text Box 8">
            <a:extLst>
              <a:ext uri="{FF2B5EF4-FFF2-40B4-BE49-F238E27FC236}">
                <a16:creationId xmlns:a16="http://schemas.microsoft.com/office/drawing/2014/main" id="{E5F20296-4236-4D32-83E7-8C61D9F4F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38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  <a:endParaRPr lang="en-US" altLang="en-US"/>
          </a:p>
        </p:txBody>
      </p:sp>
      <p:sp>
        <p:nvSpPr>
          <p:cNvPr id="102409" name="WordArt 9">
            <a:extLst>
              <a:ext uri="{FF2B5EF4-FFF2-40B4-BE49-F238E27FC236}">
                <a16:creationId xmlns:a16="http://schemas.microsoft.com/office/drawing/2014/main" id="{CD014586-26EB-496F-9A98-DE8A7FA168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02410" name="Text Box 10">
            <a:extLst>
              <a:ext uri="{FF2B5EF4-FFF2-40B4-BE49-F238E27FC236}">
                <a16:creationId xmlns:a16="http://schemas.microsoft.com/office/drawing/2014/main" id="{2AFDDE47-3736-4B49-B4EB-6AB9CB078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95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339933"/>
                </a:solidFill>
                <a:latin typeface="Arial" panose="020B0604020202020204" pitchFamily="34" charset="0"/>
              </a:rPr>
              <a:t>I will</a:t>
            </a:r>
            <a:r>
              <a:rPr lang="en-US" altLang="en-US" sz="2400" b="1">
                <a:solidFill>
                  <a:srgbClr val="339933"/>
                </a:solidFill>
                <a:latin typeface="Arial" panose="020B0604020202020204" pitchFamily="34" charset="0"/>
              </a:rPr>
              <a:t> cut the grass for you</a:t>
            </a:r>
          </a:p>
        </p:txBody>
      </p:sp>
      <p:sp>
        <p:nvSpPr>
          <p:cNvPr id="102411" name="Text Box 11">
            <a:extLst>
              <a:ext uri="{FF2B5EF4-FFF2-40B4-BE49-F238E27FC236}">
                <a16:creationId xmlns:a16="http://schemas.microsoft.com/office/drawing/2014/main" id="{EB312752-5BB1-44F7-97EB-6396A99FA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FF0066"/>
                </a:solidFill>
                <a:latin typeface="Arial" panose="020B0604020202020204" pitchFamily="34" charset="0"/>
              </a:rPr>
              <a:t>Shall I</a:t>
            </a:r>
            <a:r>
              <a:rPr lang="en-US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 cut the grass for you?</a:t>
            </a:r>
          </a:p>
        </p:txBody>
      </p:sp>
      <p:sp>
        <p:nvSpPr>
          <p:cNvPr id="102412" name="Text Box 12">
            <a:extLst>
              <a:ext uri="{FF2B5EF4-FFF2-40B4-BE49-F238E27FC236}">
                <a16:creationId xmlns:a16="http://schemas.microsoft.com/office/drawing/2014/main" id="{E77D6001-30B2-47B1-A94B-B5E5FD32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i="1">
                <a:solidFill>
                  <a:srgbClr val="996633"/>
                </a:solidFill>
                <a:latin typeface="Arial" panose="020B0604020202020204" pitchFamily="34" charset="0"/>
              </a:rPr>
              <a:t>Will you</a:t>
            </a:r>
            <a:r>
              <a:rPr lang="en-US" altLang="en-US" sz="2400" b="1">
                <a:solidFill>
                  <a:srgbClr val="996633"/>
                </a:solidFill>
                <a:latin typeface="Arial" panose="020B0604020202020204" pitchFamily="34" charset="0"/>
              </a:rPr>
              <a:t> cut the grass, please?</a:t>
            </a:r>
          </a:p>
        </p:txBody>
      </p:sp>
      <p:sp>
        <p:nvSpPr>
          <p:cNvPr id="102413" name="Text Box 13">
            <a:extLst>
              <a:ext uri="{FF2B5EF4-FFF2-40B4-BE49-F238E27FC236}">
                <a16:creationId xmlns:a16="http://schemas.microsoft.com/office/drawing/2014/main" id="{BCFA2AA9-1D5B-44AD-AE52-66104FFF9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63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/>
              <a:t>cut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2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1" grpId="0"/>
      <p:bldP spid="102412" grpId="0"/>
      <p:bldP spid="1024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3" name="Text Box 101">
            <a:extLst>
              <a:ext uri="{FF2B5EF4-FFF2-40B4-BE49-F238E27FC236}">
                <a16:creationId xmlns:a16="http://schemas.microsoft.com/office/drawing/2014/main" id="{7069BCA6-15B2-4927-9F06-58BA15174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810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MS Mincho" panose="02020609040205080304" pitchFamily="49" charset="-128"/>
              </a:rPr>
              <a:t> </a:t>
            </a:r>
            <a:r>
              <a:rPr lang="en-US" altLang="en-US" sz="4000" b="1">
                <a:solidFill>
                  <a:srgbClr val="33CC33"/>
                </a:solidFill>
                <a:latin typeface="Arial Black" panose="020B0A04020102020204" pitchFamily="34" charset="0"/>
              </a:rPr>
              <a:t>Homework</a:t>
            </a:r>
          </a:p>
        </p:txBody>
      </p:sp>
      <p:sp>
        <p:nvSpPr>
          <p:cNvPr id="136294" name="Text Box 102">
            <a:extLst>
              <a:ext uri="{FF2B5EF4-FFF2-40B4-BE49-F238E27FC236}">
                <a16:creationId xmlns:a16="http://schemas.microsoft.com/office/drawing/2014/main" id="{EC0B58B2-8CE5-4893-9D59-9EF902A00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C840B8"/>
                </a:solidFill>
                <a:latin typeface="VNI-Vari" pitchFamily="2" charset="0"/>
              </a:rPr>
              <a:t>Learn the structures by heart</a:t>
            </a:r>
          </a:p>
        </p:txBody>
      </p:sp>
      <p:sp>
        <p:nvSpPr>
          <p:cNvPr id="136296" name="Text Box 104">
            <a:extLst>
              <a:ext uri="{FF2B5EF4-FFF2-40B4-BE49-F238E27FC236}">
                <a16:creationId xmlns:a16="http://schemas.microsoft.com/office/drawing/2014/main" id="{38A12996-A0C2-4134-84CE-F05BE1A8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2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9900CC"/>
                </a:solidFill>
                <a:latin typeface="VNI-Vari" pitchFamily="2" charset="0"/>
              </a:rPr>
              <a:t>Do the exercises in your notebooks</a:t>
            </a:r>
          </a:p>
        </p:txBody>
      </p:sp>
      <p:sp>
        <p:nvSpPr>
          <p:cNvPr id="136297" name="Text Box 105">
            <a:extLst>
              <a:ext uri="{FF2B5EF4-FFF2-40B4-BE49-F238E27FC236}">
                <a16:creationId xmlns:a16="http://schemas.microsoft.com/office/drawing/2014/main" id="{3D1A0DED-36A9-4405-B148-C462350A5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52800"/>
            <a:ext cx="883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latin typeface="VNI-Vari" pitchFamily="2" charset="0"/>
              </a:rPr>
              <a:t>Prepare unit 10:Getting started, listen and read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3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3" grpId="0"/>
      <p:bldP spid="136294" grpId="0"/>
      <p:bldP spid="136296" grpId="0"/>
      <p:bldP spid="13629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2" name="Group 4">
            <a:extLst>
              <a:ext uri="{FF2B5EF4-FFF2-40B4-BE49-F238E27FC236}">
                <a16:creationId xmlns:a16="http://schemas.microsoft.com/office/drawing/2014/main" id="{B95535B9-1B7F-43FA-9074-9F3CC03B0A7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0"/>
            <a:chExt cx="5760" cy="4320"/>
          </a:xfrm>
        </p:grpSpPr>
        <p:pic>
          <p:nvPicPr>
            <p:cNvPr id="58373" name="Picture 5" descr="post-47-1101850668">
              <a:extLst>
                <a:ext uri="{FF2B5EF4-FFF2-40B4-BE49-F238E27FC236}">
                  <a16:creationId xmlns:a16="http://schemas.microsoft.com/office/drawing/2014/main" id="{2FF2D8CF-24AE-4C59-8AD2-4E9F0DDBA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rgbClr val="CC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374" name="Oval 6">
              <a:extLst>
                <a:ext uri="{FF2B5EF4-FFF2-40B4-BE49-F238E27FC236}">
                  <a16:creationId xmlns:a16="http://schemas.microsoft.com/office/drawing/2014/main" id="{DE271B57-2E63-433D-B142-D77DBC069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864"/>
              <a:ext cx="4896" cy="2352"/>
            </a:xfrm>
            <a:prstGeom prst="ellipse">
              <a:avLst/>
            </a:prstGeom>
            <a:noFill/>
            <a:ln w="38100" cmpd="dbl">
              <a:solidFill>
                <a:srgbClr val="CC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600">
                <a:solidFill>
                  <a:srgbClr val="3333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8375" name="WordArt 7">
            <a:extLst>
              <a:ext uri="{FF2B5EF4-FFF2-40B4-BE49-F238E27FC236}">
                <a16:creationId xmlns:a16="http://schemas.microsoft.com/office/drawing/2014/main" id="{21EFEDA9-C07D-485E-9FBA-4A54B5D52A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64008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  <a:p>
            <a:pPr algn="ctr"/>
            <a:r>
              <a:rPr lang="en-SG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Goodbye!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Oval 5">
            <a:extLst>
              <a:ext uri="{FF2B5EF4-FFF2-40B4-BE49-F238E27FC236}">
                <a16:creationId xmlns:a16="http://schemas.microsoft.com/office/drawing/2014/main" id="{EEED894C-C971-4FF5-AE30-89795A8A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209800"/>
            <a:ext cx="2133600" cy="213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pic>
        <p:nvPicPr>
          <p:cNvPr id="140294" name="Picture 6" descr="2452">
            <a:extLst>
              <a:ext uri="{FF2B5EF4-FFF2-40B4-BE49-F238E27FC236}">
                <a16:creationId xmlns:a16="http://schemas.microsoft.com/office/drawing/2014/main" id="{E388FD64-AF84-4F5C-A05B-7AE859AAE9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5" name="Oval 7">
            <a:extLst>
              <a:ext uri="{FF2B5EF4-FFF2-40B4-BE49-F238E27FC236}">
                <a16:creationId xmlns:a16="http://schemas.microsoft.com/office/drawing/2014/main" id="{9C3A0033-78F0-47DA-8A54-4D2D41780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0296" name="Oval 8">
            <a:extLst>
              <a:ext uri="{FF2B5EF4-FFF2-40B4-BE49-F238E27FC236}">
                <a16:creationId xmlns:a16="http://schemas.microsoft.com/office/drawing/2014/main" id="{EA5F791A-C253-4217-A0D9-F49CCC88D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0297" name="Oval 9">
            <a:extLst>
              <a:ext uri="{FF2B5EF4-FFF2-40B4-BE49-F238E27FC236}">
                <a16:creationId xmlns:a16="http://schemas.microsoft.com/office/drawing/2014/main" id="{E1443190-06A7-43D4-A907-902FF75CC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0298" name="Oval 10">
            <a:extLst>
              <a:ext uri="{FF2B5EF4-FFF2-40B4-BE49-F238E27FC236}">
                <a16:creationId xmlns:a16="http://schemas.microsoft.com/office/drawing/2014/main" id="{790E94C3-6AB4-49E3-B16A-291EE4BB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0299" name="Oval 11">
            <a:extLst>
              <a:ext uri="{FF2B5EF4-FFF2-40B4-BE49-F238E27FC236}">
                <a16:creationId xmlns:a16="http://schemas.microsoft.com/office/drawing/2014/main" id="{2A26A7E5-30B2-49D6-900C-703E123B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0300" name="Oval 12">
            <a:extLst>
              <a:ext uri="{FF2B5EF4-FFF2-40B4-BE49-F238E27FC236}">
                <a16:creationId xmlns:a16="http://schemas.microsoft.com/office/drawing/2014/main" id="{232D1002-C5B5-4F7F-A3DA-AF94C99D8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0301" name="Oval 13">
            <a:extLst>
              <a:ext uri="{FF2B5EF4-FFF2-40B4-BE49-F238E27FC236}">
                <a16:creationId xmlns:a16="http://schemas.microsoft.com/office/drawing/2014/main" id="{5E4E5A8C-2441-4292-A6AD-2F67B2C84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0302" name="Oval 14">
            <a:extLst>
              <a:ext uri="{FF2B5EF4-FFF2-40B4-BE49-F238E27FC236}">
                <a16:creationId xmlns:a16="http://schemas.microsoft.com/office/drawing/2014/main" id="{3B5BD8A9-D7CD-4AE9-9F5C-D08F1278A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40303" name="Oval 15">
            <a:extLst>
              <a:ext uri="{FF2B5EF4-FFF2-40B4-BE49-F238E27FC236}">
                <a16:creationId xmlns:a16="http://schemas.microsoft.com/office/drawing/2014/main" id="{E86D02A5-4473-4A99-A145-A42BEFA36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40304" name="Oval 16">
            <a:extLst>
              <a:ext uri="{FF2B5EF4-FFF2-40B4-BE49-F238E27FC236}">
                <a16:creationId xmlns:a16="http://schemas.microsoft.com/office/drawing/2014/main" id="{FB05CCAE-F2E4-46B6-AF2E-37C0F4143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40305" name="Oval 17">
            <a:extLst>
              <a:ext uri="{FF2B5EF4-FFF2-40B4-BE49-F238E27FC236}">
                <a16:creationId xmlns:a16="http://schemas.microsoft.com/office/drawing/2014/main" id="{7C340139-EEC7-4606-A9FD-7A98C4843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40306" name="Oval 18">
            <a:extLst>
              <a:ext uri="{FF2B5EF4-FFF2-40B4-BE49-F238E27FC236}">
                <a16:creationId xmlns:a16="http://schemas.microsoft.com/office/drawing/2014/main" id="{9C83079C-DAEF-4C32-805C-7F14C94B4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40307" name="Oval 19">
            <a:extLst>
              <a:ext uri="{FF2B5EF4-FFF2-40B4-BE49-F238E27FC236}">
                <a16:creationId xmlns:a16="http://schemas.microsoft.com/office/drawing/2014/main" id="{76B82583-6588-462E-B1D0-F8555BD1F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140308" name="Oval 20">
            <a:extLst>
              <a:ext uri="{FF2B5EF4-FFF2-40B4-BE49-F238E27FC236}">
                <a16:creationId xmlns:a16="http://schemas.microsoft.com/office/drawing/2014/main" id="{09C8499D-651F-44F0-AC22-570F0D8F7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40309" name="Oval 21">
            <a:extLst>
              <a:ext uri="{FF2B5EF4-FFF2-40B4-BE49-F238E27FC236}">
                <a16:creationId xmlns:a16="http://schemas.microsoft.com/office/drawing/2014/main" id="{A770D828-26E1-4F96-A7BC-6DBDF6700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140310" name="Oval 22">
            <a:extLst>
              <a:ext uri="{FF2B5EF4-FFF2-40B4-BE49-F238E27FC236}">
                <a16:creationId xmlns:a16="http://schemas.microsoft.com/office/drawing/2014/main" id="{7DD65569-C8F7-4009-90DC-6CF191250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140311" name="Oval 23">
            <a:extLst>
              <a:ext uri="{FF2B5EF4-FFF2-40B4-BE49-F238E27FC236}">
                <a16:creationId xmlns:a16="http://schemas.microsoft.com/office/drawing/2014/main" id="{BDA96C70-72BC-42EA-A344-9E220BB4F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85</a:t>
            </a:r>
          </a:p>
        </p:txBody>
      </p:sp>
      <p:sp>
        <p:nvSpPr>
          <p:cNvPr id="140312" name="Oval 24">
            <a:extLst>
              <a:ext uri="{FF2B5EF4-FFF2-40B4-BE49-F238E27FC236}">
                <a16:creationId xmlns:a16="http://schemas.microsoft.com/office/drawing/2014/main" id="{5FD603B0-7BAF-4B0C-B100-ADCC88190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40313" name="Oval 25">
            <a:extLst>
              <a:ext uri="{FF2B5EF4-FFF2-40B4-BE49-F238E27FC236}">
                <a16:creationId xmlns:a16="http://schemas.microsoft.com/office/drawing/2014/main" id="{53DA3DFA-685C-4A0A-9116-77DA2365F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140314" name="Oval 26">
            <a:extLst>
              <a:ext uri="{FF2B5EF4-FFF2-40B4-BE49-F238E27FC236}">
                <a16:creationId xmlns:a16="http://schemas.microsoft.com/office/drawing/2014/main" id="{37DD6C16-E5E6-4C96-8372-A2C797F08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40315" name="Oval 27">
            <a:extLst>
              <a:ext uri="{FF2B5EF4-FFF2-40B4-BE49-F238E27FC236}">
                <a16:creationId xmlns:a16="http://schemas.microsoft.com/office/drawing/2014/main" id="{175223AC-1506-454E-8F41-80FC8A025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105</a:t>
            </a:r>
          </a:p>
        </p:txBody>
      </p:sp>
      <p:sp>
        <p:nvSpPr>
          <p:cNvPr id="140316" name="Oval 28">
            <a:extLst>
              <a:ext uri="{FF2B5EF4-FFF2-40B4-BE49-F238E27FC236}">
                <a16:creationId xmlns:a16="http://schemas.microsoft.com/office/drawing/2014/main" id="{F2978398-1BB4-452D-A8CA-6748EEBE2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110</a:t>
            </a:r>
          </a:p>
        </p:txBody>
      </p:sp>
      <p:sp>
        <p:nvSpPr>
          <p:cNvPr id="140317" name="Oval 29">
            <a:extLst>
              <a:ext uri="{FF2B5EF4-FFF2-40B4-BE49-F238E27FC236}">
                <a16:creationId xmlns:a16="http://schemas.microsoft.com/office/drawing/2014/main" id="{35CFD97C-BC15-4184-916B-CEEE34D07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115</a:t>
            </a:r>
          </a:p>
        </p:txBody>
      </p:sp>
      <p:sp>
        <p:nvSpPr>
          <p:cNvPr id="140318" name="Oval 30">
            <a:extLst>
              <a:ext uri="{FF2B5EF4-FFF2-40B4-BE49-F238E27FC236}">
                <a16:creationId xmlns:a16="http://schemas.microsoft.com/office/drawing/2014/main" id="{DC2B3AEB-7CBF-4A1E-94FA-7FAC2EA67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286000"/>
            <a:ext cx="2286000" cy="2286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7200" b="1">
                <a:solidFill>
                  <a:srgbClr val="FF0000"/>
                </a:solidFill>
              </a:rPr>
              <a:t>120</a:t>
            </a:r>
          </a:p>
        </p:txBody>
      </p:sp>
    </p:spTree>
  </p:cSld>
  <p:clrMapOvr>
    <a:masterClrMapping/>
  </p:clrMapOvr>
  <p:transition advClick="0" advTm="8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 animBg="1"/>
      <p:bldP spid="140296" grpId="0" animBg="1"/>
      <p:bldP spid="140297" grpId="0" animBg="1"/>
      <p:bldP spid="140298" grpId="0" animBg="1"/>
      <p:bldP spid="140299" grpId="0" animBg="1"/>
      <p:bldP spid="140300" grpId="0" animBg="1"/>
      <p:bldP spid="140301" grpId="0" animBg="1"/>
      <p:bldP spid="140302" grpId="0" animBg="1"/>
      <p:bldP spid="140303" grpId="0" animBg="1"/>
      <p:bldP spid="140304" grpId="0" animBg="1"/>
      <p:bldP spid="140305" grpId="0" animBg="1"/>
      <p:bldP spid="140306" grpId="0" animBg="1"/>
      <p:bldP spid="140307" grpId="0" animBg="1"/>
      <p:bldP spid="140308" grpId="0" animBg="1"/>
      <p:bldP spid="140309" grpId="0" animBg="1"/>
      <p:bldP spid="140310" grpId="0" animBg="1"/>
      <p:bldP spid="140311" grpId="0" animBg="1"/>
      <p:bldP spid="140312" grpId="0" animBg="1"/>
      <p:bldP spid="140313" grpId="0" animBg="1"/>
      <p:bldP spid="140314" grpId="0" animBg="1"/>
      <p:bldP spid="140315" grpId="0" animBg="1"/>
      <p:bldP spid="140316" grpId="0" animBg="1"/>
      <p:bldP spid="140317" grpId="0" animBg="1"/>
      <p:bldP spid="1403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21" name="Rectangle 25">
            <a:extLst>
              <a:ext uri="{FF2B5EF4-FFF2-40B4-BE49-F238E27FC236}">
                <a16:creationId xmlns:a16="http://schemas.microsoft.com/office/drawing/2014/main" id="{88614704-15F5-47BD-BD6F-268BF4478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72390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graphicFrame>
        <p:nvGraphicFramePr>
          <p:cNvPr id="55731" name="Group 435">
            <a:extLst>
              <a:ext uri="{FF2B5EF4-FFF2-40B4-BE49-F238E27FC236}">
                <a16:creationId xmlns:a16="http://schemas.microsoft.com/office/drawing/2014/main" id="{EB1625BC-DD26-42F9-A3DA-8851B53200EA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219200" y="762000"/>
          <a:ext cx="6553200" cy="5181600"/>
        </p:xfrm>
        <a:graphic>
          <a:graphicData uri="http://schemas.openxmlformats.org/drawingml/2006/table">
            <a:tbl>
              <a:tblPr/>
              <a:tblGrid>
                <a:gridCol w="468313">
                  <a:extLst>
                    <a:ext uri="{9D8B030D-6E8A-4147-A177-3AD203B41FA5}">
                      <a16:colId xmlns:a16="http://schemas.microsoft.com/office/drawing/2014/main" val="1607652416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919021784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506014713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715935049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556546187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125610966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604311440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535267606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1063128785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784217738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584517311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3099505671"/>
                    </a:ext>
                  </a:extLst>
                </a:gridCol>
                <a:gridCol w="479425">
                  <a:extLst>
                    <a:ext uri="{9D8B030D-6E8A-4147-A177-3AD203B41FA5}">
                      <a16:colId xmlns:a16="http://schemas.microsoft.com/office/drawing/2014/main" val="24026902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144014892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928004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211959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716569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3665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815852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64866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337095"/>
                  </a:ext>
                </a:extLst>
              </a:tr>
              <a:tr h="492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329831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753111"/>
                  </a:ext>
                </a:extLst>
              </a:tr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961365"/>
                  </a:ext>
                </a:extLst>
              </a:tr>
            </a:tbl>
          </a:graphicData>
        </a:graphic>
      </p:graphicFrame>
      <p:sp>
        <p:nvSpPr>
          <p:cNvPr id="55720" name="AutoShape 424">
            <a:extLst>
              <a:ext uri="{FF2B5EF4-FFF2-40B4-BE49-F238E27FC236}">
                <a16:creationId xmlns:a16="http://schemas.microsoft.com/office/drawing/2014/main" id="{9A4FDF25-4D9B-4A1C-AFC8-7E0FEEAF8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762000"/>
            <a:ext cx="4191000" cy="533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55721" name="AutoShape 425">
            <a:extLst>
              <a:ext uri="{FF2B5EF4-FFF2-40B4-BE49-F238E27FC236}">
                <a16:creationId xmlns:a16="http://schemas.microsoft.com/office/drawing/2014/main" id="{CDB7B12C-CC44-4C4D-8A44-E6851251C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62000"/>
            <a:ext cx="533400" cy="2590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55722" name="AutoShape 426">
            <a:extLst>
              <a:ext uri="{FF2B5EF4-FFF2-40B4-BE49-F238E27FC236}">
                <a16:creationId xmlns:a16="http://schemas.microsoft.com/office/drawing/2014/main" id="{6C20674B-225D-4E89-BF87-A615C578E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28800"/>
            <a:ext cx="3733800" cy="4572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55723" name="AutoShape 427">
            <a:extLst>
              <a:ext uri="{FF2B5EF4-FFF2-40B4-BE49-F238E27FC236}">
                <a16:creationId xmlns:a16="http://schemas.microsoft.com/office/drawing/2014/main" id="{812D4061-46EB-44CF-BFF0-F1EDA1F04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4648200" cy="533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55724" name="AutoShape 428">
            <a:extLst>
              <a:ext uri="{FF2B5EF4-FFF2-40B4-BE49-F238E27FC236}">
                <a16:creationId xmlns:a16="http://schemas.microsoft.com/office/drawing/2014/main" id="{B10E5677-EC68-41E6-BA69-35DC97988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28800"/>
            <a:ext cx="457200" cy="4114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55725" name="AutoShape 429">
            <a:extLst>
              <a:ext uri="{FF2B5EF4-FFF2-40B4-BE49-F238E27FC236}">
                <a16:creationId xmlns:a16="http://schemas.microsoft.com/office/drawing/2014/main" id="{17444B78-2F9C-4428-B85D-667E453EE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886200"/>
            <a:ext cx="2362200" cy="533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55726" name="AutoShape 430">
            <a:extLst>
              <a:ext uri="{FF2B5EF4-FFF2-40B4-BE49-F238E27FC236}">
                <a16:creationId xmlns:a16="http://schemas.microsoft.com/office/drawing/2014/main" id="{9F80697D-6FBB-4413-92FE-9037F352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410200"/>
            <a:ext cx="3733800" cy="533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55727" name="AutoShape 431">
            <a:extLst>
              <a:ext uri="{FF2B5EF4-FFF2-40B4-BE49-F238E27FC236}">
                <a16:creationId xmlns:a16="http://schemas.microsoft.com/office/drawing/2014/main" id="{D934252D-B73E-4998-AEE3-7126A0F7C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819400"/>
            <a:ext cx="457200" cy="2590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Text Box 4">
            <a:extLst>
              <a:ext uri="{FF2B5EF4-FFF2-40B4-BE49-F238E27FC236}">
                <a16:creationId xmlns:a16="http://schemas.microsoft.com/office/drawing/2014/main" id="{8270AFF5-F012-4AE6-84BC-A6B4E67DC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138245" name="WordArt 5">
            <a:extLst>
              <a:ext uri="{FF2B5EF4-FFF2-40B4-BE49-F238E27FC236}">
                <a16:creationId xmlns:a16="http://schemas.microsoft.com/office/drawing/2014/main" id="{904B8491-6A97-421E-8501-7A53D4CA63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97155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E8E446A6-41F4-44DE-9FD0-6BA7413A5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124200"/>
            <a:ext cx="61722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/>
              <a:t> </a:t>
            </a:r>
            <a:r>
              <a:rPr lang="en-US" altLang="en-US" sz="3200">
                <a:solidFill>
                  <a:srgbClr val="0000CC"/>
                </a:solidFill>
              </a:rPr>
              <a:t>*</a:t>
            </a:r>
            <a:r>
              <a:rPr lang="en-US" altLang="en-US" sz="3200" i="1">
                <a:solidFill>
                  <a:srgbClr val="0000CC"/>
                </a:solidFill>
              </a:rPr>
              <a:t>In order to; so as to</a:t>
            </a:r>
            <a:endParaRPr lang="en-US" altLang="en-US" sz="3200" b="1" i="1">
              <a:solidFill>
                <a:srgbClr val="0000CC"/>
              </a:solidFill>
            </a:endParaRPr>
          </a:p>
          <a:p>
            <a:r>
              <a:rPr lang="en-US" altLang="en-US" sz="3200" b="1">
                <a:solidFill>
                  <a:srgbClr val="0000CC"/>
                </a:solidFill>
              </a:rPr>
              <a:t> *</a:t>
            </a:r>
            <a:r>
              <a:rPr lang="en-US" altLang="en-US" sz="3200">
                <a:solidFill>
                  <a:srgbClr val="0000CC"/>
                </a:solidFill>
              </a:rPr>
              <a:t>Future simple</a:t>
            </a:r>
            <a:r>
              <a:rPr lang="en-US" altLang="en-US" sz="3200" b="1">
                <a:solidFill>
                  <a:srgbClr val="0000CC"/>
                </a:solidFill>
              </a:rPr>
              <a:t> </a:t>
            </a:r>
          </a:p>
          <a:p>
            <a:r>
              <a:rPr lang="en-US" altLang="en-US" sz="3200" b="1">
                <a:solidFill>
                  <a:srgbClr val="0000CC"/>
                </a:solidFill>
              </a:rPr>
              <a:t> *</a:t>
            </a:r>
            <a:r>
              <a:rPr lang="en-US" altLang="en-US" sz="3200">
                <a:solidFill>
                  <a:srgbClr val="0000CC"/>
                </a:solidFill>
              </a:rPr>
              <a:t>Modal </a:t>
            </a:r>
            <a:r>
              <a:rPr lang="en-US" altLang="en-US" sz="3200" i="1">
                <a:solidFill>
                  <a:srgbClr val="0000CC"/>
                </a:solidFill>
              </a:rPr>
              <a:t>will </a:t>
            </a:r>
            <a:r>
              <a:rPr lang="en-US" altLang="en-US" sz="3200">
                <a:solidFill>
                  <a:srgbClr val="0000CC"/>
                </a:solidFill>
              </a:rPr>
              <a:t>to make requests, 	offers and promises</a:t>
            </a:r>
            <a:r>
              <a:rPr lang="en-US" altLang="en-US" sz="3200"/>
              <a:t> </a:t>
            </a:r>
          </a:p>
        </p:txBody>
      </p:sp>
      <p:grpSp>
        <p:nvGrpSpPr>
          <p:cNvPr id="138247" name="Group 7">
            <a:extLst>
              <a:ext uri="{FF2B5EF4-FFF2-40B4-BE49-F238E27FC236}">
                <a16:creationId xmlns:a16="http://schemas.microsoft.com/office/drawing/2014/main" id="{9A777447-051E-4F97-B32D-E96E3E00B462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24200"/>
            <a:ext cx="5638800" cy="2209800"/>
            <a:chOff x="816" y="1968"/>
            <a:chExt cx="3552" cy="1392"/>
          </a:xfrm>
        </p:grpSpPr>
        <p:sp>
          <p:nvSpPr>
            <p:cNvPr id="138248" name="Line 8">
              <a:extLst>
                <a:ext uri="{FF2B5EF4-FFF2-40B4-BE49-F238E27FC236}">
                  <a16:creationId xmlns:a16="http://schemas.microsoft.com/office/drawing/2014/main" id="{808C27A9-58BD-43FF-8F32-B216F07BA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68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8249" name="Line 9">
              <a:extLst>
                <a:ext uri="{FF2B5EF4-FFF2-40B4-BE49-F238E27FC236}">
                  <a16:creationId xmlns:a16="http://schemas.microsoft.com/office/drawing/2014/main" id="{72440C54-724D-45FB-A2D5-6787F1650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016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8250" name="Line 10">
              <a:extLst>
                <a:ext uri="{FF2B5EF4-FFF2-40B4-BE49-F238E27FC236}">
                  <a16:creationId xmlns:a16="http://schemas.microsoft.com/office/drawing/2014/main" id="{6E9C90A8-824A-49D9-A82E-A78F585288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312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38251" name="Line 11">
              <a:extLst>
                <a:ext uri="{FF2B5EF4-FFF2-40B4-BE49-F238E27FC236}">
                  <a16:creationId xmlns:a16="http://schemas.microsoft.com/office/drawing/2014/main" id="{7CA6D947-9924-4EFC-BABE-D8CEEF9FB9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1968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/>
      <p:bldP spid="138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>
            <a:extLst>
              <a:ext uri="{FF2B5EF4-FFF2-40B4-BE49-F238E27FC236}">
                <a16:creationId xmlns:a16="http://schemas.microsoft.com/office/drawing/2014/main" id="{9B77C25C-AB2B-467F-AF63-2FD92DD2A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096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94213" name="WordArt 5">
            <a:extLst>
              <a:ext uri="{FF2B5EF4-FFF2-40B4-BE49-F238E27FC236}">
                <a16:creationId xmlns:a16="http://schemas.microsoft.com/office/drawing/2014/main" id="{1A84CD01-1DE1-47A6-B988-1229220668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989548DD-7C00-48E9-8189-654F7B06B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68450"/>
            <a:ext cx="358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                        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Phrase of purpose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2AA401CE-4A77-445C-A921-FD071DF47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9718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so as to + infinitive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CD243EEF-F805-4499-98AA-4630B4C9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05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In order to + infinitive</a:t>
            </a:r>
          </a:p>
        </p:txBody>
      </p:sp>
      <p:grpSp>
        <p:nvGrpSpPr>
          <p:cNvPr id="94217" name="Group 9">
            <a:extLst>
              <a:ext uri="{FF2B5EF4-FFF2-40B4-BE49-F238E27FC236}">
                <a16:creationId xmlns:a16="http://schemas.microsoft.com/office/drawing/2014/main" id="{9B1A54A3-2321-4A04-91BB-FB1FEA3456F2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895600"/>
            <a:ext cx="3733800" cy="1143000"/>
            <a:chOff x="816" y="1968"/>
            <a:chExt cx="3552" cy="1392"/>
          </a:xfrm>
        </p:grpSpPr>
        <p:sp>
          <p:nvSpPr>
            <p:cNvPr id="94218" name="Line 10">
              <a:extLst>
                <a:ext uri="{FF2B5EF4-FFF2-40B4-BE49-F238E27FC236}">
                  <a16:creationId xmlns:a16="http://schemas.microsoft.com/office/drawing/2014/main" id="{4570C79F-4D85-4E9A-A843-C8A53777D7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68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4219" name="Line 11">
              <a:extLst>
                <a:ext uri="{FF2B5EF4-FFF2-40B4-BE49-F238E27FC236}">
                  <a16:creationId xmlns:a16="http://schemas.microsoft.com/office/drawing/2014/main" id="{490A2C49-8D75-4BDF-A212-ADA4DD063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016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4220" name="Line 12">
              <a:extLst>
                <a:ext uri="{FF2B5EF4-FFF2-40B4-BE49-F238E27FC236}">
                  <a16:creationId xmlns:a16="http://schemas.microsoft.com/office/drawing/2014/main" id="{2C40E3F7-835B-4B53-A50B-07AB5D7F0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312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4221" name="Line 13">
              <a:extLst>
                <a:ext uri="{FF2B5EF4-FFF2-40B4-BE49-F238E27FC236}">
                  <a16:creationId xmlns:a16="http://schemas.microsoft.com/office/drawing/2014/main" id="{28384EC8-577C-4C7B-9CFC-16A4C87A66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1968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94222" name="Text Box 14">
            <a:extLst>
              <a:ext uri="{FF2B5EF4-FFF2-40B4-BE49-F238E27FC236}">
                <a16:creationId xmlns:a16="http://schemas.microsoft.com/office/drawing/2014/main" id="{09BDED3E-1953-41CD-82CA-58AD4AF86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64075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660066"/>
                </a:solidFill>
                <a:latin typeface="Arial" panose="020B0604020202020204" pitchFamily="34" charset="0"/>
              </a:rPr>
              <a:t>Ex:</a:t>
            </a:r>
            <a:r>
              <a:rPr lang="en-US" altLang="en-US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I study English </a:t>
            </a:r>
            <a:r>
              <a:rPr lang="en-US" altLang="en-US" sz="2400" b="1" i="1">
                <a:solidFill>
                  <a:srgbClr val="CC3300"/>
                </a:solidFill>
                <a:latin typeface="Arial" panose="020B0604020202020204" pitchFamily="34" charset="0"/>
              </a:rPr>
              <a:t>in order to / so as to</a:t>
            </a:r>
            <a:r>
              <a:rPr lang="en-US" alt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 communicate                                         	with foreigners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/>
      <p:bldP spid="94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>
            <a:extLst>
              <a:ext uri="{FF2B5EF4-FFF2-40B4-BE49-F238E27FC236}">
                <a16:creationId xmlns:a16="http://schemas.microsoft.com/office/drawing/2014/main" id="{4D498D77-4BB7-4C5C-9F30-3857B044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858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3399"/>
                </a:solidFill>
                <a:latin typeface="Arial" panose="020B0604020202020204" pitchFamily="34" charset="0"/>
              </a:rPr>
              <a:t>Lesson 5:</a:t>
            </a:r>
            <a:r>
              <a:rPr lang="en-US" altLang="en-US" sz="3600" b="1"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CC0099"/>
                </a:solidFill>
                <a:latin typeface="Arial" panose="020B0604020202020204" pitchFamily="34" charset="0"/>
              </a:rPr>
              <a:t>Language focus</a:t>
            </a:r>
          </a:p>
        </p:txBody>
      </p:sp>
      <p:sp>
        <p:nvSpPr>
          <p:cNvPr id="98307" name="WordArt 3">
            <a:extLst>
              <a:ext uri="{FF2B5EF4-FFF2-40B4-BE49-F238E27FC236}">
                <a16:creationId xmlns:a16="http://schemas.microsoft.com/office/drawing/2014/main" id="{E05DCD2B-F5DC-46DC-BB6A-CA148E5C0C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6562725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Jamai" pitchFamily="2" charset="0"/>
              </a:rPr>
              <a:t>        UNIT 9: A FIRST-AID COURSE</a:t>
            </a:r>
            <a:endParaRPr lang="en-SG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Jamai" pitchFamily="2" charset="0"/>
            </a:endParaRP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F04BFAC2-BD98-454D-9437-207FB633A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71600"/>
            <a:ext cx="358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                        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Phrase of purpose</a:t>
            </a:r>
          </a:p>
        </p:txBody>
      </p:sp>
      <p:sp>
        <p:nvSpPr>
          <p:cNvPr id="98309" name="Text Box 5">
            <a:extLst>
              <a:ext uri="{FF2B5EF4-FFF2-40B4-BE49-F238E27FC236}">
                <a16:creationId xmlns:a16="http://schemas.microsoft.com/office/drawing/2014/main" id="{B05C0067-5F21-4A4E-9CEB-1D0AB7B7A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438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so as to + infinitive</a:t>
            </a:r>
          </a:p>
        </p:txBody>
      </p:sp>
      <p:sp>
        <p:nvSpPr>
          <p:cNvPr id="98310" name="Text Box 6">
            <a:extLst>
              <a:ext uri="{FF2B5EF4-FFF2-40B4-BE49-F238E27FC236}">
                <a16:creationId xmlns:a16="http://schemas.microsoft.com/office/drawing/2014/main" id="{0CA73C9E-0F11-44CD-8E72-11C151153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971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In order to + infinitive</a:t>
            </a:r>
          </a:p>
        </p:txBody>
      </p:sp>
      <p:grpSp>
        <p:nvGrpSpPr>
          <p:cNvPr id="98311" name="Group 7">
            <a:extLst>
              <a:ext uri="{FF2B5EF4-FFF2-40B4-BE49-F238E27FC236}">
                <a16:creationId xmlns:a16="http://schemas.microsoft.com/office/drawing/2014/main" id="{A59D2586-E613-409C-9E6E-959CA8BF08C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2362200"/>
            <a:ext cx="3733800" cy="1143000"/>
            <a:chOff x="816" y="1968"/>
            <a:chExt cx="3552" cy="1392"/>
          </a:xfrm>
        </p:grpSpPr>
        <p:sp>
          <p:nvSpPr>
            <p:cNvPr id="98312" name="Line 8">
              <a:extLst>
                <a:ext uri="{FF2B5EF4-FFF2-40B4-BE49-F238E27FC236}">
                  <a16:creationId xmlns:a16="http://schemas.microsoft.com/office/drawing/2014/main" id="{64ACD2DF-9F32-4A22-B75B-06185739B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68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8313" name="Line 9">
              <a:extLst>
                <a:ext uri="{FF2B5EF4-FFF2-40B4-BE49-F238E27FC236}">
                  <a16:creationId xmlns:a16="http://schemas.microsoft.com/office/drawing/2014/main" id="{3D628265-E369-4FF4-9A24-0479775BF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016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8314" name="Line 10">
              <a:extLst>
                <a:ext uri="{FF2B5EF4-FFF2-40B4-BE49-F238E27FC236}">
                  <a16:creationId xmlns:a16="http://schemas.microsoft.com/office/drawing/2014/main" id="{09D39FCE-2D30-4546-B085-D23563416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312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8315" name="Line 11">
              <a:extLst>
                <a:ext uri="{FF2B5EF4-FFF2-40B4-BE49-F238E27FC236}">
                  <a16:creationId xmlns:a16="http://schemas.microsoft.com/office/drawing/2014/main" id="{20482180-7CF5-4585-B585-799BCEC11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1968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98317" name="Text Box 13">
            <a:extLst>
              <a:ext uri="{FF2B5EF4-FFF2-40B4-BE49-F238E27FC236}">
                <a16:creationId xmlns:a16="http://schemas.microsoft.com/office/drawing/2014/main" id="{73D56215-D800-4DB4-AA72-899F0ECB2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So as not to + infinitive</a:t>
            </a:r>
          </a:p>
        </p:txBody>
      </p:sp>
      <p:sp>
        <p:nvSpPr>
          <p:cNvPr id="98318" name="Text Box 14">
            <a:extLst>
              <a:ext uri="{FF2B5EF4-FFF2-40B4-BE49-F238E27FC236}">
                <a16:creationId xmlns:a16="http://schemas.microsoft.com/office/drawing/2014/main" id="{491F7EDE-B67C-48BC-A3B0-791D49524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672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6600"/>
                </a:solidFill>
                <a:latin typeface="Arial" panose="020B0604020202020204" pitchFamily="34" charset="0"/>
              </a:rPr>
              <a:t>In order not to + infinitive</a:t>
            </a:r>
          </a:p>
        </p:txBody>
      </p:sp>
      <p:grpSp>
        <p:nvGrpSpPr>
          <p:cNvPr id="98319" name="Group 15">
            <a:extLst>
              <a:ext uri="{FF2B5EF4-FFF2-40B4-BE49-F238E27FC236}">
                <a16:creationId xmlns:a16="http://schemas.microsoft.com/office/drawing/2014/main" id="{087BC275-0385-4F68-BF12-3F053BD2C844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733800"/>
            <a:ext cx="4191000" cy="1143000"/>
            <a:chOff x="816" y="1968"/>
            <a:chExt cx="3552" cy="1392"/>
          </a:xfrm>
        </p:grpSpPr>
        <p:sp>
          <p:nvSpPr>
            <p:cNvPr id="98320" name="Line 16">
              <a:extLst>
                <a:ext uri="{FF2B5EF4-FFF2-40B4-BE49-F238E27FC236}">
                  <a16:creationId xmlns:a16="http://schemas.microsoft.com/office/drawing/2014/main" id="{DD25E32A-BC2B-47D1-A5CD-2ACB0726E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1968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8321" name="Line 17">
              <a:extLst>
                <a:ext uri="{FF2B5EF4-FFF2-40B4-BE49-F238E27FC236}">
                  <a16:creationId xmlns:a16="http://schemas.microsoft.com/office/drawing/2014/main" id="{2D936461-98AD-4CD5-B711-EB15242D29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016"/>
              <a:ext cx="0" cy="1344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8322" name="Line 18">
              <a:extLst>
                <a:ext uri="{FF2B5EF4-FFF2-40B4-BE49-F238E27FC236}">
                  <a16:creationId xmlns:a16="http://schemas.microsoft.com/office/drawing/2014/main" id="{5EA01A8A-BDAF-4F8B-BBDE-F724A25059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3312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98323" name="Line 19">
              <a:extLst>
                <a:ext uri="{FF2B5EF4-FFF2-40B4-BE49-F238E27FC236}">
                  <a16:creationId xmlns:a16="http://schemas.microsoft.com/office/drawing/2014/main" id="{E41AE00B-C28D-4B06-BCA4-2B02C2253E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6" y="1968"/>
              <a:ext cx="3552" cy="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98324" name="Text Box 20">
            <a:extLst>
              <a:ext uri="{FF2B5EF4-FFF2-40B4-BE49-F238E27FC236}">
                <a16:creationId xmlns:a16="http://schemas.microsoft.com/office/drawing/2014/main" id="{DED69042-E5F3-4F54-8D54-9657C8D2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043488"/>
            <a:ext cx="899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>
                <a:solidFill>
                  <a:srgbClr val="660066"/>
                </a:solidFill>
                <a:latin typeface="Arial" panose="020B0604020202020204" pitchFamily="34" charset="0"/>
              </a:rPr>
              <a:t>Ex: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He drives a car carefully </a:t>
            </a:r>
            <a:r>
              <a:rPr lang="en-US" altLang="en-US" sz="2400" b="1">
                <a:solidFill>
                  <a:srgbClr val="CC33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>
                <a:solidFill>
                  <a:srgbClr val="CC3300"/>
                </a:solidFill>
                <a:latin typeface="Arial" panose="020B0604020202020204" pitchFamily="34" charset="0"/>
              </a:rPr>
              <a:t>order not to / so as not to</a:t>
            </a:r>
            <a:r>
              <a:rPr lang="en-US" altLang="en-US" sz="2400" b="1">
                <a:solidFill>
                  <a:srgbClr val="6600CC"/>
                </a:solidFill>
                <a:latin typeface="Arial" panose="020B0604020202020204" pitchFamily="34" charset="0"/>
              </a:rPr>
              <a:t> 	cause the accidents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7" grpId="0"/>
      <p:bldP spid="98318" grpId="0"/>
      <p:bldP spid="983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8" name="Text Box 22">
            <a:extLst>
              <a:ext uri="{FF2B5EF4-FFF2-40B4-BE49-F238E27FC236}">
                <a16:creationId xmlns:a16="http://schemas.microsoft.com/office/drawing/2014/main" id="{9E0F4187-61C1-410C-8C28-395347996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905000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1. I always keep the window open</a:t>
            </a:r>
          </a:p>
        </p:txBody>
      </p:sp>
      <p:sp>
        <p:nvSpPr>
          <p:cNvPr id="91159" name="Text Box 23">
            <a:extLst>
              <a:ext uri="{FF2B5EF4-FFF2-40B4-BE49-F238E27FC236}">
                <a16:creationId xmlns:a16="http://schemas.microsoft.com/office/drawing/2014/main" id="{7F892178-88D5-4614-BFD5-1A763D85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a. Ease the victim’s pain and anxiety</a:t>
            </a:r>
          </a:p>
        </p:txBody>
      </p:sp>
      <p:sp>
        <p:nvSpPr>
          <p:cNvPr id="91160" name="Text Box 24">
            <a:extLst>
              <a:ext uri="{FF2B5EF4-FFF2-40B4-BE49-F238E27FC236}">
                <a16:creationId xmlns:a16="http://schemas.microsoft.com/office/drawing/2014/main" id="{B8573C31-B443-4F4E-900F-F4AD9A9C2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2. Mary wrote a notice on the board</a:t>
            </a:r>
          </a:p>
        </p:txBody>
      </p:sp>
      <p:sp>
        <p:nvSpPr>
          <p:cNvPr id="91161" name="Text Box 25">
            <a:extLst>
              <a:ext uri="{FF2B5EF4-FFF2-40B4-BE49-F238E27FC236}">
                <a16:creationId xmlns:a16="http://schemas.microsoft.com/office/drawing/2014/main" id="{9A12F3F1-A0D2-4EB8-AF9E-663BEED3C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6670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b. get to the meeting on time</a:t>
            </a:r>
          </a:p>
        </p:txBody>
      </p:sp>
      <p:sp>
        <p:nvSpPr>
          <p:cNvPr id="91162" name="Text Box 26">
            <a:extLst>
              <a:ext uri="{FF2B5EF4-FFF2-40B4-BE49-F238E27FC236}">
                <a16:creationId xmlns:a16="http://schemas.microsoft.com/office/drawing/2014/main" id="{24F2B609-D012-48DA-A5AC-07BEDC23A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7432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3. Mr. green got up early this  	morning</a:t>
            </a:r>
          </a:p>
        </p:txBody>
      </p:sp>
      <p:sp>
        <p:nvSpPr>
          <p:cNvPr id="91163" name="Text Box 27">
            <a:extLst>
              <a:ext uri="{FF2B5EF4-FFF2-40B4-BE49-F238E27FC236}">
                <a16:creationId xmlns:a16="http://schemas.microsoft.com/office/drawing/2014/main" id="{1453092D-216F-47BF-A20F-B497F37CF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c. inform her classmates about the        	change in schedule</a:t>
            </a:r>
          </a:p>
        </p:txBody>
      </p:sp>
      <p:sp>
        <p:nvSpPr>
          <p:cNvPr id="91164" name="Text Box 28">
            <a:extLst>
              <a:ext uri="{FF2B5EF4-FFF2-40B4-BE49-F238E27FC236}">
                <a16:creationId xmlns:a16="http://schemas.microsoft.com/office/drawing/2014/main" id="{50C140CD-CB98-409C-973E-038599422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4290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4. My elder brother studies hard 	this year</a:t>
            </a:r>
          </a:p>
        </p:txBody>
      </p:sp>
      <p:sp>
        <p:nvSpPr>
          <p:cNvPr id="91165" name="Text Box 29">
            <a:extLst>
              <a:ext uri="{FF2B5EF4-FFF2-40B4-BE49-F238E27FC236}">
                <a16:creationId xmlns:a16="http://schemas.microsoft.com/office/drawing/2014/main" id="{F89A0C6D-A931-4E33-8032-CAEFDD8BA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100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d. minimize tissue damage</a:t>
            </a:r>
          </a:p>
        </p:txBody>
      </p:sp>
      <p:sp>
        <p:nvSpPr>
          <p:cNvPr id="91166" name="Text Box 30">
            <a:extLst>
              <a:ext uri="{FF2B5EF4-FFF2-40B4-BE49-F238E27FC236}">
                <a16:creationId xmlns:a16="http://schemas.microsoft.com/office/drawing/2014/main" id="{9E4EC362-AD02-4471-BE7B-9C39875D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148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5. People use first-aid</a:t>
            </a:r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id="{4A2235A7-9028-4374-B3D3-1F261A6CF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9100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e. pass the entrance exam to the 	university</a:t>
            </a:r>
          </a:p>
        </p:txBody>
      </p:sp>
      <p:sp>
        <p:nvSpPr>
          <p:cNvPr id="91168" name="Text Box 32">
            <a:extLst>
              <a:ext uri="{FF2B5EF4-FFF2-40B4-BE49-F238E27FC236}">
                <a16:creationId xmlns:a16="http://schemas.microsoft.com/office/drawing/2014/main" id="{6E3699B9-5901-44C8-88BF-5B1E78615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6. You should cool the burns 	immediately</a:t>
            </a:r>
          </a:p>
        </p:txBody>
      </p:sp>
      <p:sp>
        <p:nvSpPr>
          <p:cNvPr id="91169" name="Text Box 33">
            <a:extLst>
              <a:ext uri="{FF2B5EF4-FFF2-40B4-BE49-F238E27FC236}">
                <a16:creationId xmlns:a16="http://schemas.microsoft.com/office/drawing/2014/main" id="{13589BC7-CB9C-458E-9EA9-B9BCDB48C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891088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f. let fresh air in</a:t>
            </a:r>
          </a:p>
        </p:txBody>
      </p:sp>
      <p:sp>
        <p:nvSpPr>
          <p:cNvPr id="91171" name="Text Box 35">
            <a:extLst>
              <a:ext uri="{FF2B5EF4-FFF2-40B4-BE49-F238E27FC236}">
                <a16:creationId xmlns:a16="http://schemas.microsoft.com/office/drawing/2014/main" id="{4066F3E3-CE86-4389-B0A3-799A136D1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795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990000"/>
                </a:solidFill>
                <a:latin typeface="Arial" panose="020B0604020202020204" pitchFamily="34" charset="0"/>
              </a:rPr>
              <a:t>Match one part of a sentence from column A with another part in column B. Then write a complete sentence by using </a:t>
            </a:r>
            <a:r>
              <a:rPr lang="en-US" altLang="en-US" sz="2400" b="1" i="1">
                <a:solidFill>
                  <a:srgbClr val="006600"/>
                </a:solidFill>
                <a:latin typeface="Arial" panose="020B0604020202020204" pitchFamily="34" charset="0"/>
              </a:rPr>
              <a:t>in order to / so as to</a:t>
            </a:r>
          </a:p>
        </p:txBody>
      </p:sp>
      <p:grpSp>
        <p:nvGrpSpPr>
          <p:cNvPr id="91174" name="Group 38">
            <a:extLst>
              <a:ext uri="{FF2B5EF4-FFF2-40B4-BE49-F238E27FC236}">
                <a16:creationId xmlns:a16="http://schemas.microsoft.com/office/drawing/2014/main" id="{ACDD51DC-11FC-4A52-BD1F-D03F098D773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371600"/>
            <a:ext cx="8305800" cy="4114800"/>
            <a:chOff x="144" y="864"/>
            <a:chExt cx="5232" cy="2592"/>
          </a:xfrm>
        </p:grpSpPr>
        <p:grpSp>
          <p:nvGrpSpPr>
            <p:cNvPr id="91172" name="Group 36">
              <a:extLst>
                <a:ext uri="{FF2B5EF4-FFF2-40B4-BE49-F238E27FC236}">
                  <a16:creationId xmlns:a16="http://schemas.microsoft.com/office/drawing/2014/main" id="{F042F895-91F3-4736-B2F7-AD839CABC4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864"/>
              <a:ext cx="5232" cy="294"/>
              <a:chOff x="144" y="864"/>
              <a:chExt cx="5232" cy="294"/>
            </a:xfrm>
          </p:grpSpPr>
          <p:sp>
            <p:nvSpPr>
              <p:cNvPr id="91156" name="Text Box 20">
                <a:extLst>
                  <a:ext uri="{FF2B5EF4-FFF2-40B4-BE49-F238E27FC236}">
                    <a16:creationId xmlns:a16="http://schemas.microsoft.com/office/drawing/2014/main" id="{DB5D29AB-E162-4730-BC4B-D5DBBD6461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864"/>
                <a:ext cx="2736" cy="294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00CC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91157" name="Text Box 21">
                <a:extLst>
                  <a:ext uri="{FF2B5EF4-FFF2-40B4-BE49-F238E27FC236}">
                    <a16:creationId xmlns:a16="http://schemas.microsoft.com/office/drawing/2014/main" id="{DA5F36F8-5684-4D04-8E4D-B320061CC2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864"/>
                <a:ext cx="2496" cy="294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00CC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91173" name="Line 37">
              <a:extLst>
                <a:ext uri="{FF2B5EF4-FFF2-40B4-BE49-F238E27FC236}">
                  <a16:creationId xmlns:a16="http://schemas.microsoft.com/office/drawing/2014/main" id="{7B621A76-AF4D-4FA7-9F38-5F6520B56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52"/>
              <a:ext cx="0" cy="2304"/>
            </a:xfrm>
            <a:prstGeom prst="line">
              <a:avLst/>
            </a:prstGeom>
            <a:noFill/>
            <a:ln w="57150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8" grpId="0"/>
      <p:bldP spid="91159" grpId="0"/>
      <p:bldP spid="91160" grpId="0"/>
      <p:bldP spid="91161" grpId="0"/>
      <p:bldP spid="91162" grpId="0"/>
      <p:bldP spid="91163" grpId="0"/>
      <p:bldP spid="91164" grpId="0"/>
      <p:bldP spid="91165" grpId="0"/>
      <p:bldP spid="91166" grpId="0"/>
      <p:bldP spid="91167" grpId="0"/>
      <p:bldP spid="91168" grpId="0"/>
      <p:bldP spid="911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09" name="Text Box 53">
            <a:extLst>
              <a:ext uri="{FF2B5EF4-FFF2-40B4-BE49-F238E27FC236}">
                <a16:creationId xmlns:a16="http://schemas.microsoft.com/office/drawing/2014/main" id="{C8558D9D-9197-4B51-954E-E6B92927D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09600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1. I always keep the window open</a:t>
            </a:r>
          </a:p>
        </p:txBody>
      </p:sp>
      <p:sp>
        <p:nvSpPr>
          <p:cNvPr id="147510" name="Text Box 54">
            <a:extLst>
              <a:ext uri="{FF2B5EF4-FFF2-40B4-BE49-F238E27FC236}">
                <a16:creationId xmlns:a16="http://schemas.microsoft.com/office/drawing/2014/main" id="{EDFDFAF6-5FE7-4E41-8F8A-FA87ECE61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858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a. Ease the victim’s pain and anxiety</a:t>
            </a:r>
          </a:p>
        </p:txBody>
      </p:sp>
      <p:sp>
        <p:nvSpPr>
          <p:cNvPr id="147511" name="Text Box 55">
            <a:extLst>
              <a:ext uri="{FF2B5EF4-FFF2-40B4-BE49-F238E27FC236}">
                <a16:creationId xmlns:a16="http://schemas.microsoft.com/office/drawing/2014/main" id="{96FEE656-4D03-472B-A329-8E75D410E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9906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2. Mary wrote a notice on the board</a:t>
            </a:r>
          </a:p>
        </p:txBody>
      </p:sp>
      <p:sp>
        <p:nvSpPr>
          <p:cNvPr id="147512" name="Text Box 56">
            <a:extLst>
              <a:ext uri="{FF2B5EF4-FFF2-40B4-BE49-F238E27FC236}">
                <a16:creationId xmlns:a16="http://schemas.microsoft.com/office/drawing/2014/main" id="{1F8461AA-94DB-4866-AE82-FF079902D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716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b. get to the meeting on time</a:t>
            </a:r>
          </a:p>
        </p:txBody>
      </p:sp>
      <p:sp>
        <p:nvSpPr>
          <p:cNvPr id="147513" name="Text Box 57">
            <a:extLst>
              <a:ext uri="{FF2B5EF4-FFF2-40B4-BE49-F238E27FC236}">
                <a16:creationId xmlns:a16="http://schemas.microsoft.com/office/drawing/2014/main" id="{702C58C3-E54B-4D5F-AD44-A1DF14DCC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3. Mr. green got up early this  	morning</a:t>
            </a:r>
          </a:p>
        </p:txBody>
      </p:sp>
      <p:sp>
        <p:nvSpPr>
          <p:cNvPr id="147514" name="Text Box 58">
            <a:extLst>
              <a:ext uri="{FF2B5EF4-FFF2-40B4-BE49-F238E27FC236}">
                <a16:creationId xmlns:a16="http://schemas.microsoft.com/office/drawing/2014/main" id="{86F68451-86F8-41FD-902D-672CA8C6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288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c. inform her classmates about the        	change in schedule</a:t>
            </a:r>
          </a:p>
        </p:txBody>
      </p:sp>
      <p:sp>
        <p:nvSpPr>
          <p:cNvPr id="147515" name="Text Box 59">
            <a:extLst>
              <a:ext uri="{FF2B5EF4-FFF2-40B4-BE49-F238E27FC236}">
                <a16:creationId xmlns:a16="http://schemas.microsoft.com/office/drawing/2014/main" id="{7F4F3930-A5C3-4662-81DC-6EE8FB5F8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574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4. My elder brother studies hard 	this year</a:t>
            </a:r>
          </a:p>
        </p:txBody>
      </p:sp>
      <p:sp>
        <p:nvSpPr>
          <p:cNvPr id="147516" name="Text Box 60">
            <a:extLst>
              <a:ext uri="{FF2B5EF4-FFF2-40B4-BE49-F238E27FC236}">
                <a16:creationId xmlns:a16="http://schemas.microsoft.com/office/drawing/2014/main" id="{0D2E0478-202F-40DE-87F5-5C0D867F9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146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d. minimize tissue damage</a:t>
            </a:r>
          </a:p>
        </p:txBody>
      </p:sp>
      <p:sp>
        <p:nvSpPr>
          <p:cNvPr id="147517" name="Text Box 61">
            <a:extLst>
              <a:ext uri="{FF2B5EF4-FFF2-40B4-BE49-F238E27FC236}">
                <a16:creationId xmlns:a16="http://schemas.microsoft.com/office/drawing/2014/main" id="{B37128E8-477A-42B6-B2A6-10DCB26C9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03525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5. People use first-aid</a:t>
            </a:r>
          </a:p>
        </p:txBody>
      </p:sp>
      <p:sp>
        <p:nvSpPr>
          <p:cNvPr id="147518" name="Text Box 62">
            <a:extLst>
              <a:ext uri="{FF2B5EF4-FFF2-40B4-BE49-F238E27FC236}">
                <a16:creationId xmlns:a16="http://schemas.microsoft.com/office/drawing/2014/main" id="{0384D5FE-E4FF-4F8E-852E-59EC0113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9560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e. pass the entrance exam to the 	university</a:t>
            </a:r>
          </a:p>
        </p:txBody>
      </p:sp>
      <p:sp>
        <p:nvSpPr>
          <p:cNvPr id="147519" name="Text Box 63">
            <a:extLst>
              <a:ext uri="{FF2B5EF4-FFF2-40B4-BE49-F238E27FC236}">
                <a16:creationId xmlns:a16="http://schemas.microsoft.com/office/drawing/2014/main" id="{3E4F84E5-BA7C-4F6C-9001-2727F5850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766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6. You should cool the burns 	immediately</a:t>
            </a:r>
          </a:p>
        </p:txBody>
      </p:sp>
      <p:sp>
        <p:nvSpPr>
          <p:cNvPr id="147520" name="Text Box 64">
            <a:extLst>
              <a:ext uri="{FF2B5EF4-FFF2-40B4-BE49-F238E27FC236}">
                <a16:creationId xmlns:a16="http://schemas.microsoft.com/office/drawing/2014/main" id="{9B87655C-9D87-4423-B9F8-1305534D2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65525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f. let fresh air in</a:t>
            </a:r>
          </a:p>
        </p:txBody>
      </p:sp>
      <p:grpSp>
        <p:nvGrpSpPr>
          <p:cNvPr id="147521" name="Group 65">
            <a:extLst>
              <a:ext uri="{FF2B5EF4-FFF2-40B4-BE49-F238E27FC236}">
                <a16:creationId xmlns:a16="http://schemas.microsoft.com/office/drawing/2014/main" id="{A78CF55D-18A4-412D-B700-2DFAD2F3F27A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0"/>
            <a:ext cx="8305800" cy="4114800"/>
            <a:chOff x="144" y="864"/>
            <a:chExt cx="5232" cy="2592"/>
          </a:xfrm>
        </p:grpSpPr>
        <p:grpSp>
          <p:nvGrpSpPr>
            <p:cNvPr id="147522" name="Group 66">
              <a:extLst>
                <a:ext uri="{FF2B5EF4-FFF2-40B4-BE49-F238E27FC236}">
                  <a16:creationId xmlns:a16="http://schemas.microsoft.com/office/drawing/2014/main" id="{C548463A-45C7-4976-934D-D108642003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864"/>
              <a:ext cx="5232" cy="294"/>
              <a:chOff x="144" y="864"/>
              <a:chExt cx="5232" cy="294"/>
            </a:xfrm>
          </p:grpSpPr>
          <p:sp>
            <p:nvSpPr>
              <p:cNvPr id="147523" name="Text Box 67">
                <a:extLst>
                  <a:ext uri="{FF2B5EF4-FFF2-40B4-BE49-F238E27FC236}">
                    <a16:creationId xmlns:a16="http://schemas.microsoft.com/office/drawing/2014/main" id="{E35D20C8-1953-4A78-87F6-4665C2D771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" y="864"/>
                <a:ext cx="2736" cy="294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00CC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47524" name="Text Box 68">
                <a:extLst>
                  <a:ext uri="{FF2B5EF4-FFF2-40B4-BE49-F238E27FC236}">
                    <a16:creationId xmlns:a16="http://schemas.microsoft.com/office/drawing/2014/main" id="{91D98DE5-A8ED-4930-991F-A89BAA0C3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864"/>
                <a:ext cx="2496" cy="294"/>
              </a:xfrm>
              <a:prstGeom prst="rect">
                <a:avLst/>
              </a:prstGeom>
              <a:solidFill>
                <a:srgbClr val="FF9966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00CC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47525" name="Line 69">
              <a:extLst>
                <a:ext uri="{FF2B5EF4-FFF2-40B4-BE49-F238E27FC236}">
                  <a16:creationId xmlns:a16="http://schemas.microsoft.com/office/drawing/2014/main" id="{5307F270-DA62-4B7A-A7FE-325C64334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152"/>
              <a:ext cx="0" cy="2304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99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47526" name="Text Box 70">
            <a:extLst>
              <a:ext uri="{FF2B5EF4-FFF2-40B4-BE49-F238E27FC236}">
                <a16:creationId xmlns:a16="http://schemas.microsoft.com/office/drawing/2014/main" id="{3BDBEE84-930B-4E08-8518-142F7F897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solidFill>
                  <a:srgbClr val="996633"/>
                </a:solidFill>
              </a:rPr>
              <a:t>I always keep the window open </a:t>
            </a:r>
            <a:r>
              <a:rPr lang="en-US" altLang="en-US" sz="2000" b="1">
                <a:solidFill>
                  <a:srgbClr val="663300"/>
                </a:solidFill>
              </a:rPr>
              <a:t>in other to / so as to</a:t>
            </a:r>
            <a:r>
              <a:rPr lang="en-US" altLang="en-US" sz="2000" b="1">
                <a:solidFill>
                  <a:srgbClr val="996633"/>
                </a:solidFill>
              </a:rPr>
              <a:t> let</a:t>
            </a:r>
            <a:r>
              <a:rPr lang="en-US" altLang="en-US" sz="2000" b="1">
                <a:solidFill>
                  <a:srgbClr val="663300"/>
                </a:solidFill>
                <a:latin typeface="VNI-Times" pitchFamily="2" charset="0"/>
              </a:rPr>
              <a:t> </a:t>
            </a:r>
            <a:r>
              <a:rPr lang="en-US" altLang="en-US" sz="2000" b="1">
                <a:solidFill>
                  <a:srgbClr val="996633"/>
                </a:solidFill>
              </a:rPr>
              <a:t>fresh air in</a:t>
            </a:r>
          </a:p>
        </p:txBody>
      </p:sp>
      <p:sp>
        <p:nvSpPr>
          <p:cNvPr id="147527" name="Text Box 71">
            <a:extLst>
              <a:ext uri="{FF2B5EF4-FFF2-40B4-BE49-F238E27FC236}">
                <a16:creationId xmlns:a16="http://schemas.microsoft.com/office/drawing/2014/main" id="{60BD237E-C3BF-4C76-BFCF-7CC447268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43400"/>
            <a:ext cx="441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1. I always keep the window open</a:t>
            </a:r>
          </a:p>
        </p:txBody>
      </p:sp>
      <p:sp>
        <p:nvSpPr>
          <p:cNvPr id="147528" name="Text Box 72">
            <a:extLst>
              <a:ext uri="{FF2B5EF4-FFF2-40B4-BE49-F238E27FC236}">
                <a16:creationId xmlns:a16="http://schemas.microsoft.com/office/drawing/2014/main" id="{60FE98DD-04C6-4A91-A8DC-3AC93F558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3434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f. let fresh air in</a:t>
            </a:r>
          </a:p>
        </p:txBody>
      </p:sp>
      <p:sp>
        <p:nvSpPr>
          <p:cNvPr id="147529" name="Line 73">
            <a:extLst>
              <a:ext uri="{FF2B5EF4-FFF2-40B4-BE49-F238E27FC236}">
                <a16:creationId xmlns:a16="http://schemas.microsoft.com/office/drawing/2014/main" id="{D04B7E56-9454-45D5-86F4-85FF06ED4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47530" name="Text Box 74">
            <a:extLst>
              <a:ext uri="{FF2B5EF4-FFF2-40B4-BE49-F238E27FC236}">
                <a16:creationId xmlns:a16="http://schemas.microsoft.com/office/drawing/2014/main" id="{774044BB-55FA-4220-B22D-F3F8F095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006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2. Mary wrote a notice on the board </a:t>
            </a:r>
            <a:r>
              <a:rPr lang="en-US" altLang="en-US" sz="2000" b="1">
                <a:solidFill>
                  <a:srgbClr val="663300"/>
                </a:solidFill>
                <a:latin typeface="Arial" panose="020B0604020202020204" pitchFamily="34" charset="0"/>
              </a:rPr>
              <a:t>in other to/ so as to</a:t>
            </a: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 inform her classmates about the change in schedule.</a:t>
            </a:r>
          </a:p>
        </p:txBody>
      </p:sp>
      <p:sp>
        <p:nvSpPr>
          <p:cNvPr id="147531" name="Text Box 75">
            <a:extLst>
              <a:ext uri="{FF2B5EF4-FFF2-40B4-BE49-F238E27FC236}">
                <a16:creationId xmlns:a16="http://schemas.microsoft.com/office/drawing/2014/main" id="{D1DDABA4-8628-4CEB-AF56-3AB2D0294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86400"/>
            <a:ext cx="891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3. Mr. green got up early this morning </a:t>
            </a:r>
            <a:r>
              <a:rPr lang="en-US" altLang="en-US" sz="2000" b="1">
                <a:solidFill>
                  <a:srgbClr val="663300"/>
                </a:solidFill>
                <a:latin typeface="Arial" panose="020B0604020202020204" pitchFamily="34" charset="0"/>
              </a:rPr>
              <a:t>in other to/ so as</a:t>
            </a: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 to get to the meeting on time.</a:t>
            </a:r>
          </a:p>
        </p:txBody>
      </p:sp>
      <p:sp>
        <p:nvSpPr>
          <p:cNvPr id="147532" name="Line 76">
            <a:extLst>
              <a:ext uri="{FF2B5EF4-FFF2-40B4-BE49-F238E27FC236}">
                <a16:creationId xmlns:a16="http://schemas.microsoft.com/office/drawing/2014/main" id="{E0D006D0-2EBF-464B-AEB7-13E11C02BB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57200"/>
            <a:ext cx="0" cy="36576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47533" name="Text Box 77">
            <a:extLst>
              <a:ext uri="{FF2B5EF4-FFF2-40B4-BE49-F238E27FC236}">
                <a16:creationId xmlns:a16="http://schemas.microsoft.com/office/drawing/2014/main" id="{DB4D8852-EFBB-4839-9E08-A57159E7F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403725"/>
            <a:ext cx="876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4. My elder brother studies hard this year </a:t>
            </a:r>
            <a:r>
              <a:rPr lang="en-US" altLang="en-US" sz="2000" b="1">
                <a:solidFill>
                  <a:srgbClr val="663300"/>
                </a:solidFill>
                <a:latin typeface="Arial" panose="020B0604020202020204" pitchFamily="34" charset="0"/>
              </a:rPr>
              <a:t>in other to/ so as to </a:t>
            </a: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pass the entrance exam to the university.</a:t>
            </a:r>
          </a:p>
        </p:txBody>
      </p:sp>
      <p:sp>
        <p:nvSpPr>
          <p:cNvPr id="147534" name="Text Box 78">
            <a:extLst>
              <a:ext uri="{FF2B5EF4-FFF2-40B4-BE49-F238E27FC236}">
                <a16:creationId xmlns:a16="http://schemas.microsoft.com/office/drawing/2014/main" id="{84199132-DEB1-4438-A0AE-5F2EA73B6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65725"/>
            <a:ext cx="883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5. People use first-aid </a:t>
            </a:r>
            <a:r>
              <a:rPr lang="en-US" altLang="en-US" sz="2000" b="1">
                <a:solidFill>
                  <a:srgbClr val="663300"/>
                </a:solidFill>
                <a:latin typeface="Arial" panose="020B0604020202020204" pitchFamily="34" charset="0"/>
              </a:rPr>
              <a:t>in other to/ so as to </a:t>
            </a: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Ease the victim’s pain and anxiety.</a:t>
            </a:r>
          </a:p>
        </p:txBody>
      </p:sp>
      <p:sp>
        <p:nvSpPr>
          <p:cNvPr id="147535" name="Text Box 79">
            <a:extLst>
              <a:ext uri="{FF2B5EF4-FFF2-40B4-BE49-F238E27FC236}">
                <a16:creationId xmlns:a16="http://schemas.microsoft.com/office/drawing/2014/main" id="{4A599BE9-2DE6-4DD5-819B-C88828F31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51525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6. You should cool the burns 	immediately </a:t>
            </a:r>
            <a:r>
              <a:rPr lang="en-US" altLang="en-US" sz="2000" b="1">
                <a:solidFill>
                  <a:srgbClr val="663300"/>
                </a:solidFill>
                <a:latin typeface="Arial" panose="020B0604020202020204" pitchFamily="34" charset="0"/>
              </a:rPr>
              <a:t>in other to/ so as to </a:t>
            </a:r>
            <a:r>
              <a:rPr lang="en-US" altLang="en-US" sz="2000" b="1">
                <a:solidFill>
                  <a:srgbClr val="996633"/>
                </a:solidFill>
                <a:latin typeface="Arial" panose="020B0604020202020204" pitchFamily="34" charset="0"/>
              </a:rPr>
              <a:t>minimize tissue damage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7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475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0416 0.5488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74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1.11022E-16 0.426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47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47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147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0417 0.5821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909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3.33333E-6 0.5932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7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7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1111 L -0.00834 -0.2067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090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0162 L 0.025 -0.2384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201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39 L 3.33333E-6 -0.2423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7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38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2222 L 0.00833 -0.1844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47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3.7037E-7 L 0.01666 -0.1844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47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923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773 L 0.00833 -0.2289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47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3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556 L 0 -0.2111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47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33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8217 L 0.00833 -0.251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147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8217 L 0.00833 -0.2511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47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8217 L 0.00833 -0.2511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7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551 L 3.33333E-6 0.3488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0671 L -3.33333E-6 0.22662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7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1" dur="2000"/>
                                        <p:tgtEl>
                                          <p:spTgt spid="147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4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4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7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9167 0.3416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708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22 L -0.00417 0.6377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2000"/>
                                        <p:tgtEl>
                                          <p:spTgt spid="147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5" dur="1"/>
                                        <p:tgtEl>
                                          <p:spTgt spid="1475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773 L 3.33333E-6 0.37106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7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5996 L 3.33333E-6 0.49329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2" dur="500"/>
                                        <p:tgtEl>
                                          <p:spTgt spid="147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5" dur="500"/>
                                        <p:tgtEl>
                                          <p:spTgt spid="147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147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1475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5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14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14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47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47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4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4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47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4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4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4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4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47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4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4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4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7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1956 L -0.00834 -0.52894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7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7338 L 0 -0.5067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7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17338 L -1.11022E-16 -0.5067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7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0.0956 L 3.33333E-6 -0.23773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7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8449 L 3.33333E-6 -0.24884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47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7338 L -3.33333E-6 -0.25996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147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09" grpId="0"/>
      <p:bldP spid="147510" grpId="0"/>
      <p:bldP spid="147510" grpId="1"/>
      <p:bldP spid="147511" grpId="0"/>
      <p:bldP spid="147511" grpId="1"/>
      <p:bldP spid="147512" grpId="0"/>
      <p:bldP spid="147512" grpId="1"/>
      <p:bldP spid="147513" grpId="0"/>
      <p:bldP spid="147513" grpId="1"/>
      <p:bldP spid="147514" grpId="0"/>
      <p:bldP spid="147514" grpId="1"/>
      <p:bldP spid="147515" grpId="0"/>
      <p:bldP spid="147515" grpId="1"/>
      <p:bldP spid="147515" grpId="2"/>
      <p:bldP spid="147516" grpId="0"/>
      <p:bldP spid="147516" grpId="1"/>
      <p:bldP spid="147516" grpId="2"/>
      <p:bldP spid="147517" grpId="0"/>
      <p:bldP spid="147517" grpId="1"/>
      <p:bldP spid="147517" grpId="2"/>
      <p:bldP spid="147518" grpId="0"/>
      <p:bldP spid="147518" grpId="1"/>
      <p:bldP spid="147518" grpId="2"/>
      <p:bldP spid="147519" grpId="0"/>
      <p:bldP spid="147519" grpId="1"/>
      <p:bldP spid="147519" grpId="2"/>
      <p:bldP spid="147520" grpId="0"/>
      <p:bldP spid="147526" grpId="0"/>
      <p:bldP spid="147526" grpId="1"/>
      <p:bldP spid="147526" grpId="2"/>
      <p:bldP spid="147527" grpId="0"/>
      <p:bldP spid="147527" grpId="1"/>
      <p:bldP spid="147528" grpId="0"/>
      <p:bldP spid="147528" grpId="1"/>
      <p:bldP spid="147530" grpId="0"/>
      <p:bldP spid="147530" grpId="1"/>
      <p:bldP spid="147530" grpId="2"/>
      <p:bldP spid="147531" grpId="0"/>
      <p:bldP spid="147531" grpId="1"/>
      <p:bldP spid="147531" grpId="2"/>
      <p:bldP spid="147533" grpId="0"/>
      <p:bldP spid="147533" grpId="1"/>
      <p:bldP spid="147534" grpId="0"/>
      <p:bldP spid="147534" grpId="1"/>
      <p:bldP spid="147535" grpId="0"/>
      <p:bldP spid="147535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2060</Words>
  <Application>Microsoft Office PowerPoint</Application>
  <PresentationFormat>On-screen Show (4:3)</PresentationFormat>
  <Paragraphs>560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MS Mincho</vt:lpstr>
      <vt:lpstr>Arial</vt:lpstr>
      <vt:lpstr>Arial Black</vt:lpstr>
      <vt:lpstr>Times New Roman</vt:lpstr>
      <vt:lpstr>VNI-Jamai</vt:lpstr>
      <vt:lpstr>VNI-Times</vt:lpstr>
      <vt:lpstr>VNI-Vari</vt:lpstr>
      <vt:lpstr>Wingdings</vt:lpstr>
      <vt:lpstr>Default Design</vt:lpstr>
      <vt:lpstr>ENGLISH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151</cp:revision>
  <dcterms:created xsi:type="dcterms:W3CDTF">2007-01-23T15:25:34Z</dcterms:created>
  <dcterms:modified xsi:type="dcterms:W3CDTF">2022-08-21T06:49:12Z</dcterms:modified>
</cp:coreProperties>
</file>